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  <p:sldId id="270" r:id="rId6"/>
    <p:sldId id="261" r:id="rId7"/>
    <p:sldId id="263" r:id="rId8"/>
    <p:sldId id="267" r:id="rId9"/>
    <p:sldId id="262" r:id="rId10"/>
    <p:sldId id="283" r:id="rId11"/>
    <p:sldId id="284" r:id="rId12"/>
    <p:sldId id="285" r:id="rId13"/>
    <p:sldId id="269" r:id="rId14"/>
    <p:sldId id="260" r:id="rId15"/>
    <p:sldId id="271" r:id="rId16"/>
    <p:sldId id="286" r:id="rId17"/>
    <p:sldId id="278" r:id="rId18"/>
    <p:sldId id="275" r:id="rId19"/>
    <p:sldId id="27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A8F5"/>
    <a:srgbClr val="E73A1C"/>
    <a:srgbClr val="065D88"/>
    <a:srgbClr val="076797"/>
    <a:srgbClr val="05496B"/>
    <a:srgbClr val="7CAFDE"/>
    <a:srgbClr val="0878B0"/>
    <a:srgbClr val="D9D9D9"/>
    <a:srgbClr val="098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>
      <p:cViewPr>
        <p:scale>
          <a:sx n="50" d="100"/>
          <a:sy n="50" d="100"/>
        </p:scale>
        <p:origin x="149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05496B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solidFill>
              <a:srgbClr val="07679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100"/>
        <c:axId val="428055952"/>
        <c:axId val="428056344"/>
      </c:barChart>
      <c:catAx>
        <c:axId val="4280559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28056344"/>
        <c:crosses val="autoZero"/>
        <c:auto val="1"/>
        <c:lblAlgn val="ctr"/>
        <c:lblOffset val="100"/>
        <c:noMultiLvlLbl val="0"/>
      </c:catAx>
      <c:valAx>
        <c:axId val="428056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28055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09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21656" y="638448"/>
            <a:ext cx="2819400" cy="7610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89075" y="482949"/>
            <a:ext cx="632581" cy="643235"/>
            <a:chOff x="628650" y="640896"/>
            <a:chExt cx="1292679" cy="1314450"/>
          </a:xfrm>
        </p:grpSpPr>
        <p:sp>
          <p:nvSpPr>
            <p:cNvPr id="8" name="矩形 7"/>
            <p:cNvSpPr/>
            <p:nvPr/>
          </p:nvSpPr>
          <p:spPr>
            <a:xfrm>
              <a:off x="628650" y="640896"/>
              <a:ext cx="438150" cy="4381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43668" y="640896"/>
              <a:ext cx="438150" cy="438150"/>
            </a:xfrm>
            <a:prstGeom prst="rect">
              <a:avLst/>
            </a:prstGeom>
            <a:solidFill>
              <a:srgbClr val="054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483179" y="640896"/>
              <a:ext cx="438150" cy="438150"/>
            </a:xfrm>
            <a:prstGeom prst="rect">
              <a:avLst/>
            </a:prstGeom>
            <a:solidFill>
              <a:srgbClr val="076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28650" y="1079046"/>
              <a:ext cx="438150" cy="4381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28650" y="1517196"/>
              <a:ext cx="438150" cy="438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43668" y="1079046"/>
              <a:ext cx="438150" cy="4381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2458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5747657" y="0"/>
            <a:ext cx="6444343" cy="6858000"/>
          </a:xfrm>
          <a:prstGeom prst="rect">
            <a:avLst/>
          </a:prstGeom>
          <a:blipFill rotWithShape="1">
            <a:blip r:embed="rId2"/>
            <a:srcRect/>
            <a:stretch>
              <a:fillRect l="-13235" r="-25449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5747657" y="0"/>
            <a:ext cx="1719943" cy="1719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747657" y="1719943"/>
            <a:ext cx="1719943" cy="1719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747657" y="3428999"/>
            <a:ext cx="1719943" cy="1719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5747657" y="5132614"/>
            <a:ext cx="1719943" cy="1719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7467600" y="0"/>
            <a:ext cx="1719943" cy="1719943"/>
          </a:xfrm>
          <a:prstGeom prst="rect">
            <a:avLst/>
          </a:prstGeom>
          <a:solidFill>
            <a:srgbClr val="065D8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7467600" y="1714500"/>
            <a:ext cx="1719943" cy="1719943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9187543" y="1714500"/>
            <a:ext cx="1719943" cy="1719943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7467600" y="3428999"/>
            <a:ext cx="1719943" cy="1719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9203871" y="0"/>
            <a:ext cx="1719943" cy="1719943"/>
          </a:xfrm>
          <a:prstGeom prst="rect">
            <a:avLst/>
          </a:prstGeom>
          <a:solidFill>
            <a:schemeClr val="bg1">
              <a:lumMod val="8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7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6444343" cy="6858000"/>
          </a:xfrm>
          <a:prstGeom prst="rect">
            <a:avLst/>
          </a:prstGeom>
          <a:blipFill rotWithShape="1">
            <a:blip r:embed="rId2"/>
            <a:srcRect/>
            <a:stretch>
              <a:fillRect l="-13235" r="-25449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2988129" y="0"/>
            <a:ext cx="1719943" cy="1719943"/>
          </a:xfrm>
          <a:prstGeom prst="rect">
            <a:avLst/>
          </a:prstGeom>
          <a:solidFill>
            <a:srgbClr val="065D8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988129" y="1714500"/>
            <a:ext cx="1719943" cy="1719943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4708072" y="1714500"/>
            <a:ext cx="1719943" cy="1719943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732564" y="3428999"/>
            <a:ext cx="1719943" cy="1719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724400" y="0"/>
            <a:ext cx="1719943" cy="1719943"/>
          </a:xfrm>
          <a:prstGeom prst="rect">
            <a:avLst/>
          </a:prstGeom>
          <a:solidFill>
            <a:schemeClr val="bg1">
              <a:lumMod val="8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73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7747026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087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143750" y="0"/>
            <a:ext cx="5048250" cy="6858000"/>
          </a:xfrm>
          <a:prstGeom prst="rect">
            <a:avLst/>
          </a:prstGeom>
          <a:blipFill rotWithShape="1">
            <a:blip r:embed="rId2"/>
            <a:srcRect/>
            <a:stretch>
              <a:fillRect l="-44549" r="-32487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7120693" y="0"/>
            <a:ext cx="5071307" cy="6858000"/>
          </a:xfrm>
          <a:prstGeom prst="rect">
            <a:avLst/>
          </a:prstGeom>
          <a:solidFill>
            <a:srgbClr val="05496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76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flipH="1">
            <a:off x="0" y="-1"/>
            <a:ext cx="5203371" cy="6881051"/>
            <a:chOff x="6988629" y="-1"/>
            <a:chExt cx="5203371" cy="6881051"/>
          </a:xfrm>
        </p:grpSpPr>
        <p:sp>
          <p:nvSpPr>
            <p:cNvPr id="6" name="矩形 5"/>
            <p:cNvSpPr/>
            <p:nvPr userDrawn="1"/>
          </p:nvSpPr>
          <p:spPr>
            <a:xfrm>
              <a:off x="7010400" y="0"/>
              <a:ext cx="5181600" cy="6881050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矩形 6"/>
            <p:cNvSpPr/>
            <p:nvPr userDrawn="1"/>
          </p:nvSpPr>
          <p:spPr>
            <a:xfrm>
              <a:off x="7010400" y="0"/>
              <a:ext cx="1719943" cy="1719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8730343" y="1736365"/>
              <a:ext cx="1719943" cy="1719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8730343" y="-1"/>
              <a:ext cx="1719943" cy="1719943"/>
            </a:xfrm>
            <a:prstGeom prst="rect">
              <a:avLst/>
            </a:prstGeom>
            <a:solidFill>
              <a:srgbClr val="00B0F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6988629" y="1736365"/>
              <a:ext cx="1719943" cy="1719943"/>
            </a:xfrm>
            <a:prstGeom prst="rect">
              <a:avLst/>
            </a:prstGeom>
            <a:solidFill>
              <a:srgbClr val="065D88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7013121" y="3440524"/>
              <a:ext cx="1719943" cy="171994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8730342" y="5157839"/>
              <a:ext cx="1719943" cy="1719943"/>
            </a:xfrm>
            <a:prstGeom prst="rect">
              <a:avLst/>
            </a:prstGeom>
            <a:solidFill>
              <a:srgbClr val="05496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7010400" y="5157839"/>
              <a:ext cx="1719943" cy="17199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018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368290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08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06160" y="726000"/>
            <a:ext cx="6849844" cy="3394526"/>
            <a:chOff x="2827112" y="2021289"/>
            <a:chExt cx="8649152" cy="4286193"/>
          </a:xfrm>
          <a:solidFill>
            <a:srgbClr val="05496B"/>
          </a:solidFill>
        </p:grpSpPr>
        <p:sp>
          <p:nvSpPr>
            <p:cNvPr id="5" name="Freeform 240"/>
            <p:cNvSpPr>
              <a:spLocks/>
            </p:cNvSpPr>
            <p:nvPr/>
          </p:nvSpPr>
          <p:spPr bwMode="auto">
            <a:xfrm>
              <a:off x="5620600" y="2733522"/>
              <a:ext cx="262290" cy="388103"/>
            </a:xfrm>
            <a:custGeom>
              <a:avLst/>
              <a:gdLst>
                <a:gd name="T0" fmla="*/ 123 w 123"/>
                <a:gd name="T1" fmla="*/ 182 h 182"/>
                <a:gd name="T2" fmla="*/ 0 w 123"/>
                <a:gd name="T3" fmla="*/ 66 h 182"/>
                <a:gd name="T4" fmla="*/ 121 w 123"/>
                <a:gd name="T5" fmla="*/ 0 h 182"/>
                <a:gd name="T6" fmla="*/ 123 w 123"/>
                <a:gd name="T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182">
                  <a:moveTo>
                    <a:pt x="123" y="182"/>
                  </a:moveTo>
                  <a:lnTo>
                    <a:pt x="0" y="66"/>
                  </a:lnTo>
                  <a:lnTo>
                    <a:pt x="121" y="0"/>
                  </a:lnTo>
                  <a:lnTo>
                    <a:pt x="123" y="18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" name="Freeform 241"/>
            <p:cNvSpPr>
              <a:spLocks/>
            </p:cNvSpPr>
            <p:nvPr/>
          </p:nvSpPr>
          <p:spPr bwMode="auto">
            <a:xfrm>
              <a:off x="5878626" y="2733522"/>
              <a:ext cx="247362" cy="388103"/>
            </a:xfrm>
            <a:custGeom>
              <a:avLst/>
              <a:gdLst>
                <a:gd name="T0" fmla="*/ 2 w 116"/>
                <a:gd name="T1" fmla="*/ 182 h 182"/>
                <a:gd name="T2" fmla="*/ 0 w 116"/>
                <a:gd name="T3" fmla="*/ 0 h 182"/>
                <a:gd name="T4" fmla="*/ 116 w 116"/>
                <a:gd name="T5" fmla="*/ 47 h 182"/>
                <a:gd name="T6" fmla="*/ 2 w 116"/>
                <a:gd name="T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82">
                  <a:moveTo>
                    <a:pt x="2" y="182"/>
                  </a:moveTo>
                  <a:lnTo>
                    <a:pt x="0" y="0"/>
                  </a:lnTo>
                  <a:lnTo>
                    <a:pt x="116" y="47"/>
                  </a:lnTo>
                  <a:lnTo>
                    <a:pt x="2" y="18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" name="Freeform 242"/>
            <p:cNvSpPr>
              <a:spLocks/>
            </p:cNvSpPr>
            <p:nvPr/>
          </p:nvSpPr>
          <p:spPr bwMode="auto">
            <a:xfrm>
              <a:off x="5878626" y="2390200"/>
              <a:ext cx="332660" cy="343323"/>
            </a:xfrm>
            <a:custGeom>
              <a:avLst/>
              <a:gdLst>
                <a:gd name="T0" fmla="*/ 11 w 156"/>
                <a:gd name="T1" fmla="*/ 0 h 161"/>
                <a:gd name="T2" fmla="*/ 0 w 156"/>
                <a:gd name="T3" fmla="*/ 161 h 161"/>
                <a:gd name="T4" fmla="*/ 156 w 156"/>
                <a:gd name="T5" fmla="*/ 94 h 161"/>
                <a:gd name="T6" fmla="*/ 11 w 156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161">
                  <a:moveTo>
                    <a:pt x="11" y="0"/>
                  </a:moveTo>
                  <a:lnTo>
                    <a:pt x="0" y="161"/>
                  </a:lnTo>
                  <a:lnTo>
                    <a:pt x="156" y="94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" name="Freeform 243"/>
            <p:cNvSpPr>
              <a:spLocks/>
            </p:cNvSpPr>
            <p:nvPr/>
          </p:nvSpPr>
          <p:spPr bwMode="auto">
            <a:xfrm>
              <a:off x="5590746" y="2560794"/>
              <a:ext cx="287879" cy="313469"/>
            </a:xfrm>
            <a:custGeom>
              <a:avLst/>
              <a:gdLst>
                <a:gd name="T0" fmla="*/ 0 w 135"/>
                <a:gd name="T1" fmla="*/ 0 h 147"/>
                <a:gd name="T2" fmla="*/ 14 w 135"/>
                <a:gd name="T3" fmla="*/ 147 h 147"/>
                <a:gd name="T4" fmla="*/ 135 w 135"/>
                <a:gd name="T5" fmla="*/ 81 h 147"/>
                <a:gd name="T6" fmla="*/ 0 w 135"/>
                <a:gd name="T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147">
                  <a:moveTo>
                    <a:pt x="0" y="0"/>
                  </a:moveTo>
                  <a:lnTo>
                    <a:pt x="14" y="147"/>
                  </a:lnTo>
                  <a:lnTo>
                    <a:pt x="135" y="8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" name="Freeform 244"/>
            <p:cNvSpPr>
              <a:spLocks/>
            </p:cNvSpPr>
            <p:nvPr/>
          </p:nvSpPr>
          <p:spPr bwMode="auto">
            <a:xfrm>
              <a:off x="5590746" y="2390200"/>
              <a:ext cx="311335" cy="343323"/>
            </a:xfrm>
            <a:custGeom>
              <a:avLst/>
              <a:gdLst>
                <a:gd name="T0" fmla="*/ 146 w 146"/>
                <a:gd name="T1" fmla="*/ 0 h 161"/>
                <a:gd name="T2" fmla="*/ 0 w 146"/>
                <a:gd name="T3" fmla="*/ 80 h 161"/>
                <a:gd name="T4" fmla="*/ 135 w 146"/>
                <a:gd name="T5" fmla="*/ 161 h 161"/>
                <a:gd name="T6" fmla="*/ 146 w 146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61">
                  <a:moveTo>
                    <a:pt x="146" y="0"/>
                  </a:moveTo>
                  <a:lnTo>
                    <a:pt x="0" y="80"/>
                  </a:lnTo>
                  <a:lnTo>
                    <a:pt x="135" y="161"/>
                  </a:lnTo>
                  <a:lnTo>
                    <a:pt x="146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" name="Freeform 245"/>
            <p:cNvSpPr>
              <a:spLocks/>
            </p:cNvSpPr>
            <p:nvPr/>
          </p:nvSpPr>
          <p:spPr bwMode="auto">
            <a:xfrm>
              <a:off x="5878626" y="2590648"/>
              <a:ext cx="332660" cy="243098"/>
            </a:xfrm>
            <a:custGeom>
              <a:avLst/>
              <a:gdLst>
                <a:gd name="T0" fmla="*/ 156 w 156"/>
                <a:gd name="T1" fmla="*/ 0 h 114"/>
                <a:gd name="T2" fmla="*/ 116 w 156"/>
                <a:gd name="T3" fmla="*/ 114 h 114"/>
                <a:gd name="T4" fmla="*/ 0 w 156"/>
                <a:gd name="T5" fmla="*/ 67 h 114"/>
                <a:gd name="T6" fmla="*/ 156 w 15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114">
                  <a:moveTo>
                    <a:pt x="156" y="0"/>
                  </a:moveTo>
                  <a:lnTo>
                    <a:pt x="116" y="114"/>
                  </a:lnTo>
                  <a:lnTo>
                    <a:pt x="0" y="67"/>
                  </a:lnTo>
                  <a:lnTo>
                    <a:pt x="156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" name="Freeform 246"/>
            <p:cNvSpPr>
              <a:spLocks/>
            </p:cNvSpPr>
            <p:nvPr/>
          </p:nvSpPr>
          <p:spPr bwMode="auto">
            <a:xfrm>
              <a:off x="5902082" y="2257989"/>
              <a:ext cx="353984" cy="332660"/>
            </a:xfrm>
            <a:custGeom>
              <a:avLst/>
              <a:gdLst>
                <a:gd name="T0" fmla="*/ 0 w 166"/>
                <a:gd name="T1" fmla="*/ 62 h 156"/>
                <a:gd name="T2" fmla="*/ 166 w 166"/>
                <a:gd name="T3" fmla="*/ 0 h 156"/>
                <a:gd name="T4" fmla="*/ 145 w 166"/>
                <a:gd name="T5" fmla="*/ 156 h 156"/>
                <a:gd name="T6" fmla="*/ 0 w 166"/>
                <a:gd name="T7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6" h="156">
                  <a:moveTo>
                    <a:pt x="0" y="62"/>
                  </a:moveTo>
                  <a:lnTo>
                    <a:pt x="166" y="0"/>
                  </a:lnTo>
                  <a:lnTo>
                    <a:pt x="145" y="156"/>
                  </a:lnTo>
                  <a:lnTo>
                    <a:pt x="0" y="6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" name="Freeform 247"/>
            <p:cNvSpPr>
              <a:spLocks/>
            </p:cNvSpPr>
            <p:nvPr/>
          </p:nvSpPr>
          <p:spPr bwMode="auto">
            <a:xfrm>
              <a:off x="5590746" y="2095924"/>
              <a:ext cx="311335" cy="464871"/>
            </a:xfrm>
            <a:custGeom>
              <a:avLst/>
              <a:gdLst>
                <a:gd name="T0" fmla="*/ 0 w 146"/>
                <a:gd name="T1" fmla="*/ 218 h 218"/>
                <a:gd name="T2" fmla="*/ 66 w 146"/>
                <a:gd name="T3" fmla="*/ 0 h 218"/>
                <a:gd name="T4" fmla="*/ 146 w 146"/>
                <a:gd name="T5" fmla="*/ 138 h 218"/>
                <a:gd name="T6" fmla="*/ 0 w 146"/>
                <a:gd name="T7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218">
                  <a:moveTo>
                    <a:pt x="0" y="218"/>
                  </a:moveTo>
                  <a:lnTo>
                    <a:pt x="66" y="0"/>
                  </a:lnTo>
                  <a:lnTo>
                    <a:pt x="146" y="138"/>
                  </a:lnTo>
                  <a:lnTo>
                    <a:pt x="0" y="218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" name="Freeform 248"/>
            <p:cNvSpPr>
              <a:spLocks/>
            </p:cNvSpPr>
            <p:nvPr/>
          </p:nvSpPr>
          <p:spPr bwMode="auto">
            <a:xfrm>
              <a:off x="5902082" y="2021289"/>
              <a:ext cx="353984" cy="368912"/>
            </a:xfrm>
            <a:custGeom>
              <a:avLst/>
              <a:gdLst>
                <a:gd name="T0" fmla="*/ 67 w 166"/>
                <a:gd name="T1" fmla="*/ 0 h 173"/>
                <a:gd name="T2" fmla="*/ 0 w 166"/>
                <a:gd name="T3" fmla="*/ 173 h 173"/>
                <a:gd name="T4" fmla="*/ 166 w 166"/>
                <a:gd name="T5" fmla="*/ 111 h 173"/>
                <a:gd name="T6" fmla="*/ 67 w 166"/>
                <a:gd name="T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6" h="173">
                  <a:moveTo>
                    <a:pt x="67" y="0"/>
                  </a:moveTo>
                  <a:lnTo>
                    <a:pt x="0" y="173"/>
                  </a:lnTo>
                  <a:lnTo>
                    <a:pt x="166" y="111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249"/>
            <p:cNvSpPr>
              <a:spLocks/>
            </p:cNvSpPr>
            <p:nvPr/>
          </p:nvSpPr>
          <p:spPr bwMode="auto">
            <a:xfrm>
              <a:off x="5731487" y="2021289"/>
              <a:ext cx="313468" cy="368912"/>
            </a:xfrm>
            <a:custGeom>
              <a:avLst/>
              <a:gdLst>
                <a:gd name="T0" fmla="*/ 0 w 147"/>
                <a:gd name="T1" fmla="*/ 35 h 173"/>
                <a:gd name="T2" fmla="*/ 80 w 147"/>
                <a:gd name="T3" fmla="*/ 173 h 173"/>
                <a:gd name="T4" fmla="*/ 147 w 147"/>
                <a:gd name="T5" fmla="*/ 0 h 173"/>
                <a:gd name="T6" fmla="*/ 0 w 147"/>
                <a:gd name="T7" fmla="*/ 3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173">
                  <a:moveTo>
                    <a:pt x="0" y="35"/>
                  </a:moveTo>
                  <a:lnTo>
                    <a:pt x="80" y="173"/>
                  </a:lnTo>
                  <a:lnTo>
                    <a:pt x="147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50"/>
            <p:cNvSpPr>
              <a:spLocks/>
            </p:cNvSpPr>
            <p:nvPr/>
          </p:nvSpPr>
          <p:spPr bwMode="auto">
            <a:xfrm>
              <a:off x="6125988" y="2590648"/>
              <a:ext cx="251627" cy="243098"/>
            </a:xfrm>
            <a:custGeom>
              <a:avLst/>
              <a:gdLst>
                <a:gd name="T0" fmla="*/ 0 w 118"/>
                <a:gd name="T1" fmla="*/ 114 h 114"/>
                <a:gd name="T2" fmla="*/ 118 w 118"/>
                <a:gd name="T3" fmla="*/ 67 h 114"/>
                <a:gd name="T4" fmla="*/ 40 w 118"/>
                <a:gd name="T5" fmla="*/ 0 h 114"/>
                <a:gd name="T6" fmla="*/ 0 w 118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14">
                  <a:moveTo>
                    <a:pt x="0" y="114"/>
                  </a:moveTo>
                  <a:lnTo>
                    <a:pt x="118" y="67"/>
                  </a:lnTo>
                  <a:lnTo>
                    <a:pt x="40" y="0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51"/>
            <p:cNvSpPr>
              <a:spLocks/>
            </p:cNvSpPr>
            <p:nvPr/>
          </p:nvSpPr>
          <p:spPr bwMode="auto">
            <a:xfrm>
              <a:off x="6211285" y="2257989"/>
              <a:ext cx="302806" cy="332660"/>
            </a:xfrm>
            <a:custGeom>
              <a:avLst/>
              <a:gdLst>
                <a:gd name="T0" fmla="*/ 21 w 142"/>
                <a:gd name="T1" fmla="*/ 0 h 156"/>
                <a:gd name="T2" fmla="*/ 142 w 142"/>
                <a:gd name="T3" fmla="*/ 62 h 156"/>
                <a:gd name="T4" fmla="*/ 0 w 142"/>
                <a:gd name="T5" fmla="*/ 156 h 156"/>
                <a:gd name="T6" fmla="*/ 21 w 142"/>
                <a:gd name="T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56">
                  <a:moveTo>
                    <a:pt x="21" y="0"/>
                  </a:moveTo>
                  <a:lnTo>
                    <a:pt x="142" y="62"/>
                  </a:lnTo>
                  <a:lnTo>
                    <a:pt x="0" y="156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252"/>
            <p:cNvSpPr>
              <a:spLocks/>
            </p:cNvSpPr>
            <p:nvPr/>
          </p:nvSpPr>
          <p:spPr bwMode="auto">
            <a:xfrm>
              <a:off x="6211285" y="2390200"/>
              <a:ext cx="302806" cy="343323"/>
            </a:xfrm>
            <a:custGeom>
              <a:avLst/>
              <a:gdLst>
                <a:gd name="T0" fmla="*/ 78 w 142"/>
                <a:gd name="T1" fmla="*/ 161 h 161"/>
                <a:gd name="T2" fmla="*/ 142 w 142"/>
                <a:gd name="T3" fmla="*/ 0 h 161"/>
                <a:gd name="T4" fmla="*/ 0 w 142"/>
                <a:gd name="T5" fmla="*/ 94 h 161"/>
                <a:gd name="T6" fmla="*/ 78 w 142"/>
                <a:gd name="T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61">
                  <a:moveTo>
                    <a:pt x="78" y="161"/>
                  </a:moveTo>
                  <a:lnTo>
                    <a:pt x="142" y="0"/>
                  </a:lnTo>
                  <a:lnTo>
                    <a:pt x="0" y="94"/>
                  </a:lnTo>
                  <a:lnTo>
                    <a:pt x="78" y="16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" name="Freeform 253"/>
            <p:cNvSpPr>
              <a:spLocks/>
            </p:cNvSpPr>
            <p:nvPr/>
          </p:nvSpPr>
          <p:spPr bwMode="auto">
            <a:xfrm>
              <a:off x="6256066" y="2046878"/>
              <a:ext cx="317733" cy="343323"/>
            </a:xfrm>
            <a:custGeom>
              <a:avLst/>
              <a:gdLst>
                <a:gd name="T0" fmla="*/ 0 w 149"/>
                <a:gd name="T1" fmla="*/ 99 h 161"/>
                <a:gd name="T2" fmla="*/ 149 w 149"/>
                <a:gd name="T3" fmla="*/ 0 h 161"/>
                <a:gd name="T4" fmla="*/ 121 w 149"/>
                <a:gd name="T5" fmla="*/ 161 h 161"/>
                <a:gd name="T6" fmla="*/ 0 w 149"/>
                <a:gd name="T7" fmla="*/ 9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61">
                  <a:moveTo>
                    <a:pt x="0" y="99"/>
                  </a:moveTo>
                  <a:lnTo>
                    <a:pt x="149" y="0"/>
                  </a:lnTo>
                  <a:lnTo>
                    <a:pt x="121" y="161"/>
                  </a:lnTo>
                  <a:lnTo>
                    <a:pt x="0" y="99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" name="Freeform 254"/>
            <p:cNvSpPr>
              <a:spLocks/>
            </p:cNvSpPr>
            <p:nvPr/>
          </p:nvSpPr>
          <p:spPr bwMode="auto">
            <a:xfrm>
              <a:off x="6044955" y="2021289"/>
              <a:ext cx="528844" cy="236701"/>
            </a:xfrm>
            <a:custGeom>
              <a:avLst/>
              <a:gdLst>
                <a:gd name="T0" fmla="*/ 0 w 248"/>
                <a:gd name="T1" fmla="*/ 0 h 111"/>
                <a:gd name="T2" fmla="*/ 248 w 248"/>
                <a:gd name="T3" fmla="*/ 12 h 111"/>
                <a:gd name="T4" fmla="*/ 99 w 248"/>
                <a:gd name="T5" fmla="*/ 111 h 111"/>
                <a:gd name="T6" fmla="*/ 0 w 248"/>
                <a:gd name="T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lnTo>
                    <a:pt x="248" y="12"/>
                  </a:lnTo>
                  <a:lnTo>
                    <a:pt x="99" y="11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255"/>
            <p:cNvSpPr>
              <a:spLocks/>
            </p:cNvSpPr>
            <p:nvPr/>
          </p:nvSpPr>
          <p:spPr bwMode="auto">
            <a:xfrm>
              <a:off x="5443609" y="2095924"/>
              <a:ext cx="287879" cy="464871"/>
            </a:xfrm>
            <a:custGeom>
              <a:avLst/>
              <a:gdLst>
                <a:gd name="T0" fmla="*/ 135 w 135"/>
                <a:gd name="T1" fmla="*/ 0 h 218"/>
                <a:gd name="T2" fmla="*/ 69 w 135"/>
                <a:gd name="T3" fmla="*/ 218 h 218"/>
                <a:gd name="T4" fmla="*/ 0 w 135"/>
                <a:gd name="T5" fmla="*/ 34 h 218"/>
                <a:gd name="T6" fmla="*/ 135 w 135"/>
                <a:gd name="T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218">
                  <a:moveTo>
                    <a:pt x="135" y="0"/>
                  </a:moveTo>
                  <a:lnTo>
                    <a:pt x="69" y="218"/>
                  </a:lnTo>
                  <a:lnTo>
                    <a:pt x="0" y="34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256"/>
            <p:cNvSpPr>
              <a:spLocks/>
            </p:cNvSpPr>
            <p:nvPr/>
          </p:nvSpPr>
          <p:spPr bwMode="auto">
            <a:xfrm>
              <a:off x="5266616" y="2168426"/>
              <a:ext cx="324130" cy="392368"/>
            </a:xfrm>
            <a:custGeom>
              <a:avLst/>
              <a:gdLst>
                <a:gd name="T0" fmla="*/ 0 w 152"/>
                <a:gd name="T1" fmla="*/ 120 h 184"/>
                <a:gd name="T2" fmla="*/ 83 w 152"/>
                <a:gd name="T3" fmla="*/ 0 h 184"/>
                <a:gd name="T4" fmla="*/ 152 w 152"/>
                <a:gd name="T5" fmla="*/ 184 h 184"/>
                <a:gd name="T6" fmla="*/ 0 w 152"/>
                <a:gd name="T7" fmla="*/ 1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84">
                  <a:moveTo>
                    <a:pt x="0" y="120"/>
                  </a:moveTo>
                  <a:lnTo>
                    <a:pt x="83" y="0"/>
                  </a:lnTo>
                  <a:lnTo>
                    <a:pt x="152" y="184"/>
                  </a:lnTo>
                  <a:lnTo>
                    <a:pt x="0" y="12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257"/>
            <p:cNvSpPr>
              <a:spLocks/>
            </p:cNvSpPr>
            <p:nvPr/>
          </p:nvSpPr>
          <p:spPr bwMode="auto">
            <a:xfrm>
              <a:off x="5040578" y="2046878"/>
              <a:ext cx="388103" cy="211112"/>
            </a:xfrm>
            <a:custGeom>
              <a:avLst/>
              <a:gdLst>
                <a:gd name="T0" fmla="*/ 182 w 182"/>
                <a:gd name="T1" fmla="*/ 23 h 99"/>
                <a:gd name="T2" fmla="*/ 50 w 182"/>
                <a:gd name="T3" fmla="*/ 99 h 99"/>
                <a:gd name="T4" fmla="*/ 0 w 182"/>
                <a:gd name="T5" fmla="*/ 0 h 99"/>
                <a:gd name="T6" fmla="*/ 182 w 182"/>
                <a:gd name="T7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" h="99">
                  <a:moveTo>
                    <a:pt x="182" y="23"/>
                  </a:moveTo>
                  <a:lnTo>
                    <a:pt x="50" y="99"/>
                  </a:lnTo>
                  <a:lnTo>
                    <a:pt x="0" y="0"/>
                  </a:lnTo>
                  <a:lnTo>
                    <a:pt x="182" y="2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258"/>
            <p:cNvSpPr>
              <a:spLocks/>
            </p:cNvSpPr>
            <p:nvPr/>
          </p:nvSpPr>
          <p:spPr bwMode="auto">
            <a:xfrm>
              <a:off x="4778290" y="2046878"/>
              <a:ext cx="368912" cy="211112"/>
            </a:xfrm>
            <a:custGeom>
              <a:avLst/>
              <a:gdLst>
                <a:gd name="T0" fmla="*/ 0 w 173"/>
                <a:gd name="T1" fmla="*/ 45 h 99"/>
                <a:gd name="T2" fmla="*/ 173 w 173"/>
                <a:gd name="T3" fmla="*/ 99 h 99"/>
                <a:gd name="T4" fmla="*/ 123 w 173"/>
                <a:gd name="T5" fmla="*/ 0 h 99"/>
                <a:gd name="T6" fmla="*/ 0 w 173"/>
                <a:gd name="T7" fmla="*/ 4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99">
                  <a:moveTo>
                    <a:pt x="0" y="45"/>
                  </a:moveTo>
                  <a:lnTo>
                    <a:pt x="173" y="99"/>
                  </a:lnTo>
                  <a:lnTo>
                    <a:pt x="123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259"/>
            <p:cNvSpPr>
              <a:spLocks/>
            </p:cNvSpPr>
            <p:nvPr/>
          </p:nvSpPr>
          <p:spPr bwMode="auto">
            <a:xfrm>
              <a:off x="4778290" y="2142837"/>
              <a:ext cx="368912" cy="336925"/>
            </a:xfrm>
            <a:custGeom>
              <a:avLst/>
              <a:gdLst>
                <a:gd name="T0" fmla="*/ 88 w 173"/>
                <a:gd name="T1" fmla="*/ 158 h 158"/>
                <a:gd name="T2" fmla="*/ 173 w 173"/>
                <a:gd name="T3" fmla="*/ 54 h 158"/>
                <a:gd name="T4" fmla="*/ 0 w 173"/>
                <a:gd name="T5" fmla="*/ 0 h 158"/>
                <a:gd name="T6" fmla="*/ 88 w 173"/>
                <a:gd name="T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58">
                  <a:moveTo>
                    <a:pt x="88" y="158"/>
                  </a:moveTo>
                  <a:lnTo>
                    <a:pt x="173" y="54"/>
                  </a:lnTo>
                  <a:lnTo>
                    <a:pt x="0" y="0"/>
                  </a:lnTo>
                  <a:lnTo>
                    <a:pt x="88" y="158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260"/>
            <p:cNvSpPr>
              <a:spLocks/>
            </p:cNvSpPr>
            <p:nvPr/>
          </p:nvSpPr>
          <p:spPr bwMode="auto">
            <a:xfrm>
              <a:off x="4663138" y="2142837"/>
              <a:ext cx="302806" cy="336925"/>
            </a:xfrm>
            <a:custGeom>
              <a:avLst/>
              <a:gdLst>
                <a:gd name="T0" fmla="*/ 0 w 142"/>
                <a:gd name="T1" fmla="*/ 158 h 158"/>
                <a:gd name="T2" fmla="*/ 142 w 142"/>
                <a:gd name="T3" fmla="*/ 158 h 158"/>
                <a:gd name="T4" fmla="*/ 54 w 142"/>
                <a:gd name="T5" fmla="*/ 0 h 158"/>
                <a:gd name="T6" fmla="*/ 0 w 142"/>
                <a:gd name="T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58">
                  <a:moveTo>
                    <a:pt x="0" y="158"/>
                  </a:moveTo>
                  <a:lnTo>
                    <a:pt x="142" y="158"/>
                  </a:lnTo>
                  <a:lnTo>
                    <a:pt x="54" y="0"/>
                  </a:lnTo>
                  <a:lnTo>
                    <a:pt x="0" y="158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261"/>
            <p:cNvSpPr>
              <a:spLocks/>
            </p:cNvSpPr>
            <p:nvPr/>
          </p:nvSpPr>
          <p:spPr bwMode="auto">
            <a:xfrm>
              <a:off x="4449895" y="2142837"/>
              <a:ext cx="328395" cy="336925"/>
            </a:xfrm>
            <a:custGeom>
              <a:avLst/>
              <a:gdLst>
                <a:gd name="T0" fmla="*/ 0 w 154"/>
                <a:gd name="T1" fmla="*/ 54 h 158"/>
                <a:gd name="T2" fmla="*/ 100 w 154"/>
                <a:gd name="T3" fmla="*/ 158 h 158"/>
                <a:gd name="T4" fmla="*/ 154 w 154"/>
                <a:gd name="T5" fmla="*/ 0 h 158"/>
                <a:gd name="T6" fmla="*/ 0 w 154"/>
                <a:gd name="T7" fmla="*/ 5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58">
                  <a:moveTo>
                    <a:pt x="0" y="54"/>
                  </a:moveTo>
                  <a:lnTo>
                    <a:pt x="100" y="158"/>
                  </a:lnTo>
                  <a:lnTo>
                    <a:pt x="154" y="0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262"/>
            <p:cNvSpPr>
              <a:spLocks/>
            </p:cNvSpPr>
            <p:nvPr/>
          </p:nvSpPr>
          <p:spPr bwMode="auto">
            <a:xfrm>
              <a:off x="4383789" y="2257989"/>
              <a:ext cx="279350" cy="221773"/>
            </a:xfrm>
            <a:custGeom>
              <a:avLst/>
              <a:gdLst>
                <a:gd name="T0" fmla="*/ 0 w 131"/>
                <a:gd name="T1" fmla="*/ 104 h 104"/>
                <a:gd name="T2" fmla="*/ 131 w 131"/>
                <a:gd name="T3" fmla="*/ 104 h 104"/>
                <a:gd name="T4" fmla="*/ 31 w 131"/>
                <a:gd name="T5" fmla="*/ 0 h 104"/>
                <a:gd name="T6" fmla="*/ 0 w 131"/>
                <a:gd name="T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104">
                  <a:moveTo>
                    <a:pt x="0" y="104"/>
                  </a:moveTo>
                  <a:lnTo>
                    <a:pt x="131" y="104"/>
                  </a:lnTo>
                  <a:lnTo>
                    <a:pt x="31" y="0"/>
                  </a:lnTo>
                  <a:lnTo>
                    <a:pt x="0" y="10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263"/>
            <p:cNvSpPr>
              <a:spLocks/>
            </p:cNvSpPr>
            <p:nvPr/>
          </p:nvSpPr>
          <p:spPr bwMode="auto">
            <a:xfrm>
              <a:off x="4066057" y="2257989"/>
              <a:ext cx="383838" cy="221773"/>
            </a:xfrm>
            <a:custGeom>
              <a:avLst/>
              <a:gdLst>
                <a:gd name="T0" fmla="*/ 0 w 180"/>
                <a:gd name="T1" fmla="*/ 52 h 104"/>
                <a:gd name="T2" fmla="*/ 149 w 180"/>
                <a:gd name="T3" fmla="*/ 104 h 104"/>
                <a:gd name="T4" fmla="*/ 180 w 180"/>
                <a:gd name="T5" fmla="*/ 0 h 104"/>
                <a:gd name="T6" fmla="*/ 0 w 180"/>
                <a:gd name="T7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104">
                  <a:moveTo>
                    <a:pt x="0" y="52"/>
                  </a:moveTo>
                  <a:lnTo>
                    <a:pt x="149" y="104"/>
                  </a:lnTo>
                  <a:lnTo>
                    <a:pt x="180" y="0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264"/>
            <p:cNvSpPr>
              <a:spLocks/>
            </p:cNvSpPr>
            <p:nvPr/>
          </p:nvSpPr>
          <p:spPr bwMode="auto">
            <a:xfrm>
              <a:off x="4076718" y="2479762"/>
              <a:ext cx="343323" cy="324130"/>
            </a:xfrm>
            <a:custGeom>
              <a:avLst/>
              <a:gdLst>
                <a:gd name="T0" fmla="*/ 0 w 161"/>
                <a:gd name="T1" fmla="*/ 112 h 152"/>
                <a:gd name="T2" fmla="*/ 144 w 161"/>
                <a:gd name="T3" fmla="*/ 0 h 152"/>
                <a:gd name="T4" fmla="*/ 161 w 161"/>
                <a:gd name="T5" fmla="*/ 152 h 152"/>
                <a:gd name="T6" fmla="*/ 0 w 161"/>
                <a:gd name="T7" fmla="*/ 11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152">
                  <a:moveTo>
                    <a:pt x="0" y="112"/>
                  </a:moveTo>
                  <a:lnTo>
                    <a:pt x="144" y="0"/>
                  </a:lnTo>
                  <a:lnTo>
                    <a:pt x="161" y="152"/>
                  </a:lnTo>
                  <a:lnTo>
                    <a:pt x="0" y="11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265"/>
            <p:cNvSpPr>
              <a:spLocks/>
            </p:cNvSpPr>
            <p:nvPr/>
          </p:nvSpPr>
          <p:spPr bwMode="auto">
            <a:xfrm>
              <a:off x="4383789" y="2479762"/>
              <a:ext cx="279350" cy="324130"/>
            </a:xfrm>
            <a:custGeom>
              <a:avLst/>
              <a:gdLst>
                <a:gd name="T0" fmla="*/ 131 w 131"/>
                <a:gd name="T1" fmla="*/ 0 h 152"/>
                <a:gd name="T2" fmla="*/ 17 w 131"/>
                <a:gd name="T3" fmla="*/ 152 h 152"/>
                <a:gd name="T4" fmla="*/ 0 w 131"/>
                <a:gd name="T5" fmla="*/ 0 h 152"/>
                <a:gd name="T6" fmla="*/ 131 w 131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152">
                  <a:moveTo>
                    <a:pt x="131" y="0"/>
                  </a:moveTo>
                  <a:lnTo>
                    <a:pt x="17" y="152"/>
                  </a:lnTo>
                  <a:lnTo>
                    <a:pt x="0" y="0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266"/>
            <p:cNvSpPr>
              <a:spLocks/>
            </p:cNvSpPr>
            <p:nvPr/>
          </p:nvSpPr>
          <p:spPr bwMode="auto">
            <a:xfrm>
              <a:off x="4420041" y="2479762"/>
              <a:ext cx="302806" cy="324130"/>
            </a:xfrm>
            <a:custGeom>
              <a:avLst/>
              <a:gdLst>
                <a:gd name="T0" fmla="*/ 142 w 142"/>
                <a:gd name="T1" fmla="*/ 126 h 152"/>
                <a:gd name="T2" fmla="*/ 0 w 142"/>
                <a:gd name="T3" fmla="*/ 152 h 152"/>
                <a:gd name="T4" fmla="*/ 114 w 142"/>
                <a:gd name="T5" fmla="*/ 0 h 152"/>
                <a:gd name="T6" fmla="*/ 142 w 142"/>
                <a:gd name="T7" fmla="*/ 12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52">
                  <a:moveTo>
                    <a:pt x="142" y="126"/>
                  </a:moveTo>
                  <a:lnTo>
                    <a:pt x="0" y="152"/>
                  </a:lnTo>
                  <a:lnTo>
                    <a:pt x="114" y="0"/>
                  </a:lnTo>
                  <a:lnTo>
                    <a:pt x="142" y="126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267"/>
            <p:cNvSpPr>
              <a:spLocks/>
            </p:cNvSpPr>
            <p:nvPr/>
          </p:nvSpPr>
          <p:spPr bwMode="auto">
            <a:xfrm>
              <a:off x="3976495" y="2479762"/>
              <a:ext cx="407296" cy="238833"/>
            </a:xfrm>
            <a:custGeom>
              <a:avLst/>
              <a:gdLst>
                <a:gd name="T0" fmla="*/ 0 w 191"/>
                <a:gd name="T1" fmla="*/ 7 h 112"/>
                <a:gd name="T2" fmla="*/ 47 w 191"/>
                <a:gd name="T3" fmla="*/ 112 h 112"/>
                <a:gd name="T4" fmla="*/ 191 w 191"/>
                <a:gd name="T5" fmla="*/ 0 h 112"/>
                <a:gd name="T6" fmla="*/ 0 w 191"/>
                <a:gd name="T7" fmla="*/ 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112">
                  <a:moveTo>
                    <a:pt x="0" y="7"/>
                  </a:moveTo>
                  <a:lnTo>
                    <a:pt x="47" y="112"/>
                  </a:lnTo>
                  <a:lnTo>
                    <a:pt x="191" y="0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268"/>
            <p:cNvSpPr>
              <a:spLocks/>
            </p:cNvSpPr>
            <p:nvPr/>
          </p:nvSpPr>
          <p:spPr bwMode="auto">
            <a:xfrm>
              <a:off x="4076718" y="2803892"/>
              <a:ext cx="343323" cy="266555"/>
            </a:xfrm>
            <a:custGeom>
              <a:avLst/>
              <a:gdLst>
                <a:gd name="T0" fmla="*/ 161 w 161"/>
                <a:gd name="T1" fmla="*/ 0 h 125"/>
                <a:gd name="T2" fmla="*/ 0 w 161"/>
                <a:gd name="T3" fmla="*/ 0 h 125"/>
                <a:gd name="T4" fmla="*/ 50 w 161"/>
                <a:gd name="T5" fmla="*/ 125 h 125"/>
                <a:gd name="T6" fmla="*/ 161 w 161"/>
                <a:gd name="T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125">
                  <a:moveTo>
                    <a:pt x="161" y="0"/>
                  </a:moveTo>
                  <a:lnTo>
                    <a:pt x="0" y="0"/>
                  </a:lnTo>
                  <a:lnTo>
                    <a:pt x="50" y="125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269"/>
            <p:cNvSpPr>
              <a:spLocks/>
            </p:cNvSpPr>
            <p:nvPr/>
          </p:nvSpPr>
          <p:spPr bwMode="auto">
            <a:xfrm>
              <a:off x="3788840" y="2803892"/>
              <a:ext cx="394501" cy="266555"/>
            </a:xfrm>
            <a:custGeom>
              <a:avLst/>
              <a:gdLst>
                <a:gd name="T0" fmla="*/ 0 w 185"/>
                <a:gd name="T1" fmla="*/ 125 h 125"/>
                <a:gd name="T2" fmla="*/ 135 w 185"/>
                <a:gd name="T3" fmla="*/ 0 h 125"/>
                <a:gd name="T4" fmla="*/ 185 w 185"/>
                <a:gd name="T5" fmla="*/ 125 h 125"/>
                <a:gd name="T6" fmla="*/ 0 w 185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5" h="125">
                  <a:moveTo>
                    <a:pt x="0" y="125"/>
                  </a:moveTo>
                  <a:lnTo>
                    <a:pt x="135" y="0"/>
                  </a:lnTo>
                  <a:lnTo>
                    <a:pt x="185" y="125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270"/>
            <p:cNvSpPr>
              <a:spLocks/>
            </p:cNvSpPr>
            <p:nvPr/>
          </p:nvSpPr>
          <p:spPr bwMode="auto">
            <a:xfrm>
              <a:off x="3663026" y="2744184"/>
              <a:ext cx="413692" cy="326263"/>
            </a:xfrm>
            <a:custGeom>
              <a:avLst/>
              <a:gdLst>
                <a:gd name="T0" fmla="*/ 0 w 194"/>
                <a:gd name="T1" fmla="*/ 0 h 153"/>
                <a:gd name="T2" fmla="*/ 59 w 194"/>
                <a:gd name="T3" fmla="*/ 153 h 153"/>
                <a:gd name="T4" fmla="*/ 194 w 194"/>
                <a:gd name="T5" fmla="*/ 28 h 153"/>
                <a:gd name="T6" fmla="*/ 0 w 194"/>
                <a:gd name="T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153">
                  <a:moveTo>
                    <a:pt x="0" y="0"/>
                  </a:moveTo>
                  <a:lnTo>
                    <a:pt x="59" y="153"/>
                  </a:lnTo>
                  <a:lnTo>
                    <a:pt x="194" y="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271"/>
            <p:cNvSpPr>
              <a:spLocks/>
            </p:cNvSpPr>
            <p:nvPr/>
          </p:nvSpPr>
          <p:spPr bwMode="auto">
            <a:xfrm>
              <a:off x="3381545" y="2744184"/>
              <a:ext cx="407296" cy="358249"/>
            </a:xfrm>
            <a:custGeom>
              <a:avLst/>
              <a:gdLst>
                <a:gd name="T0" fmla="*/ 0 w 191"/>
                <a:gd name="T1" fmla="*/ 168 h 168"/>
                <a:gd name="T2" fmla="*/ 132 w 191"/>
                <a:gd name="T3" fmla="*/ 0 h 168"/>
                <a:gd name="T4" fmla="*/ 191 w 191"/>
                <a:gd name="T5" fmla="*/ 153 h 168"/>
                <a:gd name="T6" fmla="*/ 0 w 191"/>
                <a:gd name="T7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168">
                  <a:moveTo>
                    <a:pt x="0" y="168"/>
                  </a:moveTo>
                  <a:lnTo>
                    <a:pt x="132" y="0"/>
                  </a:lnTo>
                  <a:lnTo>
                    <a:pt x="191" y="153"/>
                  </a:lnTo>
                  <a:lnTo>
                    <a:pt x="0" y="168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272"/>
            <p:cNvSpPr>
              <a:spLocks/>
            </p:cNvSpPr>
            <p:nvPr/>
          </p:nvSpPr>
          <p:spPr bwMode="auto">
            <a:xfrm>
              <a:off x="3319705" y="2703668"/>
              <a:ext cx="343323" cy="398766"/>
            </a:xfrm>
            <a:custGeom>
              <a:avLst/>
              <a:gdLst>
                <a:gd name="T0" fmla="*/ 0 w 161"/>
                <a:gd name="T1" fmla="*/ 0 h 187"/>
                <a:gd name="T2" fmla="*/ 161 w 161"/>
                <a:gd name="T3" fmla="*/ 19 h 187"/>
                <a:gd name="T4" fmla="*/ 29 w 161"/>
                <a:gd name="T5" fmla="*/ 187 h 187"/>
                <a:gd name="T6" fmla="*/ 0 w 161"/>
                <a:gd name="T7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187">
                  <a:moveTo>
                    <a:pt x="0" y="0"/>
                  </a:moveTo>
                  <a:lnTo>
                    <a:pt x="161" y="19"/>
                  </a:lnTo>
                  <a:lnTo>
                    <a:pt x="29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273"/>
            <p:cNvSpPr>
              <a:spLocks/>
            </p:cNvSpPr>
            <p:nvPr/>
          </p:nvSpPr>
          <p:spPr bwMode="auto">
            <a:xfrm>
              <a:off x="3089402" y="2703668"/>
              <a:ext cx="292144" cy="398766"/>
            </a:xfrm>
            <a:custGeom>
              <a:avLst/>
              <a:gdLst>
                <a:gd name="T0" fmla="*/ 0 w 137"/>
                <a:gd name="T1" fmla="*/ 146 h 187"/>
                <a:gd name="T2" fmla="*/ 137 w 137"/>
                <a:gd name="T3" fmla="*/ 187 h 187"/>
                <a:gd name="T4" fmla="*/ 108 w 137"/>
                <a:gd name="T5" fmla="*/ 0 h 187"/>
                <a:gd name="T6" fmla="*/ 0 w 137"/>
                <a:gd name="T7" fmla="*/ 14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187">
                  <a:moveTo>
                    <a:pt x="0" y="146"/>
                  </a:moveTo>
                  <a:lnTo>
                    <a:pt x="137" y="187"/>
                  </a:lnTo>
                  <a:lnTo>
                    <a:pt x="108" y="0"/>
                  </a:lnTo>
                  <a:lnTo>
                    <a:pt x="0" y="146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274"/>
            <p:cNvSpPr>
              <a:spLocks/>
            </p:cNvSpPr>
            <p:nvPr/>
          </p:nvSpPr>
          <p:spPr bwMode="auto">
            <a:xfrm>
              <a:off x="2912409" y="2703668"/>
              <a:ext cx="407296" cy="311335"/>
            </a:xfrm>
            <a:custGeom>
              <a:avLst/>
              <a:gdLst>
                <a:gd name="T0" fmla="*/ 0 w 191"/>
                <a:gd name="T1" fmla="*/ 7 h 146"/>
                <a:gd name="T2" fmla="*/ 191 w 191"/>
                <a:gd name="T3" fmla="*/ 0 h 146"/>
                <a:gd name="T4" fmla="*/ 83 w 191"/>
                <a:gd name="T5" fmla="*/ 146 h 146"/>
                <a:gd name="T6" fmla="*/ 0 w 191"/>
                <a:gd name="T7" fmla="*/ 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146">
                  <a:moveTo>
                    <a:pt x="0" y="7"/>
                  </a:moveTo>
                  <a:lnTo>
                    <a:pt x="191" y="0"/>
                  </a:lnTo>
                  <a:lnTo>
                    <a:pt x="83" y="146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" name="Freeform 275"/>
            <p:cNvSpPr>
              <a:spLocks/>
            </p:cNvSpPr>
            <p:nvPr/>
          </p:nvSpPr>
          <p:spPr bwMode="auto">
            <a:xfrm>
              <a:off x="3381545" y="3070447"/>
              <a:ext cx="407296" cy="238833"/>
            </a:xfrm>
            <a:custGeom>
              <a:avLst/>
              <a:gdLst>
                <a:gd name="T0" fmla="*/ 0 w 191"/>
                <a:gd name="T1" fmla="*/ 15 h 112"/>
                <a:gd name="T2" fmla="*/ 118 w 191"/>
                <a:gd name="T3" fmla="*/ 112 h 112"/>
                <a:gd name="T4" fmla="*/ 191 w 191"/>
                <a:gd name="T5" fmla="*/ 0 h 112"/>
                <a:gd name="T6" fmla="*/ 0 w 191"/>
                <a:gd name="T7" fmla="*/ 1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112">
                  <a:moveTo>
                    <a:pt x="0" y="15"/>
                  </a:moveTo>
                  <a:lnTo>
                    <a:pt x="118" y="112"/>
                  </a:lnTo>
                  <a:lnTo>
                    <a:pt x="191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1" name="Freeform 276"/>
            <p:cNvSpPr>
              <a:spLocks/>
            </p:cNvSpPr>
            <p:nvPr/>
          </p:nvSpPr>
          <p:spPr bwMode="auto">
            <a:xfrm>
              <a:off x="3633172" y="3070447"/>
              <a:ext cx="266555" cy="339058"/>
            </a:xfrm>
            <a:custGeom>
              <a:avLst/>
              <a:gdLst>
                <a:gd name="T0" fmla="*/ 125 w 125"/>
                <a:gd name="T1" fmla="*/ 159 h 159"/>
                <a:gd name="T2" fmla="*/ 73 w 125"/>
                <a:gd name="T3" fmla="*/ 0 h 159"/>
                <a:gd name="T4" fmla="*/ 0 w 125"/>
                <a:gd name="T5" fmla="*/ 112 h 159"/>
                <a:gd name="T6" fmla="*/ 125 w 125"/>
                <a:gd name="T7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59">
                  <a:moveTo>
                    <a:pt x="125" y="159"/>
                  </a:moveTo>
                  <a:lnTo>
                    <a:pt x="73" y="0"/>
                  </a:lnTo>
                  <a:lnTo>
                    <a:pt x="0" y="112"/>
                  </a:lnTo>
                  <a:lnTo>
                    <a:pt x="125" y="159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277"/>
            <p:cNvSpPr>
              <a:spLocks/>
            </p:cNvSpPr>
            <p:nvPr/>
          </p:nvSpPr>
          <p:spPr bwMode="auto">
            <a:xfrm>
              <a:off x="3788840" y="3070447"/>
              <a:ext cx="394501" cy="339058"/>
            </a:xfrm>
            <a:custGeom>
              <a:avLst/>
              <a:gdLst>
                <a:gd name="T0" fmla="*/ 185 w 185"/>
                <a:gd name="T1" fmla="*/ 0 h 159"/>
                <a:gd name="T2" fmla="*/ 52 w 185"/>
                <a:gd name="T3" fmla="*/ 159 h 159"/>
                <a:gd name="T4" fmla="*/ 0 w 185"/>
                <a:gd name="T5" fmla="*/ 0 h 159"/>
                <a:gd name="T6" fmla="*/ 185 w 185"/>
                <a:gd name="T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5" h="159">
                  <a:moveTo>
                    <a:pt x="185" y="0"/>
                  </a:moveTo>
                  <a:lnTo>
                    <a:pt x="52" y="159"/>
                  </a:lnTo>
                  <a:lnTo>
                    <a:pt x="0" y="0"/>
                  </a:lnTo>
                  <a:lnTo>
                    <a:pt x="185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278"/>
            <p:cNvSpPr>
              <a:spLocks/>
            </p:cNvSpPr>
            <p:nvPr/>
          </p:nvSpPr>
          <p:spPr bwMode="auto">
            <a:xfrm>
              <a:off x="4183340" y="2803892"/>
              <a:ext cx="432885" cy="317733"/>
            </a:xfrm>
            <a:custGeom>
              <a:avLst/>
              <a:gdLst>
                <a:gd name="T0" fmla="*/ 111 w 203"/>
                <a:gd name="T1" fmla="*/ 0 h 149"/>
                <a:gd name="T2" fmla="*/ 203 w 203"/>
                <a:gd name="T3" fmla="*/ 149 h 149"/>
                <a:gd name="T4" fmla="*/ 0 w 203"/>
                <a:gd name="T5" fmla="*/ 125 h 149"/>
                <a:gd name="T6" fmla="*/ 111 w 203"/>
                <a:gd name="T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" h="149">
                  <a:moveTo>
                    <a:pt x="111" y="0"/>
                  </a:moveTo>
                  <a:lnTo>
                    <a:pt x="203" y="149"/>
                  </a:lnTo>
                  <a:lnTo>
                    <a:pt x="0" y="125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279"/>
            <p:cNvSpPr>
              <a:spLocks/>
            </p:cNvSpPr>
            <p:nvPr/>
          </p:nvSpPr>
          <p:spPr bwMode="auto">
            <a:xfrm>
              <a:off x="4420041" y="2748449"/>
              <a:ext cx="302806" cy="373177"/>
            </a:xfrm>
            <a:custGeom>
              <a:avLst/>
              <a:gdLst>
                <a:gd name="T0" fmla="*/ 142 w 142"/>
                <a:gd name="T1" fmla="*/ 0 h 175"/>
                <a:gd name="T2" fmla="*/ 92 w 142"/>
                <a:gd name="T3" fmla="*/ 175 h 175"/>
                <a:gd name="T4" fmla="*/ 0 w 142"/>
                <a:gd name="T5" fmla="*/ 26 h 175"/>
                <a:gd name="T6" fmla="*/ 142 w 142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75">
                  <a:moveTo>
                    <a:pt x="142" y="0"/>
                  </a:moveTo>
                  <a:lnTo>
                    <a:pt x="92" y="175"/>
                  </a:lnTo>
                  <a:lnTo>
                    <a:pt x="0" y="26"/>
                  </a:lnTo>
                  <a:lnTo>
                    <a:pt x="142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280"/>
            <p:cNvSpPr>
              <a:spLocks/>
            </p:cNvSpPr>
            <p:nvPr/>
          </p:nvSpPr>
          <p:spPr bwMode="auto">
            <a:xfrm>
              <a:off x="4616225" y="2748449"/>
              <a:ext cx="364647" cy="373177"/>
            </a:xfrm>
            <a:custGeom>
              <a:avLst/>
              <a:gdLst>
                <a:gd name="T0" fmla="*/ 171 w 171"/>
                <a:gd name="T1" fmla="*/ 118 h 175"/>
                <a:gd name="T2" fmla="*/ 0 w 171"/>
                <a:gd name="T3" fmla="*/ 175 h 175"/>
                <a:gd name="T4" fmla="*/ 50 w 171"/>
                <a:gd name="T5" fmla="*/ 0 h 175"/>
                <a:gd name="T6" fmla="*/ 171 w 171"/>
                <a:gd name="T7" fmla="*/ 11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175">
                  <a:moveTo>
                    <a:pt x="171" y="118"/>
                  </a:moveTo>
                  <a:lnTo>
                    <a:pt x="0" y="175"/>
                  </a:lnTo>
                  <a:lnTo>
                    <a:pt x="50" y="0"/>
                  </a:lnTo>
                  <a:lnTo>
                    <a:pt x="171" y="118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81"/>
            <p:cNvSpPr>
              <a:spLocks/>
            </p:cNvSpPr>
            <p:nvPr/>
          </p:nvSpPr>
          <p:spPr bwMode="auto">
            <a:xfrm>
              <a:off x="4722846" y="2560794"/>
              <a:ext cx="258025" cy="439281"/>
            </a:xfrm>
            <a:custGeom>
              <a:avLst/>
              <a:gdLst>
                <a:gd name="T0" fmla="*/ 104 w 121"/>
                <a:gd name="T1" fmla="*/ 0 h 206"/>
                <a:gd name="T2" fmla="*/ 0 w 121"/>
                <a:gd name="T3" fmla="*/ 88 h 206"/>
                <a:gd name="T4" fmla="*/ 121 w 121"/>
                <a:gd name="T5" fmla="*/ 206 h 206"/>
                <a:gd name="T6" fmla="*/ 104 w 121"/>
                <a:gd name="T7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206">
                  <a:moveTo>
                    <a:pt x="104" y="0"/>
                  </a:moveTo>
                  <a:lnTo>
                    <a:pt x="0" y="88"/>
                  </a:lnTo>
                  <a:lnTo>
                    <a:pt x="121" y="206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82"/>
            <p:cNvSpPr>
              <a:spLocks/>
            </p:cNvSpPr>
            <p:nvPr/>
          </p:nvSpPr>
          <p:spPr bwMode="auto">
            <a:xfrm>
              <a:off x="4944620" y="2560794"/>
              <a:ext cx="321998" cy="439281"/>
            </a:xfrm>
            <a:custGeom>
              <a:avLst/>
              <a:gdLst>
                <a:gd name="T0" fmla="*/ 151 w 151"/>
                <a:gd name="T1" fmla="*/ 71 h 206"/>
                <a:gd name="T2" fmla="*/ 17 w 151"/>
                <a:gd name="T3" fmla="*/ 206 h 206"/>
                <a:gd name="T4" fmla="*/ 0 w 151"/>
                <a:gd name="T5" fmla="*/ 0 h 206"/>
                <a:gd name="T6" fmla="*/ 151 w 151"/>
                <a:gd name="T7" fmla="*/ 7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206">
                  <a:moveTo>
                    <a:pt x="151" y="71"/>
                  </a:moveTo>
                  <a:lnTo>
                    <a:pt x="17" y="206"/>
                  </a:lnTo>
                  <a:lnTo>
                    <a:pt x="0" y="0"/>
                  </a:lnTo>
                  <a:lnTo>
                    <a:pt x="151" y="7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283"/>
            <p:cNvSpPr>
              <a:spLocks/>
            </p:cNvSpPr>
            <p:nvPr/>
          </p:nvSpPr>
          <p:spPr bwMode="auto">
            <a:xfrm>
              <a:off x="4980870" y="2703668"/>
              <a:ext cx="484063" cy="296409"/>
            </a:xfrm>
            <a:custGeom>
              <a:avLst/>
              <a:gdLst>
                <a:gd name="T0" fmla="*/ 227 w 227"/>
                <a:gd name="T1" fmla="*/ 94 h 139"/>
                <a:gd name="T2" fmla="*/ 0 w 227"/>
                <a:gd name="T3" fmla="*/ 139 h 139"/>
                <a:gd name="T4" fmla="*/ 134 w 227"/>
                <a:gd name="T5" fmla="*/ 0 h 139"/>
                <a:gd name="T6" fmla="*/ 227 w 227"/>
                <a:gd name="T7" fmla="*/ 9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139">
                  <a:moveTo>
                    <a:pt x="227" y="94"/>
                  </a:moveTo>
                  <a:lnTo>
                    <a:pt x="0" y="139"/>
                  </a:lnTo>
                  <a:lnTo>
                    <a:pt x="134" y="0"/>
                  </a:lnTo>
                  <a:lnTo>
                    <a:pt x="227" y="9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284"/>
            <p:cNvSpPr>
              <a:spLocks/>
            </p:cNvSpPr>
            <p:nvPr/>
          </p:nvSpPr>
          <p:spPr bwMode="auto">
            <a:xfrm>
              <a:off x="4183340" y="3070447"/>
              <a:ext cx="432885" cy="405163"/>
            </a:xfrm>
            <a:custGeom>
              <a:avLst/>
              <a:gdLst>
                <a:gd name="T0" fmla="*/ 203 w 203"/>
                <a:gd name="T1" fmla="*/ 24 h 190"/>
                <a:gd name="T2" fmla="*/ 189 w 203"/>
                <a:gd name="T3" fmla="*/ 190 h 190"/>
                <a:gd name="T4" fmla="*/ 0 w 203"/>
                <a:gd name="T5" fmla="*/ 0 h 190"/>
                <a:gd name="T6" fmla="*/ 203 w 203"/>
                <a:gd name="T7" fmla="*/ 2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" h="190">
                  <a:moveTo>
                    <a:pt x="203" y="24"/>
                  </a:moveTo>
                  <a:lnTo>
                    <a:pt x="189" y="190"/>
                  </a:lnTo>
                  <a:lnTo>
                    <a:pt x="0" y="0"/>
                  </a:lnTo>
                  <a:lnTo>
                    <a:pt x="203" y="2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285"/>
            <p:cNvSpPr>
              <a:spLocks/>
            </p:cNvSpPr>
            <p:nvPr/>
          </p:nvSpPr>
          <p:spPr bwMode="auto">
            <a:xfrm>
              <a:off x="4586371" y="3121625"/>
              <a:ext cx="358249" cy="353984"/>
            </a:xfrm>
            <a:custGeom>
              <a:avLst/>
              <a:gdLst>
                <a:gd name="T0" fmla="*/ 168 w 168"/>
                <a:gd name="T1" fmla="*/ 88 h 166"/>
                <a:gd name="T2" fmla="*/ 0 w 168"/>
                <a:gd name="T3" fmla="*/ 166 h 166"/>
                <a:gd name="T4" fmla="*/ 14 w 168"/>
                <a:gd name="T5" fmla="*/ 0 h 166"/>
                <a:gd name="T6" fmla="*/ 168 w 168"/>
                <a:gd name="T7" fmla="*/ 8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" h="166">
                  <a:moveTo>
                    <a:pt x="168" y="88"/>
                  </a:moveTo>
                  <a:lnTo>
                    <a:pt x="0" y="166"/>
                  </a:lnTo>
                  <a:lnTo>
                    <a:pt x="14" y="0"/>
                  </a:lnTo>
                  <a:lnTo>
                    <a:pt x="168" y="88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286"/>
            <p:cNvSpPr>
              <a:spLocks/>
            </p:cNvSpPr>
            <p:nvPr/>
          </p:nvSpPr>
          <p:spPr bwMode="auto">
            <a:xfrm>
              <a:off x="3899727" y="3070447"/>
              <a:ext cx="283614" cy="545903"/>
            </a:xfrm>
            <a:custGeom>
              <a:avLst/>
              <a:gdLst>
                <a:gd name="T0" fmla="*/ 133 w 133"/>
                <a:gd name="T1" fmla="*/ 0 h 256"/>
                <a:gd name="T2" fmla="*/ 133 w 133"/>
                <a:gd name="T3" fmla="*/ 256 h 256"/>
                <a:gd name="T4" fmla="*/ 0 w 133"/>
                <a:gd name="T5" fmla="*/ 159 h 256"/>
                <a:gd name="T6" fmla="*/ 133 w 133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256">
                  <a:moveTo>
                    <a:pt x="133" y="0"/>
                  </a:moveTo>
                  <a:lnTo>
                    <a:pt x="133" y="256"/>
                  </a:lnTo>
                  <a:lnTo>
                    <a:pt x="0" y="159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287"/>
            <p:cNvSpPr>
              <a:spLocks/>
            </p:cNvSpPr>
            <p:nvPr/>
          </p:nvSpPr>
          <p:spPr bwMode="auto">
            <a:xfrm>
              <a:off x="4183340" y="3070447"/>
              <a:ext cx="403031" cy="545903"/>
            </a:xfrm>
            <a:custGeom>
              <a:avLst/>
              <a:gdLst>
                <a:gd name="T0" fmla="*/ 189 w 189"/>
                <a:gd name="T1" fmla="*/ 190 h 256"/>
                <a:gd name="T2" fmla="*/ 0 w 189"/>
                <a:gd name="T3" fmla="*/ 256 h 256"/>
                <a:gd name="T4" fmla="*/ 0 w 189"/>
                <a:gd name="T5" fmla="*/ 0 h 256"/>
                <a:gd name="T6" fmla="*/ 189 w 189"/>
                <a:gd name="T7" fmla="*/ 19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256">
                  <a:moveTo>
                    <a:pt x="189" y="190"/>
                  </a:moveTo>
                  <a:lnTo>
                    <a:pt x="0" y="256"/>
                  </a:lnTo>
                  <a:lnTo>
                    <a:pt x="0" y="0"/>
                  </a:lnTo>
                  <a:lnTo>
                    <a:pt x="189" y="19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288"/>
            <p:cNvSpPr>
              <a:spLocks/>
            </p:cNvSpPr>
            <p:nvPr/>
          </p:nvSpPr>
          <p:spPr bwMode="auto">
            <a:xfrm>
              <a:off x="3899727" y="3409503"/>
              <a:ext cx="283614" cy="484063"/>
            </a:xfrm>
            <a:custGeom>
              <a:avLst/>
              <a:gdLst>
                <a:gd name="T0" fmla="*/ 19 w 133"/>
                <a:gd name="T1" fmla="*/ 227 h 227"/>
                <a:gd name="T2" fmla="*/ 0 w 133"/>
                <a:gd name="T3" fmla="*/ 0 h 227"/>
                <a:gd name="T4" fmla="*/ 133 w 133"/>
                <a:gd name="T5" fmla="*/ 97 h 227"/>
                <a:gd name="T6" fmla="*/ 19 w 133"/>
                <a:gd name="T7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227">
                  <a:moveTo>
                    <a:pt x="19" y="227"/>
                  </a:moveTo>
                  <a:lnTo>
                    <a:pt x="0" y="0"/>
                  </a:lnTo>
                  <a:lnTo>
                    <a:pt x="133" y="97"/>
                  </a:lnTo>
                  <a:lnTo>
                    <a:pt x="19" y="227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289"/>
            <p:cNvSpPr>
              <a:spLocks/>
            </p:cNvSpPr>
            <p:nvPr/>
          </p:nvSpPr>
          <p:spPr bwMode="auto">
            <a:xfrm>
              <a:off x="3940243" y="3616350"/>
              <a:ext cx="343323" cy="524579"/>
            </a:xfrm>
            <a:custGeom>
              <a:avLst/>
              <a:gdLst>
                <a:gd name="T0" fmla="*/ 161 w 161"/>
                <a:gd name="T1" fmla="*/ 246 h 246"/>
                <a:gd name="T2" fmla="*/ 0 w 161"/>
                <a:gd name="T3" fmla="*/ 130 h 246"/>
                <a:gd name="T4" fmla="*/ 114 w 161"/>
                <a:gd name="T5" fmla="*/ 0 h 246"/>
                <a:gd name="T6" fmla="*/ 161 w 161"/>
                <a:gd name="T7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246">
                  <a:moveTo>
                    <a:pt x="161" y="246"/>
                  </a:moveTo>
                  <a:lnTo>
                    <a:pt x="0" y="130"/>
                  </a:lnTo>
                  <a:lnTo>
                    <a:pt x="114" y="0"/>
                  </a:lnTo>
                  <a:lnTo>
                    <a:pt x="161" y="246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290"/>
            <p:cNvSpPr>
              <a:spLocks/>
            </p:cNvSpPr>
            <p:nvPr/>
          </p:nvSpPr>
          <p:spPr bwMode="auto">
            <a:xfrm>
              <a:off x="4183340" y="3475609"/>
              <a:ext cx="403031" cy="601346"/>
            </a:xfrm>
            <a:custGeom>
              <a:avLst/>
              <a:gdLst>
                <a:gd name="T0" fmla="*/ 189 w 189"/>
                <a:gd name="T1" fmla="*/ 0 h 282"/>
                <a:gd name="T2" fmla="*/ 173 w 189"/>
                <a:gd name="T3" fmla="*/ 282 h 282"/>
                <a:gd name="T4" fmla="*/ 0 w 189"/>
                <a:gd name="T5" fmla="*/ 66 h 282"/>
                <a:gd name="T6" fmla="*/ 189 w 189"/>
                <a:gd name="T7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282">
                  <a:moveTo>
                    <a:pt x="189" y="0"/>
                  </a:moveTo>
                  <a:lnTo>
                    <a:pt x="173" y="282"/>
                  </a:lnTo>
                  <a:lnTo>
                    <a:pt x="0" y="66"/>
                  </a:lnTo>
                  <a:lnTo>
                    <a:pt x="189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291"/>
            <p:cNvSpPr>
              <a:spLocks/>
            </p:cNvSpPr>
            <p:nvPr/>
          </p:nvSpPr>
          <p:spPr bwMode="auto">
            <a:xfrm>
              <a:off x="4183340" y="3616350"/>
              <a:ext cx="368912" cy="524579"/>
            </a:xfrm>
            <a:custGeom>
              <a:avLst/>
              <a:gdLst>
                <a:gd name="T0" fmla="*/ 47 w 173"/>
                <a:gd name="T1" fmla="*/ 246 h 246"/>
                <a:gd name="T2" fmla="*/ 0 w 173"/>
                <a:gd name="T3" fmla="*/ 0 h 246"/>
                <a:gd name="T4" fmla="*/ 173 w 173"/>
                <a:gd name="T5" fmla="*/ 216 h 246"/>
                <a:gd name="T6" fmla="*/ 47 w 173"/>
                <a:gd name="T7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246">
                  <a:moveTo>
                    <a:pt x="47" y="246"/>
                  </a:moveTo>
                  <a:lnTo>
                    <a:pt x="0" y="0"/>
                  </a:lnTo>
                  <a:lnTo>
                    <a:pt x="173" y="216"/>
                  </a:lnTo>
                  <a:lnTo>
                    <a:pt x="47" y="246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292"/>
            <p:cNvSpPr>
              <a:spLocks/>
            </p:cNvSpPr>
            <p:nvPr/>
          </p:nvSpPr>
          <p:spPr bwMode="auto">
            <a:xfrm>
              <a:off x="4586371" y="3309279"/>
              <a:ext cx="620539" cy="398766"/>
            </a:xfrm>
            <a:custGeom>
              <a:avLst/>
              <a:gdLst>
                <a:gd name="T0" fmla="*/ 168 w 291"/>
                <a:gd name="T1" fmla="*/ 0 h 187"/>
                <a:gd name="T2" fmla="*/ 291 w 291"/>
                <a:gd name="T3" fmla="*/ 187 h 187"/>
                <a:gd name="T4" fmla="*/ 0 w 291"/>
                <a:gd name="T5" fmla="*/ 78 h 187"/>
                <a:gd name="T6" fmla="*/ 168 w 291"/>
                <a:gd name="T7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" h="187">
                  <a:moveTo>
                    <a:pt x="168" y="0"/>
                  </a:moveTo>
                  <a:lnTo>
                    <a:pt x="291" y="187"/>
                  </a:lnTo>
                  <a:lnTo>
                    <a:pt x="0" y="78"/>
                  </a:lnTo>
                  <a:lnTo>
                    <a:pt x="168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293"/>
            <p:cNvSpPr>
              <a:spLocks/>
            </p:cNvSpPr>
            <p:nvPr/>
          </p:nvSpPr>
          <p:spPr bwMode="auto">
            <a:xfrm>
              <a:off x="4552252" y="3475609"/>
              <a:ext cx="488328" cy="601346"/>
            </a:xfrm>
            <a:custGeom>
              <a:avLst/>
              <a:gdLst>
                <a:gd name="T0" fmla="*/ 229 w 229"/>
                <a:gd name="T1" fmla="*/ 234 h 282"/>
                <a:gd name="T2" fmla="*/ 16 w 229"/>
                <a:gd name="T3" fmla="*/ 0 h 282"/>
                <a:gd name="T4" fmla="*/ 0 w 229"/>
                <a:gd name="T5" fmla="*/ 282 h 282"/>
                <a:gd name="T6" fmla="*/ 229 w 229"/>
                <a:gd name="T7" fmla="*/ 234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" h="282">
                  <a:moveTo>
                    <a:pt x="229" y="234"/>
                  </a:moveTo>
                  <a:lnTo>
                    <a:pt x="16" y="0"/>
                  </a:lnTo>
                  <a:lnTo>
                    <a:pt x="0" y="282"/>
                  </a:lnTo>
                  <a:lnTo>
                    <a:pt x="229" y="23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294"/>
            <p:cNvSpPr>
              <a:spLocks/>
            </p:cNvSpPr>
            <p:nvPr/>
          </p:nvSpPr>
          <p:spPr bwMode="auto">
            <a:xfrm>
              <a:off x="4586371" y="3475609"/>
              <a:ext cx="620539" cy="498990"/>
            </a:xfrm>
            <a:custGeom>
              <a:avLst/>
              <a:gdLst>
                <a:gd name="T0" fmla="*/ 291 w 291"/>
                <a:gd name="T1" fmla="*/ 109 h 234"/>
                <a:gd name="T2" fmla="*/ 213 w 291"/>
                <a:gd name="T3" fmla="*/ 234 h 234"/>
                <a:gd name="T4" fmla="*/ 0 w 291"/>
                <a:gd name="T5" fmla="*/ 0 h 234"/>
                <a:gd name="T6" fmla="*/ 291 w 291"/>
                <a:gd name="T7" fmla="*/ 10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" h="234">
                  <a:moveTo>
                    <a:pt x="291" y="109"/>
                  </a:moveTo>
                  <a:lnTo>
                    <a:pt x="213" y="234"/>
                  </a:lnTo>
                  <a:lnTo>
                    <a:pt x="0" y="0"/>
                  </a:lnTo>
                  <a:lnTo>
                    <a:pt x="291" y="109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295"/>
            <p:cNvSpPr>
              <a:spLocks/>
            </p:cNvSpPr>
            <p:nvPr/>
          </p:nvSpPr>
          <p:spPr bwMode="auto">
            <a:xfrm>
              <a:off x="4944620" y="3309279"/>
              <a:ext cx="590685" cy="398766"/>
            </a:xfrm>
            <a:custGeom>
              <a:avLst/>
              <a:gdLst>
                <a:gd name="T0" fmla="*/ 0 w 277"/>
                <a:gd name="T1" fmla="*/ 0 h 187"/>
                <a:gd name="T2" fmla="*/ 277 w 277"/>
                <a:gd name="T3" fmla="*/ 47 h 187"/>
                <a:gd name="T4" fmla="*/ 123 w 277"/>
                <a:gd name="T5" fmla="*/ 187 h 187"/>
                <a:gd name="T6" fmla="*/ 0 w 277"/>
                <a:gd name="T7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" h="187">
                  <a:moveTo>
                    <a:pt x="0" y="0"/>
                  </a:moveTo>
                  <a:lnTo>
                    <a:pt x="277" y="47"/>
                  </a:lnTo>
                  <a:lnTo>
                    <a:pt x="123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296"/>
            <p:cNvSpPr>
              <a:spLocks/>
            </p:cNvSpPr>
            <p:nvPr/>
          </p:nvSpPr>
          <p:spPr bwMode="auto">
            <a:xfrm>
              <a:off x="4944620" y="3081108"/>
              <a:ext cx="590685" cy="328395"/>
            </a:xfrm>
            <a:custGeom>
              <a:avLst/>
              <a:gdLst>
                <a:gd name="T0" fmla="*/ 102 w 277"/>
                <a:gd name="T1" fmla="*/ 0 h 154"/>
                <a:gd name="T2" fmla="*/ 277 w 277"/>
                <a:gd name="T3" fmla="*/ 154 h 154"/>
                <a:gd name="T4" fmla="*/ 0 w 277"/>
                <a:gd name="T5" fmla="*/ 107 h 154"/>
                <a:gd name="T6" fmla="*/ 102 w 277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" h="154">
                  <a:moveTo>
                    <a:pt x="102" y="0"/>
                  </a:moveTo>
                  <a:lnTo>
                    <a:pt x="277" y="154"/>
                  </a:lnTo>
                  <a:lnTo>
                    <a:pt x="0" y="107"/>
                  </a:lnTo>
                  <a:lnTo>
                    <a:pt x="102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297"/>
            <p:cNvSpPr>
              <a:spLocks/>
            </p:cNvSpPr>
            <p:nvPr/>
          </p:nvSpPr>
          <p:spPr bwMode="auto">
            <a:xfrm>
              <a:off x="4283565" y="4076956"/>
              <a:ext cx="268687" cy="311335"/>
            </a:xfrm>
            <a:custGeom>
              <a:avLst/>
              <a:gdLst>
                <a:gd name="T0" fmla="*/ 126 w 126"/>
                <a:gd name="T1" fmla="*/ 0 h 146"/>
                <a:gd name="T2" fmla="*/ 95 w 126"/>
                <a:gd name="T3" fmla="*/ 146 h 146"/>
                <a:gd name="T4" fmla="*/ 0 w 126"/>
                <a:gd name="T5" fmla="*/ 30 h 146"/>
                <a:gd name="T6" fmla="*/ 126 w 126"/>
                <a:gd name="T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46">
                  <a:moveTo>
                    <a:pt x="126" y="0"/>
                  </a:moveTo>
                  <a:lnTo>
                    <a:pt x="95" y="146"/>
                  </a:lnTo>
                  <a:lnTo>
                    <a:pt x="0" y="30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298"/>
            <p:cNvSpPr>
              <a:spLocks/>
            </p:cNvSpPr>
            <p:nvPr/>
          </p:nvSpPr>
          <p:spPr bwMode="auto">
            <a:xfrm>
              <a:off x="2967853" y="3015004"/>
              <a:ext cx="413692" cy="294276"/>
            </a:xfrm>
            <a:custGeom>
              <a:avLst/>
              <a:gdLst>
                <a:gd name="T0" fmla="*/ 0 w 194"/>
                <a:gd name="T1" fmla="*/ 138 h 138"/>
                <a:gd name="T2" fmla="*/ 57 w 194"/>
                <a:gd name="T3" fmla="*/ 0 h 138"/>
                <a:gd name="T4" fmla="*/ 194 w 194"/>
                <a:gd name="T5" fmla="*/ 41 h 138"/>
                <a:gd name="T6" fmla="*/ 0 w 194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138">
                  <a:moveTo>
                    <a:pt x="0" y="138"/>
                  </a:moveTo>
                  <a:lnTo>
                    <a:pt x="57" y="0"/>
                  </a:lnTo>
                  <a:lnTo>
                    <a:pt x="194" y="41"/>
                  </a:lnTo>
                  <a:lnTo>
                    <a:pt x="0" y="138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299"/>
            <p:cNvSpPr>
              <a:spLocks/>
            </p:cNvSpPr>
            <p:nvPr/>
          </p:nvSpPr>
          <p:spPr bwMode="auto">
            <a:xfrm>
              <a:off x="2827112" y="2718594"/>
              <a:ext cx="262290" cy="351852"/>
            </a:xfrm>
            <a:custGeom>
              <a:avLst/>
              <a:gdLst>
                <a:gd name="T0" fmla="*/ 40 w 123"/>
                <a:gd name="T1" fmla="*/ 0 h 165"/>
                <a:gd name="T2" fmla="*/ 123 w 123"/>
                <a:gd name="T3" fmla="*/ 139 h 165"/>
                <a:gd name="T4" fmla="*/ 0 w 123"/>
                <a:gd name="T5" fmla="*/ 165 h 165"/>
                <a:gd name="T6" fmla="*/ 40 w 123"/>
                <a:gd name="T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165">
                  <a:moveTo>
                    <a:pt x="40" y="0"/>
                  </a:moveTo>
                  <a:lnTo>
                    <a:pt x="123" y="139"/>
                  </a:lnTo>
                  <a:lnTo>
                    <a:pt x="0" y="165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300"/>
            <p:cNvSpPr>
              <a:spLocks/>
            </p:cNvSpPr>
            <p:nvPr/>
          </p:nvSpPr>
          <p:spPr bwMode="auto">
            <a:xfrm>
              <a:off x="2827112" y="3015004"/>
              <a:ext cx="262290" cy="294276"/>
            </a:xfrm>
            <a:custGeom>
              <a:avLst/>
              <a:gdLst>
                <a:gd name="T0" fmla="*/ 66 w 123"/>
                <a:gd name="T1" fmla="*/ 138 h 138"/>
                <a:gd name="T2" fmla="*/ 0 w 123"/>
                <a:gd name="T3" fmla="*/ 26 h 138"/>
                <a:gd name="T4" fmla="*/ 123 w 123"/>
                <a:gd name="T5" fmla="*/ 0 h 138"/>
                <a:gd name="T6" fmla="*/ 66 w 123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138">
                  <a:moveTo>
                    <a:pt x="66" y="138"/>
                  </a:moveTo>
                  <a:lnTo>
                    <a:pt x="0" y="26"/>
                  </a:lnTo>
                  <a:lnTo>
                    <a:pt x="123" y="0"/>
                  </a:lnTo>
                  <a:lnTo>
                    <a:pt x="66" y="138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301"/>
            <p:cNvSpPr>
              <a:spLocks/>
            </p:cNvSpPr>
            <p:nvPr/>
          </p:nvSpPr>
          <p:spPr bwMode="auto">
            <a:xfrm>
              <a:off x="4486146" y="4076956"/>
              <a:ext cx="413692" cy="428620"/>
            </a:xfrm>
            <a:custGeom>
              <a:avLst/>
              <a:gdLst>
                <a:gd name="T0" fmla="*/ 194 w 194"/>
                <a:gd name="T1" fmla="*/ 201 h 201"/>
                <a:gd name="T2" fmla="*/ 0 w 194"/>
                <a:gd name="T3" fmla="*/ 146 h 201"/>
                <a:gd name="T4" fmla="*/ 31 w 194"/>
                <a:gd name="T5" fmla="*/ 0 h 201"/>
                <a:gd name="T6" fmla="*/ 194 w 194"/>
                <a:gd name="T7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201">
                  <a:moveTo>
                    <a:pt x="194" y="201"/>
                  </a:moveTo>
                  <a:lnTo>
                    <a:pt x="0" y="146"/>
                  </a:lnTo>
                  <a:lnTo>
                    <a:pt x="31" y="0"/>
                  </a:lnTo>
                  <a:lnTo>
                    <a:pt x="194" y="20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302"/>
            <p:cNvSpPr>
              <a:spLocks/>
            </p:cNvSpPr>
            <p:nvPr/>
          </p:nvSpPr>
          <p:spPr bwMode="auto">
            <a:xfrm>
              <a:off x="5076830" y="6004676"/>
              <a:ext cx="245231" cy="302806"/>
            </a:xfrm>
            <a:custGeom>
              <a:avLst/>
              <a:gdLst>
                <a:gd name="T0" fmla="*/ 115 w 115"/>
                <a:gd name="T1" fmla="*/ 142 h 142"/>
                <a:gd name="T2" fmla="*/ 0 w 115"/>
                <a:gd name="T3" fmla="*/ 66 h 142"/>
                <a:gd name="T4" fmla="*/ 97 w 115"/>
                <a:gd name="T5" fmla="*/ 0 h 142"/>
                <a:gd name="T6" fmla="*/ 115 w 115"/>
                <a:gd name="T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42">
                  <a:moveTo>
                    <a:pt x="115" y="142"/>
                  </a:moveTo>
                  <a:lnTo>
                    <a:pt x="0" y="66"/>
                  </a:lnTo>
                  <a:lnTo>
                    <a:pt x="97" y="0"/>
                  </a:lnTo>
                  <a:lnTo>
                    <a:pt x="115" y="14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303"/>
            <p:cNvSpPr>
              <a:spLocks/>
            </p:cNvSpPr>
            <p:nvPr/>
          </p:nvSpPr>
          <p:spPr bwMode="auto">
            <a:xfrm>
              <a:off x="5076830" y="5712532"/>
              <a:ext cx="206847" cy="432885"/>
            </a:xfrm>
            <a:custGeom>
              <a:avLst/>
              <a:gdLst>
                <a:gd name="T0" fmla="*/ 28 w 97"/>
                <a:gd name="T1" fmla="*/ 0 h 203"/>
                <a:gd name="T2" fmla="*/ 0 w 97"/>
                <a:gd name="T3" fmla="*/ 203 h 203"/>
                <a:gd name="T4" fmla="*/ 97 w 97"/>
                <a:gd name="T5" fmla="*/ 137 h 203"/>
                <a:gd name="T6" fmla="*/ 28 w 97"/>
                <a:gd name="T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203">
                  <a:moveTo>
                    <a:pt x="28" y="0"/>
                  </a:moveTo>
                  <a:lnTo>
                    <a:pt x="0" y="203"/>
                  </a:lnTo>
                  <a:lnTo>
                    <a:pt x="97" y="137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304"/>
            <p:cNvSpPr>
              <a:spLocks/>
            </p:cNvSpPr>
            <p:nvPr/>
          </p:nvSpPr>
          <p:spPr bwMode="auto">
            <a:xfrm>
              <a:off x="5136539" y="5712532"/>
              <a:ext cx="398766" cy="292144"/>
            </a:xfrm>
            <a:custGeom>
              <a:avLst/>
              <a:gdLst>
                <a:gd name="T0" fmla="*/ 187 w 187"/>
                <a:gd name="T1" fmla="*/ 28 h 137"/>
                <a:gd name="T2" fmla="*/ 69 w 187"/>
                <a:gd name="T3" fmla="*/ 137 h 137"/>
                <a:gd name="T4" fmla="*/ 0 w 187"/>
                <a:gd name="T5" fmla="*/ 0 h 137"/>
                <a:gd name="T6" fmla="*/ 187 w 187"/>
                <a:gd name="T7" fmla="*/ 2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137">
                  <a:moveTo>
                    <a:pt x="187" y="28"/>
                  </a:moveTo>
                  <a:lnTo>
                    <a:pt x="69" y="137"/>
                  </a:lnTo>
                  <a:lnTo>
                    <a:pt x="0" y="0"/>
                  </a:lnTo>
                  <a:lnTo>
                    <a:pt x="187" y="28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305"/>
            <p:cNvSpPr>
              <a:spLocks/>
            </p:cNvSpPr>
            <p:nvPr/>
          </p:nvSpPr>
          <p:spPr bwMode="auto">
            <a:xfrm>
              <a:off x="5136539" y="5413991"/>
              <a:ext cx="398766" cy="358249"/>
            </a:xfrm>
            <a:custGeom>
              <a:avLst/>
              <a:gdLst>
                <a:gd name="T0" fmla="*/ 180 w 187"/>
                <a:gd name="T1" fmla="*/ 0 h 168"/>
                <a:gd name="T2" fmla="*/ 187 w 187"/>
                <a:gd name="T3" fmla="*/ 168 h 168"/>
                <a:gd name="T4" fmla="*/ 0 w 187"/>
                <a:gd name="T5" fmla="*/ 140 h 168"/>
                <a:gd name="T6" fmla="*/ 180 w 187"/>
                <a:gd name="T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168">
                  <a:moveTo>
                    <a:pt x="180" y="0"/>
                  </a:moveTo>
                  <a:lnTo>
                    <a:pt x="187" y="168"/>
                  </a:lnTo>
                  <a:lnTo>
                    <a:pt x="0" y="14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306"/>
            <p:cNvSpPr>
              <a:spLocks/>
            </p:cNvSpPr>
            <p:nvPr/>
          </p:nvSpPr>
          <p:spPr bwMode="auto">
            <a:xfrm>
              <a:off x="5136539" y="5362813"/>
              <a:ext cx="383838" cy="349719"/>
            </a:xfrm>
            <a:custGeom>
              <a:avLst/>
              <a:gdLst>
                <a:gd name="T0" fmla="*/ 21 w 180"/>
                <a:gd name="T1" fmla="*/ 0 h 164"/>
                <a:gd name="T2" fmla="*/ 0 w 180"/>
                <a:gd name="T3" fmla="*/ 164 h 164"/>
                <a:gd name="T4" fmla="*/ 180 w 180"/>
                <a:gd name="T5" fmla="*/ 24 h 164"/>
                <a:gd name="T6" fmla="*/ 21 w 180"/>
                <a:gd name="T7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164">
                  <a:moveTo>
                    <a:pt x="21" y="0"/>
                  </a:moveTo>
                  <a:lnTo>
                    <a:pt x="0" y="164"/>
                  </a:lnTo>
                  <a:lnTo>
                    <a:pt x="180" y="24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307"/>
            <p:cNvSpPr>
              <a:spLocks/>
            </p:cNvSpPr>
            <p:nvPr/>
          </p:nvSpPr>
          <p:spPr bwMode="auto">
            <a:xfrm>
              <a:off x="5520377" y="5413991"/>
              <a:ext cx="302806" cy="358249"/>
            </a:xfrm>
            <a:custGeom>
              <a:avLst/>
              <a:gdLst>
                <a:gd name="T0" fmla="*/ 0 w 142"/>
                <a:gd name="T1" fmla="*/ 0 h 168"/>
                <a:gd name="T2" fmla="*/ 142 w 142"/>
                <a:gd name="T3" fmla="*/ 0 h 168"/>
                <a:gd name="T4" fmla="*/ 7 w 142"/>
                <a:gd name="T5" fmla="*/ 168 h 168"/>
                <a:gd name="T6" fmla="*/ 0 w 142"/>
                <a:gd name="T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68">
                  <a:moveTo>
                    <a:pt x="0" y="0"/>
                  </a:moveTo>
                  <a:lnTo>
                    <a:pt x="142" y="0"/>
                  </a:lnTo>
                  <a:lnTo>
                    <a:pt x="7" y="16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308"/>
            <p:cNvSpPr>
              <a:spLocks/>
            </p:cNvSpPr>
            <p:nvPr/>
          </p:nvSpPr>
          <p:spPr bwMode="auto">
            <a:xfrm>
              <a:off x="5181319" y="5091994"/>
              <a:ext cx="339058" cy="321998"/>
            </a:xfrm>
            <a:custGeom>
              <a:avLst/>
              <a:gdLst>
                <a:gd name="T0" fmla="*/ 159 w 159"/>
                <a:gd name="T1" fmla="*/ 151 h 151"/>
                <a:gd name="T2" fmla="*/ 71 w 159"/>
                <a:gd name="T3" fmla="*/ 0 h 151"/>
                <a:gd name="T4" fmla="*/ 0 w 159"/>
                <a:gd name="T5" fmla="*/ 127 h 151"/>
                <a:gd name="T6" fmla="*/ 159 w 159"/>
                <a:gd name="T7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" h="151">
                  <a:moveTo>
                    <a:pt x="159" y="151"/>
                  </a:moveTo>
                  <a:lnTo>
                    <a:pt x="71" y="0"/>
                  </a:lnTo>
                  <a:lnTo>
                    <a:pt x="0" y="127"/>
                  </a:lnTo>
                  <a:lnTo>
                    <a:pt x="159" y="15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309"/>
            <p:cNvSpPr>
              <a:spLocks/>
            </p:cNvSpPr>
            <p:nvPr/>
          </p:nvSpPr>
          <p:spPr bwMode="auto">
            <a:xfrm>
              <a:off x="5332723" y="5051478"/>
              <a:ext cx="424355" cy="362514"/>
            </a:xfrm>
            <a:custGeom>
              <a:avLst/>
              <a:gdLst>
                <a:gd name="T0" fmla="*/ 199 w 199"/>
                <a:gd name="T1" fmla="*/ 0 h 170"/>
                <a:gd name="T2" fmla="*/ 88 w 199"/>
                <a:gd name="T3" fmla="*/ 170 h 170"/>
                <a:gd name="T4" fmla="*/ 0 w 199"/>
                <a:gd name="T5" fmla="*/ 19 h 170"/>
                <a:gd name="T6" fmla="*/ 199 w 199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" h="170">
                  <a:moveTo>
                    <a:pt x="199" y="0"/>
                  </a:moveTo>
                  <a:lnTo>
                    <a:pt x="88" y="170"/>
                  </a:lnTo>
                  <a:lnTo>
                    <a:pt x="0" y="19"/>
                  </a:lnTo>
                  <a:lnTo>
                    <a:pt x="199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310"/>
            <p:cNvSpPr>
              <a:spLocks/>
            </p:cNvSpPr>
            <p:nvPr/>
          </p:nvSpPr>
          <p:spPr bwMode="auto">
            <a:xfrm>
              <a:off x="5520377" y="5051478"/>
              <a:ext cx="302806" cy="362514"/>
            </a:xfrm>
            <a:custGeom>
              <a:avLst/>
              <a:gdLst>
                <a:gd name="T0" fmla="*/ 142 w 142"/>
                <a:gd name="T1" fmla="*/ 170 h 170"/>
                <a:gd name="T2" fmla="*/ 0 w 142"/>
                <a:gd name="T3" fmla="*/ 170 h 170"/>
                <a:gd name="T4" fmla="*/ 111 w 142"/>
                <a:gd name="T5" fmla="*/ 0 h 170"/>
                <a:gd name="T6" fmla="*/ 142 w 142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70">
                  <a:moveTo>
                    <a:pt x="142" y="170"/>
                  </a:moveTo>
                  <a:lnTo>
                    <a:pt x="0" y="170"/>
                  </a:lnTo>
                  <a:lnTo>
                    <a:pt x="111" y="0"/>
                  </a:lnTo>
                  <a:lnTo>
                    <a:pt x="142" y="17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311"/>
            <p:cNvSpPr>
              <a:spLocks/>
            </p:cNvSpPr>
            <p:nvPr/>
          </p:nvSpPr>
          <p:spPr bwMode="auto">
            <a:xfrm>
              <a:off x="5757076" y="5051478"/>
              <a:ext cx="236701" cy="362514"/>
            </a:xfrm>
            <a:custGeom>
              <a:avLst/>
              <a:gdLst>
                <a:gd name="T0" fmla="*/ 111 w 111"/>
                <a:gd name="T1" fmla="*/ 75 h 170"/>
                <a:gd name="T2" fmla="*/ 31 w 111"/>
                <a:gd name="T3" fmla="*/ 170 h 170"/>
                <a:gd name="T4" fmla="*/ 0 w 111"/>
                <a:gd name="T5" fmla="*/ 0 h 170"/>
                <a:gd name="T6" fmla="*/ 111 w 111"/>
                <a:gd name="T7" fmla="*/ 7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70">
                  <a:moveTo>
                    <a:pt x="111" y="75"/>
                  </a:moveTo>
                  <a:lnTo>
                    <a:pt x="31" y="170"/>
                  </a:lnTo>
                  <a:lnTo>
                    <a:pt x="0" y="0"/>
                  </a:lnTo>
                  <a:lnTo>
                    <a:pt x="111" y="7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7" name="Freeform 312"/>
            <p:cNvSpPr>
              <a:spLocks/>
            </p:cNvSpPr>
            <p:nvPr/>
          </p:nvSpPr>
          <p:spPr bwMode="auto">
            <a:xfrm>
              <a:off x="5757076" y="4974710"/>
              <a:ext cx="332660" cy="236701"/>
            </a:xfrm>
            <a:custGeom>
              <a:avLst/>
              <a:gdLst>
                <a:gd name="T0" fmla="*/ 156 w 156"/>
                <a:gd name="T1" fmla="*/ 0 h 111"/>
                <a:gd name="T2" fmla="*/ 111 w 156"/>
                <a:gd name="T3" fmla="*/ 111 h 111"/>
                <a:gd name="T4" fmla="*/ 0 w 156"/>
                <a:gd name="T5" fmla="*/ 36 h 111"/>
                <a:gd name="T6" fmla="*/ 156 w 156"/>
                <a:gd name="T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111">
                  <a:moveTo>
                    <a:pt x="156" y="0"/>
                  </a:moveTo>
                  <a:lnTo>
                    <a:pt x="111" y="111"/>
                  </a:lnTo>
                  <a:lnTo>
                    <a:pt x="0" y="36"/>
                  </a:lnTo>
                  <a:lnTo>
                    <a:pt x="156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8" name="Freeform 313"/>
            <p:cNvSpPr>
              <a:spLocks/>
            </p:cNvSpPr>
            <p:nvPr/>
          </p:nvSpPr>
          <p:spPr bwMode="auto">
            <a:xfrm>
              <a:off x="5757076" y="4823308"/>
              <a:ext cx="332660" cy="228171"/>
            </a:xfrm>
            <a:custGeom>
              <a:avLst/>
              <a:gdLst>
                <a:gd name="T0" fmla="*/ 68 w 156"/>
                <a:gd name="T1" fmla="*/ 0 h 107"/>
                <a:gd name="T2" fmla="*/ 0 w 156"/>
                <a:gd name="T3" fmla="*/ 107 h 107"/>
                <a:gd name="T4" fmla="*/ 156 w 156"/>
                <a:gd name="T5" fmla="*/ 71 h 107"/>
                <a:gd name="T6" fmla="*/ 68 w 156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107">
                  <a:moveTo>
                    <a:pt x="68" y="0"/>
                  </a:moveTo>
                  <a:lnTo>
                    <a:pt x="0" y="107"/>
                  </a:lnTo>
                  <a:lnTo>
                    <a:pt x="156" y="71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9" name="Freeform 314"/>
            <p:cNvSpPr>
              <a:spLocks/>
            </p:cNvSpPr>
            <p:nvPr/>
          </p:nvSpPr>
          <p:spPr bwMode="auto">
            <a:xfrm>
              <a:off x="5701633" y="4782791"/>
              <a:ext cx="200449" cy="268687"/>
            </a:xfrm>
            <a:custGeom>
              <a:avLst/>
              <a:gdLst>
                <a:gd name="T0" fmla="*/ 0 w 94"/>
                <a:gd name="T1" fmla="*/ 0 h 126"/>
                <a:gd name="T2" fmla="*/ 26 w 94"/>
                <a:gd name="T3" fmla="*/ 126 h 126"/>
                <a:gd name="T4" fmla="*/ 94 w 94"/>
                <a:gd name="T5" fmla="*/ 19 h 126"/>
                <a:gd name="T6" fmla="*/ 0 w 94"/>
                <a:gd name="T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26">
                  <a:moveTo>
                    <a:pt x="0" y="0"/>
                  </a:moveTo>
                  <a:lnTo>
                    <a:pt x="26" y="126"/>
                  </a:lnTo>
                  <a:lnTo>
                    <a:pt x="94" y="1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0" name="Freeform 315"/>
            <p:cNvSpPr>
              <a:spLocks/>
            </p:cNvSpPr>
            <p:nvPr/>
          </p:nvSpPr>
          <p:spPr bwMode="auto">
            <a:xfrm>
              <a:off x="5439344" y="4782791"/>
              <a:ext cx="317733" cy="268687"/>
            </a:xfrm>
            <a:custGeom>
              <a:avLst/>
              <a:gdLst>
                <a:gd name="T0" fmla="*/ 0 w 149"/>
                <a:gd name="T1" fmla="*/ 26 h 126"/>
                <a:gd name="T2" fmla="*/ 149 w 149"/>
                <a:gd name="T3" fmla="*/ 126 h 126"/>
                <a:gd name="T4" fmla="*/ 123 w 149"/>
                <a:gd name="T5" fmla="*/ 0 h 126"/>
                <a:gd name="T6" fmla="*/ 0 w 149"/>
                <a:gd name="T7" fmla="*/ 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26">
                  <a:moveTo>
                    <a:pt x="0" y="26"/>
                  </a:moveTo>
                  <a:lnTo>
                    <a:pt x="149" y="126"/>
                  </a:lnTo>
                  <a:lnTo>
                    <a:pt x="123" y="0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1" name="Freeform 316"/>
            <p:cNvSpPr>
              <a:spLocks/>
            </p:cNvSpPr>
            <p:nvPr/>
          </p:nvSpPr>
          <p:spPr bwMode="auto">
            <a:xfrm>
              <a:off x="5332723" y="4838234"/>
              <a:ext cx="424355" cy="253760"/>
            </a:xfrm>
            <a:custGeom>
              <a:avLst/>
              <a:gdLst>
                <a:gd name="T0" fmla="*/ 0 w 199"/>
                <a:gd name="T1" fmla="*/ 119 h 119"/>
                <a:gd name="T2" fmla="*/ 199 w 199"/>
                <a:gd name="T3" fmla="*/ 100 h 119"/>
                <a:gd name="T4" fmla="*/ 50 w 199"/>
                <a:gd name="T5" fmla="*/ 0 h 119"/>
                <a:gd name="T6" fmla="*/ 0 w 199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" h="119">
                  <a:moveTo>
                    <a:pt x="0" y="119"/>
                  </a:moveTo>
                  <a:lnTo>
                    <a:pt x="199" y="100"/>
                  </a:lnTo>
                  <a:lnTo>
                    <a:pt x="50" y="0"/>
                  </a:lnTo>
                  <a:lnTo>
                    <a:pt x="0" y="119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317"/>
            <p:cNvSpPr>
              <a:spLocks/>
            </p:cNvSpPr>
            <p:nvPr/>
          </p:nvSpPr>
          <p:spPr bwMode="auto">
            <a:xfrm>
              <a:off x="5136539" y="5091994"/>
              <a:ext cx="196184" cy="270820"/>
            </a:xfrm>
            <a:custGeom>
              <a:avLst/>
              <a:gdLst>
                <a:gd name="T0" fmla="*/ 21 w 92"/>
                <a:gd name="T1" fmla="*/ 127 h 127"/>
                <a:gd name="T2" fmla="*/ 0 w 92"/>
                <a:gd name="T3" fmla="*/ 23 h 127"/>
                <a:gd name="T4" fmla="*/ 92 w 92"/>
                <a:gd name="T5" fmla="*/ 0 h 127"/>
                <a:gd name="T6" fmla="*/ 21 w 92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27">
                  <a:moveTo>
                    <a:pt x="21" y="127"/>
                  </a:moveTo>
                  <a:lnTo>
                    <a:pt x="0" y="23"/>
                  </a:lnTo>
                  <a:lnTo>
                    <a:pt x="92" y="0"/>
                  </a:lnTo>
                  <a:lnTo>
                    <a:pt x="21" y="127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318"/>
            <p:cNvSpPr>
              <a:spLocks/>
            </p:cNvSpPr>
            <p:nvPr/>
          </p:nvSpPr>
          <p:spPr bwMode="auto">
            <a:xfrm>
              <a:off x="5004328" y="4974710"/>
              <a:ext cx="328395" cy="166330"/>
            </a:xfrm>
            <a:custGeom>
              <a:avLst/>
              <a:gdLst>
                <a:gd name="T0" fmla="*/ 0 w 154"/>
                <a:gd name="T1" fmla="*/ 0 h 78"/>
                <a:gd name="T2" fmla="*/ 62 w 154"/>
                <a:gd name="T3" fmla="*/ 78 h 78"/>
                <a:gd name="T4" fmla="*/ 154 w 154"/>
                <a:gd name="T5" fmla="*/ 55 h 78"/>
                <a:gd name="T6" fmla="*/ 0 w 154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78">
                  <a:moveTo>
                    <a:pt x="0" y="0"/>
                  </a:moveTo>
                  <a:lnTo>
                    <a:pt x="62" y="78"/>
                  </a:lnTo>
                  <a:lnTo>
                    <a:pt x="154" y="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319"/>
            <p:cNvSpPr>
              <a:spLocks/>
            </p:cNvSpPr>
            <p:nvPr/>
          </p:nvSpPr>
          <p:spPr bwMode="auto">
            <a:xfrm>
              <a:off x="5236762" y="4748672"/>
              <a:ext cx="202582" cy="343323"/>
            </a:xfrm>
            <a:custGeom>
              <a:avLst/>
              <a:gdLst>
                <a:gd name="T0" fmla="*/ 0 w 95"/>
                <a:gd name="T1" fmla="*/ 0 h 161"/>
                <a:gd name="T2" fmla="*/ 45 w 95"/>
                <a:gd name="T3" fmla="*/ 161 h 161"/>
                <a:gd name="T4" fmla="*/ 95 w 95"/>
                <a:gd name="T5" fmla="*/ 42 h 161"/>
                <a:gd name="T6" fmla="*/ 0 w 95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161">
                  <a:moveTo>
                    <a:pt x="0" y="0"/>
                  </a:moveTo>
                  <a:lnTo>
                    <a:pt x="45" y="161"/>
                  </a:lnTo>
                  <a:lnTo>
                    <a:pt x="95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320"/>
            <p:cNvSpPr>
              <a:spLocks/>
            </p:cNvSpPr>
            <p:nvPr/>
          </p:nvSpPr>
          <p:spPr bwMode="auto">
            <a:xfrm>
              <a:off x="5004328" y="4748672"/>
              <a:ext cx="328395" cy="343323"/>
            </a:xfrm>
            <a:custGeom>
              <a:avLst/>
              <a:gdLst>
                <a:gd name="T0" fmla="*/ 0 w 154"/>
                <a:gd name="T1" fmla="*/ 106 h 161"/>
                <a:gd name="T2" fmla="*/ 109 w 154"/>
                <a:gd name="T3" fmla="*/ 0 h 161"/>
                <a:gd name="T4" fmla="*/ 154 w 154"/>
                <a:gd name="T5" fmla="*/ 161 h 161"/>
                <a:gd name="T6" fmla="*/ 0 w 154"/>
                <a:gd name="T7" fmla="*/ 10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61">
                  <a:moveTo>
                    <a:pt x="0" y="106"/>
                  </a:moveTo>
                  <a:lnTo>
                    <a:pt x="109" y="0"/>
                  </a:lnTo>
                  <a:lnTo>
                    <a:pt x="154" y="161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321"/>
            <p:cNvSpPr>
              <a:spLocks/>
            </p:cNvSpPr>
            <p:nvPr/>
          </p:nvSpPr>
          <p:spPr bwMode="auto">
            <a:xfrm>
              <a:off x="5004328" y="4616461"/>
              <a:ext cx="232436" cy="358249"/>
            </a:xfrm>
            <a:custGeom>
              <a:avLst/>
              <a:gdLst>
                <a:gd name="T0" fmla="*/ 17 w 109"/>
                <a:gd name="T1" fmla="*/ 0 h 168"/>
                <a:gd name="T2" fmla="*/ 109 w 109"/>
                <a:gd name="T3" fmla="*/ 62 h 168"/>
                <a:gd name="T4" fmla="*/ 0 w 109"/>
                <a:gd name="T5" fmla="*/ 168 h 168"/>
                <a:gd name="T6" fmla="*/ 17 w 109"/>
                <a:gd name="T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68">
                  <a:moveTo>
                    <a:pt x="17" y="0"/>
                  </a:moveTo>
                  <a:lnTo>
                    <a:pt x="109" y="62"/>
                  </a:lnTo>
                  <a:lnTo>
                    <a:pt x="0" y="168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322"/>
            <p:cNvSpPr>
              <a:spLocks/>
            </p:cNvSpPr>
            <p:nvPr/>
          </p:nvSpPr>
          <p:spPr bwMode="auto">
            <a:xfrm>
              <a:off x="5040578" y="4516237"/>
              <a:ext cx="243097" cy="232436"/>
            </a:xfrm>
            <a:custGeom>
              <a:avLst/>
              <a:gdLst>
                <a:gd name="T0" fmla="*/ 114 w 114"/>
                <a:gd name="T1" fmla="*/ 0 h 109"/>
                <a:gd name="T2" fmla="*/ 92 w 114"/>
                <a:gd name="T3" fmla="*/ 109 h 109"/>
                <a:gd name="T4" fmla="*/ 0 w 114"/>
                <a:gd name="T5" fmla="*/ 47 h 109"/>
                <a:gd name="T6" fmla="*/ 114 w 114"/>
                <a:gd name="T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09">
                  <a:moveTo>
                    <a:pt x="114" y="0"/>
                  </a:moveTo>
                  <a:lnTo>
                    <a:pt x="92" y="109"/>
                  </a:lnTo>
                  <a:lnTo>
                    <a:pt x="0" y="47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323"/>
            <p:cNvSpPr>
              <a:spLocks/>
            </p:cNvSpPr>
            <p:nvPr/>
          </p:nvSpPr>
          <p:spPr bwMode="auto">
            <a:xfrm>
              <a:off x="5236762" y="4516237"/>
              <a:ext cx="253760" cy="232436"/>
            </a:xfrm>
            <a:custGeom>
              <a:avLst/>
              <a:gdLst>
                <a:gd name="T0" fmla="*/ 119 w 119"/>
                <a:gd name="T1" fmla="*/ 47 h 109"/>
                <a:gd name="T2" fmla="*/ 0 w 119"/>
                <a:gd name="T3" fmla="*/ 109 h 109"/>
                <a:gd name="T4" fmla="*/ 22 w 119"/>
                <a:gd name="T5" fmla="*/ 0 h 109"/>
                <a:gd name="T6" fmla="*/ 119 w 119"/>
                <a:gd name="T7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09">
                  <a:moveTo>
                    <a:pt x="119" y="47"/>
                  </a:moveTo>
                  <a:lnTo>
                    <a:pt x="0" y="109"/>
                  </a:lnTo>
                  <a:lnTo>
                    <a:pt x="22" y="0"/>
                  </a:lnTo>
                  <a:lnTo>
                    <a:pt x="119" y="47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324"/>
            <p:cNvSpPr>
              <a:spLocks/>
            </p:cNvSpPr>
            <p:nvPr/>
          </p:nvSpPr>
          <p:spPr bwMode="auto">
            <a:xfrm>
              <a:off x="5439344" y="4616461"/>
              <a:ext cx="262290" cy="221773"/>
            </a:xfrm>
            <a:custGeom>
              <a:avLst/>
              <a:gdLst>
                <a:gd name="T0" fmla="*/ 123 w 123"/>
                <a:gd name="T1" fmla="*/ 78 h 104"/>
                <a:gd name="T2" fmla="*/ 24 w 123"/>
                <a:gd name="T3" fmla="*/ 0 h 104"/>
                <a:gd name="T4" fmla="*/ 0 w 123"/>
                <a:gd name="T5" fmla="*/ 104 h 104"/>
                <a:gd name="T6" fmla="*/ 123 w 123"/>
                <a:gd name="T7" fmla="*/ 7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104">
                  <a:moveTo>
                    <a:pt x="123" y="78"/>
                  </a:moveTo>
                  <a:lnTo>
                    <a:pt x="24" y="0"/>
                  </a:lnTo>
                  <a:lnTo>
                    <a:pt x="0" y="104"/>
                  </a:lnTo>
                  <a:lnTo>
                    <a:pt x="123" y="78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0" name="Freeform 325"/>
            <p:cNvSpPr>
              <a:spLocks/>
            </p:cNvSpPr>
            <p:nvPr/>
          </p:nvSpPr>
          <p:spPr bwMode="auto">
            <a:xfrm>
              <a:off x="5236762" y="4616461"/>
              <a:ext cx="253760" cy="221773"/>
            </a:xfrm>
            <a:custGeom>
              <a:avLst/>
              <a:gdLst>
                <a:gd name="T0" fmla="*/ 95 w 119"/>
                <a:gd name="T1" fmla="*/ 104 h 104"/>
                <a:gd name="T2" fmla="*/ 0 w 119"/>
                <a:gd name="T3" fmla="*/ 62 h 104"/>
                <a:gd name="T4" fmla="*/ 119 w 119"/>
                <a:gd name="T5" fmla="*/ 0 h 104"/>
                <a:gd name="T6" fmla="*/ 95 w 119"/>
                <a:gd name="T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04">
                  <a:moveTo>
                    <a:pt x="95" y="104"/>
                  </a:moveTo>
                  <a:lnTo>
                    <a:pt x="0" y="62"/>
                  </a:lnTo>
                  <a:lnTo>
                    <a:pt x="119" y="0"/>
                  </a:lnTo>
                  <a:lnTo>
                    <a:pt x="95" y="10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1" name="Freeform 326"/>
            <p:cNvSpPr>
              <a:spLocks/>
            </p:cNvSpPr>
            <p:nvPr/>
          </p:nvSpPr>
          <p:spPr bwMode="auto">
            <a:xfrm>
              <a:off x="8985581" y="3102433"/>
              <a:ext cx="503254" cy="513917"/>
            </a:xfrm>
            <a:custGeom>
              <a:avLst/>
              <a:gdLst>
                <a:gd name="T0" fmla="*/ 104 w 236"/>
                <a:gd name="T1" fmla="*/ 241 h 241"/>
                <a:gd name="T2" fmla="*/ 0 w 236"/>
                <a:gd name="T3" fmla="*/ 0 h 241"/>
                <a:gd name="T4" fmla="*/ 236 w 236"/>
                <a:gd name="T5" fmla="*/ 9 h 241"/>
                <a:gd name="T6" fmla="*/ 104 w 236"/>
                <a:gd name="T7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" h="241">
                  <a:moveTo>
                    <a:pt x="104" y="241"/>
                  </a:moveTo>
                  <a:lnTo>
                    <a:pt x="0" y="0"/>
                  </a:lnTo>
                  <a:lnTo>
                    <a:pt x="236" y="9"/>
                  </a:lnTo>
                  <a:lnTo>
                    <a:pt x="104" y="24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2" name="Freeform 327"/>
            <p:cNvSpPr>
              <a:spLocks/>
            </p:cNvSpPr>
            <p:nvPr/>
          </p:nvSpPr>
          <p:spPr bwMode="auto">
            <a:xfrm>
              <a:off x="7209264" y="4232623"/>
              <a:ext cx="458474" cy="516049"/>
            </a:xfrm>
            <a:custGeom>
              <a:avLst/>
              <a:gdLst>
                <a:gd name="T0" fmla="*/ 154 w 215"/>
                <a:gd name="T1" fmla="*/ 242 h 242"/>
                <a:gd name="T2" fmla="*/ 0 w 215"/>
                <a:gd name="T3" fmla="*/ 26 h 242"/>
                <a:gd name="T4" fmla="*/ 215 w 215"/>
                <a:gd name="T5" fmla="*/ 0 h 242"/>
                <a:gd name="T6" fmla="*/ 154 w 215"/>
                <a:gd name="T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" h="242">
                  <a:moveTo>
                    <a:pt x="154" y="242"/>
                  </a:moveTo>
                  <a:lnTo>
                    <a:pt x="0" y="26"/>
                  </a:lnTo>
                  <a:lnTo>
                    <a:pt x="215" y="0"/>
                  </a:lnTo>
                  <a:lnTo>
                    <a:pt x="154" y="24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328"/>
            <p:cNvSpPr>
              <a:spLocks/>
            </p:cNvSpPr>
            <p:nvPr/>
          </p:nvSpPr>
          <p:spPr bwMode="auto">
            <a:xfrm>
              <a:off x="9207354" y="3121625"/>
              <a:ext cx="407296" cy="494725"/>
            </a:xfrm>
            <a:custGeom>
              <a:avLst/>
              <a:gdLst>
                <a:gd name="T0" fmla="*/ 0 w 191"/>
                <a:gd name="T1" fmla="*/ 232 h 232"/>
                <a:gd name="T2" fmla="*/ 132 w 191"/>
                <a:gd name="T3" fmla="*/ 0 h 232"/>
                <a:gd name="T4" fmla="*/ 191 w 191"/>
                <a:gd name="T5" fmla="*/ 192 h 232"/>
                <a:gd name="T6" fmla="*/ 0 w 191"/>
                <a:gd name="T7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232">
                  <a:moveTo>
                    <a:pt x="0" y="232"/>
                  </a:moveTo>
                  <a:lnTo>
                    <a:pt x="132" y="0"/>
                  </a:lnTo>
                  <a:lnTo>
                    <a:pt x="191" y="192"/>
                  </a:lnTo>
                  <a:lnTo>
                    <a:pt x="0" y="23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329"/>
            <p:cNvSpPr>
              <a:spLocks/>
            </p:cNvSpPr>
            <p:nvPr/>
          </p:nvSpPr>
          <p:spPr bwMode="auto">
            <a:xfrm>
              <a:off x="8985581" y="2718594"/>
              <a:ext cx="503254" cy="403031"/>
            </a:xfrm>
            <a:custGeom>
              <a:avLst/>
              <a:gdLst>
                <a:gd name="T0" fmla="*/ 0 w 236"/>
                <a:gd name="T1" fmla="*/ 180 h 189"/>
                <a:gd name="T2" fmla="*/ 149 w 236"/>
                <a:gd name="T3" fmla="*/ 0 h 189"/>
                <a:gd name="T4" fmla="*/ 236 w 236"/>
                <a:gd name="T5" fmla="*/ 189 h 189"/>
                <a:gd name="T6" fmla="*/ 0 w 236"/>
                <a:gd name="T7" fmla="*/ 18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" h="189">
                  <a:moveTo>
                    <a:pt x="0" y="180"/>
                  </a:moveTo>
                  <a:lnTo>
                    <a:pt x="149" y="0"/>
                  </a:lnTo>
                  <a:lnTo>
                    <a:pt x="236" y="189"/>
                  </a:lnTo>
                  <a:lnTo>
                    <a:pt x="0" y="18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330"/>
            <p:cNvSpPr>
              <a:spLocks/>
            </p:cNvSpPr>
            <p:nvPr/>
          </p:nvSpPr>
          <p:spPr bwMode="auto">
            <a:xfrm>
              <a:off x="8827781" y="3102433"/>
              <a:ext cx="379573" cy="513917"/>
            </a:xfrm>
            <a:custGeom>
              <a:avLst/>
              <a:gdLst>
                <a:gd name="T0" fmla="*/ 178 w 178"/>
                <a:gd name="T1" fmla="*/ 241 h 241"/>
                <a:gd name="T2" fmla="*/ 0 w 178"/>
                <a:gd name="T3" fmla="*/ 222 h 241"/>
                <a:gd name="T4" fmla="*/ 74 w 178"/>
                <a:gd name="T5" fmla="*/ 0 h 241"/>
                <a:gd name="T6" fmla="*/ 178 w 178"/>
                <a:gd name="T7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241">
                  <a:moveTo>
                    <a:pt x="178" y="241"/>
                  </a:moveTo>
                  <a:lnTo>
                    <a:pt x="0" y="222"/>
                  </a:lnTo>
                  <a:lnTo>
                    <a:pt x="74" y="0"/>
                  </a:lnTo>
                  <a:lnTo>
                    <a:pt x="178" y="24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331"/>
            <p:cNvSpPr>
              <a:spLocks/>
            </p:cNvSpPr>
            <p:nvPr/>
          </p:nvSpPr>
          <p:spPr bwMode="auto">
            <a:xfrm>
              <a:off x="9237208" y="2415789"/>
              <a:ext cx="339058" cy="302806"/>
            </a:xfrm>
            <a:custGeom>
              <a:avLst/>
              <a:gdLst>
                <a:gd name="T0" fmla="*/ 159 w 159"/>
                <a:gd name="T1" fmla="*/ 0 h 142"/>
                <a:gd name="T2" fmla="*/ 31 w 159"/>
                <a:gd name="T3" fmla="*/ 142 h 142"/>
                <a:gd name="T4" fmla="*/ 0 w 159"/>
                <a:gd name="T5" fmla="*/ 0 h 142"/>
                <a:gd name="T6" fmla="*/ 159 w 159"/>
                <a:gd name="T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" h="142">
                  <a:moveTo>
                    <a:pt x="159" y="0"/>
                  </a:moveTo>
                  <a:lnTo>
                    <a:pt x="31" y="142"/>
                  </a:lnTo>
                  <a:lnTo>
                    <a:pt x="0" y="0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Freeform 332"/>
            <p:cNvSpPr>
              <a:spLocks/>
            </p:cNvSpPr>
            <p:nvPr/>
          </p:nvSpPr>
          <p:spPr bwMode="auto">
            <a:xfrm>
              <a:off x="8889622" y="2415789"/>
              <a:ext cx="413692" cy="302806"/>
            </a:xfrm>
            <a:custGeom>
              <a:avLst/>
              <a:gdLst>
                <a:gd name="T0" fmla="*/ 0 w 194"/>
                <a:gd name="T1" fmla="*/ 92 h 142"/>
                <a:gd name="T2" fmla="*/ 194 w 194"/>
                <a:gd name="T3" fmla="*/ 142 h 142"/>
                <a:gd name="T4" fmla="*/ 163 w 194"/>
                <a:gd name="T5" fmla="*/ 0 h 142"/>
                <a:gd name="T6" fmla="*/ 0 w 194"/>
                <a:gd name="T7" fmla="*/ 9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142">
                  <a:moveTo>
                    <a:pt x="0" y="92"/>
                  </a:moveTo>
                  <a:lnTo>
                    <a:pt x="194" y="142"/>
                  </a:lnTo>
                  <a:lnTo>
                    <a:pt x="163" y="0"/>
                  </a:lnTo>
                  <a:lnTo>
                    <a:pt x="0" y="9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Freeform 333"/>
            <p:cNvSpPr>
              <a:spLocks/>
            </p:cNvSpPr>
            <p:nvPr/>
          </p:nvSpPr>
          <p:spPr bwMode="auto">
            <a:xfrm>
              <a:off x="9576266" y="2415789"/>
              <a:ext cx="411560" cy="373177"/>
            </a:xfrm>
            <a:custGeom>
              <a:avLst/>
              <a:gdLst>
                <a:gd name="T0" fmla="*/ 193 w 193"/>
                <a:gd name="T1" fmla="*/ 82 h 175"/>
                <a:gd name="T2" fmla="*/ 0 w 193"/>
                <a:gd name="T3" fmla="*/ 0 h 175"/>
                <a:gd name="T4" fmla="*/ 85 w 193"/>
                <a:gd name="T5" fmla="*/ 175 h 175"/>
                <a:gd name="T6" fmla="*/ 193 w 193"/>
                <a:gd name="T7" fmla="*/ 8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3" h="175">
                  <a:moveTo>
                    <a:pt x="193" y="82"/>
                  </a:moveTo>
                  <a:lnTo>
                    <a:pt x="0" y="0"/>
                  </a:lnTo>
                  <a:lnTo>
                    <a:pt x="85" y="175"/>
                  </a:lnTo>
                  <a:lnTo>
                    <a:pt x="193" y="8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Freeform 334"/>
            <p:cNvSpPr>
              <a:spLocks/>
            </p:cNvSpPr>
            <p:nvPr/>
          </p:nvSpPr>
          <p:spPr bwMode="auto">
            <a:xfrm>
              <a:off x="9303315" y="2415789"/>
              <a:ext cx="454209" cy="373177"/>
            </a:xfrm>
            <a:custGeom>
              <a:avLst/>
              <a:gdLst>
                <a:gd name="T0" fmla="*/ 0 w 213"/>
                <a:gd name="T1" fmla="*/ 142 h 175"/>
                <a:gd name="T2" fmla="*/ 128 w 213"/>
                <a:gd name="T3" fmla="*/ 0 h 175"/>
                <a:gd name="T4" fmla="*/ 213 w 213"/>
                <a:gd name="T5" fmla="*/ 175 h 175"/>
                <a:gd name="T6" fmla="*/ 0 w 213"/>
                <a:gd name="T7" fmla="*/ 14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" h="175">
                  <a:moveTo>
                    <a:pt x="0" y="142"/>
                  </a:moveTo>
                  <a:lnTo>
                    <a:pt x="128" y="0"/>
                  </a:lnTo>
                  <a:lnTo>
                    <a:pt x="213" y="175"/>
                  </a:lnTo>
                  <a:lnTo>
                    <a:pt x="0" y="14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35"/>
            <p:cNvSpPr>
              <a:spLocks/>
            </p:cNvSpPr>
            <p:nvPr/>
          </p:nvSpPr>
          <p:spPr bwMode="auto">
            <a:xfrm>
              <a:off x="9303315" y="2718594"/>
              <a:ext cx="454209" cy="403031"/>
            </a:xfrm>
            <a:custGeom>
              <a:avLst/>
              <a:gdLst>
                <a:gd name="T0" fmla="*/ 87 w 213"/>
                <a:gd name="T1" fmla="*/ 189 h 189"/>
                <a:gd name="T2" fmla="*/ 0 w 213"/>
                <a:gd name="T3" fmla="*/ 0 h 189"/>
                <a:gd name="T4" fmla="*/ 213 w 213"/>
                <a:gd name="T5" fmla="*/ 33 h 189"/>
                <a:gd name="T6" fmla="*/ 87 w 213"/>
                <a:gd name="T7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" h="189">
                  <a:moveTo>
                    <a:pt x="87" y="189"/>
                  </a:moveTo>
                  <a:lnTo>
                    <a:pt x="0" y="0"/>
                  </a:lnTo>
                  <a:lnTo>
                    <a:pt x="213" y="33"/>
                  </a:lnTo>
                  <a:lnTo>
                    <a:pt x="87" y="189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36"/>
            <p:cNvSpPr>
              <a:spLocks/>
            </p:cNvSpPr>
            <p:nvPr/>
          </p:nvSpPr>
          <p:spPr bwMode="auto">
            <a:xfrm>
              <a:off x="9488836" y="2788965"/>
              <a:ext cx="420090" cy="362514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56 h 170"/>
                <a:gd name="T4" fmla="*/ 126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56"/>
                  </a:lnTo>
                  <a:lnTo>
                    <a:pt x="126" y="0"/>
                  </a:lnTo>
                  <a:lnTo>
                    <a:pt x="197" y="17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37"/>
            <p:cNvSpPr>
              <a:spLocks/>
            </p:cNvSpPr>
            <p:nvPr/>
          </p:nvSpPr>
          <p:spPr bwMode="auto">
            <a:xfrm>
              <a:off x="9757522" y="2590648"/>
              <a:ext cx="381706" cy="253760"/>
            </a:xfrm>
            <a:custGeom>
              <a:avLst/>
              <a:gdLst>
                <a:gd name="T0" fmla="*/ 179 w 179"/>
                <a:gd name="T1" fmla="*/ 119 h 119"/>
                <a:gd name="T2" fmla="*/ 0 w 179"/>
                <a:gd name="T3" fmla="*/ 93 h 119"/>
                <a:gd name="T4" fmla="*/ 108 w 179"/>
                <a:gd name="T5" fmla="*/ 0 h 119"/>
                <a:gd name="T6" fmla="*/ 179 w 179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119">
                  <a:moveTo>
                    <a:pt x="179" y="119"/>
                  </a:moveTo>
                  <a:lnTo>
                    <a:pt x="0" y="93"/>
                  </a:lnTo>
                  <a:lnTo>
                    <a:pt x="108" y="0"/>
                  </a:lnTo>
                  <a:lnTo>
                    <a:pt x="179" y="119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38"/>
            <p:cNvSpPr>
              <a:spLocks/>
            </p:cNvSpPr>
            <p:nvPr/>
          </p:nvSpPr>
          <p:spPr bwMode="auto">
            <a:xfrm>
              <a:off x="9987825" y="2590648"/>
              <a:ext cx="494725" cy="253760"/>
            </a:xfrm>
            <a:custGeom>
              <a:avLst/>
              <a:gdLst>
                <a:gd name="T0" fmla="*/ 232 w 232"/>
                <a:gd name="T1" fmla="*/ 27 h 119"/>
                <a:gd name="T2" fmla="*/ 71 w 232"/>
                <a:gd name="T3" fmla="*/ 119 h 119"/>
                <a:gd name="T4" fmla="*/ 0 w 232"/>
                <a:gd name="T5" fmla="*/ 0 h 119"/>
                <a:gd name="T6" fmla="*/ 232 w 232"/>
                <a:gd name="T7" fmla="*/ 2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119">
                  <a:moveTo>
                    <a:pt x="232" y="27"/>
                  </a:moveTo>
                  <a:lnTo>
                    <a:pt x="71" y="119"/>
                  </a:lnTo>
                  <a:lnTo>
                    <a:pt x="0" y="0"/>
                  </a:lnTo>
                  <a:lnTo>
                    <a:pt x="232" y="27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39"/>
            <p:cNvSpPr>
              <a:spLocks/>
            </p:cNvSpPr>
            <p:nvPr/>
          </p:nvSpPr>
          <p:spPr bwMode="auto">
            <a:xfrm>
              <a:off x="9757522" y="2788965"/>
              <a:ext cx="381706" cy="362514"/>
            </a:xfrm>
            <a:custGeom>
              <a:avLst/>
              <a:gdLst>
                <a:gd name="T0" fmla="*/ 71 w 179"/>
                <a:gd name="T1" fmla="*/ 170 h 170"/>
                <a:gd name="T2" fmla="*/ 0 w 179"/>
                <a:gd name="T3" fmla="*/ 0 h 170"/>
                <a:gd name="T4" fmla="*/ 179 w 179"/>
                <a:gd name="T5" fmla="*/ 26 h 170"/>
                <a:gd name="T6" fmla="*/ 71 w 179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170">
                  <a:moveTo>
                    <a:pt x="71" y="170"/>
                  </a:moveTo>
                  <a:lnTo>
                    <a:pt x="0" y="0"/>
                  </a:lnTo>
                  <a:lnTo>
                    <a:pt x="179" y="26"/>
                  </a:lnTo>
                  <a:lnTo>
                    <a:pt x="71" y="17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40"/>
            <p:cNvSpPr>
              <a:spLocks/>
            </p:cNvSpPr>
            <p:nvPr/>
          </p:nvSpPr>
          <p:spPr bwMode="auto">
            <a:xfrm>
              <a:off x="9488836" y="3121625"/>
              <a:ext cx="420090" cy="409427"/>
            </a:xfrm>
            <a:custGeom>
              <a:avLst/>
              <a:gdLst>
                <a:gd name="T0" fmla="*/ 59 w 197"/>
                <a:gd name="T1" fmla="*/ 192 h 192"/>
                <a:gd name="T2" fmla="*/ 0 w 197"/>
                <a:gd name="T3" fmla="*/ 0 h 192"/>
                <a:gd name="T4" fmla="*/ 197 w 197"/>
                <a:gd name="T5" fmla="*/ 14 h 192"/>
                <a:gd name="T6" fmla="*/ 59 w 197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92">
                  <a:moveTo>
                    <a:pt x="59" y="192"/>
                  </a:moveTo>
                  <a:lnTo>
                    <a:pt x="0" y="0"/>
                  </a:lnTo>
                  <a:lnTo>
                    <a:pt x="197" y="14"/>
                  </a:lnTo>
                  <a:lnTo>
                    <a:pt x="59" y="19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41"/>
            <p:cNvSpPr>
              <a:spLocks/>
            </p:cNvSpPr>
            <p:nvPr/>
          </p:nvSpPr>
          <p:spPr bwMode="auto">
            <a:xfrm>
              <a:off x="9908926" y="2844409"/>
              <a:ext cx="230303" cy="454209"/>
            </a:xfrm>
            <a:custGeom>
              <a:avLst/>
              <a:gdLst>
                <a:gd name="T0" fmla="*/ 108 w 108"/>
                <a:gd name="T1" fmla="*/ 213 h 213"/>
                <a:gd name="T2" fmla="*/ 108 w 108"/>
                <a:gd name="T3" fmla="*/ 0 h 213"/>
                <a:gd name="T4" fmla="*/ 0 w 108"/>
                <a:gd name="T5" fmla="*/ 144 h 213"/>
                <a:gd name="T6" fmla="*/ 108 w 108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3">
                  <a:moveTo>
                    <a:pt x="108" y="213"/>
                  </a:moveTo>
                  <a:lnTo>
                    <a:pt x="108" y="0"/>
                  </a:lnTo>
                  <a:lnTo>
                    <a:pt x="0" y="144"/>
                  </a:lnTo>
                  <a:lnTo>
                    <a:pt x="108" y="21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42"/>
            <p:cNvSpPr>
              <a:spLocks/>
            </p:cNvSpPr>
            <p:nvPr/>
          </p:nvSpPr>
          <p:spPr bwMode="auto">
            <a:xfrm>
              <a:off x="10139229" y="2844409"/>
              <a:ext cx="258025" cy="454209"/>
            </a:xfrm>
            <a:custGeom>
              <a:avLst/>
              <a:gdLst>
                <a:gd name="T0" fmla="*/ 121 w 121"/>
                <a:gd name="T1" fmla="*/ 130 h 213"/>
                <a:gd name="T2" fmla="*/ 0 w 121"/>
                <a:gd name="T3" fmla="*/ 0 h 213"/>
                <a:gd name="T4" fmla="*/ 0 w 121"/>
                <a:gd name="T5" fmla="*/ 213 h 213"/>
                <a:gd name="T6" fmla="*/ 121 w 121"/>
                <a:gd name="T7" fmla="*/ 13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213">
                  <a:moveTo>
                    <a:pt x="121" y="130"/>
                  </a:moveTo>
                  <a:lnTo>
                    <a:pt x="0" y="0"/>
                  </a:lnTo>
                  <a:lnTo>
                    <a:pt x="0" y="213"/>
                  </a:lnTo>
                  <a:lnTo>
                    <a:pt x="121" y="13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343"/>
            <p:cNvSpPr>
              <a:spLocks/>
            </p:cNvSpPr>
            <p:nvPr/>
          </p:nvSpPr>
          <p:spPr bwMode="auto">
            <a:xfrm>
              <a:off x="10139229" y="2844409"/>
              <a:ext cx="454209" cy="277216"/>
            </a:xfrm>
            <a:custGeom>
              <a:avLst/>
              <a:gdLst>
                <a:gd name="T0" fmla="*/ 213 w 213"/>
                <a:gd name="T1" fmla="*/ 12 h 130"/>
                <a:gd name="T2" fmla="*/ 0 w 213"/>
                <a:gd name="T3" fmla="*/ 0 h 130"/>
                <a:gd name="T4" fmla="*/ 121 w 213"/>
                <a:gd name="T5" fmla="*/ 130 h 130"/>
                <a:gd name="T6" fmla="*/ 213 w 213"/>
                <a:gd name="T7" fmla="*/ 1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" h="130">
                  <a:moveTo>
                    <a:pt x="213" y="12"/>
                  </a:moveTo>
                  <a:lnTo>
                    <a:pt x="0" y="0"/>
                  </a:lnTo>
                  <a:lnTo>
                    <a:pt x="121" y="130"/>
                  </a:lnTo>
                  <a:lnTo>
                    <a:pt x="213" y="1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344"/>
            <p:cNvSpPr>
              <a:spLocks/>
            </p:cNvSpPr>
            <p:nvPr/>
          </p:nvSpPr>
          <p:spPr bwMode="auto">
            <a:xfrm>
              <a:off x="10139229" y="2648225"/>
              <a:ext cx="454209" cy="221773"/>
            </a:xfrm>
            <a:custGeom>
              <a:avLst/>
              <a:gdLst>
                <a:gd name="T0" fmla="*/ 161 w 213"/>
                <a:gd name="T1" fmla="*/ 0 h 104"/>
                <a:gd name="T2" fmla="*/ 213 w 213"/>
                <a:gd name="T3" fmla="*/ 104 h 104"/>
                <a:gd name="T4" fmla="*/ 0 w 213"/>
                <a:gd name="T5" fmla="*/ 92 h 104"/>
                <a:gd name="T6" fmla="*/ 161 w 213"/>
                <a:gd name="T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" h="104">
                  <a:moveTo>
                    <a:pt x="161" y="0"/>
                  </a:moveTo>
                  <a:lnTo>
                    <a:pt x="213" y="104"/>
                  </a:lnTo>
                  <a:lnTo>
                    <a:pt x="0" y="92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345"/>
            <p:cNvSpPr>
              <a:spLocks/>
            </p:cNvSpPr>
            <p:nvPr/>
          </p:nvSpPr>
          <p:spPr bwMode="auto">
            <a:xfrm>
              <a:off x="10482550" y="2648225"/>
              <a:ext cx="277216" cy="221773"/>
            </a:xfrm>
            <a:custGeom>
              <a:avLst/>
              <a:gdLst>
                <a:gd name="T0" fmla="*/ 130 w 130"/>
                <a:gd name="T1" fmla="*/ 18 h 104"/>
                <a:gd name="T2" fmla="*/ 52 w 130"/>
                <a:gd name="T3" fmla="*/ 104 h 104"/>
                <a:gd name="T4" fmla="*/ 0 w 130"/>
                <a:gd name="T5" fmla="*/ 0 h 104"/>
                <a:gd name="T6" fmla="*/ 130 w 130"/>
                <a:gd name="T7" fmla="*/ 1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104">
                  <a:moveTo>
                    <a:pt x="130" y="18"/>
                  </a:moveTo>
                  <a:lnTo>
                    <a:pt x="52" y="104"/>
                  </a:lnTo>
                  <a:lnTo>
                    <a:pt x="0" y="0"/>
                  </a:lnTo>
                  <a:lnTo>
                    <a:pt x="130" y="18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346"/>
            <p:cNvSpPr>
              <a:spLocks/>
            </p:cNvSpPr>
            <p:nvPr/>
          </p:nvSpPr>
          <p:spPr bwMode="auto">
            <a:xfrm>
              <a:off x="10397252" y="2869998"/>
              <a:ext cx="307070" cy="281481"/>
            </a:xfrm>
            <a:custGeom>
              <a:avLst/>
              <a:gdLst>
                <a:gd name="T0" fmla="*/ 144 w 144"/>
                <a:gd name="T1" fmla="*/ 132 h 132"/>
                <a:gd name="T2" fmla="*/ 92 w 144"/>
                <a:gd name="T3" fmla="*/ 0 h 132"/>
                <a:gd name="T4" fmla="*/ 0 w 144"/>
                <a:gd name="T5" fmla="*/ 118 h 132"/>
                <a:gd name="T6" fmla="*/ 144 w 144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32">
                  <a:moveTo>
                    <a:pt x="144" y="132"/>
                  </a:moveTo>
                  <a:lnTo>
                    <a:pt x="92" y="0"/>
                  </a:lnTo>
                  <a:lnTo>
                    <a:pt x="0" y="118"/>
                  </a:lnTo>
                  <a:lnTo>
                    <a:pt x="144" y="13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347"/>
            <p:cNvSpPr>
              <a:spLocks/>
            </p:cNvSpPr>
            <p:nvPr/>
          </p:nvSpPr>
          <p:spPr bwMode="auto">
            <a:xfrm>
              <a:off x="10593436" y="2869998"/>
              <a:ext cx="253760" cy="281481"/>
            </a:xfrm>
            <a:custGeom>
              <a:avLst/>
              <a:gdLst>
                <a:gd name="T0" fmla="*/ 119 w 119"/>
                <a:gd name="T1" fmla="*/ 12 h 132"/>
                <a:gd name="T2" fmla="*/ 0 w 119"/>
                <a:gd name="T3" fmla="*/ 0 h 132"/>
                <a:gd name="T4" fmla="*/ 52 w 119"/>
                <a:gd name="T5" fmla="*/ 132 h 132"/>
                <a:gd name="T6" fmla="*/ 119 w 119"/>
                <a:gd name="T7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32">
                  <a:moveTo>
                    <a:pt x="119" y="12"/>
                  </a:moveTo>
                  <a:lnTo>
                    <a:pt x="0" y="0"/>
                  </a:lnTo>
                  <a:lnTo>
                    <a:pt x="52" y="132"/>
                  </a:lnTo>
                  <a:lnTo>
                    <a:pt x="119" y="1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348"/>
            <p:cNvSpPr>
              <a:spLocks/>
            </p:cNvSpPr>
            <p:nvPr/>
          </p:nvSpPr>
          <p:spPr bwMode="auto">
            <a:xfrm>
              <a:off x="10704323" y="2895587"/>
              <a:ext cx="272952" cy="255892"/>
            </a:xfrm>
            <a:custGeom>
              <a:avLst/>
              <a:gdLst>
                <a:gd name="T0" fmla="*/ 128 w 128"/>
                <a:gd name="T1" fmla="*/ 97 h 120"/>
                <a:gd name="T2" fmla="*/ 67 w 128"/>
                <a:gd name="T3" fmla="*/ 0 h 120"/>
                <a:gd name="T4" fmla="*/ 0 w 128"/>
                <a:gd name="T5" fmla="*/ 120 h 120"/>
                <a:gd name="T6" fmla="*/ 128 w 128"/>
                <a:gd name="T7" fmla="*/ 9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0">
                  <a:moveTo>
                    <a:pt x="128" y="97"/>
                  </a:moveTo>
                  <a:lnTo>
                    <a:pt x="67" y="0"/>
                  </a:lnTo>
                  <a:lnTo>
                    <a:pt x="0" y="120"/>
                  </a:lnTo>
                  <a:lnTo>
                    <a:pt x="128" y="97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349"/>
            <p:cNvSpPr>
              <a:spLocks/>
            </p:cNvSpPr>
            <p:nvPr/>
          </p:nvSpPr>
          <p:spPr bwMode="auto">
            <a:xfrm>
              <a:off x="10704323" y="3102433"/>
              <a:ext cx="272952" cy="302806"/>
            </a:xfrm>
            <a:custGeom>
              <a:avLst/>
              <a:gdLst>
                <a:gd name="T0" fmla="*/ 7 w 128"/>
                <a:gd name="T1" fmla="*/ 142 h 142"/>
                <a:gd name="T2" fmla="*/ 0 w 128"/>
                <a:gd name="T3" fmla="*/ 23 h 142"/>
                <a:gd name="T4" fmla="*/ 128 w 128"/>
                <a:gd name="T5" fmla="*/ 0 h 142"/>
                <a:gd name="T6" fmla="*/ 7 w 128"/>
                <a:gd name="T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42">
                  <a:moveTo>
                    <a:pt x="7" y="142"/>
                  </a:moveTo>
                  <a:lnTo>
                    <a:pt x="0" y="23"/>
                  </a:lnTo>
                  <a:lnTo>
                    <a:pt x="128" y="0"/>
                  </a:lnTo>
                  <a:lnTo>
                    <a:pt x="7" y="14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350"/>
            <p:cNvSpPr>
              <a:spLocks/>
            </p:cNvSpPr>
            <p:nvPr/>
          </p:nvSpPr>
          <p:spPr bwMode="auto">
            <a:xfrm>
              <a:off x="10593436" y="2686609"/>
              <a:ext cx="253760" cy="208979"/>
            </a:xfrm>
            <a:custGeom>
              <a:avLst/>
              <a:gdLst>
                <a:gd name="T0" fmla="*/ 78 w 119"/>
                <a:gd name="T1" fmla="*/ 0 h 98"/>
                <a:gd name="T2" fmla="*/ 119 w 119"/>
                <a:gd name="T3" fmla="*/ 98 h 98"/>
                <a:gd name="T4" fmla="*/ 0 w 119"/>
                <a:gd name="T5" fmla="*/ 86 h 98"/>
                <a:gd name="T6" fmla="*/ 78 w 119"/>
                <a:gd name="T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98">
                  <a:moveTo>
                    <a:pt x="78" y="0"/>
                  </a:moveTo>
                  <a:lnTo>
                    <a:pt x="119" y="98"/>
                  </a:lnTo>
                  <a:lnTo>
                    <a:pt x="0" y="86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351"/>
            <p:cNvSpPr>
              <a:spLocks/>
            </p:cNvSpPr>
            <p:nvPr/>
          </p:nvSpPr>
          <p:spPr bwMode="auto">
            <a:xfrm>
              <a:off x="10759766" y="2686609"/>
              <a:ext cx="253760" cy="208979"/>
            </a:xfrm>
            <a:custGeom>
              <a:avLst/>
              <a:gdLst>
                <a:gd name="T0" fmla="*/ 119 w 119"/>
                <a:gd name="T1" fmla="*/ 34 h 98"/>
                <a:gd name="T2" fmla="*/ 41 w 119"/>
                <a:gd name="T3" fmla="*/ 98 h 98"/>
                <a:gd name="T4" fmla="*/ 0 w 119"/>
                <a:gd name="T5" fmla="*/ 0 h 98"/>
                <a:gd name="T6" fmla="*/ 119 w 119"/>
                <a:gd name="T7" fmla="*/ 3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98">
                  <a:moveTo>
                    <a:pt x="119" y="34"/>
                  </a:moveTo>
                  <a:lnTo>
                    <a:pt x="41" y="98"/>
                  </a:lnTo>
                  <a:lnTo>
                    <a:pt x="0" y="0"/>
                  </a:lnTo>
                  <a:lnTo>
                    <a:pt x="119" y="3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352"/>
            <p:cNvSpPr>
              <a:spLocks/>
            </p:cNvSpPr>
            <p:nvPr/>
          </p:nvSpPr>
          <p:spPr bwMode="auto">
            <a:xfrm>
              <a:off x="10847197" y="2895587"/>
              <a:ext cx="245231" cy="206847"/>
            </a:xfrm>
            <a:custGeom>
              <a:avLst/>
              <a:gdLst>
                <a:gd name="T0" fmla="*/ 61 w 115"/>
                <a:gd name="T1" fmla="*/ 97 h 97"/>
                <a:gd name="T2" fmla="*/ 115 w 115"/>
                <a:gd name="T3" fmla="*/ 35 h 97"/>
                <a:gd name="T4" fmla="*/ 0 w 115"/>
                <a:gd name="T5" fmla="*/ 0 h 97"/>
                <a:gd name="T6" fmla="*/ 61 w 115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97">
                  <a:moveTo>
                    <a:pt x="61" y="97"/>
                  </a:moveTo>
                  <a:lnTo>
                    <a:pt x="115" y="35"/>
                  </a:lnTo>
                  <a:lnTo>
                    <a:pt x="0" y="0"/>
                  </a:lnTo>
                  <a:lnTo>
                    <a:pt x="61" y="97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353"/>
            <p:cNvSpPr>
              <a:spLocks/>
            </p:cNvSpPr>
            <p:nvPr/>
          </p:nvSpPr>
          <p:spPr bwMode="auto">
            <a:xfrm>
              <a:off x="10977274" y="2970222"/>
              <a:ext cx="262290" cy="132211"/>
            </a:xfrm>
            <a:custGeom>
              <a:avLst/>
              <a:gdLst>
                <a:gd name="T0" fmla="*/ 123 w 123"/>
                <a:gd name="T1" fmla="*/ 36 h 62"/>
                <a:gd name="T2" fmla="*/ 0 w 123"/>
                <a:gd name="T3" fmla="*/ 62 h 62"/>
                <a:gd name="T4" fmla="*/ 54 w 123"/>
                <a:gd name="T5" fmla="*/ 0 h 62"/>
                <a:gd name="T6" fmla="*/ 123 w 123"/>
                <a:gd name="T7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62">
                  <a:moveTo>
                    <a:pt x="123" y="36"/>
                  </a:moveTo>
                  <a:lnTo>
                    <a:pt x="0" y="62"/>
                  </a:lnTo>
                  <a:lnTo>
                    <a:pt x="54" y="0"/>
                  </a:lnTo>
                  <a:lnTo>
                    <a:pt x="123" y="36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354"/>
            <p:cNvSpPr>
              <a:spLocks/>
            </p:cNvSpPr>
            <p:nvPr/>
          </p:nvSpPr>
          <p:spPr bwMode="auto">
            <a:xfrm>
              <a:off x="10847197" y="2759111"/>
              <a:ext cx="245231" cy="211112"/>
            </a:xfrm>
            <a:custGeom>
              <a:avLst/>
              <a:gdLst>
                <a:gd name="T0" fmla="*/ 78 w 115"/>
                <a:gd name="T1" fmla="*/ 0 h 99"/>
                <a:gd name="T2" fmla="*/ 115 w 115"/>
                <a:gd name="T3" fmla="*/ 99 h 99"/>
                <a:gd name="T4" fmla="*/ 0 w 115"/>
                <a:gd name="T5" fmla="*/ 64 h 99"/>
                <a:gd name="T6" fmla="*/ 78 w 115"/>
                <a:gd name="T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99">
                  <a:moveTo>
                    <a:pt x="78" y="0"/>
                  </a:moveTo>
                  <a:lnTo>
                    <a:pt x="115" y="99"/>
                  </a:lnTo>
                  <a:lnTo>
                    <a:pt x="0" y="64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355"/>
            <p:cNvSpPr>
              <a:spLocks/>
            </p:cNvSpPr>
            <p:nvPr/>
          </p:nvSpPr>
          <p:spPr bwMode="auto">
            <a:xfrm>
              <a:off x="11013527" y="2759111"/>
              <a:ext cx="251627" cy="211112"/>
            </a:xfrm>
            <a:custGeom>
              <a:avLst/>
              <a:gdLst>
                <a:gd name="T0" fmla="*/ 118 w 118"/>
                <a:gd name="T1" fmla="*/ 0 h 99"/>
                <a:gd name="T2" fmla="*/ 37 w 118"/>
                <a:gd name="T3" fmla="*/ 99 h 99"/>
                <a:gd name="T4" fmla="*/ 0 w 118"/>
                <a:gd name="T5" fmla="*/ 0 h 99"/>
                <a:gd name="T6" fmla="*/ 118 w 118"/>
                <a:gd name="T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99">
                  <a:moveTo>
                    <a:pt x="118" y="0"/>
                  </a:moveTo>
                  <a:lnTo>
                    <a:pt x="37" y="99"/>
                  </a:lnTo>
                  <a:lnTo>
                    <a:pt x="0" y="0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356"/>
            <p:cNvSpPr>
              <a:spLocks/>
            </p:cNvSpPr>
            <p:nvPr/>
          </p:nvSpPr>
          <p:spPr bwMode="auto">
            <a:xfrm>
              <a:off x="11092426" y="2759111"/>
              <a:ext cx="383838" cy="211112"/>
            </a:xfrm>
            <a:custGeom>
              <a:avLst/>
              <a:gdLst>
                <a:gd name="T0" fmla="*/ 180 w 180"/>
                <a:gd name="T1" fmla="*/ 52 h 99"/>
                <a:gd name="T2" fmla="*/ 0 w 180"/>
                <a:gd name="T3" fmla="*/ 99 h 99"/>
                <a:gd name="T4" fmla="*/ 81 w 180"/>
                <a:gd name="T5" fmla="*/ 0 h 99"/>
                <a:gd name="T6" fmla="*/ 180 w 180"/>
                <a:gd name="T7" fmla="*/ 5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99">
                  <a:moveTo>
                    <a:pt x="180" y="52"/>
                  </a:moveTo>
                  <a:lnTo>
                    <a:pt x="0" y="99"/>
                  </a:lnTo>
                  <a:lnTo>
                    <a:pt x="81" y="0"/>
                  </a:lnTo>
                  <a:lnTo>
                    <a:pt x="180" y="5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357"/>
            <p:cNvSpPr>
              <a:spLocks/>
            </p:cNvSpPr>
            <p:nvPr/>
          </p:nvSpPr>
          <p:spPr bwMode="auto">
            <a:xfrm>
              <a:off x="11092426" y="2869998"/>
              <a:ext cx="383838" cy="176993"/>
            </a:xfrm>
            <a:custGeom>
              <a:avLst/>
              <a:gdLst>
                <a:gd name="T0" fmla="*/ 69 w 180"/>
                <a:gd name="T1" fmla="*/ 83 h 83"/>
                <a:gd name="T2" fmla="*/ 0 w 180"/>
                <a:gd name="T3" fmla="*/ 47 h 83"/>
                <a:gd name="T4" fmla="*/ 180 w 180"/>
                <a:gd name="T5" fmla="*/ 0 h 83"/>
                <a:gd name="T6" fmla="*/ 69 w 180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83">
                  <a:moveTo>
                    <a:pt x="69" y="83"/>
                  </a:moveTo>
                  <a:lnTo>
                    <a:pt x="0" y="47"/>
                  </a:lnTo>
                  <a:lnTo>
                    <a:pt x="180" y="0"/>
                  </a:lnTo>
                  <a:lnTo>
                    <a:pt x="69" y="8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358"/>
            <p:cNvSpPr>
              <a:spLocks/>
            </p:cNvSpPr>
            <p:nvPr/>
          </p:nvSpPr>
          <p:spPr bwMode="auto">
            <a:xfrm>
              <a:off x="10139229" y="3298617"/>
              <a:ext cx="258025" cy="317733"/>
            </a:xfrm>
            <a:custGeom>
              <a:avLst/>
              <a:gdLst>
                <a:gd name="T0" fmla="*/ 0 w 121"/>
                <a:gd name="T1" fmla="*/ 0 h 149"/>
                <a:gd name="T2" fmla="*/ 121 w 121"/>
                <a:gd name="T3" fmla="*/ 33 h 149"/>
                <a:gd name="T4" fmla="*/ 45 w 121"/>
                <a:gd name="T5" fmla="*/ 149 h 149"/>
                <a:gd name="T6" fmla="*/ 0 w 121"/>
                <a:gd name="T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49">
                  <a:moveTo>
                    <a:pt x="0" y="0"/>
                  </a:moveTo>
                  <a:lnTo>
                    <a:pt x="121" y="33"/>
                  </a:lnTo>
                  <a:lnTo>
                    <a:pt x="45" y="14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359"/>
            <p:cNvSpPr>
              <a:spLocks/>
            </p:cNvSpPr>
            <p:nvPr/>
          </p:nvSpPr>
          <p:spPr bwMode="auto">
            <a:xfrm>
              <a:off x="9908926" y="3460682"/>
              <a:ext cx="326263" cy="266555"/>
            </a:xfrm>
            <a:custGeom>
              <a:avLst/>
              <a:gdLst>
                <a:gd name="T0" fmla="*/ 37 w 153"/>
                <a:gd name="T1" fmla="*/ 125 h 125"/>
                <a:gd name="T2" fmla="*/ 153 w 153"/>
                <a:gd name="T3" fmla="*/ 73 h 125"/>
                <a:gd name="T4" fmla="*/ 0 w 153"/>
                <a:gd name="T5" fmla="*/ 0 h 125"/>
                <a:gd name="T6" fmla="*/ 37 w 153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125">
                  <a:moveTo>
                    <a:pt x="37" y="125"/>
                  </a:moveTo>
                  <a:lnTo>
                    <a:pt x="153" y="73"/>
                  </a:lnTo>
                  <a:lnTo>
                    <a:pt x="0" y="0"/>
                  </a:lnTo>
                  <a:lnTo>
                    <a:pt x="37" y="12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360"/>
            <p:cNvSpPr>
              <a:spLocks/>
            </p:cNvSpPr>
            <p:nvPr/>
          </p:nvSpPr>
          <p:spPr bwMode="auto">
            <a:xfrm>
              <a:off x="9908926" y="3298617"/>
              <a:ext cx="326263" cy="317733"/>
            </a:xfrm>
            <a:custGeom>
              <a:avLst/>
              <a:gdLst>
                <a:gd name="T0" fmla="*/ 108 w 153"/>
                <a:gd name="T1" fmla="*/ 0 h 149"/>
                <a:gd name="T2" fmla="*/ 0 w 153"/>
                <a:gd name="T3" fmla="*/ 76 h 149"/>
                <a:gd name="T4" fmla="*/ 153 w 153"/>
                <a:gd name="T5" fmla="*/ 149 h 149"/>
                <a:gd name="T6" fmla="*/ 108 w 153"/>
                <a:gd name="T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149">
                  <a:moveTo>
                    <a:pt x="108" y="0"/>
                  </a:moveTo>
                  <a:lnTo>
                    <a:pt x="0" y="76"/>
                  </a:lnTo>
                  <a:lnTo>
                    <a:pt x="153" y="149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361"/>
            <p:cNvSpPr>
              <a:spLocks/>
            </p:cNvSpPr>
            <p:nvPr/>
          </p:nvSpPr>
          <p:spPr bwMode="auto">
            <a:xfrm>
              <a:off x="9614650" y="3151479"/>
              <a:ext cx="294276" cy="379573"/>
            </a:xfrm>
            <a:custGeom>
              <a:avLst/>
              <a:gdLst>
                <a:gd name="T0" fmla="*/ 138 w 138"/>
                <a:gd name="T1" fmla="*/ 0 h 178"/>
                <a:gd name="T2" fmla="*/ 0 w 138"/>
                <a:gd name="T3" fmla="*/ 178 h 178"/>
                <a:gd name="T4" fmla="*/ 138 w 138"/>
                <a:gd name="T5" fmla="*/ 145 h 178"/>
                <a:gd name="T6" fmla="*/ 138 w 138"/>
                <a:gd name="T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178">
                  <a:moveTo>
                    <a:pt x="138" y="0"/>
                  </a:moveTo>
                  <a:lnTo>
                    <a:pt x="0" y="178"/>
                  </a:lnTo>
                  <a:lnTo>
                    <a:pt x="138" y="145"/>
                  </a:lnTo>
                  <a:lnTo>
                    <a:pt x="138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362"/>
            <p:cNvSpPr>
              <a:spLocks/>
            </p:cNvSpPr>
            <p:nvPr/>
          </p:nvSpPr>
          <p:spPr bwMode="auto">
            <a:xfrm>
              <a:off x="9908926" y="3151479"/>
              <a:ext cx="230303" cy="309204"/>
            </a:xfrm>
            <a:custGeom>
              <a:avLst/>
              <a:gdLst>
                <a:gd name="T0" fmla="*/ 108 w 108"/>
                <a:gd name="T1" fmla="*/ 69 h 145"/>
                <a:gd name="T2" fmla="*/ 0 w 108"/>
                <a:gd name="T3" fmla="*/ 145 h 145"/>
                <a:gd name="T4" fmla="*/ 0 w 108"/>
                <a:gd name="T5" fmla="*/ 0 h 145"/>
                <a:gd name="T6" fmla="*/ 108 w 108"/>
                <a:gd name="T7" fmla="*/ 6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45">
                  <a:moveTo>
                    <a:pt x="108" y="69"/>
                  </a:moveTo>
                  <a:lnTo>
                    <a:pt x="0" y="145"/>
                  </a:lnTo>
                  <a:lnTo>
                    <a:pt x="0" y="0"/>
                  </a:lnTo>
                  <a:lnTo>
                    <a:pt x="108" y="69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363"/>
            <p:cNvSpPr>
              <a:spLocks/>
            </p:cNvSpPr>
            <p:nvPr/>
          </p:nvSpPr>
          <p:spPr bwMode="auto">
            <a:xfrm>
              <a:off x="9731933" y="3460682"/>
              <a:ext cx="255892" cy="388103"/>
            </a:xfrm>
            <a:custGeom>
              <a:avLst/>
              <a:gdLst>
                <a:gd name="T0" fmla="*/ 0 w 120"/>
                <a:gd name="T1" fmla="*/ 182 h 182"/>
                <a:gd name="T2" fmla="*/ 83 w 120"/>
                <a:gd name="T3" fmla="*/ 0 h 182"/>
                <a:gd name="T4" fmla="*/ 120 w 120"/>
                <a:gd name="T5" fmla="*/ 125 h 182"/>
                <a:gd name="T6" fmla="*/ 0 w 120"/>
                <a:gd name="T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82">
                  <a:moveTo>
                    <a:pt x="0" y="182"/>
                  </a:moveTo>
                  <a:lnTo>
                    <a:pt x="83" y="0"/>
                  </a:lnTo>
                  <a:lnTo>
                    <a:pt x="120" y="125"/>
                  </a:lnTo>
                  <a:lnTo>
                    <a:pt x="0" y="18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364"/>
            <p:cNvSpPr>
              <a:spLocks/>
            </p:cNvSpPr>
            <p:nvPr/>
          </p:nvSpPr>
          <p:spPr bwMode="auto">
            <a:xfrm>
              <a:off x="9614650" y="3460682"/>
              <a:ext cx="294276" cy="388103"/>
            </a:xfrm>
            <a:custGeom>
              <a:avLst/>
              <a:gdLst>
                <a:gd name="T0" fmla="*/ 0 w 138"/>
                <a:gd name="T1" fmla="*/ 33 h 182"/>
                <a:gd name="T2" fmla="*/ 55 w 138"/>
                <a:gd name="T3" fmla="*/ 182 h 182"/>
                <a:gd name="T4" fmla="*/ 138 w 138"/>
                <a:gd name="T5" fmla="*/ 0 h 182"/>
                <a:gd name="T6" fmla="*/ 0 w 138"/>
                <a:gd name="T7" fmla="*/ 33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182">
                  <a:moveTo>
                    <a:pt x="0" y="33"/>
                  </a:moveTo>
                  <a:lnTo>
                    <a:pt x="55" y="182"/>
                  </a:lnTo>
                  <a:lnTo>
                    <a:pt x="138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365"/>
            <p:cNvSpPr>
              <a:spLocks/>
            </p:cNvSpPr>
            <p:nvPr/>
          </p:nvSpPr>
          <p:spPr bwMode="auto">
            <a:xfrm>
              <a:off x="9661563" y="3848785"/>
              <a:ext cx="247362" cy="383838"/>
            </a:xfrm>
            <a:custGeom>
              <a:avLst/>
              <a:gdLst>
                <a:gd name="T0" fmla="*/ 116 w 116"/>
                <a:gd name="T1" fmla="*/ 109 h 180"/>
                <a:gd name="T2" fmla="*/ 33 w 116"/>
                <a:gd name="T3" fmla="*/ 0 h 180"/>
                <a:gd name="T4" fmla="*/ 0 w 116"/>
                <a:gd name="T5" fmla="*/ 180 h 180"/>
                <a:gd name="T6" fmla="*/ 116 w 116"/>
                <a:gd name="T7" fmla="*/ 10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80">
                  <a:moveTo>
                    <a:pt x="116" y="109"/>
                  </a:moveTo>
                  <a:lnTo>
                    <a:pt x="33" y="0"/>
                  </a:lnTo>
                  <a:lnTo>
                    <a:pt x="0" y="180"/>
                  </a:lnTo>
                  <a:lnTo>
                    <a:pt x="116" y="109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366"/>
            <p:cNvSpPr>
              <a:spLocks/>
            </p:cNvSpPr>
            <p:nvPr/>
          </p:nvSpPr>
          <p:spPr bwMode="auto">
            <a:xfrm>
              <a:off x="9207354" y="3531053"/>
              <a:ext cx="407296" cy="409427"/>
            </a:xfrm>
            <a:custGeom>
              <a:avLst/>
              <a:gdLst>
                <a:gd name="T0" fmla="*/ 97 w 191"/>
                <a:gd name="T1" fmla="*/ 192 h 192"/>
                <a:gd name="T2" fmla="*/ 0 w 191"/>
                <a:gd name="T3" fmla="*/ 40 h 192"/>
                <a:gd name="T4" fmla="*/ 191 w 191"/>
                <a:gd name="T5" fmla="*/ 0 h 192"/>
                <a:gd name="T6" fmla="*/ 97 w 191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192">
                  <a:moveTo>
                    <a:pt x="97" y="192"/>
                  </a:moveTo>
                  <a:lnTo>
                    <a:pt x="0" y="40"/>
                  </a:lnTo>
                  <a:lnTo>
                    <a:pt x="191" y="0"/>
                  </a:lnTo>
                  <a:lnTo>
                    <a:pt x="97" y="19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367"/>
            <p:cNvSpPr>
              <a:spLocks/>
            </p:cNvSpPr>
            <p:nvPr/>
          </p:nvSpPr>
          <p:spPr bwMode="auto">
            <a:xfrm>
              <a:off x="9414201" y="3531053"/>
              <a:ext cx="317733" cy="409427"/>
            </a:xfrm>
            <a:custGeom>
              <a:avLst/>
              <a:gdLst>
                <a:gd name="T0" fmla="*/ 149 w 149"/>
                <a:gd name="T1" fmla="*/ 149 h 192"/>
                <a:gd name="T2" fmla="*/ 0 w 149"/>
                <a:gd name="T3" fmla="*/ 192 h 192"/>
                <a:gd name="T4" fmla="*/ 94 w 149"/>
                <a:gd name="T5" fmla="*/ 0 h 192"/>
                <a:gd name="T6" fmla="*/ 149 w 149"/>
                <a:gd name="T7" fmla="*/ 149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92">
                  <a:moveTo>
                    <a:pt x="149" y="149"/>
                  </a:moveTo>
                  <a:lnTo>
                    <a:pt x="0" y="192"/>
                  </a:lnTo>
                  <a:lnTo>
                    <a:pt x="94" y="0"/>
                  </a:lnTo>
                  <a:lnTo>
                    <a:pt x="149" y="149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368"/>
            <p:cNvSpPr>
              <a:spLocks/>
            </p:cNvSpPr>
            <p:nvPr/>
          </p:nvSpPr>
          <p:spPr bwMode="auto">
            <a:xfrm>
              <a:off x="9414201" y="3848785"/>
              <a:ext cx="317733" cy="383838"/>
            </a:xfrm>
            <a:custGeom>
              <a:avLst/>
              <a:gdLst>
                <a:gd name="T0" fmla="*/ 116 w 149"/>
                <a:gd name="T1" fmla="*/ 180 h 180"/>
                <a:gd name="T2" fmla="*/ 0 w 149"/>
                <a:gd name="T3" fmla="*/ 43 h 180"/>
                <a:gd name="T4" fmla="*/ 149 w 149"/>
                <a:gd name="T5" fmla="*/ 0 h 180"/>
                <a:gd name="T6" fmla="*/ 116 w 149"/>
                <a:gd name="T7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80">
                  <a:moveTo>
                    <a:pt x="116" y="180"/>
                  </a:moveTo>
                  <a:lnTo>
                    <a:pt x="0" y="43"/>
                  </a:lnTo>
                  <a:lnTo>
                    <a:pt x="149" y="0"/>
                  </a:lnTo>
                  <a:lnTo>
                    <a:pt x="116" y="18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369"/>
            <p:cNvSpPr>
              <a:spLocks/>
            </p:cNvSpPr>
            <p:nvPr/>
          </p:nvSpPr>
          <p:spPr bwMode="auto">
            <a:xfrm>
              <a:off x="9414201" y="3940480"/>
              <a:ext cx="247362" cy="403031"/>
            </a:xfrm>
            <a:custGeom>
              <a:avLst/>
              <a:gdLst>
                <a:gd name="T0" fmla="*/ 19 w 116"/>
                <a:gd name="T1" fmla="*/ 189 h 189"/>
                <a:gd name="T2" fmla="*/ 0 w 116"/>
                <a:gd name="T3" fmla="*/ 0 h 189"/>
                <a:gd name="T4" fmla="*/ 116 w 116"/>
                <a:gd name="T5" fmla="*/ 137 h 189"/>
                <a:gd name="T6" fmla="*/ 19 w 116"/>
                <a:gd name="T7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89">
                  <a:moveTo>
                    <a:pt x="19" y="189"/>
                  </a:moveTo>
                  <a:lnTo>
                    <a:pt x="0" y="0"/>
                  </a:lnTo>
                  <a:lnTo>
                    <a:pt x="116" y="137"/>
                  </a:lnTo>
                  <a:lnTo>
                    <a:pt x="19" y="189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370"/>
            <p:cNvSpPr>
              <a:spLocks/>
            </p:cNvSpPr>
            <p:nvPr/>
          </p:nvSpPr>
          <p:spPr bwMode="auto">
            <a:xfrm>
              <a:off x="9122057" y="4177180"/>
              <a:ext cx="332660" cy="373177"/>
            </a:xfrm>
            <a:custGeom>
              <a:avLst/>
              <a:gdLst>
                <a:gd name="T0" fmla="*/ 54 w 156"/>
                <a:gd name="T1" fmla="*/ 175 h 175"/>
                <a:gd name="T2" fmla="*/ 0 w 156"/>
                <a:gd name="T3" fmla="*/ 0 h 175"/>
                <a:gd name="T4" fmla="*/ 156 w 156"/>
                <a:gd name="T5" fmla="*/ 78 h 175"/>
                <a:gd name="T6" fmla="*/ 54 w 156"/>
                <a:gd name="T7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175">
                  <a:moveTo>
                    <a:pt x="54" y="175"/>
                  </a:moveTo>
                  <a:lnTo>
                    <a:pt x="0" y="0"/>
                  </a:lnTo>
                  <a:lnTo>
                    <a:pt x="156" y="78"/>
                  </a:lnTo>
                  <a:lnTo>
                    <a:pt x="54" y="17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371"/>
            <p:cNvSpPr>
              <a:spLocks/>
            </p:cNvSpPr>
            <p:nvPr/>
          </p:nvSpPr>
          <p:spPr bwMode="auto">
            <a:xfrm>
              <a:off x="9237208" y="4343509"/>
              <a:ext cx="217508" cy="405163"/>
            </a:xfrm>
            <a:custGeom>
              <a:avLst/>
              <a:gdLst>
                <a:gd name="T0" fmla="*/ 102 w 102"/>
                <a:gd name="T1" fmla="*/ 190 h 190"/>
                <a:gd name="T2" fmla="*/ 102 w 102"/>
                <a:gd name="T3" fmla="*/ 0 h 190"/>
                <a:gd name="T4" fmla="*/ 0 w 102"/>
                <a:gd name="T5" fmla="*/ 97 h 190"/>
                <a:gd name="T6" fmla="*/ 102 w 102"/>
                <a:gd name="T7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190">
                  <a:moveTo>
                    <a:pt x="102" y="190"/>
                  </a:moveTo>
                  <a:lnTo>
                    <a:pt x="102" y="0"/>
                  </a:lnTo>
                  <a:lnTo>
                    <a:pt x="0" y="97"/>
                  </a:lnTo>
                  <a:lnTo>
                    <a:pt x="102" y="19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372"/>
            <p:cNvSpPr>
              <a:spLocks/>
            </p:cNvSpPr>
            <p:nvPr/>
          </p:nvSpPr>
          <p:spPr bwMode="auto">
            <a:xfrm>
              <a:off x="9122057" y="3940480"/>
              <a:ext cx="332660" cy="403031"/>
            </a:xfrm>
            <a:custGeom>
              <a:avLst/>
              <a:gdLst>
                <a:gd name="T0" fmla="*/ 137 w 156"/>
                <a:gd name="T1" fmla="*/ 0 h 189"/>
                <a:gd name="T2" fmla="*/ 0 w 156"/>
                <a:gd name="T3" fmla="*/ 111 h 189"/>
                <a:gd name="T4" fmla="*/ 156 w 156"/>
                <a:gd name="T5" fmla="*/ 189 h 189"/>
                <a:gd name="T6" fmla="*/ 137 w 156"/>
                <a:gd name="T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189">
                  <a:moveTo>
                    <a:pt x="137" y="0"/>
                  </a:moveTo>
                  <a:lnTo>
                    <a:pt x="0" y="111"/>
                  </a:lnTo>
                  <a:lnTo>
                    <a:pt x="156" y="189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373"/>
            <p:cNvSpPr>
              <a:spLocks/>
            </p:cNvSpPr>
            <p:nvPr/>
          </p:nvSpPr>
          <p:spPr bwMode="auto">
            <a:xfrm>
              <a:off x="8985581" y="3616350"/>
              <a:ext cx="428620" cy="324130"/>
            </a:xfrm>
            <a:custGeom>
              <a:avLst/>
              <a:gdLst>
                <a:gd name="T0" fmla="*/ 0 w 201"/>
                <a:gd name="T1" fmla="*/ 135 h 152"/>
                <a:gd name="T2" fmla="*/ 104 w 201"/>
                <a:gd name="T3" fmla="*/ 0 h 152"/>
                <a:gd name="T4" fmla="*/ 201 w 201"/>
                <a:gd name="T5" fmla="*/ 152 h 152"/>
                <a:gd name="T6" fmla="*/ 0 w 201"/>
                <a:gd name="T7" fmla="*/ 135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" h="152">
                  <a:moveTo>
                    <a:pt x="0" y="135"/>
                  </a:moveTo>
                  <a:lnTo>
                    <a:pt x="104" y="0"/>
                  </a:lnTo>
                  <a:lnTo>
                    <a:pt x="201" y="152"/>
                  </a:lnTo>
                  <a:lnTo>
                    <a:pt x="0" y="13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374"/>
            <p:cNvSpPr>
              <a:spLocks/>
            </p:cNvSpPr>
            <p:nvPr/>
          </p:nvSpPr>
          <p:spPr bwMode="auto">
            <a:xfrm>
              <a:off x="8827781" y="3575833"/>
              <a:ext cx="379573" cy="328395"/>
            </a:xfrm>
            <a:custGeom>
              <a:avLst/>
              <a:gdLst>
                <a:gd name="T0" fmla="*/ 0 w 178"/>
                <a:gd name="T1" fmla="*/ 0 h 154"/>
                <a:gd name="T2" fmla="*/ 178 w 178"/>
                <a:gd name="T3" fmla="*/ 19 h 154"/>
                <a:gd name="T4" fmla="*/ 74 w 178"/>
                <a:gd name="T5" fmla="*/ 154 h 154"/>
                <a:gd name="T6" fmla="*/ 0 w 178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54">
                  <a:moveTo>
                    <a:pt x="0" y="0"/>
                  </a:moveTo>
                  <a:lnTo>
                    <a:pt x="178" y="19"/>
                  </a:lnTo>
                  <a:lnTo>
                    <a:pt x="74" y="1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375"/>
            <p:cNvSpPr>
              <a:spLocks/>
            </p:cNvSpPr>
            <p:nvPr/>
          </p:nvSpPr>
          <p:spPr bwMode="auto">
            <a:xfrm>
              <a:off x="8985581" y="3904228"/>
              <a:ext cx="428620" cy="272952"/>
            </a:xfrm>
            <a:custGeom>
              <a:avLst/>
              <a:gdLst>
                <a:gd name="T0" fmla="*/ 201 w 201"/>
                <a:gd name="T1" fmla="*/ 17 h 128"/>
                <a:gd name="T2" fmla="*/ 64 w 201"/>
                <a:gd name="T3" fmla="*/ 128 h 128"/>
                <a:gd name="T4" fmla="*/ 0 w 201"/>
                <a:gd name="T5" fmla="*/ 0 h 128"/>
                <a:gd name="T6" fmla="*/ 201 w 201"/>
                <a:gd name="T7" fmla="*/ 1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" h="128">
                  <a:moveTo>
                    <a:pt x="201" y="17"/>
                  </a:moveTo>
                  <a:lnTo>
                    <a:pt x="64" y="128"/>
                  </a:lnTo>
                  <a:lnTo>
                    <a:pt x="0" y="0"/>
                  </a:lnTo>
                  <a:lnTo>
                    <a:pt x="201" y="17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376"/>
            <p:cNvSpPr>
              <a:spLocks/>
            </p:cNvSpPr>
            <p:nvPr/>
          </p:nvSpPr>
          <p:spPr bwMode="auto">
            <a:xfrm>
              <a:off x="8701968" y="4177180"/>
              <a:ext cx="420090" cy="266555"/>
            </a:xfrm>
            <a:custGeom>
              <a:avLst/>
              <a:gdLst>
                <a:gd name="T0" fmla="*/ 88 w 197"/>
                <a:gd name="T1" fmla="*/ 125 h 125"/>
                <a:gd name="T2" fmla="*/ 197 w 197"/>
                <a:gd name="T3" fmla="*/ 0 h 125"/>
                <a:gd name="T4" fmla="*/ 0 w 197"/>
                <a:gd name="T5" fmla="*/ 26 h 125"/>
                <a:gd name="T6" fmla="*/ 88 w 197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25">
                  <a:moveTo>
                    <a:pt x="88" y="125"/>
                  </a:moveTo>
                  <a:lnTo>
                    <a:pt x="197" y="0"/>
                  </a:lnTo>
                  <a:lnTo>
                    <a:pt x="0" y="26"/>
                  </a:lnTo>
                  <a:lnTo>
                    <a:pt x="88" y="12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377"/>
            <p:cNvSpPr>
              <a:spLocks/>
            </p:cNvSpPr>
            <p:nvPr/>
          </p:nvSpPr>
          <p:spPr bwMode="auto">
            <a:xfrm>
              <a:off x="8701968" y="4232623"/>
              <a:ext cx="187654" cy="428620"/>
            </a:xfrm>
            <a:custGeom>
              <a:avLst/>
              <a:gdLst>
                <a:gd name="T0" fmla="*/ 50 w 88"/>
                <a:gd name="T1" fmla="*/ 201 h 201"/>
                <a:gd name="T2" fmla="*/ 0 w 88"/>
                <a:gd name="T3" fmla="*/ 0 h 201"/>
                <a:gd name="T4" fmla="*/ 88 w 88"/>
                <a:gd name="T5" fmla="*/ 99 h 201"/>
                <a:gd name="T6" fmla="*/ 50 w 88"/>
                <a:gd name="T7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201">
                  <a:moveTo>
                    <a:pt x="50" y="201"/>
                  </a:moveTo>
                  <a:lnTo>
                    <a:pt x="0" y="0"/>
                  </a:lnTo>
                  <a:lnTo>
                    <a:pt x="88" y="99"/>
                  </a:lnTo>
                  <a:lnTo>
                    <a:pt x="50" y="20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378"/>
            <p:cNvSpPr>
              <a:spLocks/>
            </p:cNvSpPr>
            <p:nvPr/>
          </p:nvSpPr>
          <p:spPr bwMode="auto">
            <a:xfrm>
              <a:off x="8701968" y="3904228"/>
              <a:ext cx="420090" cy="328395"/>
            </a:xfrm>
            <a:custGeom>
              <a:avLst/>
              <a:gdLst>
                <a:gd name="T0" fmla="*/ 133 w 197"/>
                <a:gd name="T1" fmla="*/ 0 h 154"/>
                <a:gd name="T2" fmla="*/ 0 w 197"/>
                <a:gd name="T3" fmla="*/ 154 h 154"/>
                <a:gd name="T4" fmla="*/ 197 w 197"/>
                <a:gd name="T5" fmla="*/ 128 h 154"/>
                <a:gd name="T6" fmla="*/ 133 w 197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54">
                  <a:moveTo>
                    <a:pt x="133" y="0"/>
                  </a:moveTo>
                  <a:lnTo>
                    <a:pt x="0" y="154"/>
                  </a:lnTo>
                  <a:lnTo>
                    <a:pt x="197" y="128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379"/>
            <p:cNvSpPr>
              <a:spLocks/>
            </p:cNvSpPr>
            <p:nvPr/>
          </p:nvSpPr>
          <p:spPr bwMode="auto">
            <a:xfrm>
              <a:off x="8582552" y="3575833"/>
              <a:ext cx="403031" cy="328395"/>
            </a:xfrm>
            <a:custGeom>
              <a:avLst/>
              <a:gdLst>
                <a:gd name="T0" fmla="*/ 0 w 189"/>
                <a:gd name="T1" fmla="*/ 76 h 154"/>
                <a:gd name="T2" fmla="*/ 189 w 189"/>
                <a:gd name="T3" fmla="*/ 154 h 154"/>
                <a:gd name="T4" fmla="*/ 115 w 189"/>
                <a:gd name="T5" fmla="*/ 0 h 154"/>
                <a:gd name="T6" fmla="*/ 0 w 189"/>
                <a:gd name="T7" fmla="*/ 7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154">
                  <a:moveTo>
                    <a:pt x="0" y="76"/>
                  </a:moveTo>
                  <a:lnTo>
                    <a:pt x="189" y="154"/>
                  </a:lnTo>
                  <a:lnTo>
                    <a:pt x="115" y="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380"/>
            <p:cNvSpPr>
              <a:spLocks/>
            </p:cNvSpPr>
            <p:nvPr/>
          </p:nvSpPr>
          <p:spPr bwMode="auto">
            <a:xfrm>
              <a:off x="8495121" y="3904228"/>
              <a:ext cx="490460" cy="328395"/>
            </a:xfrm>
            <a:custGeom>
              <a:avLst/>
              <a:gdLst>
                <a:gd name="T0" fmla="*/ 0 w 230"/>
                <a:gd name="T1" fmla="*/ 111 h 154"/>
                <a:gd name="T2" fmla="*/ 97 w 230"/>
                <a:gd name="T3" fmla="*/ 154 h 154"/>
                <a:gd name="T4" fmla="*/ 230 w 230"/>
                <a:gd name="T5" fmla="*/ 0 h 154"/>
                <a:gd name="T6" fmla="*/ 0 w 230"/>
                <a:gd name="T7" fmla="*/ 11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154">
                  <a:moveTo>
                    <a:pt x="0" y="111"/>
                  </a:moveTo>
                  <a:lnTo>
                    <a:pt x="97" y="154"/>
                  </a:lnTo>
                  <a:lnTo>
                    <a:pt x="230" y="0"/>
                  </a:lnTo>
                  <a:lnTo>
                    <a:pt x="0" y="11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381"/>
            <p:cNvSpPr>
              <a:spLocks/>
            </p:cNvSpPr>
            <p:nvPr/>
          </p:nvSpPr>
          <p:spPr bwMode="auto">
            <a:xfrm>
              <a:off x="8495121" y="3737898"/>
              <a:ext cx="490460" cy="403031"/>
            </a:xfrm>
            <a:custGeom>
              <a:avLst/>
              <a:gdLst>
                <a:gd name="T0" fmla="*/ 41 w 230"/>
                <a:gd name="T1" fmla="*/ 0 h 189"/>
                <a:gd name="T2" fmla="*/ 0 w 230"/>
                <a:gd name="T3" fmla="*/ 189 h 189"/>
                <a:gd name="T4" fmla="*/ 230 w 230"/>
                <a:gd name="T5" fmla="*/ 78 h 189"/>
                <a:gd name="T6" fmla="*/ 41 w 230"/>
                <a:gd name="T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189">
                  <a:moveTo>
                    <a:pt x="41" y="0"/>
                  </a:moveTo>
                  <a:lnTo>
                    <a:pt x="0" y="189"/>
                  </a:lnTo>
                  <a:lnTo>
                    <a:pt x="230" y="78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382"/>
            <p:cNvSpPr>
              <a:spLocks/>
            </p:cNvSpPr>
            <p:nvPr/>
          </p:nvSpPr>
          <p:spPr bwMode="auto">
            <a:xfrm>
              <a:off x="8889622" y="2611973"/>
              <a:ext cx="413692" cy="490460"/>
            </a:xfrm>
            <a:custGeom>
              <a:avLst/>
              <a:gdLst>
                <a:gd name="T0" fmla="*/ 0 w 194"/>
                <a:gd name="T1" fmla="*/ 0 h 230"/>
                <a:gd name="T2" fmla="*/ 45 w 194"/>
                <a:gd name="T3" fmla="*/ 230 h 230"/>
                <a:gd name="T4" fmla="*/ 194 w 194"/>
                <a:gd name="T5" fmla="*/ 50 h 230"/>
                <a:gd name="T6" fmla="*/ 0 w 194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230">
                  <a:moveTo>
                    <a:pt x="0" y="0"/>
                  </a:moveTo>
                  <a:lnTo>
                    <a:pt x="45" y="230"/>
                  </a:lnTo>
                  <a:lnTo>
                    <a:pt x="194" y="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383"/>
            <p:cNvSpPr>
              <a:spLocks/>
            </p:cNvSpPr>
            <p:nvPr/>
          </p:nvSpPr>
          <p:spPr bwMode="auto">
            <a:xfrm>
              <a:off x="8582552" y="2611973"/>
              <a:ext cx="403031" cy="490460"/>
            </a:xfrm>
            <a:custGeom>
              <a:avLst/>
              <a:gdLst>
                <a:gd name="T0" fmla="*/ 0 w 189"/>
                <a:gd name="T1" fmla="*/ 133 h 230"/>
                <a:gd name="T2" fmla="*/ 189 w 189"/>
                <a:gd name="T3" fmla="*/ 230 h 230"/>
                <a:gd name="T4" fmla="*/ 144 w 189"/>
                <a:gd name="T5" fmla="*/ 0 h 230"/>
                <a:gd name="T6" fmla="*/ 0 w 189"/>
                <a:gd name="T7" fmla="*/ 13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230">
                  <a:moveTo>
                    <a:pt x="0" y="133"/>
                  </a:moveTo>
                  <a:lnTo>
                    <a:pt x="189" y="230"/>
                  </a:lnTo>
                  <a:lnTo>
                    <a:pt x="144" y="0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384"/>
            <p:cNvSpPr>
              <a:spLocks/>
            </p:cNvSpPr>
            <p:nvPr/>
          </p:nvSpPr>
          <p:spPr bwMode="auto">
            <a:xfrm>
              <a:off x="8582552" y="2560794"/>
              <a:ext cx="307070" cy="334793"/>
            </a:xfrm>
            <a:custGeom>
              <a:avLst/>
              <a:gdLst>
                <a:gd name="T0" fmla="*/ 23 w 144"/>
                <a:gd name="T1" fmla="*/ 0 h 157"/>
                <a:gd name="T2" fmla="*/ 0 w 144"/>
                <a:gd name="T3" fmla="*/ 157 h 157"/>
                <a:gd name="T4" fmla="*/ 144 w 144"/>
                <a:gd name="T5" fmla="*/ 24 h 157"/>
                <a:gd name="T6" fmla="*/ 23 w 144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57">
                  <a:moveTo>
                    <a:pt x="23" y="0"/>
                  </a:moveTo>
                  <a:lnTo>
                    <a:pt x="0" y="157"/>
                  </a:lnTo>
                  <a:lnTo>
                    <a:pt x="144" y="24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385"/>
            <p:cNvSpPr>
              <a:spLocks/>
            </p:cNvSpPr>
            <p:nvPr/>
          </p:nvSpPr>
          <p:spPr bwMode="auto">
            <a:xfrm>
              <a:off x="8298937" y="2560794"/>
              <a:ext cx="332660" cy="334793"/>
            </a:xfrm>
            <a:custGeom>
              <a:avLst/>
              <a:gdLst>
                <a:gd name="T0" fmla="*/ 0 w 156"/>
                <a:gd name="T1" fmla="*/ 93 h 157"/>
                <a:gd name="T2" fmla="*/ 156 w 156"/>
                <a:gd name="T3" fmla="*/ 0 h 157"/>
                <a:gd name="T4" fmla="*/ 133 w 156"/>
                <a:gd name="T5" fmla="*/ 157 h 157"/>
                <a:gd name="T6" fmla="*/ 0 w 156"/>
                <a:gd name="T7" fmla="*/ 9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157">
                  <a:moveTo>
                    <a:pt x="0" y="93"/>
                  </a:moveTo>
                  <a:lnTo>
                    <a:pt x="156" y="0"/>
                  </a:lnTo>
                  <a:lnTo>
                    <a:pt x="133" y="157"/>
                  </a:lnTo>
                  <a:lnTo>
                    <a:pt x="0" y="9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386"/>
            <p:cNvSpPr>
              <a:spLocks/>
            </p:cNvSpPr>
            <p:nvPr/>
          </p:nvSpPr>
          <p:spPr bwMode="auto">
            <a:xfrm>
              <a:off x="8495121" y="3102433"/>
              <a:ext cx="490460" cy="473400"/>
            </a:xfrm>
            <a:custGeom>
              <a:avLst/>
              <a:gdLst>
                <a:gd name="T0" fmla="*/ 156 w 230"/>
                <a:gd name="T1" fmla="*/ 222 h 222"/>
                <a:gd name="T2" fmla="*/ 0 w 230"/>
                <a:gd name="T3" fmla="*/ 125 h 222"/>
                <a:gd name="T4" fmla="*/ 230 w 230"/>
                <a:gd name="T5" fmla="*/ 0 h 222"/>
                <a:gd name="T6" fmla="*/ 156 w 230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22">
                  <a:moveTo>
                    <a:pt x="156" y="222"/>
                  </a:moveTo>
                  <a:lnTo>
                    <a:pt x="0" y="125"/>
                  </a:lnTo>
                  <a:lnTo>
                    <a:pt x="230" y="0"/>
                  </a:lnTo>
                  <a:lnTo>
                    <a:pt x="156" y="22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387"/>
            <p:cNvSpPr>
              <a:spLocks/>
            </p:cNvSpPr>
            <p:nvPr/>
          </p:nvSpPr>
          <p:spPr bwMode="auto">
            <a:xfrm>
              <a:off x="8343719" y="2895587"/>
              <a:ext cx="641863" cy="226038"/>
            </a:xfrm>
            <a:custGeom>
              <a:avLst/>
              <a:gdLst>
                <a:gd name="T0" fmla="*/ 112 w 301"/>
                <a:gd name="T1" fmla="*/ 0 h 106"/>
                <a:gd name="T2" fmla="*/ 0 w 301"/>
                <a:gd name="T3" fmla="*/ 106 h 106"/>
                <a:gd name="T4" fmla="*/ 301 w 301"/>
                <a:gd name="T5" fmla="*/ 97 h 106"/>
                <a:gd name="T6" fmla="*/ 112 w 301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1" h="106">
                  <a:moveTo>
                    <a:pt x="112" y="0"/>
                  </a:moveTo>
                  <a:lnTo>
                    <a:pt x="0" y="106"/>
                  </a:lnTo>
                  <a:lnTo>
                    <a:pt x="301" y="97"/>
                  </a:lnTo>
                  <a:lnTo>
                    <a:pt x="112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388"/>
            <p:cNvSpPr>
              <a:spLocks/>
            </p:cNvSpPr>
            <p:nvPr/>
          </p:nvSpPr>
          <p:spPr bwMode="auto">
            <a:xfrm>
              <a:off x="8495121" y="3368988"/>
              <a:ext cx="332660" cy="368912"/>
            </a:xfrm>
            <a:custGeom>
              <a:avLst/>
              <a:gdLst>
                <a:gd name="T0" fmla="*/ 0 w 156"/>
                <a:gd name="T1" fmla="*/ 0 h 173"/>
                <a:gd name="T2" fmla="*/ 41 w 156"/>
                <a:gd name="T3" fmla="*/ 173 h 173"/>
                <a:gd name="T4" fmla="*/ 156 w 156"/>
                <a:gd name="T5" fmla="*/ 97 h 173"/>
                <a:gd name="T6" fmla="*/ 0 w 156"/>
                <a:gd name="T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173">
                  <a:moveTo>
                    <a:pt x="0" y="0"/>
                  </a:moveTo>
                  <a:lnTo>
                    <a:pt x="41" y="173"/>
                  </a:lnTo>
                  <a:lnTo>
                    <a:pt x="156" y="9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389"/>
            <p:cNvSpPr>
              <a:spLocks/>
            </p:cNvSpPr>
            <p:nvPr/>
          </p:nvSpPr>
          <p:spPr bwMode="auto">
            <a:xfrm>
              <a:off x="8343719" y="3102433"/>
              <a:ext cx="641863" cy="266555"/>
            </a:xfrm>
            <a:custGeom>
              <a:avLst/>
              <a:gdLst>
                <a:gd name="T0" fmla="*/ 0 w 301"/>
                <a:gd name="T1" fmla="*/ 9 h 125"/>
                <a:gd name="T2" fmla="*/ 71 w 301"/>
                <a:gd name="T3" fmla="*/ 125 h 125"/>
                <a:gd name="T4" fmla="*/ 301 w 301"/>
                <a:gd name="T5" fmla="*/ 0 h 125"/>
                <a:gd name="T6" fmla="*/ 0 w 301"/>
                <a:gd name="T7" fmla="*/ 9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1" h="125">
                  <a:moveTo>
                    <a:pt x="0" y="9"/>
                  </a:moveTo>
                  <a:lnTo>
                    <a:pt x="71" y="125"/>
                  </a:lnTo>
                  <a:lnTo>
                    <a:pt x="301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390"/>
            <p:cNvSpPr>
              <a:spLocks/>
            </p:cNvSpPr>
            <p:nvPr/>
          </p:nvSpPr>
          <p:spPr bwMode="auto">
            <a:xfrm>
              <a:off x="8173125" y="3368988"/>
              <a:ext cx="409427" cy="368912"/>
            </a:xfrm>
            <a:custGeom>
              <a:avLst/>
              <a:gdLst>
                <a:gd name="T0" fmla="*/ 0 w 192"/>
                <a:gd name="T1" fmla="*/ 116 h 173"/>
                <a:gd name="T2" fmla="*/ 151 w 192"/>
                <a:gd name="T3" fmla="*/ 0 h 173"/>
                <a:gd name="T4" fmla="*/ 192 w 192"/>
                <a:gd name="T5" fmla="*/ 173 h 173"/>
                <a:gd name="T6" fmla="*/ 0 w 192"/>
                <a:gd name="T7" fmla="*/ 11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173">
                  <a:moveTo>
                    <a:pt x="0" y="116"/>
                  </a:moveTo>
                  <a:lnTo>
                    <a:pt x="151" y="0"/>
                  </a:lnTo>
                  <a:lnTo>
                    <a:pt x="192" y="173"/>
                  </a:lnTo>
                  <a:lnTo>
                    <a:pt x="0" y="116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391"/>
            <p:cNvSpPr>
              <a:spLocks/>
            </p:cNvSpPr>
            <p:nvPr/>
          </p:nvSpPr>
          <p:spPr bwMode="auto">
            <a:xfrm>
              <a:off x="8173125" y="3616350"/>
              <a:ext cx="409427" cy="287879"/>
            </a:xfrm>
            <a:custGeom>
              <a:avLst/>
              <a:gdLst>
                <a:gd name="T0" fmla="*/ 26 w 192"/>
                <a:gd name="T1" fmla="*/ 135 h 135"/>
                <a:gd name="T2" fmla="*/ 192 w 192"/>
                <a:gd name="T3" fmla="*/ 57 h 135"/>
                <a:gd name="T4" fmla="*/ 0 w 192"/>
                <a:gd name="T5" fmla="*/ 0 h 135"/>
                <a:gd name="T6" fmla="*/ 26 w 192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135">
                  <a:moveTo>
                    <a:pt x="26" y="135"/>
                  </a:moveTo>
                  <a:lnTo>
                    <a:pt x="192" y="57"/>
                  </a:lnTo>
                  <a:lnTo>
                    <a:pt x="0" y="0"/>
                  </a:lnTo>
                  <a:lnTo>
                    <a:pt x="26" y="13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392"/>
            <p:cNvSpPr>
              <a:spLocks/>
            </p:cNvSpPr>
            <p:nvPr/>
          </p:nvSpPr>
          <p:spPr bwMode="auto">
            <a:xfrm>
              <a:off x="8228568" y="3737898"/>
              <a:ext cx="353984" cy="403031"/>
            </a:xfrm>
            <a:custGeom>
              <a:avLst/>
              <a:gdLst>
                <a:gd name="T0" fmla="*/ 125 w 166"/>
                <a:gd name="T1" fmla="*/ 189 h 189"/>
                <a:gd name="T2" fmla="*/ 0 w 166"/>
                <a:gd name="T3" fmla="*/ 78 h 189"/>
                <a:gd name="T4" fmla="*/ 166 w 166"/>
                <a:gd name="T5" fmla="*/ 0 h 189"/>
                <a:gd name="T6" fmla="*/ 125 w 166"/>
                <a:gd name="T7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6" h="189">
                  <a:moveTo>
                    <a:pt x="125" y="189"/>
                  </a:moveTo>
                  <a:lnTo>
                    <a:pt x="0" y="78"/>
                  </a:lnTo>
                  <a:lnTo>
                    <a:pt x="166" y="0"/>
                  </a:lnTo>
                  <a:lnTo>
                    <a:pt x="125" y="189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393"/>
            <p:cNvSpPr>
              <a:spLocks/>
            </p:cNvSpPr>
            <p:nvPr/>
          </p:nvSpPr>
          <p:spPr bwMode="auto">
            <a:xfrm>
              <a:off x="8072899" y="3121625"/>
              <a:ext cx="422222" cy="247362"/>
            </a:xfrm>
            <a:custGeom>
              <a:avLst/>
              <a:gdLst>
                <a:gd name="T0" fmla="*/ 0 w 198"/>
                <a:gd name="T1" fmla="*/ 97 h 116"/>
                <a:gd name="T2" fmla="*/ 198 w 198"/>
                <a:gd name="T3" fmla="*/ 116 h 116"/>
                <a:gd name="T4" fmla="*/ 127 w 198"/>
                <a:gd name="T5" fmla="*/ 0 h 116"/>
                <a:gd name="T6" fmla="*/ 0 w 198"/>
                <a:gd name="T7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" h="116">
                  <a:moveTo>
                    <a:pt x="0" y="97"/>
                  </a:moveTo>
                  <a:lnTo>
                    <a:pt x="198" y="116"/>
                  </a:lnTo>
                  <a:lnTo>
                    <a:pt x="127" y="0"/>
                  </a:lnTo>
                  <a:lnTo>
                    <a:pt x="0" y="97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394"/>
            <p:cNvSpPr>
              <a:spLocks/>
            </p:cNvSpPr>
            <p:nvPr/>
          </p:nvSpPr>
          <p:spPr bwMode="auto">
            <a:xfrm>
              <a:off x="8072899" y="3328471"/>
              <a:ext cx="422222" cy="287879"/>
            </a:xfrm>
            <a:custGeom>
              <a:avLst/>
              <a:gdLst>
                <a:gd name="T0" fmla="*/ 47 w 198"/>
                <a:gd name="T1" fmla="*/ 135 h 135"/>
                <a:gd name="T2" fmla="*/ 0 w 198"/>
                <a:gd name="T3" fmla="*/ 0 h 135"/>
                <a:gd name="T4" fmla="*/ 198 w 198"/>
                <a:gd name="T5" fmla="*/ 19 h 135"/>
                <a:gd name="T6" fmla="*/ 47 w 198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" h="135">
                  <a:moveTo>
                    <a:pt x="47" y="135"/>
                  </a:moveTo>
                  <a:lnTo>
                    <a:pt x="0" y="0"/>
                  </a:lnTo>
                  <a:lnTo>
                    <a:pt x="198" y="19"/>
                  </a:lnTo>
                  <a:lnTo>
                    <a:pt x="47" y="13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395"/>
            <p:cNvSpPr>
              <a:spLocks/>
            </p:cNvSpPr>
            <p:nvPr/>
          </p:nvSpPr>
          <p:spPr bwMode="auto">
            <a:xfrm>
              <a:off x="8117681" y="3904228"/>
              <a:ext cx="377441" cy="236701"/>
            </a:xfrm>
            <a:custGeom>
              <a:avLst/>
              <a:gdLst>
                <a:gd name="T0" fmla="*/ 0 w 177"/>
                <a:gd name="T1" fmla="*/ 97 h 111"/>
                <a:gd name="T2" fmla="*/ 52 w 177"/>
                <a:gd name="T3" fmla="*/ 0 h 111"/>
                <a:gd name="T4" fmla="*/ 177 w 177"/>
                <a:gd name="T5" fmla="*/ 111 h 111"/>
                <a:gd name="T6" fmla="*/ 0 w 177"/>
                <a:gd name="T7" fmla="*/ 9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7" h="111">
                  <a:moveTo>
                    <a:pt x="0" y="97"/>
                  </a:moveTo>
                  <a:lnTo>
                    <a:pt x="52" y="0"/>
                  </a:lnTo>
                  <a:lnTo>
                    <a:pt x="177" y="111"/>
                  </a:lnTo>
                  <a:lnTo>
                    <a:pt x="0" y="97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396"/>
            <p:cNvSpPr>
              <a:spLocks/>
            </p:cNvSpPr>
            <p:nvPr/>
          </p:nvSpPr>
          <p:spPr bwMode="auto">
            <a:xfrm>
              <a:off x="7970543" y="4111075"/>
              <a:ext cx="409427" cy="358249"/>
            </a:xfrm>
            <a:custGeom>
              <a:avLst/>
              <a:gdLst>
                <a:gd name="T0" fmla="*/ 192 w 192"/>
                <a:gd name="T1" fmla="*/ 81 h 168"/>
                <a:gd name="T2" fmla="*/ 0 w 192"/>
                <a:gd name="T3" fmla="*/ 168 h 168"/>
                <a:gd name="T4" fmla="*/ 69 w 192"/>
                <a:gd name="T5" fmla="*/ 0 h 168"/>
                <a:gd name="T6" fmla="*/ 192 w 192"/>
                <a:gd name="T7" fmla="*/ 81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168">
                  <a:moveTo>
                    <a:pt x="192" y="81"/>
                  </a:moveTo>
                  <a:lnTo>
                    <a:pt x="0" y="168"/>
                  </a:lnTo>
                  <a:lnTo>
                    <a:pt x="69" y="0"/>
                  </a:lnTo>
                  <a:lnTo>
                    <a:pt x="192" y="8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397"/>
            <p:cNvSpPr>
              <a:spLocks/>
            </p:cNvSpPr>
            <p:nvPr/>
          </p:nvSpPr>
          <p:spPr bwMode="auto">
            <a:xfrm>
              <a:off x="7778624" y="4066293"/>
              <a:ext cx="339058" cy="403031"/>
            </a:xfrm>
            <a:custGeom>
              <a:avLst/>
              <a:gdLst>
                <a:gd name="T0" fmla="*/ 0 w 159"/>
                <a:gd name="T1" fmla="*/ 0 h 189"/>
                <a:gd name="T2" fmla="*/ 90 w 159"/>
                <a:gd name="T3" fmla="*/ 189 h 189"/>
                <a:gd name="T4" fmla="*/ 159 w 159"/>
                <a:gd name="T5" fmla="*/ 21 h 189"/>
                <a:gd name="T6" fmla="*/ 0 w 159"/>
                <a:gd name="T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" h="189">
                  <a:moveTo>
                    <a:pt x="0" y="0"/>
                  </a:moveTo>
                  <a:lnTo>
                    <a:pt x="90" y="189"/>
                  </a:lnTo>
                  <a:lnTo>
                    <a:pt x="159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398"/>
            <p:cNvSpPr>
              <a:spLocks/>
            </p:cNvSpPr>
            <p:nvPr/>
          </p:nvSpPr>
          <p:spPr bwMode="auto">
            <a:xfrm>
              <a:off x="7895908" y="3727237"/>
              <a:ext cx="332660" cy="383838"/>
            </a:xfrm>
            <a:custGeom>
              <a:avLst/>
              <a:gdLst>
                <a:gd name="T0" fmla="*/ 0 w 156"/>
                <a:gd name="T1" fmla="*/ 0 h 180"/>
                <a:gd name="T2" fmla="*/ 104 w 156"/>
                <a:gd name="T3" fmla="*/ 180 h 180"/>
                <a:gd name="T4" fmla="*/ 156 w 156"/>
                <a:gd name="T5" fmla="*/ 83 h 180"/>
                <a:gd name="T6" fmla="*/ 0 w 156"/>
                <a:gd name="T7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180">
                  <a:moveTo>
                    <a:pt x="0" y="0"/>
                  </a:moveTo>
                  <a:lnTo>
                    <a:pt x="104" y="180"/>
                  </a:lnTo>
                  <a:lnTo>
                    <a:pt x="156" y="8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399"/>
            <p:cNvSpPr>
              <a:spLocks/>
            </p:cNvSpPr>
            <p:nvPr/>
          </p:nvSpPr>
          <p:spPr bwMode="auto">
            <a:xfrm>
              <a:off x="7895908" y="3616350"/>
              <a:ext cx="332660" cy="287879"/>
            </a:xfrm>
            <a:custGeom>
              <a:avLst/>
              <a:gdLst>
                <a:gd name="T0" fmla="*/ 130 w 156"/>
                <a:gd name="T1" fmla="*/ 0 h 135"/>
                <a:gd name="T2" fmla="*/ 156 w 156"/>
                <a:gd name="T3" fmla="*/ 135 h 135"/>
                <a:gd name="T4" fmla="*/ 0 w 156"/>
                <a:gd name="T5" fmla="*/ 52 h 135"/>
                <a:gd name="T6" fmla="*/ 130 w 156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135">
                  <a:moveTo>
                    <a:pt x="130" y="0"/>
                  </a:moveTo>
                  <a:lnTo>
                    <a:pt x="156" y="135"/>
                  </a:lnTo>
                  <a:lnTo>
                    <a:pt x="0" y="5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400"/>
            <p:cNvSpPr>
              <a:spLocks/>
            </p:cNvSpPr>
            <p:nvPr/>
          </p:nvSpPr>
          <p:spPr bwMode="auto">
            <a:xfrm>
              <a:off x="7778624" y="3727237"/>
              <a:ext cx="339058" cy="383838"/>
            </a:xfrm>
            <a:custGeom>
              <a:avLst/>
              <a:gdLst>
                <a:gd name="T0" fmla="*/ 159 w 159"/>
                <a:gd name="T1" fmla="*/ 180 h 180"/>
                <a:gd name="T2" fmla="*/ 0 w 159"/>
                <a:gd name="T3" fmla="*/ 159 h 180"/>
                <a:gd name="T4" fmla="*/ 55 w 159"/>
                <a:gd name="T5" fmla="*/ 0 h 180"/>
                <a:gd name="T6" fmla="*/ 159 w 159"/>
                <a:gd name="T7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" h="180">
                  <a:moveTo>
                    <a:pt x="159" y="180"/>
                  </a:moveTo>
                  <a:lnTo>
                    <a:pt x="0" y="159"/>
                  </a:lnTo>
                  <a:lnTo>
                    <a:pt x="55" y="0"/>
                  </a:lnTo>
                  <a:lnTo>
                    <a:pt x="159" y="18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401"/>
            <p:cNvSpPr>
              <a:spLocks/>
            </p:cNvSpPr>
            <p:nvPr/>
          </p:nvSpPr>
          <p:spPr bwMode="auto">
            <a:xfrm>
              <a:off x="7648546" y="3727237"/>
              <a:ext cx="247362" cy="339058"/>
            </a:xfrm>
            <a:custGeom>
              <a:avLst/>
              <a:gdLst>
                <a:gd name="T0" fmla="*/ 0 w 116"/>
                <a:gd name="T1" fmla="*/ 0 h 159"/>
                <a:gd name="T2" fmla="*/ 61 w 116"/>
                <a:gd name="T3" fmla="*/ 159 h 159"/>
                <a:gd name="T4" fmla="*/ 116 w 116"/>
                <a:gd name="T5" fmla="*/ 0 h 159"/>
                <a:gd name="T6" fmla="*/ 0 w 116"/>
                <a:gd name="T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59">
                  <a:moveTo>
                    <a:pt x="0" y="0"/>
                  </a:moveTo>
                  <a:lnTo>
                    <a:pt x="61" y="159"/>
                  </a:lnTo>
                  <a:lnTo>
                    <a:pt x="11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402"/>
            <p:cNvSpPr>
              <a:spLocks/>
            </p:cNvSpPr>
            <p:nvPr/>
          </p:nvSpPr>
          <p:spPr bwMode="auto">
            <a:xfrm>
              <a:off x="7834067" y="3328471"/>
              <a:ext cx="339058" cy="287879"/>
            </a:xfrm>
            <a:custGeom>
              <a:avLst/>
              <a:gdLst>
                <a:gd name="T0" fmla="*/ 0 w 159"/>
                <a:gd name="T1" fmla="*/ 36 h 135"/>
                <a:gd name="T2" fmla="*/ 159 w 159"/>
                <a:gd name="T3" fmla="*/ 135 h 135"/>
                <a:gd name="T4" fmla="*/ 112 w 159"/>
                <a:gd name="T5" fmla="*/ 0 h 135"/>
                <a:gd name="T6" fmla="*/ 0 w 159"/>
                <a:gd name="T7" fmla="*/ 3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" h="135">
                  <a:moveTo>
                    <a:pt x="0" y="36"/>
                  </a:moveTo>
                  <a:lnTo>
                    <a:pt x="159" y="135"/>
                  </a:lnTo>
                  <a:lnTo>
                    <a:pt x="112" y="0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403"/>
            <p:cNvSpPr>
              <a:spLocks/>
            </p:cNvSpPr>
            <p:nvPr/>
          </p:nvSpPr>
          <p:spPr bwMode="auto">
            <a:xfrm>
              <a:off x="7834067" y="3405238"/>
              <a:ext cx="339058" cy="321998"/>
            </a:xfrm>
            <a:custGeom>
              <a:avLst/>
              <a:gdLst>
                <a:gd name="T0" fmla="*/ 29 w 159"/>
                <a:gd name="T1" fmla="*/ 151 h 151"/>
                <a:gd name="T2" fmla="*/ 159 w 159"/>
                <a:gd name="T3" fmla="*/ 99 h 151"/>
                <a:gd name="T4" fmla="*/ 0 w 159"/>
                <a:gd name="T5" fmla="*/ 0 h 151"/>
                <a:gd name="T6" fmla="*/ 29 w 159"/>
                <a:gd name="T7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" h="151">
                  <a:moveTo>
                    <a:pt x="29" y="151"/>
                  </a:moveTo>
                  <a:lnTo>
                    <a:pt x="159" y="99"/>
                  </a:lnTo>
                  <a:lnTo>
                    <a:pt x="0" y="0"/>
                  </a:lnTo>
                  <a:lnTo>
                    <a:pt x="29" y="15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404"/>
            <p:cNvSpPr>
              <a:spLocks/>
            </p:cNvSpPr>
            <p:nvPr/>
          </p:nvSpPr>
          <p:spPr bwMode="auto">
            <a:xfrm>
              <a:off x="7648546" y="3405238"/>
              <a:ext cx="247362" cy="321998"/>
            </a:xfrm>
            <a:custGeom>
              <a:avLst/>
              <a:gdLst>
                <a:gd name="T0" fmla="*/ 0 w 116"/>
                <a:gd name="T1" fmla="*/ 151 h 151"/>
                <a:gd name="T2" fmla="*/ 87 w 116"/>
                <a:gd name="T3" fmla="*/ 0 h 151"/>
                <a:gd name="T4" fmla="*/ 116 w 116"/>
                <a:gd name="T5" fmla="*/ 151 h 151"/>
                <a:gd name="T6" fmla="*/ 0 w 116"/>
                <a:gd name="T7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51">
                  <a:moveTo>
                    <a:pt x="0" y="151"/>
                  </a:moveTo>
                  <a:lnTo>
                    <a:pt x="87" y="0"/>
                  </a:lnTo>
                  <a:lnTo>
                    <a:pt x="116" y="151"/>
                  </a:lnTo>
                  <a:lnTo>
                    <a:pt x="0" y="15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405"/>
            <p:cNvSpPr>
              <a:spLocks/>
            </p:cNvSpPr>
            <p:nvPr/>
          </p:nvSpPr>
          <p:spPr bwMode="auto">
            <a:xfrm>
              <a:off x="7286032" y="3556642"/>
              <a:ext cx="362514" cy="292144"/>
            </a:xfrm>
            <a:custGeom>
              <a:avLst/>
              <a:gdLst>
                <a:gd name="T0" fmla="*/ 52 w 170"/>
                <a:gd name="T1" fmla="*/ 137 h 137"/>
                <a:gd name="T2" fmla="*/ 170 w 170"/>
                <a:gd name="T3" fmla="*/ 80 h 137"/>
                <a:gd name="T4" fmla="*/ 0 w 170"/>
                <a:gd name="T5" fmla="*/ 0 h 137"/>
                <a:gd name="T6" fmla="*/ 52 w 170"/>
                <a:gd name="T7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137">
                  <a:moveTo>
                    <a:pt x="52" y="137"/>
                  </a:moveTo>
                  <a:lnTo>
                    <a:pt x="170" y="80"/>
                  </a:lnTo>
                  <a:lnTo>
                    <a:pt x="0" y="0"/>
                  </a:lnTo>
                  <a:lnTo>
                    <a:pt x="52" y="137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406"/>
            <p:cNvSpPr>
              <a:spLocks/>
            </p:cNvSpPr>
            <p:nvPr/>
          </p:nvSpPr>
          <p:spPr bwMode="auto">
            <a:xfrm>
              <a:off x="7286032" y="3238908"/>
              <a:ext cx="362514" cy="488328"/>
            </a:xfrm>
            <a:custGeom>
              <a:avLst/>
              <a:gdLst>
                <a:gd name="T0" fmla="*/ 85 w 170"/>
                <a:gd name="T1" fmla="*/ 0 h 229"/>
                <a:gd name="T2" fmla="*/ 170 w 170"/>
                <a:gd name="T3" fmla="*/ 229 h 229"/>
                <a:gd name="T4" fmla="*/ 0 w 170"/>
                <a:gd name="T5" fmla="*/ 149 h 229"/>
                <a:gd name="T6" fmla="*/ 85 w 170"/>
                <a:gd name="T7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229">
                  <a:moveTo>
                    <a:pt x="85" y="0"/>
                  </a:moveTo>
                  <a:lnTo>
                    <a:pt x="170" y="229"/>
                  </a:lnTo>
                  <a:lnTo>
                    <a:pt x="0" y="149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407"/>
            <p:cNvSpPr>
              <a:spLocks/>
            </p:cNvSpPr>
            <p:nvPr/>
          </p:nvSpPr>
          <p:spPr bwMode="auto">
            <a:xfrm>
              <a:off x="7467288" y="3238908"/>
              <a:ext cx="366779" cy="488328"/>
            </a:xfrm>
            <a:custGeom>
              <a:avLst/>
              <a:gdLst>
                <a:gd name="T0" fmla="*/ 172 w 172"/>
                <a:gd name="T1" fmla="*/ 78 h 229"/>
                <a:gd name="T2" fmla="*/ 0 w 172"/>
                <a:gd name="T3" fmla="*/ 0 h 229"/>
                <a:gd name="T4" fmla="*/ 85 w 172"/>
                <a:gd name="T5" fmla="*/ 229 h 229"/>
                <a:gd name="T6" fmla="*/ 172 w 172"/>
                <a:gd name="T7" fmla="*/ 7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" h="229">
                  <a:moveTo>
                    <a:pt x="172" y="78"/>
                  </a:moveTo>
                  <a:lnTo>
                    <a:pt x="0" y="0"/>
                  </a:lnTo>
                  <a:lnTo>
                    <a:pt x="85" y="229"/>
                  </a:lnTo>
                  <a:lnTo>
                    <a:pt x="172" y="78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408"/>
            <p:cNvSpPr>
              <a:spLocks/>
            </p:cNvSpPr>
            <p:nvPr/>
          </p:nvSpPr>
          <p:spPr bwMode="auto">
            <a:xfrm>
              <a:off x="7467288" y="3010739"/>
              <a:ext cx="366779" cy="394501"/>
            </a:xfrm>
            <a:custGeom>
              <a:avLst/>
              <a:gdLst>
                <a:gd name="T0" fmla="*/ 146 w 172"/>
                <a:gd name="T1" fmla="*/ 0 h 185"/>
                <a:gd name="T2" fmla="*/ 0 w 172"/>
                <a:gd name="T3" fmla="*/ 107 h 185"/>
                <a:gd name="T4" fmla="*/ 172 w 172"/>
                <a:gd name="T5" fmla="*/ 185 h 185"/>
                <a:gd name="T6" fmla="*/ 146 w 172"/>
                <a:gd name="T7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" h="185">
                  <a:moveTo>
                    <a:pt x="146" y="0"/>
                  </a:moveTo>
                  <a:lnTo>
                    <a:pt x="0" y="107"/>
                  </a:lnTo>
                  <a:lnTo>
                    <a:pt x="172" y="185"/>
                  </a:lnTo>
                  <a:lnTo>
                    <a:pt x="146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409"/>
            <p:cNvSpPr>
              <a:spLocks/>
            </p:cNvSpPr>
            <p:nvPr/>
          </p:nvSpPr>
          <p:spPr bwMode="auto">
            <a:xfrm>
              <a:off x="8298937" y="2759111"/>
              <a:ext cx="283614" cy="362514"/>
            </a:xfrm>
            <a:custGeom>
              <a:avLst/>
              <a:gdLst>
                <a:gd name="T0" fmla="*/ 0 w 133"/>
                <a:gd name="T1" fmla="*/ 0 h 170"/>
                <a:gd name="T2" fmla="*/ 133 w 133"/>
                <a:gd name="T3" fmla="*/ 64 h 170"/>
                <a:gd name="T4" fmla="*/ 21 w 133"/>
                <a:gd name="T5" fmla="*/ 170 h 170"/>
                <a:gd name="T6" fmla="*/ 0 w 133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170">
                  <a:moveTo>
                    <a:pt x="0" y="0"/>
                  </a:moveTo>
                  <a:lnTo>
                    <a:pt x="133" y="64"/>
                  </a:lnTo>
                  <a:lnTo>
                    <a:pt x="21" y="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410"/>
            <p:cNvSpPr>
              <a:spLocks/>
            </p:cNvSpPr>
            <p:nvPr/>
          </p:nvSpPr>
          <p:spPr bwMode="auto">
            <a:xfrm>
              <a:off x="7778624" y="3010739"/>
              <a:ext cx="294276" cy="394501"/>
            </a:xfrm>
            <a:custGeom>
              <a:avLst/>
              <a:gdLst>
                <a:gd name="T0" fmla="*/ 138 w 138"/>
                <a:gd name="T1" fmla="*/ 149 h 185"/>
                <a:gd name="T2" fmla="*/ 0 w 138"/>
                <a:gd name="T3" fmla="*/ 0 h 185"/>
                <a:gd name="T4" fmla="*/ 26 w 138"/>
                <a:gd name="T5" fmla="*/ 185 h 185"/>
                <a:gd name="T6" fmla="*/ 138 w 138"/>
                <a:gd name="T7" fmla="*/ 14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185">
                  <a:moveTo>
                    <a:pt x="138" y="149"/>
                  </a:moveTo>
                  <a:lnTo>
                    <a:pt x="0" y="0"/>
                  </a:lnTo>
                  <a:lnTo>
                    <a:pt x="26" y="185"/>
                  </a:lnTo>
                  <a:lnTo>
                    <a:pt x="138" y="149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411"/>
            <p:cNvSpPr>
              <a:spLocks/>
            </p:cNvSpPr>
            <p:nvPr/>
          </p:nvSpPr>
          <p:spPr bwMode="auto">
            <a:xfrm>
              <a:off x="8040914" y="2844409"/>
              <a:ext cx="302806" cy="484063"/>
            </a:xfrm>
            <a:custGeom>
              <a:avLst/>
              <a:gdLst>
                <a:gd name="T0" fmla="*/ 0 w 142"/>
                <a:gd name="T1" fmla="*/ 0 h 227"/>
                <a:gd name="T2" fmla="*/ 15 w 142"/>
                <a:gd name="T3" fmla="*/ 227 h 227"/>
                <a:gd name="T4" fmla="*/ 142 w 142"/>
                <a:gd name="T5" fmla="*/ 130 h 227"/>
                <a:gd name="T6" fmla="*/ 0 w 142"/>
                <a:gd name="T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227">
                  <a:moveTo>
                    <a:pt x="0" y="0"/>
                  </a:moveTo>
                  <a:lnTo>
                    <a:pt x="15" y="227"/>
                  </a:lnTo>
                  <a:lnTo>
                    <a:pt x="142" y="13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412"/>
            <p:cNvSpPr>
              <a:spLocks/>
            </p:cNvSpPr>
            <p:nvPr/>
          </p:nvSpPr>
          <p:spPr bwMode="auto">
            <a:xfrm>
              <a:off x="8040914" y="2759111"/>
              <a:ext cx="302806" cy="362514"/>
            </a:xfrm>
            <a:custGeom>
              <a:avLst/>
              <a:gdLst>
                <a:gd name="T0" fmla="*/ 121 w 142"/>
                <a:gd name="T1" fmla="*/ 0 h 170"/>
                <a:gd name="T2" fmla="*/ 142 w 142"/>
                <a:gd name="T3" fmla="*/ 170 h 170"/>
                <a:gd name="T4" fmla="*/ 0 w 142"/>
                <a:gd name="T5" fmla="*/ 40 h 170"/>
                <a:gd name="T6" fmla="*/ 121 w 142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70">
                  <a:moveTo>
                    <a:pt x="121" y="0"/>
                  </a:moveTo>
                  <a:lnTo>
                    <a:pt x="142" y="170"/>
                  </a:lnTo>
                  <a:lnTo>
                    <a:pt x="0" y="40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413"/>
            <p:cNvSpPr>
              <a:spLocks/>
            </p:cNvSpPr>
            <p:nvPr/>
          </p:nvSpPr>
          <p:spPr bwMode="auto">
            <a:xfrm>
              <a:off x="7778624" y="2844409"/>
              <a:ext cx="294276" cy="484063"/>
            </a:xfrm>
            <a:custGeom>
              <a:avLst/>
              <a:gdLst>
                <a:gd name="T0" fmla="*/ 0 w 138"/>
                <a:gd name="T1" fmla="*/ 78 h 227"/>
                <a:gd name="T2" fmla="*/ 123 w 138"/>
                <a:gd name="T3" fmla="*/ 0 h 227"/>
                <a:gd name="T4" fmla="*/ 138 w 138"/>
                <a:gd name="T5" fmla="*/ 227 h 227"/>
                <a:gd name="T6" fmla="*/ 0 w 138"/>
                <a:gd name="T7" fmla="*/ 7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227">
                  <a:moveTo>
                    <a:pt x="0" y="78"/>
                  </a:moveTo>
                  <a:lnTo>
                    <a:pt x="123" y="0"/>
                  </a:lnTo>
                  <a:lnTo>
                    <a:pt x="138" y="227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414"/>
            <p:cNvSpPr>
              <a:spLocks/>
            </p:cNvSpPr>
            <p:nvPr/>
          </p:nvSpPr>
          <p:spPr bwMode="auto">
            <a:xfrm>
              <a:off x="7552586" y="2648225"/>
              <a:ext cx="488328" cy="362514"/>
            </a:xfrm>
            <a:custGeom>
              <a:avLst/>
              <a:gdLst>
                <a:gd name="T0" fmla="*/ 0 w 229"/>
                <a:gd name="T1" fmla="*/ 0 h 170"/>
                <a:gd name="T2" fmla="*/ 106 w 229"/>
                <a:gd name="T3" fmla="*/ 170 h 170"/>
                <a:gd name="T4" fmla="*/ 229 w 229"/>
                <a:gd name="T5" fmla="*/ 92 h 170"/>
                <a:gd name="T6" fmla="*/ 0 w 229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" h="170">
                  <a:moveTo>
                    <a:pt x="0" y="0"/>
                  </a:moveTo>
                  <a:lnTo>
                    <a:pt x="106" y="170"/>
                  </a:lnTo>
                  <a:lnTo>
                    <a:pt x="229" y="9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415"/>
            <p:cNvSpPr>
              <a:spLocks/>
            </p:cNvSpPr>
            <p:nvPr/>
          </p:nvSpPr>
          <p:spPr bwMode="auto">
            <a:xfrm>
              <a:off x="7286032" y="2648225"/>
              <a:ext cx="492593" cy="362514"/>
            </a:xfrm>
            <a:custGeom>
              <a:avLst/>
              <a:gdLst>
                <a:gd name="T0" fmla="*/ 0 w 231"/>
                <a:gd name="T1" fmla="*/ 116 h 170"/>
                <a:gd name="T2" fmla="*/ 231 w 231"/>
                <a:gd name="T3" fmla="*/ 170 h 170"/>
                <a:gd name="T4" fmla="*/ 125 w 231"/>
                <a:gd name="T5" fmla="*/ 0 h 170"/>
                <a:gd name="T6" fmla="*/ 0 w 231"/>
                <a:gd name="T7" fmla="*/ 11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70">
                  <a:moveTo>
                    <a:pt x="0" y="116"/>
                  </a:moveTo>
                  <a:lnTo>
                    <a:pt x="231" y="170"/>
                  </a:lnTo>
                  <a:lnTo>
                    <a:pt x="125" y="0"/>
                  </a:lnTo>
                  <a:lnTo>
                    <a:pt x="0" y="116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416"/>
            <p:cNvSpPr>
              <a:spLocks/>
            </p:cNvSpPr>
            <p:nvPr/>
          </p:nvSpPr>
          <p:spPr bwMode="auto">
            <a:xfrm>
              <a:off x="7286032" y="2895587"/>
              <a:ext cx="492593" cy="343323"/>
            </a:xfrm>
            <a:custGeom>
              <a:avLst/>
              <a:gdLst>
                <a:gd name="T0" fmla="*/ 85 w 231"/>
                <a:gd name="T1" fmla="*/ 161 h 161"/>
                <a:gd name="T2" fmla="*/ 0 w 231"/>
                <a:gd name="T3" fmla="*/ 0 h 161"/>
                <a:gd name="T4" fmla="*/ 231 w 231"/>
                <a:gd name="T5" fmla="*/ 54 h 161"/>
                <a:gd name="T6" fmla="*/ 85 w 231"/>
                <a:gd name="T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61">
                  <a:moveTo>
                    <a:pt x="85" y="161"/>
                  </a:moveTo>
                  <a:lnTo>
                    <a:pt x="0" y="0"/>
                  </a:lnTo>
                  <a:lnTo>
                    <a:pt x="231" y="54"/>
                  </a:lnTo>
                  <a:lnTo>
                    <a:pt x="85" y="16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417"/>
            <p:cNvSpPr>
              <a:spLocks/>
            </p:cNvSpPr>
            <p:nvPr/>
          </p:nvSpPr>
          <p:spPr bwMode="auto">
            <a:xfrm>
              <a:off x="7057861" y="2895587"/>
              <a:ext cx="409427" cy="343323"/>
            </a:xfrm>
            <a:custGeom>
              <a:avLst/>
              <a:gdLst>
                <a:gd name="T0" fmla="*/ 0 w 192"/>
                <a:gd name="T1" fmla="*/ 120 h 161"/>
                <a:gd name="T2" fmla="*/ 192 w 192"/>
                <a:gd name="T3" fmla="*/ 161 h 161"/>
                <a:gd name="T4" fmla="*/ 107 w 192"/>
                <a:gd name="T5" fmla="*/ 0 h 161"/>
                <a:gd name="T6" fmla="*/ 0 w 192"/>
                <a:gd name="T7" fmla="*/ 12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161">
                  <a:moveTo>
                    <a:pt x="0" y="120"/>
                  </a:moveTo>
                  <a:lnTo>
                    <a:pt x="192" y="161"/>
                  </a:lnTo>
                  <a:lnTo>
                    <a:pt x="107" y="0"/>
                  </a:lnTo>
                  <a:lnTo>
                    <a:pt x="0" y="12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418"/>
            <p:cNvSpPr>
              <a:spLocks/>
            </p:cNvSpPr>
            <p:nvPr/>
          </p:nvSpPr>
          <p:spPr bwMode="auto">
            <a:xfrm>
              <a:off x="7057861" y="3151479"/>
              <a:ext cx="409427" cy="206847"/>
            </a:xfrm>
            <a:custGeom>
              <a:avLst/>
              <a:gdLst>
                <a:gd name="T0" fmla="*/ 29 w 192"/>
                <a:gd name="T1" fmla="*/ 97 h 97"/>
                <a:gd name="T2" fmla="*/ 192 w 192"/>
                <a:gd name="T3" fmla="*/ 41 h 97"/>
                <a:gd name="T4" fmla="*/ 0 w 192"/>
                <a:gd name="T5" fmla="*/ 0 h 97"/>
                <a:gd name="T6" fmla="*/ 29 w 192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97">
                  <a:moveTo>
                    <a:pt x="29" y="97"/>
                  </a:moveTo>
                  <a:lnTo>
                    <a:pt x="192" y="41"/>
                  </a:lnTo>
                  <a:lnTo>
                    <a:pt x="0" y="0"/>
                  </a:lnTo>
                  <a:lnTo>
                    <a:pt x="29" y="97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419"/>
            <p:cNvSpPr>
              <a:spLocks/>
            </p:cNvSpPr>
            <p:nvPr/>
          </p:nvSpPr>
          <p:spPr bwMode="auto">
            <a:xfrm>
              <a:off x="7119702" y="3238908"/>
              <a:ext cx="347587" cy="317733"/>
            </a:xfrm>
            <a:custGeom>
              <a:avLst/>
              <a:gdLst>
                <a:gd name="T0" fmla="*/ 78 w 163"/>
                <a:gd name="T1" fmla="*/ 149 h 149"/>
                <a:gd name="T2" fmla="*/ 0 w 163"/>
                <a:gd name="T3" fmla="*/ 56 h 149"/>
                <a:gd name="T4" fmla="*/ 163 w 163"/>
                <a:gd name="T5" fmla="*/ 0 h 149"/>
                <a:gd name="T6" fmla="*/ 78 w 163"/>
                <a:gd name="T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3" h="149">
                  <a:moveTo>
                    <a:pt x="78" y="149"/>
                  </a:moveTo>
                  <a:lnTo>
                    <a:pt x="0" y="56"/>
                  </a:lnTo>
                  <a:lnTo>
                    <a:pt x="163" y="0"/>
                  </a:lnTo>
                  <a:lnTo>
                    <a:pt x="78" y="149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420"/>
            <p:cNvSpPr>
              <a:spLocks/>
            </p:cNvSpPr>
            <p:nvPr/>
          </p:nvSpPr>
          <p:spPr bwMode="auto">
            <a:xfrm>
              <a:off x="7002418" y="3358325"/>
              <a:ext cx="283614" cy="343323"/>
            </a:xfrm>
            <a:custGeom>
              <a:avLst/>
              <a:gdLst>
                <a:gd name="T0" fmla="*/ 0 w 133"/>
                <a:gd name="T1" fmla="*/ 161 h 161"/>
                <a:gd name="T2" fmla="*/ 133 w 133"/>
                <a:gd name="T3" fmla="*/ 93 h 161"/>
                <a:gd name="T4" fmla="*/ 55 w 133"/>
                <a:gd name="T5" fmla="*/ 0 h 161"/>
                <a:gd name="T6" fmla="*/ 0 w 133"/>
                <a:gd name="T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161">
                  <a:moveTo>
                    <a:pt x="0" y="161"/>
                  </a:moveTo>
                  <a:lnTo>
                    <a:pt x="133" y="93"/>
                  </a:lnTo>
                  <a:lnTo>
                    <a:pt x="55" y="0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421"/>
            <p:cNvSpPr>
              <a:spLocks/>
            </p:cNvSpPr>
            <p:nvPr/>
          </p:nvSpPr>
          <p:spPr bwMode="auto">
            <a:xfrm>
              <a:off x="6831823" y="3358325"/>
              <a:ext cx="287879" cy="343323"/>
            </a:xfrm>
            <a:custGeom>
              <a:avLst/>
              <a:gdLst>
                <a:gd name="T0" fmla="*/ 0 w 135"/>
                <a:gd name="T1" fmla="*/ 81 h 161"/>
                <a:gd name="T2" fmla="*/ 135 w 135"/>
                <a:gd name="T3" fmla="*/ 0 h 161"/>
                <a:gd name="T4" fmla="*/ 80 w 135"/>
                <a:gd name="T5" fmla="*/ 161 h 161"/>
                <a:gd name="T6" fmla="*/ 0 w 135"/>
                <a:gd name="T7" fmla="*/ 8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161">
                  <a:moveTo>
                    <a:pt x="0" y="81"/>
                  </a:moveTo>
                  <a:lnTo>
                    <a:pt x="135" y="0"/>
                  </a:lnTo>
                  <a:lnTo>
                    <a:pt x="80" y="161"/>
                  </a:lnTo>
                  <a:lnTo>
                    <a:pt x="0" y="8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7" name="Freeform 422"/>
            <p:cNvSpPr>
              <a:spLocks/>
            </p:cNvSpPr>
            <p:nvPr/>
          </p:nvSpPr>
          <p:spPr bwMode="auto">
            <a:xfrm>
              <a:off x="6706010" y="3531053"/>
              <a:ext cx="296409" cy="317733"/>
            </a:xfrm>
            <a:custGeom>
              <a:avLst/>
              <a:gdLst>
                <a:gd name="T0" fmla="*/ 0 w 139"/>
                <a:gd name="T1" fmla="*/ 149 h 149"/>
                <a:gd name="T2" fmla="*/ 139 w 139"/>
                <a:gd name="T3" fmla="*/ 80 h 149"/>
                <a:gd name="T4" fmla="*/ 59 w 139"/>
                <a:gd name="T5" fmla="*/ 0 h 149"/>
                <a:gd name="T6" fmla="*/ 0 w 139"/>
                <a:gd name="T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49">
                  <a:moveTo>
                    <a:pt x="0" y="149"/>
                  </a:moveTo>
                  <a:lnTo>
                    <a:pt x="139" y="80"/>
                  </a:lnTo>
                  <a:lnTo>
                    <a:pt x="59" y="0"/>
                  </a:lnTo>
                  <a:lnTo>
                    <a:pt x="0" y="149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8" name="Freeform 423"/>
            <p:cNvSpPr>
              <a:spLocks/>
            </p:cNvSpPr>
            <p:nvPr/>
          </p:nvSpPr>
          <p:spPr bwMode="auto">
            <a:xfrm>
              <a:off x="6810499" y="3206923"/>
              <a:ext cx="309204" cy="324130"/>
            </a:xfrm>
            <a:custGeom>
              <a:avLst/>
              <a:gdLst>
                <a:gd name="T0" fmla="*/ 0 w 145"/>
                <a:gd name="T1" fmla="*/ 0 h 152"/>
                <a:gd name="T2" fmla="*/ 145 w 145"/>
                <a:gd name="T3" fmla="*/ 71 h 152"/>
                <a:gd name="T4" fmla="*/ 10 w 145"/>
                <a:gd name="T5" fmla="*/ 152 h 152"/>
                <a:gd name="T6" fmla="*/ 0 w 145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52">
                  <a:moveTo>
                    <a:pt x="0" y="0"/>
                  </a:moveTo>
                  <a:lnTo>
                    <a:pt x="145" y="71"/>
                  </a:lnTo>
                  <a:lnTo>
                    <a:pt x="10" y="15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9" name="Freeform 424"/>
            <p:cNvSpPr>
              <a:spLocks/>
            </p:cNvSpPr>
            <p:nvPr/>
          </p:nvSpPr>
          <p:spPr bwMode="auto">
            <a:xfrm>
              <a:off x="7416110" y="3974599"/>
              <a:ext cx="362514" cy="258025"/>
            </a:xfrm>
            <a:custGeom>
              <a:avLst/>
              <a:gdLst>
                <a:gd name="T0" fmla="*/ 170 w 170"/>
                <a:gd name="T1" fmla="*/ 43 h 121"/>
                <a:gd name="T2" fmla="*/ 118 w 170"/>
                <a:gd name="T3" fmla="*/ 121 h 121"/>
                <a:gd name="T4" fmla="*/ 0 w 170"/>
                <a:gd name="T5" fmla="*/ 0 h 121"/>
                <a:gd name="T6" fmla="*/ 170 w 170"/>
                <a:gd name="T7" fmla="*/ 4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121">
                  <a:moveTo>
                    <a:pt x="170" y="43"/>
                  </a:moveTo>
                  <a:lnTo>
                    <a:pt x="118" y="121"/>
                  </a:lnTo>
                  <a:lnTo>
                    <a:pt x="0" y="0"/>
                  </a:lnTo>
                  <a:lnTo>
                    <a:pt x="170" y="4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0" name="Freeform 425"/>
            <p:cNvSpPr>
              <a:spLocks/>
            </p:cNvSpPr>
            <p:nvPr/>
          </p:nvSpPr>
          <p:spPr bwMode="auto">
            <a:xfrm>
              <a:off x="7667737" y="4066293"/>
              <a:ext cx="258025" cy="479798"/>
            </a:xfrm>
            <a:custGeom>
              <a:avLst/>
              <a:gdLst>
                <a:gd name="T0" fmla="*/ 121 w 121"/>
                <a:gd name="T1" fmla="*/ 225 h 225"/>
                <a:gd name="T2" fmla="*/ 0 w 121"/>
                <a:gd name="T3" fmla="*/ 78 h 225"/>
                <a:gd name="T4" fmla="*/ 52 w 121"/>
                <a:gd name="T5" fmla="*/ 0 h 225"/>
                <a:gd name="T6" fmla="*/ 121 w 121"/>
                <a:gd name="T7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225">
                  <a:moveTo>
                    <a:pt x="121" y="225"/>
                  </a:moveTo>
                  <a:lnTo>
                    <a:pt x="0" y="78"/>
                  </a:lnTo>
                  <a:lnTo>
                    <a:pt x="52" y="0"/>
                  </a:lnTo>
                  <a:lnTo>
                    <a:pt x="121" y="22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1" name="Freeform 426"/>
            <p:cNvSpPr>
              <a:spLocks/>
            </p:cNvSpPr>
            <p:nvPr/>
          </p:nvSpPr>
          <p:spPr bwMode="auto">
            <a:xfrm>
              <a:off x="7667737" y="4232623"/>
              <a:ext cx="258025" cy="550168"/>
            </a:xfrm>
            <a:custGeom>
              <a:avLst/>
              <a:gdLst>
                <a:gd name="T0" fmla="*/ 71 w 121"/>
                <a:gd name="T1" fmla="*/ 258 h 258"/>
                <a:gd name="T2" fmla="*/ 0 w 121"/>
                <a:gd name="T3" fmla="*/ 0 h 258"/>
                <a:gd name="T4" fmla="*/ 121 w 121"/>
                <a:gd name="T5" fmla="*/ 147 h 258"/>
                <a:gd name="T6" fmla="*/ 71 w 121"/>
                <a:gd name="T7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258">
                  <a:moveTo>
                    <a:pt x="71" y="258"/>
                  </a:moveTo>
                  <a:lnTo>
                    <a:pt x="0" y="0"/>
                  </a:lnTo>
                  <a:lnTo>
                    <a:pt x="121" y="147"/>
                  </a:lnTo>
                  <a:lnTo>
                    <a:pt x="71" y="258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2" name="Freeform 427"/>
            <p:cNvSpPr>
              <a:spLocks/>
            </p:cNvSpPr>
            <p:nvPr/>
          </p:nvSpPr>
          <p:spPr bwMode="auto">
            <a:xfrm>
              <a:off x="7537659" y="4232623"/>
              <a:ext cx="281481" cy="550168"/>
            </a:xfrm>
            <a:custGeom>
              <a:avLst/>
              <a:gdLst>
                <a:gd name="T0" fmla="*/ 0 w 132"/>
                <a:gd name="T1" fmla="*/ 242 h 258"/>
                <a:gd name="T2" fmla="*/ 61 w 132"/>
                <a:gd name="T3" fmla="*/ 0 h 258"/>
                <a:gd name="T4" fmla="*/ 132 w 132"/>
                <a:gd name="T5" fmla="*/ 258 h 258"/>
                <a:gd name="T6" fmla="*/ 0 w 132"/>
                <a:gd name="T7" fmla="*/ 242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258">
                  <a:moveTo>
                    <a:pt x="0" y="242"/>
                  </a:moveTo>
                  <a:lnTo>
                    <a:pt x="61" y="0"/>
                  </a:lnTo>
                  <a:lnTo>
                    <a:pt x="132" y="258"/>
                  </a:lnTo>
                  <a:lnTo>
                    <a:pt x="0" y="24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3" name="Freeform 428"/>
            <p:cNvSpPr>
              <a:spLocks/>
            </p:cNvSpPr>
            <p:nvPr/>
          </p:nvSpPr>
          <p:spPr bwMode="auto">
            <a:xfrm>
              <a:off x="7819140" y="4546091"/>
              <a:ext cx="221773" cy="236701"/>
            </a:xfrm>
            <a:custGeom>
              <a:avLst/>
              <a:gdLst>
                <a:gd name="T0" fmla="*/ 104 w 104"/>
                <a:gd name="T1" fmla="*/ 111 h 111"/>
                <a:gd name="T2" fmla="*/ 50 w 104"/>
                <a:gd name="T3" fmla="*/ 0 h 111"/>
                <a:gd name="T4" fmla="*/ 0 w 104"/>
                <a:gd name="T5" fmla="*/ 111 h 111"/>
                <a:gd name="T6" fmla="*/ 104 w 104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11">
                  <a:moveTo>
                    <a:pt x="104" y="111"/>
                  </a:moveTo>
                  <a:lnTo>
                    <a:pt x="50" y="0"/>
                  </a:lnTo>
                  <a:lnTo>
                    <a:pt x="0" y="111"/>
                  </a:lnTo>
                  <a:lnTo>
                    <a:pt x="104" y="11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4" name="Freeform 429"/>
            <p:cNvSpPr>
              <a:spLocks/>
            </p:cNvSpPr>
            <p:nvPr/>
          </p:nvSpPr>
          <p:spPr bwMode="auto">
            <a:xfrm>
              <a:off x="7925762" y="4509839"/>
              <a:ext cx="247362" cy="272952"/>
            </a:xfrm>
            <a:custGeom>
              <a:avLst/>
              <a:gdLst>
                <a:gd name="T0" fmla="*/ 116 w 116"/>
                <a:gd name="T1" fmla="*/ 0 h 128"/>
                <a:gd name="T2" fmla="*/ 0 w 116"/>
                <a:gd name="T3" fmla="*/ 17 h 128"/>
                <a:gd name="T4" fmla="*/ 54 w 116"/>
                <a:gd name="T5" fmla="*/ 128 h 128"/>
                <a:gd name="T6" fmla="*/ 116 w 116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28">
                  <a:moveTo>
                    <a:pt x="116" y="0"/>
                  </a:moveTo>
                  <a:lnTo>
                    <a:pt x="0" y="17"/>
                  </a:lnTo>
                  <a:lnTo>
                    <a:pt x="54" y="128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5" name="Freeform 430"/>
            <p:cNvSpPr>
              <a:spLocks/>
            </p:cNvSpPr>
            <p:nvPr/>
          </p:nvSpPr>
          <p:spPr bwMode="auto">
            <a:xfrm>
              <a:off x="7819140" y="4782791"/>
              <a:ext cx="221773" cy="236701"/>
            </a:xfrm>
            <a:custGeom>
              <a:avLst/>
              <a:gdLst>
                <a:gd name="T0" fmla="*/ 22 w 104"/>
                <a:gd name="T1" fmla="*/ 111 h 111"/>
                <a:gd name="T2" fmla="*/ 104 w 104"/>
                <a:gd name="T3" fmla="*/ 0 h 111"/>
                <a:gd name="T4" fmla="*/ 0 w 104"/>
                <a:gd name="T5" fmla="*/ 0 h 111"/>
                <a:gd name="T6" fmla="*/ 22 w 104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11">
                  <a:moveTo>
                    <a:pt x="22" y="111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22" y="11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6" name="Freeform 431"/>
            <p:cNvSpPr>
              <a:spLocks/>
            </p:cNvSpPr>
            <p:nvPr/>
          </p:nvSpPr>
          <p:spPr bwMode="auto">
            <a:xfrm>
              <a:off x="7209264" y="3974599"/>
              <a:ext cx="458474" cy="313469"/>
            </a:xfrm>
            <a:custGeom>
              <a:avLst/>
              <a:gdLst>
                <a:gd name="T0" fmla="*/ 97 w 215"/>
                <a:gd name="T1" fmla="*/ 0 h 147"/>
                <a:gd name="T2" fmla="*/ 0 w 215"/>
                <a:gd name="T3" fmla="*/ 147 h 147"/>
                <a:gd name="T4" fmla="*/ 215 w 215"/>
                <a:gd name="T5" fmla="*/ 121 h 147"/>
                <a:gd name="T6" fmla="*/ 97 w 215"/>
                <a:gd name="T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" h="147">
                  <a:moveTo>
                    <a:pt x="97" y="0"/>
                  </a:moveTo>
                  <a:lnTo>
                    <a:pt x="0" y="147"/>
                  </a:lnTo>
                  <a:lnTo>
                    <a:pt x="215" y="121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7" name="Freeform 432"/>
            <p:cNvSpPr>
              <a:spLocks/>
            </p:cNvSpPr>
            <p:nvPr/>
          </p:nvSpPr>
          <p:spPr bwMode="auto">
            <a:xfrm>
              <a:off x="7143158" y="3874374"/>
              <a:ext cx="272952" cy="413692"/>
            </a:xfrm>
            <a:custGeom>
              <a:avLst/>
              <a:gdLst>
                <a:gd name="T0" fmla="*/ 0 w 128"/>
                <a:gd name="T1" fmla="*/ 0 h 194"/>
                <a:gd name="T2" fmla="*/ 31 w 128"/>
                <a:gd name="T3" fmla="*/ 194 h 194"/>
                <a:gd name="T4" fmla="*/ 128 w 128"/>
                <a:gd name="T5" fmla="*/ 47 h 194"/>
                <a:gd name="T6" fmla="*/ 0 w 128"/>
                <a:gd name="T7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94">
                  <a:moveTo>
                    <a:pt x="0" y="0"/>
                  </a:moveTo>
                  <a:lnTo>
                    <a:pt x="31" y="194"/>
                  </a:lnTo>
                  <a:lnTo>
                    <a:pt x="128" y="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8" name="Freeform 433"/>
            <p:cNvSpPr>
              <a:spLocks/>
            </p:cNvSpPr>
            <p:nvPr/>
          </p:nvSpPr>
          <p:spPr bwMode="auto">
            <a:xfrm>
              <a:off x="6746526" y="3874374"/>
              <a:ext cx="396633" cy="328395"/>
            </a:xfrm>
            <a:custGeom>
              <a:avLst/>
              <a:gdLst>
                <a:gd name="T0" fmla="*/ 52 w 186"/>
                <a:gd name="T1" fmla="*/ 154 h 154"/>
                <a:gd name="T2" fmla="*/ 186 w 186"/>
                <a:gd name="T3" fmla="*/ 0 h 154"/>
                <a:gd name="T4" fmla="*/ 0 w 186"/>
                <a:gd name="T5" fmla="*/ 14 h 154"/>
                <a:gd name="T6" fmla="*/ 52 w 186"/>
                <a:gd name="T7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154">
                  <a:moveTo>
                    <a:pt x="52" y="154"/>
                  </a:moveTo>
                  <a:lnTo>
                    <a:pt x="186" y="0"/>
                  </a:lnTo>
                  <a:lnTo>
                    <a:pt x="0" y="14"/>
                  </a:lnTo>
                  <a:lnTo>
                    <a:pt x="52" y="15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9" name="Freeform 434"/>
            <p:cNvSpPr>
              <a:spLocks/>
            </p:cNvSpPr>
            <p:nvPr/>
          </p:nvSpPr>
          <p:spPr bwMode="auto">
            <a:xfrm>
              <a:off x="6529017" y="3904228"/>
              <a:ext cx="328395" cy="364647"/>
            </a:xfrm>
            <a:custGeom>
              <a:avLst/>
              <a:gdLst>
                <a:gd name="T0" fmla="*/ 0 w 154"/>
                <a:gd name="T1" fmla="*/ 171 h 171"/>
                <a:gd name="T2" fmla="*/ 154 w 154"/>
                <a:gd name="T3" fmla="*/ 140 h 171"/>
                <a:gd name="T4" fmla="*/ 102 w 154"/>
                <a:gd name="T5" fmla="*/ 0 h 171"/>
                <a:gd name="T6" fmla="*/ 0 w 154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71">
                  <a:moveTo>
                    <a:pt x="0" y="171"/>
                  </a:moveTo>
                  <a:lnTo>
                    <a:pt x="154" y="140"/>
                  </a:lnTo>
                  <a:lnTo>
                    <a:pt x="102" y="0"/>
                  </a:lnTo>
                  <a:lnTo>
                    <a:pt x="0" y="17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0" name="Freeform 435"/>
            <p:cNvSpPr>
              <a:spLocks/>
            </p:cNvSpPr>
            <p:nvPr/>
          </p:nvSpPr>
          <p:spPr bwMode="auto">
            <a:xfrm>
              <a:off x="6857412" y="3874374"/>
              <a:ext cx="351852" cy="413692"/>
            </a:xfrm>
            <a:custGeom>
              <a:avLst/>
              <a:gdLst>
                <a:gd name="T0" fmla="*/ 165 w 165"/>
                <a:gd name="T1" fmla="*/ 194 h 194"/>
                <a:gd name="T2" fmla="*/ 134 w 165"/>
                <a:gd name="T3" fmla="*/ 0 h 194"/>
                <a:gd name="T4" fmla="*/ 0 w 165"/>
                <a:gd name="T5" fmla="*/ 154 h 194"/>
                <a:gd name="T6" fmla="*/ 165 w 165"/>
                <a:gd name="T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5" h="194">
                  <a:moveTo>
                    <a:pt x="165" y="194"/>
                  </a:moveTo>
                  <a:lnTo>
                    <a:pt x="134" y="0"/>
                  </a:lnTo>
                  <a:lnTo>
                    <a:pt x="0" y="154"/>
                  </a:lnTo>
                  <a:lnTo>
                    <a:pt x="165" y="19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1" name="Freeform 436"/>
            <p:cNvSpPr>
              <a:spLocks/>
            </p:cNvSpPr>
            <p:nvPr/>
          </p:nvSpPr>
          <p:spPr bwMode="auto">
            <a:xfrm>
              <a:off x="6529017" y="4202769"/>
              <a:ext cx="328395" cy="347587"/>
            </a:xfrm>
            <a:custGeom>
              <a:avLst/>
              <a:gdLst>
                <a:gd name="T0" fmla="*/ 40 w 154"/>
                <a:gd name="T1" fmla="*/ 163 h 163"/>
                <a:gd name="T2" fmla="*/ 154 w 154"/>
                <a:gd name="T3" fmla="*/ 0 h 163"/>
                <a:gd name="T4" fmla="*/ 0 w 154"/>
                <a:gd name="T5" fmla="*/ 31 h 163"/>
                <a:gd name="T6" fmla="*/ 40 w 154"/>
                <a:gd name="T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63">
                  <a:moveTo>
                    <a:pt x="40" y="163"/>
                  </a:moveTo>
                  <a:lnTo>
                    <a:pt x="154" y="0"/>
                  </a:lnTo>
                  <a:lnTo>
                    <a:pt x="0" y="31"/>
                  </a:lnTo>
                  <a:lnTo>
                    <a:pt x="40" y="16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2" name="Freeform 437"/>
            <p:cNvSpPr>
              <a:spLocks/>
            </p:cNvSpPr>
            <p:nvPr/>
          </p:nvSpPr>
          <p:spPr bwMode="auto">
            <a:xfrm>
              <a:off x="7143158" y="4288066"/>
              <a:ext cx="394501" cy="460606"/>
            </a:xfrm>
            <a:custGeom>
              <a:avLst/>
              <a:gdLst>
                <a:gd name="T0" fmla="*/ 185 w 185"/>
                <a:gd name="T1" fmla="*/ 216 h 216"/>
                <a:gd name="T2" fmla="*/ 0 w 185"/>
                <a:gd name="T3" fmla="*/ 190 h 216"/>
                <a:gd name="T4" fmla="*/ 31 w 185"/>
                <a:gd name="T5" fmla="*/ 0 h 216"/>
                <a:gd name="T6" fmla="*/ 185 w 185"/>
                <a:gd name="T7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5" h="216">
                  <a:moveTo>
                    <a:pt x="185" y="216"/>
                  </a:moveTo>
                  <a:lnTo>
                    <a:pt x="0" y="190"/>
                  </a:lnTo>
                  <a:lnTo>
                    <a:pt x="31" y="0"/>
                  </a:lnTo>
                  <a:lnTo>
                    <a:pt x="185" y="216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3" name="Freeform 438"/>
            <p:cNvSpPr>
              <a:spLocks/>
            </p:cNvSpPr>
            <p:nvPr/>
          </p:nvSpPr>
          <p:spPr bwMode="auto">
            <a:xfrm>
              <a:off x="7143158" y="4693229"/>
              <a:ext cx="394501" cy="326263"/>
            </a:xfrm>
            <a:custGeom>
              <a:avLst/>
              <a:gdLst>
                <a:gd name="T0" fmla="*/ 64 w 185"/>
                <a:gd name="T1" fmla="*/ 153 h 153"/>
                <a:gd name="T2" fmla="*/ 0 w 185"/>
                <a:gd name="T3" fmla="*/ 0 h 153"/>
                <a:gd name="T4" fmla="*/ 185 w 185"/>
                <a:gd name="T5" fmla="*/ 26 h 153"/>
                <a:gd name="T6" fmla="*/ 64 w 185"/>
                <a:gd name="T7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5" h="153">
                  <a:moveTo>
                    <a:pt x="64" y="153"/>
                  </a:moveTo>
                  <a:lnTo>
                    <a:pt x="0" y="0"/>
                  </a:lnTo>
                  <a:lnTo>
                    <a:pt x="185" y="26"/>
                  </a:lnTo>
                  <a:lnTo>
                    <a:pt x="64" y="15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4" name="Freeform 440"/>
            <p:cNvSpPr>
              <a:spLocks/>
            </p:cNvSpPr>
            <p:nvPr/>
          </p:nvSpPr>
          <p:spPr bwMode="auto">
            <a:xfrm>
              <a:off x="6614315" y="4202769"/>
              <a:ext cx="262290" cy="443546"/>
            </a:xfrm>
            <a:custGeom>
              <a:avLst/>
              <a:gdLst>
                <a:gd name="T0" fmla="*/ 114 w 123"/>
                <a:gd name="T1" fmla="*/ 0 h 208"/>
                <a:gd name="T2" fmla="*/ 123 w 123"/>
                <a:gd name="T3" fmla="*/ 208 h 208"/>
                <a:gd name="T4" fmla="*/ 0 w 123"/>
                <a:gd name="T5" fmla="*/ 163 h 208"/>
                <a:gd name="T6" fmla="*/ 114 w 123"/>
                <a:gd name="T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208">
                  <a:moveTo>
                    <a:pt x="114" y="0"/>
                  </a:moveTo>
                  <a:lnTo>
                    <a:pt x="123" y="208"/>
                  </a:lnTo>
                  <a:lnTo>
                    <a:pt x="0" y="163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5" name="Freeform 441"/>
            <p:cNvSpPr>
              <a:spLocks/>
            </p:cNvSpPr>
            <p:nvPr/>
          </p:nvSpPr>
          <p:spPr bwMode="auto">
            <a:xfrm>
              <a:off x="6857412" y="4202769"/>
              <a:ext cx="351852" cy="443546"/>
            </a:xfrm>
            <a:custGeom>
              <a:avLst/>
              <a:gdLst>
                <a:gd name="T0" fmla="*/ 165 w 165"/>
                <a:gd name="T1" fmla="*/ 40 h 208"/>
                <a:gd name="T2" fmla="*/ 0 w 165"/>
                <a:gd name="T3" fmla="*/ 0 h 208"/>
                <a:gd name="T4" fmla="*/ 9 w 165"/>
                <a:gd name="T5" fmla="*/ 208 h 208"/>
                <a:gd name="T6" fmla="*/ 165 w 165"/>
                <a:gd name="T7" fmla="*/ 4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5" h="208">
                  <a:moveTo>
                    <a:pt x="165" y="40"/>
                  </a:moveTo>
                  <a:lnTo>
                    <a:pt x="0" y="0"/>
                  </a:lnTo>
                  <a:lnTo>
                    <a:pt x="9" y="208"/>
                  </a:lnTo>
                  <a:lnTo>
                    <a:pt x="165" y="4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6" name="Freeform 442"/>
            <p:cNvSpPr>
              <a:spLocks/>
            </p:cNvSpPr>
            <p:nvPr/>
          </p:nvSpPr>
          <p:spPr bwMode="auto">
            <a:xfrm>
              <a:off x="6876605" y="4288066"/>
              <a:ext cx="332660" cy="405163"/>
            </a:xfrm>
            <a:custGeom>
              <a:avLst/>
              <a:gdLst>
                <a:gd name="T0" fmla="*/ 125 w 156"/>
                <a:gd name="T1" fmla="*/ 190 h 190"/>
                <a:gd name="T2" fmla="*/ 0 w 156"/>
                <a:gd name="T3" fmla="*/ 168 h 190"/>
                <a:gd name="T4" fmla="*/ 156 w 156"/>
                <a:gd name="T5" fmla="*/ 0 h 190"/>
                <a:gd name="T6" fmla="*/ 125 w 156"/>
                <a:gd name="T7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190">
                  <a:moveTo>
                    <a:pt x="125" y="190"/>
                  </a:moveTo>
                  <a:lnTo>
                    <a:pt x="0" y="168"/>
                  </a:lnTo>
                  <a:lnTo>
                    <a:pt x="156" y="0"/>
                  </a:lnTo>
                  <a:lnTo>
                    <a:pt x="125" y="19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7" name="Freeform 443"/>
            <p:cNvSpPr>
              <a:spLocks/>
            </p:cNvSpPr>
            <p:nvPr/>
          </p:nvSpPr>
          <p:spPr bwMode="auto">
            <a:xfrm>
              <a:off x="7597367" y="4782791"/>
              <a:ext cx="268687" cy="236701"/>
            </a:xfrm>
            <a:custGeom>
              <a:avLst/>
              <a:gdLst>
                <a:gd name="T0" fmla="*/ 0 w 126"/>
                <a:gd name="T1" fmla="*/ 111 h 111"/>
                <a:gd name="T2" fmla="*/ 126 w 126"/>
                <a:gd name="T3" fmla="*/ 111 h 111"/>
                <a:gd name="T4" fmla="*/ 104 w 126"/>
                <a:gd name="T5" fmla="*/ 0 h 111"/>
                <a:gd name="T6" fmla="*/ 0 w 126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11">
                  <a:moveTo>
                    <a:pt x="0" y="111"/>
                  </a:moveTo>
                  <a:lnTo>
                    <a:pt x="126" y="111"/>
                  </a:lnTo>
                  <a:lnTo>
                    <a:pt x="104" y="0"/>
                  </a:lnTo>
                  <a:lnTo>
                    <a:pt x="0" y="11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8" name="Freeform 444"/>
            <p:cNvSpPr>
              <a:spLocks/>
            </p:cNvSpPr>
            <p:nvPr/>
          </p:nvSpPr>
          <p:spPr bwMode="auto">
            <a:xfrm>
              <a:off x="7537659" y="4748672"/>
              <a:ext cx="281481" cy="270820"/>
            </a:xfrm>
            <a:custGeom>
              <a:avLst/>
              <a:gdLst>
                <a:gd name="T0" fmla="*/ 0 w 132"/>
                <a:gd name="T1" fmla="*/ 0 h 127"/>
                <a:gd name="T2" fmla="*/ 132 w 132"/>
                <a:gd name="T3" fmla="*/ 16 h 127"/>
                <a:gd name="T4" fmla="*/ 28 w 132"/>
                <a:gd name="T5" fmla="*/ 127 h 127"/>
                <a:gd name="T6" fmla="*/ 0 w 132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127">
                  <a:moveTo>
                    <a:pt x="0" y="0"/>
                  </a:moveTo>
                  <a:lnTo>
                    <a:pt x="132" y="16"/>
                  </a:lnTo>
                  <a:lnTo>
                    <a:pt x="28" y="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9" name="Freeform 445"/>
            <p:cNvSpPr>
              <a:spLocks/>
            </p:cNvSpPr>
            <p:nvPr/>
          </p:nvSpPr>
          <p:spPr bwMode="auto">
            <a:xfrm>
              <a:off x="7279634" y="4748672"/>
              <a:ext cx="317733" cy="270820"/>
            </a:xfrm>
            <a:custGeom>
              <a:avLst/>
              <a:gdLst>
                <a:gd name="T0" fmla="*/ 0 w 149"/>
                <a:gd name="T1" fmla="*/ 127 h 127"/>
                <a:gd name="T2" fmla="*/ 149 w 149"/>
                <a:gd name="T3" fmla="*/ 127 h 127"/>
                <a:gd name="T4" fmla="*/ 121 w 149"/>
                <a:gd name="T5" fmla="*/ 0 h 127"/>
                <a:gd name="T6" fmla="*/ 0 w 149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27">
                  <a:moveTo>
                    <a:pt x="0" y="127"/>
                  </a:moveTo>
                  <a:lnTo>
                    <a:pt x="149" y="127"/>
                  </a:lnTo>
                  <a:lnTo>
                    <a:pt x="121" y="0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0" name="Freeform 446"/>
            <p:cNvSpPr>
              <a:spLocks/>
            </p:cNvSpPr>
            <p:nvPr/>
          </p:nvSpPr>
          <p:spPr bwMode="auto">
            <a:xfrm>
              <a:off x="7245515" y="5019492"/>
              <a:ext cx="351852" cy="309204"/>
            </a:xfrm>
            <a:custGeom>
              <a:avLst/>
              <a:gdLst>
                <a:gd name="T0" fmla="*/ 0 w 165"/>
                <a:gd name="T1" fmla="*/ 145 h 145"/>
                <a:gd name="T2" fmla="*/ 165 w 165"/>
                <a:gd name="T3" fmla="*/ 0 h 145"/>
                <a:gd name="T4" fmla="*/ 16 w 165"/>
                <a:gd name="T5" fmla="*/ 0 h 145"/>
                <a:gd name="T6" fmla="*/ 0 w 165"/>
                <a:gd name="T7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5" h="145">
                  <a:moveTo>
                    <a:pt x="0" y="145"/>
                  </a:moveTo>
                  <a:lnTo>
                    <a:pt x="165" y="0"/>
                  </a:lnTo>
                  <a:lnTo>
                    <a:pt x="16" y="0"/>
                  </a:lnTo>
                  <a:lnTo>
                    <a:pt x="0" y="14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1" name="Freeform 447"/>
            <p:cNvSpPr>
              <a:spLocks/>
            </p:cNvSpPr>
            <p:nvPr/>
          </p:nvSpPr>
          <p:spPr bwMode="auto">
            <a:xfrm>
              <a:off x="7245515" y="5019492"/>
              <a:ext cx="351852" cy="394501"/>
            </a:xfrm>
            <a:custGeom>
              <a:avLst/>
              <a:gdLst>
                <a:gd name="T0" fmla="*/ 137 w 165"/>
                <a:gd name="T1" fmla="*/ 185 h 185"/>
                <a:gd name="T2" fmla="*/ 165 w 165"/>
                <a:gd name="T3" fmla="*/ 0 h 185"/>
                <a:gd name="T4" fmla="*/ 0 w 165"/>
                <a:gd name="T5" fmla="*/ 145 h 185"/>
                <a:gd name="T6" fmla="*/ 137 w 165"/>
                <a:gd name="T7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5" h="185">
                  <a:moveTo>
                    <a:pt x="137" y="185"/>
                  </a:moveTo>
                  <a:lnTo>
                    <a:pt x="165" y="0"/>
                  </a:lnTo>
                  <a:lnTo>
                    <a:pt x="0" y="145"/>
                  </a:lnTo>
                  <a:lnTo>
                    <a:pt x="137" y="18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2" name="Freeform 448"/>
            <p:cNvSpPr>
              <a:spLocks/>
            </p:cNvSpPr>
            <p:nvPr/>
          </p:nvSpPr>
          <p:spPr bwMode="auto">
            <a:xfrm>
              <a:off x="7245515" y="5328694"/>
              <a:ext cx="292144" cy="332660"/>
            </a:xfrm>
            <a:custGeom>
              <a:avLst/>
              <a:gdLst>
                <a:gd name="T0" fmla="*/ 64 w 137"/>
                <a:gd name="T1" fmla="*/ 156 h 156"/>
                <a:gd name="T2" fmla="*/ 0 w 137"/>
                <a:gd name="T3" fmla="*/ 0 h 156"/>
                <a:gd name="T4" fmla="*/ 137 w 137"/>
                <a:gd name="T5" fmla="*/ 40 h 156"/>
                <a:gd name="T6" fmla="*/ 64 w 137"/>
                <a:gd name="T7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156">
                  <a:moveTo>
                    <a:pt x="64" y="156"/>
                  </a:moveTo>
                  <a:lnTo>
                    <a:pt x="0" y="0"/>
                  </a:lnTo>
                  <a:lnTo>
                    <a:pt x="137" y="40"/>
                  </a:lnTo>
                  <a:lnTo>
                    <a:pt x="64" y="156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3" name="Freeform 449"/>
            <p:cNvSpPr>
              <a:spLocks/>
            </p:cNvSpPr>
            <p:nvPr/>
          </p:nvSpPr>
          <p:spPr bwMode="auto">
            <a:xfrm>
              <a:off x="7381991" y="5413991"/>
              <a:ext cx="266555" cy="247362"/>
            </a:xfrm>
            <a:custGeom>
              <a:avLst/>
              <a:gdLst>
                <a:gd name="T0" fmla="*/ 125 w 125"/>
                <a:gd name="T1" fmla="*/ 95 h 116"/>
                <a:gd name="T2" fmla="*/ 73 w 125"/>
                <a:gd name="T3" fmla="*/ 0 h 116"/>
                <a:gd name="T4" fmla="*/ 0 w 125"/>
                <a:gd name="T5" fmla="*/ 116 h 116"/>
                <a:gd name="T6" fmla="*/ 125 w 125"/>
                <a:gd name="T7" fmla="*/ 9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16">
                  <a:moveTo>
                    <a:pt x="125" y="95"/>
                  </a:moveTo>
                  <a:lnTo>
                    <a:pt x="73" y="0"/>
                  </a:lnTo>
                  <a:lnTo>
                    <a:pt x="0" y="116"/>
                  </a:lnTo>
                  <a:lnTo>
                    <a:pt x="125" y="9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4" name="Freeform 450"/>
            <p:cNvSpPr>
              <a:spLocks/>
            </p:cNvSpPr>
            <p:nvPr/>
          </p:nvSpPr>
          <p:spPr bwMode="auto">
            <a:xfrm>
              <a:off x="7537659" y="5413991"/>
              <a:ext cx="236701" cy="202582"/>
            </a:xfrm>
            <a:custGeom>
              <a:avLst/>
              <a:gdLst>
                <a:gd name="T0" fmla="*/ 111 w 111"/>
                <a:gd name="T1" fmla="*/ 0 h 95"/>
                <a:gd name="T2" fmla="*/ 0 w 111"/>
                <a:gd name="T3" fmla="*/ 0 h 95"/>
                <a:gd name="T4" fmla="*/ 52 w 111"/>
                <a:gd name="T5" fmla="*/ 95 h 95"/>
                <a:gd name="T6" fmla="*/ 111 w 111"/>
                <a:gd name="T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95">
                  <a:moveTo>
                    <a:pt x="111" y="0"/>
                  </a:moveTo>
                  <a:lnTo>
                    <a:pt x="0" y="0"/>
                  </a:lnTo>
                  <a:lnTo>
                    <a:pt x="52" y="95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5" name="Freeform 451"/>
            <p:cNvSpPr>
              <a:spLocks/>
            </p:cNvSpPr>
            <p:nvPr/>
          </p:nvSpPr>
          <p:spPr bwMode="auto">
            <a:xfrm>
              <a:off x="7597367" y="5019492"/>
              <a:ext cx="268687" cy="198317"/>
            </a:xfrm>
            <a:custGeom>
              <a:avLst/>
              <a:gdLst>
                <a:gd name="T0" fmla="*/ 0 w 126"/>
                <a:gd name="T1" fmla="*/ 0 h 93"/>
                <a:gd name="T2" fmla="*/ 93 w 126"/>
                <a:gd name="T3" fmla="*/ 93 h 93"/>
                <a:gd name="T4" fmla="*/ 126 w 126"/>
                <a:gd name="T5" fmla="*/ 0 h 93"/>
                <a:gd name="T6" fmla="*/ 0 w 126"/>
                <a:gd name="T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93">
                  <a:moveTo>
                    <a:pt x="0" y="0"/>
                  </a:moveTo>
                  <a:lnTo>
                    <a:pt x="93" y="93"/>
                  </a:lnTo>
                  <a:lnTo>
                    <a:pt x="1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6" name="Freeform 452"/>
            <p:cNvSpPr>
              <a:spLocks/>
            </p:cNvSpPr>
            <p:nvPr/>
          </p:nvSpPr>
          <p:spPr bwMode="auto">
            <a:xfrm>
              <a:off x="7537659" y="5019492"/>
              <a:ext cx="258025" cy="394501"/>
            </a:xfrm>
            <a:custGeom>
              <a:avLst/>
              <a:gdLst>
                <a:gd name="T0" fmla="*/ 0 w 121"/>
                <a:gd name="T1" fmla="*/ 185 h 185"/>
                <a:gd name="T2" fmla="*/ 121 w 121"/>
                <a:gd name="T3" fmla="*/ 93 h 185"/>
                <a:gd name="T4" fmla="*/ 28 w 121"/>
                <a:gd name="T5" fmla="*/ 0 h 185"/>
                <a:gd name="T6" fmla="*/ 0 w 121"/>
                <a:gd name="T7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85">
                  <a:moveTo>
                    <a:pt x="0" y="185"/>
                  </a:moveTo>
                  <a:lnTo>
                    <a:pt x="121" y="93"/>
                  </a:lnTo>
                  <a:lnTo>
                    <a:pt x="28" y="0"/>
                  </a:lnTo>
                  <a:lnTo>
                    <a:pt x="0" y="18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7" name="Freeform 453"/>
            <p:cNvSpPr>
              <a:spLocks/>
            </p:cNvSpPr>
            <p:nvPr/>
          </p:nvSpPr>
          <p:spPr bwMode="auto">
            <a:xfrm>
              <a:off x="7537659" y="5217807"/>
              <a:ext cx="258025" cy="196184"/>
            </a:xfrm>
            <a:custGeom>
              <a:avLst/>
              <a:gdLst>
                <a:gd name="T0" fmla="*/ 111 w 121"/>
                <a:gd name="T1" fmla="*/ 92 h 92"/>
                <a:gd name="T2" fmla="*/ 121 w 121"/>
                <a:gd name="T3" fmla="*/ 0 h 92"/>
                <a:gd name="T4" fmla="*/ 0 w 121"/>
                <a:gd name="T5" fmla="*/ 92 h 92"/>
                <a:gd name="T6" fmla="*/ 111 w 121"/>
                <a:gd name="T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92">
                  <a:moveTo>
                    <a:pt x="111" y="92"/>
                  </a:moveTo>
                  <a:lnTo>
                    <a:pt x="121" y="0"/>
                  </a:lnTo>
                  <a:lnTo>
                    <a:pt x="0" y="92"/>
                  </a:lnTo>
                  <a:lnTo>
                    <a:pt x="111" y="9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8" name="Freeform 454"/>
            <p:cNvSpPr>
              <a:spLocks/>
            </p:cNvSpPr>
            <p:nvPr/>
          </p:nvSpPr>
          <p:spPr bwMode="auto">
            <a:xfrm>
              <a:off x="9535749" y="4616461"/>
              <a:ext cx="292144" cy="191919"/>
            </a:xfrm>
            <a:custGeom>
              <a:avLst/>
              <a:gdLst>
                <a:gd name="T0" fmla="*/ 0 w 137"/>
                <a:gd name="T1" fmla="*/ 90 h 90"/>
                <a:gd name="T2" fmla="*/ 137 w 137"/>
                <a:gd name="T3" fmla="*/ 62 h 90"/>
                <a:gd name="T4" fmla="*/ 92 w 137"/>
                <a:gd name="T5" fmla="*/ 0 h 90"/>
                <a:gd name="T6" fmla="*/ 0 w 137"/>
                <a:gd name="T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90">
                  <a:moveTo>
                    <a:pt x="0" y="90"/>
                  </a:moveTo>
                  <a:lnTo>
                    <a:pt x="137" y="62"/>
                  </a:lnTo>
                  <a:lnTo>
                    <a:pt x="92" y="0"/>
                  </a:lnTo>
                  <a:lnTo>
                    <a:pt x="0" y="9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9" name="Freeform 455"/>
            <p:cNvSpPr>
              <a:spLocks/>
            </p:cNvSpPr>
            <p:nvPr/>
          </p:nvSpPr>
          <p:spPr bwMode="auto">
            <a:xfrm>
              <a:off x="9535749" y="4748672"/>
              <a:ext cx="292144" cy="155668"/>
            </a:xfrm>
            <a:custGeom>
              <a:avLst/>
              <a:gdLst>
                <a:gd name="T0" fmla="*/ 92 w 137"/>
                <a:gd name="T1" fmla="*/ 73 h 73"/>
                <a:gd name="T2" fmla="*/ 137 w 137"/>
                <a:gd name="T3" fmla="*/ 0 h 73"/>
                <a:gd name="T4" fmla="*/ 0 w 137"/>
                <a:gd name="T5" fmla="*/ 28 h 73"/>
                <a:gd name="T6" fmla="*/ 92 w 137"/>
                <a:gd name="T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73">
                  <a:moveTo>
                    <a:pt x="92" y="73"/>
                  </a:moveTo>
                  <a:lnTo>
                    <a:pt x="137" y="0"/>
                  </a:lnTo>
                  <a:lnTo>
                    <a:pt x="0" y="28"/>
                  </a:lnTo>
                  <a:lnTo>
                    <a:pt x="92" y="7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0" name="Freeform 456"/>
            <p:cNvSpPr>
              <a:spLocks/>
            </p:cNvSpPr>
            <p:nvPr/>
          </p:nvSpPr>
          <p:spPr bwMode="auto">
            <a:xfrm>
              <a:off x="10124301" y="4883016"/>
              <a:ext cx="368912" cy="136476"/>
            </a:xfrm>
            <a:custGeom>
              <a:avLst/>
              <a:gdLst>
                <a:gd name="T0" fmla="*/ 85 w 173"/>
                <a:gd name="T1" fmla="*/ 64 h 64"/>
                <a:gd name="T2" fmla="*/ 0 w 173"/>
                <a:gd name="T3" fmla="*/ 0 h 64"/>
                <a:gd name="T4" fmla="*/ 173 w 173"/>
                <a:gd name="T5" fmla="*/ 31 h 64"/>
                <a:gd name="T6" fmla="*/ 85 w 173"/>
                <a:gd name="T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64">
                  <a:moveTo>
                    <a:pt x="85" y="64"/>
                  </a:moveTo>
                  <a:lnTo>
                    <a:pt x="0" y="0"/>
                  </a:lnTo>
                  <a:lnTo>
                    <a:pt x="173" y="31"/>
                  </a:lnTo>
                  <a:lnTo>
                    <a:pt x="85" y="6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1" name="Freeform 457"/>
            <p:cNvSpPr>
              <a:spLocks/>
            </p:cNvSpPr>
            <p:nvPr/>
          </p:nvSpPr>
          <p:spPr bwMode="auto">
            <a:xfrm>
              <a:off x="10124301" y="4808380"/>
              <a:ext cx="368912" cy="140741"/>
            </a:xfrm>
            <a:custGeom>
              <a:avLst/>
              <a:gdLst>
                <a:gd name="T0" fmla="*/ 69 w 173"/>
                <a:gd name="T1" fmla="*/ 0 h 66"/>
                <a:gd name="T2" fmla="*/ 173 w 173"/>
                <a:gd name="T3" fmla="*/ 66 h 66"/>
                <a:gd name="T4" fmla="*/ 0 w 173"/>
                <a:gd name="T5" fmla="*/ 35 h 66"/>
                <a:gd name="T6" fmla="*/ 69 w 173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66">
                  <a:moveTo>
                    <a:pt x="69" y="0"/>
                  </a:moveTo>
                  <a:lnTo>
                    <a:pt x="173" y="66"/>
                  </a:lnTo>
                  <a:lnTo>
                    <a:pt x="0" y="35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2" name="Freeform 458"/>
            <p:cNvSpPr>
              <a:spLocks/>
            </p:cNvSpPr>
            <p:nvPr/>
          </p:nvSpPr>
          <p:spPr bwMode="auto">
            <a:xfrm>
              <a:off x="9908926" y="5362813"/>
              <a:ext cx="236701" cy="268687"/>
            </a:xfrm>
            <a:custGeom>
              <a:avLst/>
              <a:gdLst>
                <a:gd name="T0" fmla="*/ 71 w 111"/>
                <a:gd name="T1" fmla="*/ 0 h 126"/>
                <a:gd name="T2" fmla="*/ 111 w 111"/>
                <a:gd name="T3" fmla="*/ 114 h 126"/>
                <a:gd name="T4" fmla="*/ 0 w 111"/>
                <a:gd name="T5" fmla="*/ 126 h 126"/>
                <a:gd name="T6" fmla="*/ 71 w 111"/>
                <a:gd name="T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26">
                  <a:moveTo>
                    <a:pt x="71" y="0"/>
                  </a:moveTo>
                  <a:lnTo>
                    <a:pt x="111" y="114"/>
                  </a:lnTo>
                  <a:lnTo>
                    <a:pt x="0" y="126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3" name="Freeform 459"/>
            <p:cNvSpPr>
              <a:spLocks/>
            </p:cNvSpPr>
            <p:nvPr/>
          </p:nvSpPr>
          <p:spPr bwMode="auto">
            <a:xfrm>
              <a:off x="9661563" y="5362813"/>
              <a:ext cx="398766" cy="268687"/>
            </a:xfrm>
            <a:custGeom>
              <a:avLst/>
              <a:gdLst>
                <a:gd name="T0" fmla="*/ 0 w 187"/>
                <a:gd name="T1" fmla="*/ 10 h 126"/>
                <a:gd name="T2" fmla="*/ 116 w 187"/>
                <a:gd name="T3" fmla="*/ 126 h 126"/>
                <a:gd name="T4" fmla="*/ 187 w 187"/>
                <a:gd name="T5" fmla="*/ 0 h 126"/>
                <a:gd name="T6" fmla="*/ 0 w 187"/>
                <a:gd name="T7" fmla="*/ 1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126">
                  <a:moveTo>
                    <a:pt x="0" y="10"/>
                  </a:moveTo>
                  <a:lnTo>
                    <a:pt x="116" y="126"/>
                  </a:lnTo>
                  <a:lnTo>
                    <a:pt x="187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4" name="Freeform 460"/>
            <p:cNvSpPr>
              <a:spLocks/>
            </p:cNvSpPr>
            <p:nvPr/>
          </p:nvSpPr>
          <p:spPr bwMode="auto">
            <a:xfrm>
              <a:off x="9661563" y="5384137"/>
              <a:ext cx="247362" cy="313469"/>
            </a:xfrm>
            <a:custGeom>
              <a:avLst/>
              <a:gdLst>
                <a:gd name="T0" fmla="*/ 9 w 116"/>
                <a:gd name="T1" fmla="*/ 147 h 147"/>
                <a:gd name="T2" fmla="*/ 116 w 116"/>
                <a:gd name="T3" fmla="*/ 116 h 147"/>
                <a:gd name="T4" fmla="*/ 0 w 116"/>
                <a:gd name="T5" fmla="*/ 0 h 147"/>
                <a:gd name="T6" fmla="*/ 9 w 116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47">
                  <a:moveTo>
                    <a:pt x="9" y="147"/>
                  </a:moveTo>
                  <a:lnTo>
                    <a:pt x="116" y="116"/>
                  </a:lnTo>
                  <a:lnTo>
                    <a:pt x="0" y="0"/>
                  </a:lnTo>
                  <a:lnTo>
                    <a:pt x="9" y="147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5" name="Freeform 461"/>
            <p:cNvSpPr>
              <a:spLocks/>
            </p:cNvSpPr>
            <p:nvPr/>
          </p:nvSpPr>
          <p:spPr bwMode="auto">
            <a:xfrm>
              <a:off x="10060328" y="5362813"/>
              <a:ext cx="296409" cy="243098"/>
            </a:xfrm>
            <a:custGeom>
              <a:avLst/>
              <a:gdLst>
                <a:gd name="T0" fmla="*/ 40 w 139"/>
                <a:gd name="T1" fmla="*/ 114 h 114"/>
                <a:gd name="T2" fmla="*/ 139 w 139"/>
                <a:gd name="T3" fmla="*/ 31 h 114"/>
                <a:gd name="T4" fmla="*/ 0 w 139"/>
                <a:gd name="T5" fmla="*/ 0 h 114"/>
                <a:gd name="T6" fmla="*/ 40 w 139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14">
                  <a:moveTo>
                    <a:pt x="40" y="114"/>
                  </a:moveTo>
                  <a:lnTo>
                    <a:pt x="139" y="31"/>
                  </a:lnTo>
                  <a:lnTo>
                    <a:pt x="0" y="0"/>
                  </a:lnTo>
                  <a:lnTo>
                    <a:pt x="40" y="11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6" name="Freeform 462"/>
            <p:cNvSpPr>
              <a:spLocks/>
            </p:cNvSpPr>
            <p:nvPr/>
          </p:nvSpPr>
          <p:spPr bwMode="auto">
            <a:xfrm>
              <a:off x="10060328" y="5111186"/>
              <a:ext cx="296409" cy="317733"/>
            </a:xfrm>
            <a:custGeom>
              <a:avLst/>
              <a:gdLst>
                <a:gd name="T0" fmla="*/ 68 w 139"/>
                <a:gd name="T1" fmla="*/ 0 h 149"/>
                <a:gd name="T2" fmla="*/ 0 w 139"/>
                <a:gd name="T3" fmla="*/ 118 h 149"/>
                <a:gd name="T4" fmla="*/ 139 w 139"/>
                <a:gd name="T5" fmla="*/ 149 h 149"/>
                <a:gd name="T6" fmla="*/ 68 w 139"/>
                <a:gd name="T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49">
                  <a:moveTo>
                    <a:pt x="68" y="0"/>
                  </a:moveTo>
                  <a:lnTo>
                    <a:pt x="0" y="118"/>
                  </a:lnTo>
                  <a:lnTo>
                    <a:pt x="139" y="149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7" name="Freeform 463"/>
            <p:cNvSpPr>
              <a:spLocks/>
            </p:cNvSpPr>
            <p:nvPr/>
          </p:nvSpPr>
          <p:spPr bwMode="auto">
            <a:xfrm>
              <a:off x="9908926" y="5111186"/>
              <a:ext cx="296409" cy="251627"/>
            </a:xfrm>
            <a:custGeom>
              <a:avLst/>
              <a:gdLst>
                <a:gd name="T0" fmla="*/ 0 w 139"/>
                <a:gd name="T1" fmla="*/ 24 h 118"/>
                <a:gd name="T2" fmla="*/ 71 w 139"/>
                <a:gd name="T3" fmla="*/ 118 h 118"/>
                <a:gd name="T4" fmla="*/ 139 w 139"/>
                <a:gd name="T5" fmla="*/ 0 h 118"/>
                <a:gd name="T6" fmla="*/ 0 w 139"/>
                <a:gd name="T7" fmla="*/ 2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18">
                  <a:moveTo>
                    <a:pt x="0" y="24"/>
                  </a:moveTo>
                  <a:lnTo>
                    <a:pt x="71" y="118"/>
                  </a:lnTo>
                  <a:lnTo>
                    <a:pt x="139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8" name="Freeform 464"/>
            <p:cNvSpPr>
              <a:spLocks/>
            </p:cNvSpPr>
            <p:nvPr/>
          </p:nvSpPr>
          <p:spPr bwMode="auto">
            <a:xfrm>
              <a:off x="9661563" y="5162364"/>
              <a:ext cx="398766" cy="221773"/>
            </a:xfrm>
            <a:custGeom>
              <a:avLst/>
              <a:gdLst>
                <a:gd name="T0" fmla="*/ 0 w 187"/>
                <a:gd name="T1" fmla="*/ 104 h 104"/>
                <a:gd name="T2" fmla="*/ 187 w 187"/>
                <a:gd name="T3" fmla="*/ 94 h 104"/>
                <a:gd name="T4" fmla="*/ 116 w 187"/>
                <a:gd name="T5" fmla="*/ 0 h 104"/>
                <a:gd name="T6" fmla="*/ 0 w 187"/>
                <a:gd name="T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104">
                  <a:moveTo>
                    <a:pt x="0" y="104"/>
                  </a:moveTo>
                  <a:lnTo>
                    <a:pt x="187" y="94"/>
                  </a:lnTo>
                  <a:lnTo>
                    <a:pt x="116" y="0"/>
                  </a:lnTo>
                  <a:lnTo>
                    <a:pt x="0" y="10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9" name="Freeform 465"/>
            <p:cNvSpPr>
              <a:spLocks/>
            </p:cNvSpPr>
            <p:nvPr/>
          </p:nvSpPr>
          <p:spPr bwMode="auto">
            <a:xfrm>
              <a:off x="10145625" y="5428919"/>
              <a:ext cx="211112" cy="343323"/>
            </a:xfrm>
            <a:custGeom>
              <a:avLst/>
              <a:gdLst>
                <a:gd name="T0" fmla="*/ 99 w 99"/>
                <a:gd name="T1" fmla="*/ 161 h 161"/>
                <a:gd name="T2" fmla="*/ 99 w 99"/>
                <a:gd name="T3" fmla="*/ 0 h 161"/>
                <a:gd name="T4" fmla="*/ 0 w 99"/>
                <a:gd name="T5" fmla="*/ 83 h 161"/>
                <a:gd name="T6" fmla="*/ 99 w 99"/>
                <a:gd name="T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161">
                  <a:moveTo>
                    <a:pt x="99" y="161"/>
                  </a:moveTo>
                  <a:lnTo>
                    <a:pt x="99" y="0"/>
                  </a:lnTo>
                  <a:lnTo>
                    <a:pt x="0" y="83"/>
                  </a:lnTo>
                  <a:lnTo>
                    <a:pt x="99" y="16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0" name="Freeform 466"/>
            <p:cNvSpPr>
              <a:spLocks/>
            </p:cNvSpPr>
            <p:nvPr/>
          </p:nvSpPr>
          <p:spPr bwMode="auto">
            <a:xfrm>
              <a:off x="10356737" y="5428919"/>
              <a:ext cx="232436" cy="343323"/>
            </a:xfrm>
            <a:custGeom>
              <a:avLst/>
              <a:gdLst>
                <a:gd name="T0" fmla="*/ 109 w 109"/>
                <a:gd name="T1" fmla="*/ 126 h 161"/>
                <a:gd name="T2" fmla="*/ 0 w 109"/>
                <a:gd name="T3" fmla="*/ 0 h 161"/>
                <a:gd name="T4" fmla="*/ 0 w 109"/>
                <a:gd name="T5" fmla="*/ 161 h 161"/>
                <a:gd name="T6" fmla="*/ 109 w 109"/>
                <a:gd name="T7" fmla="*/ 12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61">
                  <a:moveTo>
                    <a:pt x="109" y="126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109" y="126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1" name="Freeform 467"/>
            <p:cNvSpPr>
              <a:spLocks/>
            </p:cNvSpPr>
            <p:nvPr/>
          </p:nvSpPr>
          <p:spPr bwMode="auto">
            <a:xfrm>
              <a:off x="10356737" y="5409727"/>
              <a:ext cx="268687" cy="287879"/>
            </a:xfrm>
            <a:custGeom>
              <a:avLst/>
              <a:gdLst>
                <a:gd name="T0" fmla="*/ 126 w 126"/>
                <a:gd name="T1" fmla="*/ 0 h 135"/>
                <a:gd name="T2" fmla="*/ 109 w 126"/>
                <a:gd name="T3" fmla="*/ 135 h 135"/>
                <a:gd name="T4" fmla="*/ 0 w 126"/>
                <a:gd name="T5" fmla="*/ 9 h 135"/>
                <a:gd name="T6" fmla="*/ 126 w 126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35">
                  <a:moveTo>
                    <a:pt x="126" y="0"/>
                  </a:moveTo>
                  <a:lnTo>
                    <a:pt x="109" y="135"/>
                  </a:lnTo>
                  <a:lnTo>
                    <a:pt x="0" y="9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2" name="Freeform 468"/>
            <p:cNvSpPr>
              <a:spLocks/>
            </p:cNvSpPr>
            <p:nvPr/>
          </p:nvSpPr>
          <p:spPr bwMode="auto">
            <a:xfrm>
              <a:off x="10356737" y="5111186"/>
              <a:ext cx="268687" cy="317733"/>
            </a:xfrm>
            <a:custGeom>
              <a:avLst/>
              <a:gdLst>
                <a:gd name="T0" fmla="*/ 36 w 126"/>
                <a:gd name="T1" fmla="*/ 0 h 149"/>
                <a:gd name="T2" fmla="*/ 0 w 126"/>
                <a:gd name="T3" fmla="*/ 149 h 149"/>
                <a:gd name="T4" fmla="*/ 126 w 126"/>
                <a:gd name="T5" fmla="*/ 140 h 149"/>
                <a:gd name="T6" fmla="*/ 36 w 126"/>
                <a:gd name="T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49">
                  <a:moveTo>
                    <a:pt x="36" y="0"/>
                  </a:moveTo>
                  <a:lnTo>
                    <a:pt x="0" y="149"/>
                  </a:lnTo>
                  <a:lnTo>
                    <a:pt x="126" y="140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3" name="Freeform 469"/>
            <p:cNvSpPr>
              <a:spLocks/>
            </p:cNvSpPr>
            <p:nvPr/>
          </p:nvSpPr>
          <p:spPr bwMode="auto">
            <a:xfrm>
              <a:off x="10205333" y="5111186"/>
              <a:ext cx="228171" cy="317733"/>
            </a:xfrm>
            <a:custGeom>
              <a:avLst/>
              <a:gdLst>
                <a:gd name="T0" fmla="*/ 0 w 107"/>
                <a:gd name="T1" fmla="*/ 0 h 149"/>
                <a:gd name="T2" fmla="*/ 71 w 107"/>
                <a:gd name="T3" fmla="*/ 149 h 149"/>
                <a:gd name="T4" fmla="*/ 107 w 107"/>
                <a:gd name="T5" fmla="*/ 0 h 149"/>
                <a:gd name="T6" fmla="*/ 0 w 107"/>
                <a:gd name="T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149">
                  <a:moveTo>
                    <a:pt x="0" y="0"/>
                  </a:moveTo>
                  <a:lnTo>
                    <a:pt x="71" y="149"/>
                  </a:lnTo>
                  <a:lnTo>
                    <a:pt x="10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235" name="矩形 234"/>
          <p:cNvSpPr/>
          <p:nvPr/>
        </p:nvSpPr>
        <p:spPr>
          <a:xfrm>
            <a:off x="1803319" y="4073238"/>
            <a:ext cx="875444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6600" dirty="0" smtClean="0">
                <a:solidFill>
                  <a:srgbClr val="05496B"/>
                </a:solidFill>
              </a:rPr>
              <a:t>POWERPOINT</a:t>
            </a:r>
            <a:r>
              <a:rPr kumimoji="1" lang="zh-CN" altLang="en-US" sz="6600" dirty="0" smtClean="0">
                <a:solidFill>
                  <a:srgbClr val="05496B"/>
                </a:solidFill>
              </a:rPr>
              <a:t> </a:t>
            </a:r>
            <a:r>
              <a:rPr kumimoji="1" lang="en-US" altLang="zh-CN" sz="6600" dirty="0" smtClean="0">
                <a:solidFill>
                  <a:srgbClr val="05496B"/>
                </a:solidFill>
              </a:rPr>
              <a:t>TEMPLATE</a:t>
            </a:r>
            <a:endParaRPr kumimoji="1" lang="zh-CN" altLang="en-US" sz="6600" dirty="0">
              <a:solidFill>
                <a:srgbClr val="05496B"/>
              </a:solidFill>
            </a:endParaRPr>
          </a:p>
        </p:txBody>
      </p:sp>
      <p:cxnSp>
        <p:nvCxnSpPr>
          <p:cNvPr id="237" name="直接连接符 236"/>
          <p:cNvCxnSpPr/>
          <p:nvPr/>
        </p:nvCxnSpPr>
        <p:spPr>
          <a:xfrm>
            <a:off x="1947365" y="5108297"/>
            <a:ext cx="8258629" cy="0"/>
          </a:xfrm>
          <a:prstGeom prst="line">
            <a:avLst/>
          </a:prstGeom>
          <a:ln w="12700">
            <a:solidFill>
              <a:srgbClr val="0549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矩形 238"/>
          <p:cNvSpPr/>
          <p:nvPr/>
        </p:nvSpPr>
        <p:spPr>
          <a:xfrm>
            <a:off x="4906330" y="5541737"/>
            <a:ext cx="2048951" cy="276995"/>
          </a:xfrm>
          <a:prstGeom prst="rect">
            <a:avLst/>
          </a:prstGeom>
          <a:solidFill>
            <a:srgbClr val="065D88"/>
          </a:solidFill>
        </p:spPr>
        <p:txBody>
          <a:bodyPr wrap="none" lIns="91436" tIns="45718" rIns="91436" bIns="45718">
            <a:spAutoFit/>
          </a:bodyPr>
          <a:lstStyle/>
          <a:p>
            <a:pPr defTabSz="457178"/>
            <a:r>
              <a:rPr kumimoji="1" lang="en-US" altLang="zh-CN" sz="1200" dirty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PRESENTED</a:t>
            </a:r>
            <a:r>
              <a:rPr kumimoji="1" lang="zh-CN" altLang="en-US" sz="1200" dirty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BY</a:t>
            </a:r>
            <a:r>
              <a:rPr kumimoji="1" lang="zh-CN" altLang="en-US" sz="1200" dirty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 </a:t>
            </a:r>
            <a:r>
              <a:rPr kumimoji="1" lang="en-US" altLang="zh-CN" sz="1200" dirty="0" err="1" smtClean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OfficePLUS</a:t>
            </a:r>
            <a:endParaRPr kumimoji="1" lang="zh-CN" altLang="en-US" sz="1200" dirty="0">
              <a:solidFill>
                <a:schemeClr val="bg1"/>
              </a:solidFill>
              <a:latin typeface="Century Gothic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1527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平行四边形 27"/>
          <p:cNvSpPr/>
          <p:nvPr/>
        </p:nvSpPr>
        <p:spPr>
          <a:xfrm rot="1249303">
            <a:off x="5954892" y="4425473"/>
            <a:ext cx="2071693" cy="838162"/>
          </a:xfrm>
          <a:prstGeom prst="parallelogram">
            <a:avLst>
              <a:gd name="adj" fmla="val 104747"/>
            </a:avLst>
          </a:prstGeom>
          <a:solidFill>
            <a:srgbClr val="054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平行四边形 28"/>
          <p:cNvSpPr/>
          <p:nvPr/>
        </p:nvSpPr>
        <p:spPr>
          <a:xfrm rot="1249303">
            <a:off x="5954893" y="3857558"/>
            <a:ext cx="2071693" cy="838162"/>
          </a:xfrm>
          <a:prstGeom prst="parallelogram">
            <a:avLst>
              <a:gd name="adj" fmla="val 104747"/>
            </a:avLst>
          </a:prstGeom>
          <a:solidFill>
            <a:srgbClr val="076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平行四边形 29"/>
          <p:cNvSpPr/>
          <p:nvPr/>
        </p:nvSpPr>
        <p:spPr>
          <a:xfrm rot="1249303">
            <a:off x="5954893" y="3149988"/>
            <a:ext cx="2071693" cy="838162"/>
          </a:xfrm>
          <a:prstGeom prst="parallelogram">
            <a:avLst>
              <a:gd name="adj" fmla="val 10474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平行四边形 30"/>
          <p:cNvSpPr/>
          <p:nvPr/>
        </p:nvSpPr>
        <p:spPr>
          <a:xfrm rot="1249303">
            <a:off x="5954893" y="2529726"/>
            <a:ext cx="2071693" cy="838162"/>
          </a:xfrm>
          <a:prstGeom prst="parallelogram">
            <a:avLst>
              <a:gd name="adj" fmla="val 10474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7700809" y="2809154"/>
            <a:ext cx="8572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6"/>
          <p:cNvSpPr>
            <a:spLocks noChangeArrowheads="1"/>
          </p:cNvSpPr>
          <p:nvPr/>
        </p:nvSpPr>
        <p:spPr bwMode="auto">
          <a:xfrm>
            <a:off x="8830376" y="2442900"/>
            <a:ext cx="2653044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7700809" y="3541662"/>
            <a:ext cx="8572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6"/>
          <p:cNvSpPr>
            <a:spLocks noChangeArrowheads="1"/>
          </p:cNvSpPr>
          <p:nvPr/>
        </p:nvSpPr>
        <p:spPr bwMode="auto">
          <a:xfrm>
            <a:off x="8830376" y="3175408"/>
            <a:ext cx="2653044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7700809" y="4292298"/>
            <a:ext cx="8572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6"/>
          <p:cNvSpPr>
            <a:spLocks noChangeArrowheads="1"/>
          </p:cNvSpPr>
          <p:nvPr/>
        </p:nvSpPr>
        <p:spPr bwMode="auto">
          <a:xfrm>
            <a:off x="8830376" y="3926044"/>
            <a:ext cx="2653044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7700809" y="4867785"/>
            <a:ext cx="8572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6"/>
          <p:cNvSpPr>
            <a:spLocks noChangeArrowheads="1"/>
          </p:cNvSpPr>
          <p:nvPr/>
        </p:nvSpPr>
        <p:spPr bwMode="auto">
          <a:xfrm>
            <a:off x="8830376" y="4501531"/>
            <a:ext cx="2653044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789075" y="482949"/>
            <a:ext cx="632581" cy="643235"/>
            <a:chOff x="628650" y="640896"/>
            <a:chExt cx="1292679" cy="1314450"/>
          </a:xfrm>
        </p:grpSpPr>
        <p:sp>
          <p:nvSpPr>
            <p:cNvPr id="41" name="矩形 40"/>
            <p:cNvSpPr/>
            <p:nvPr/>
          </p:nvSpPr>
          <p:spPr>
            <a:xfrm>
              <a:off x="628650" y="640896"/>
              <a:ext cx="438150" cy="4381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1043668" y="640896"/>
              <a:ext cx="438150" cy="438150"/>
            </a:xfrm>
            <a:prstGeom prst="rect">
              <a:avLst/>
            </a:prstGeom>
            <a:solidFill>
              <a:srgbClr val="054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483179" y="640896"/>
              <a:ext cx="438150" cy="438150"/>
            </a:xfrm>
            <a:prstGeom prst="rect">
              <a:avLst/>
            </a:prstGeom>
            <a:solidFill>
              <a:srgbClr val="076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628650" y="1079046"/>
              <a:ext cx="438150" cy="4381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628650" y="1517196"/>
              <a:ext cx="438150" cy="438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043668" y="1079046"/>
              <a:ext cx="438150" cy="4381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1314450" y="788145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509759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89075" y="482949"/>
            <a:ext cx="632581" cy="643235"/>
            <a:chOff x="628650" y="640896"/>
            <a:chExt cx="1292679" cy="1314450"/>
          </a:xfrm>
        </p:grpSpPr>
        <p:sp>
          <p:nvSpPr>
            <p:cNvPr id="3" name="矩形 2"/>
            <p:cNvSpPr/>
            <p:nvPr/>
          </p:nvSpPr>
          <p:spPr>
            <a:xfrm>
              <a:off x="628650" y="640896"/>
              <a:ext cx="438150" cy="4381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043668" y="640896"/>
              <a:ext cx="438150" cy="438150"/>
            </a:xfrm>
            <a:prstGeom prst="rect">
              <a:avLst/>
            </a:prstGeom>
            <a:solidFill>
              <a:srgbClr val="054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483179" y="640896"/>
              <a:ext cx="438150" cy="438150"/>
            </a:xfrm>
            <a:prstGeom prst="rect">
              <a:avLst/>
            </a:prstGeom>
            <a:solidFill>
              <a:srgbClr val="076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28650" y="1079046"/>
              <a:ext cx="438150" cy="4381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28650" y="1517196"/>
              <a:ext cx="438150" cy="438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43668" y="1079046"/>
              <a:ext cx="438150" cy="4381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14450" y="788145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320075" y="1829561"/>
            <a:ext cx="682810" cy="707886"/>
            <a:chOff x="5320075" y="1829561"/>
            <a:chExt cx="682810" cy="707886"/>
          </a:xfrm>
        </p:grpSpPr>
        <p:sp>
          <p:nvSpPr>
            <p:cNvPr id="11" name="泪滴形 10"/>
            <p:cNvSpPr/>
            <p:nvPr/>
          </p:nvSpPr>
          <p:spPr>
            <a:xfrm rot="7996727">
              <a:off x="5320075" y="1837694"/>
              <a:ext cx="682810" cy="682810"/>
            </a:xfrm>
            <a:prstGeom prst="teardrop">
              <a:avLst/>
            </a:prstGeom>
            <a:solidFill>
              <a:srgbClr val="7CAF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424418" y="1829561"/>
              <a:ext cx="4627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bg1"/>
                  </a:solidFill>
                </a:rPr>
                <a:t>1</a:t>
              </a:r>
              <a:endParaRPr lang="zh-CN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320075" y="2860448"/>
            <a:ext cx="682810" cy="707886"/>
            <a:chOff x="5320075" y="2860448"/>
            <a:chExt cx="682810" cy="707886"/>
          </a:xfrm>
        </p:grpSpPr>
        <p:sp>
          <p:nvSpPr>
            <p:cNvPr id="14" name="泪滴形 13"/>
            <p:cNvSpPr/>
            <p:nvPr/>
          </p:nvSpPr>
          <p:spPr>
            <a:xfrm rot="7996727">
              <a:off x="5320075" y="2872986"/>
              <a:ext cx="682810" cy="682810"/>
            </a:xfrm>
            <a:prstGeom prst="teardrop">
              <a:avLst/>
            </a:prstGeom>
            <a:solidFill>
              <a:srgbClr val="098E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424418" y="2860448"/>
              <a:ext cx="4627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320075" y="3895739"/>
            <a:ext cx="682810" cy="707886"/>
            <a:chOff x="5320075" y="3895739"/>
            <a:chExt cx="682810" cy="707886"/>
          </a:xfrm>
        </p:grpSpPr>
        <p:sp>
          <p:nvSpPr>
            <p:cNvPr id="17" name="泪滴形 16"/>
            <p:cNvSpPr/>
            <p:nvPr/>
          </p:nvSpPr>
          <p:spPr>
            <a:xfrm rot="7996727">
              <a:off x="5320075" y="3908277"/>
              <a:ext cx="682810" cy="682810"/>
            </a:xfrm>
            <a:prstGeom prst="teardrop">
              <a:avLst/>
            </a:prstGeom>
            <a:solidFill>
              <a:srgbClr val="065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424418" y="3895739"/>
              <a:ext cx="4627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bg1"/>
                  </a:solidFill>
                </a:rPr>
                <a:t>3</a:t>
              </a:r>
              <a:endParaRPr lang="zh-CN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320075" y="4931029"/>
            <a:ext cx="682810" cy="707886"/>
            <a:chOff x="5320075" y="4931029"/>
            <a:chExt cx="682810" cy="707886"/>
          </a:xfrm>
        </p:grpSpPr>
        <p:sp>
          <p:nvSpPr>
            <p:cNvPr id="20" name="泪滴形 19"/>
            <p:cNvSpPr/>
            <p:nvPr/>
          </p:nvSpPr>
          <p:spPr>
            <a:xfrm rot="7996727">
              <a:off x="5320075" y="4943567"/>
              <a:ext cx="682810" cy="682810"/>
            </a:xfrm>
            <a:prstGeom prst="teardrop">
              <a:avLst/>
            </a:prstGeom>
            <a:solidFill>
              <a:srgbClr val="054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424418" y="4931029"/>
              <a:ext cx="4627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bg1"/>
                  </a:solidFill>
                </a:rPr>
                <a:t>4</a:t>
              </a:r>
              <a:endParaRPr lang="zh-CN" altLang="en-US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矩形 6"/>
          <p:cNvSpPr>
            <a:spLocks noChangeArrowheads="1"/>
          </p:cNvSpPr>
          <p:nvPr/>
        </p:nvSpPr>
        <p:spPr bwMode="auto">
          <a:xfrm>
            <a:off x="6389622" y="1851105"/>
            <a:ext cx="5361301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6"/>
          <p:cNvSpPr>
            <a:spLocks noChangeArrowheads="1"/>
          </p:cNvSpPr>
          <p:nvPr/>
        </p:nvSpPr>
        <p:spPr bwMode="auto">
          <a:xfrm>
            <a:off x="6389622" y="2903701"/>
            <a:ext cx="5361301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6"/>
          <p:cNvSpPr>
            <a:spLocks noChangeArrowheads="1"/>
          </p:cNvSpPr>
          <p:nvPr/>
        </p:nvSpPr>
        <p:spPr bwMode="auto">
          <a:xfrm>
            <a:off x="6389622" y="3956297"/>
            <a:ext cx="5361301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6"/>
          <p:cNvSpPr>
            <a:spLocks noChangeArrowheads="1"/>
          </p:cNvSpPr>
          <p:nvPr/>
        </p:nvSpPr>
        <p:spPr bwMode="auto">
          <a:xfrm>
            <a:off x="6389622" y="5008893"/>
            <a:ext cx="5361301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478259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5456" y="828949"/>
            <a:ext cx="2819400" cy="390252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747657" y="0"/>
            <a:ext cx="6444343" cy="6858000"/>
          </a:xfrm>
          <a:prstGeom prst="rect">
            <a:avLst/>
          </a:prstGeom>
          <a:blipFill rotWithShape="1">
            <a:blip r:embed="rId2"/>
            <a:srcRect/>
            <a:stretch>
              <a:fillRect l="-13235" r="-25449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747657" y="0"/>
            <a:ext cx="6444343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88129" y="1249810"/>
            <a:ext cx="3702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ADD YOUR TITLE HERE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矩形 6"/>
          <p:cNvSpPr>
            <a:spLocks noChangeArrowheads="1"/>
          </p:cNvSpPr>
          <p:nvPr/>
        </p:nvSpPr>
        <p:spPr bwMode="auto">
          <a:xfrm>
            <a:off x="5988128" y="1773030"/>
            <a:ext cx="5278501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88129" y="4491198"/>
            <a:ext cx="3702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ADD YOUR TITLE HERE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5988128" y="5014418"/>
            <a:ext cx="5278501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24500" y="1249810"/>
            <a:ext cx="223157" cy="1207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524500" y="2846265"/>
            <a:ext cx="223157" cy="1207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524500" y="4486798"/>
            <a:ext cx="223157" cy="1207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747658" y="2846265"/>
            <a:ext cx="6444342" cy="120764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6"/>
          <p:cNvSpPr>
            <a:spLocks noChangeArrowheads="1"/>
          </p:cNvSpPr>
          <p:nvPr/>
        </p:nvSpPr>
        <p:spPr bwMode="auto">
          <a:xfrm>
            <a:off x="5988128" y="3262919"/>
            <a:ext cx="5278501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988129" y="2739699"/>
            <a:ext cx="3702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ADD YOUR TITLE HERE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10380" y="3141528"/>
            <a:ext cx="3884407" cy="3114147"/>
            <a:chOff x="703626" y="2102149"/>
            <a:chExt cx="3632596" cy="2912269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2291919" y="4188124"/>
              <a:ext cx="902494" cy="826294"/>
            </a:xfrm>
            <a:custGeom>
              <a:avLst/>
              <a:gdLst>
                <a:gd name="T0" fmla="*/ 443 w 758"/>
                <a:gd name="T1" fmla="*/ 694 h 694"/>
                <a:gd name="T2" fmla="*/ 0 w 758"/>
                <a:gd name="T3" fmla="*/ 379 h 694"/>
                <a:gd name="T4" fmla="*/ 315 w 758"/>
                <a:gd name="T5" fmla="*/ 0 h 694"/>
                <a:gd name="T6" fmla="*/ 758 w 758"/>
                <a:gd name="T7" fmla="*/ 126 h 694"/>
                <a:gd name="T8" fmla="*/ 443 w 758"/>
                <a:gd name="T9" fmla="*/ 69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" h="694">
                  <a:moveTo>
                    <a:pt x="443" y="694"/>
                  </a:moveTo>
                  <a:lnTo>
                    <a:pt x="0" y="379"/>
                  </a:lnTo>
                  <a:lnTo>
                    <a:pt x="315" y="0"/>
                  </a:lnTo>
                  <a:lnTo>
                    <a:pt x="758" y="126"/>
                  </a:lnTo>
                  <a:lnTo>
                    <a:pt x="443" y="694"/>
                  </a:lnTo>
                  <a:close/>
                </a:path>
              </a:pathLst>
            </a:custGeom>
            <a:solidFill>
              <a:srgbClr val="054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2666966" y="3886897"/>
              <a:ext cx="902494" cy="451247"/>
            </a:xfrm>
            <a:custGeom>
              <a:avLst/>
              <a:gdLst>
                <a:gd name="T0" fmla="*/ 317 w 758"/>
                <a:gd name="T1" fmla="*/ 0 h 379"/>
                <a:gd name="T2" fmla="*/ 758 w 758"/>
                <a:gd name="T3" fmla="*/ 189 h 379"/>
                <a:gd name="T4" fmla="*/ 443 w 758"/>
                <a:gd name="T5" fmla="*/ 379 h 379"/>
                <a:gd name="T6" fmla="*/ 0 w 758"/>
                <a:gd name="T7" fmla="*/ 253 h 379"/>
                <a:gd name="T8" fmla="*/ 317 w 758"/>
                <a:gd name="T9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" h="379">
                  <a:moveTo>
                    <a:pt x="317" y="0"/>
                  </a:moveTo>
                  <a:lnTo>
                    <a:pt x="758" y="189"/>
                  </a:lnTo>
                  <a:lnTo>
                    <a:pt x="443" y="379"/>
                  </a:lnTo>
                  <a:lnTo>
                    <a:pt x="0" y="253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0FA8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3044394" y="3435649"/>
              <a:ext cx="902494" cy="676275"/>
            </a:xfrm>
            <a:custGeom>
              <a:avLst/>
              <a:gdLst>
                <a:gd name="T0" fmla="*/ 315 w 758"/>
                <a:gd name="T1" fmla="*/ 0 h 568"/>
                <a:gd name="T2" fmla="*/ 0 w 758"/>
                <a:gd name="T3" fmla="*/ 379 h 568"/>
                <a:gd name="T4" fmla="*/ 441 w 758"/>
                <a:gd name="T5" fmla="*/ 568 h 568"/>
                <a:gd name="T6" fmla="*/ 758 w 758"/>
                <a:gd name="T7" fmla="*/ 64 h 568"/>
                <a:gd name="T8" fmla="*/ 315 w 758"/>
                <a:gd name="T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" h="568">
                  <a:moveTo>
                    <a:pt x="315" y="0"/>
                  </a:moveTo>
                  <a:lnTo>
                    <a:pt x="0" y="379"/>
                  </a:lnTo>
                  <a:lnTo>
                    <a:pt x="441" y="568"/>
                  </a:lnTo>
                  <a:lnTo>
                    <a:pt x="758" y="64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0878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3419441" y="3286821"/>
              <a:ext cx="902494" cy="225029"/>
            </a:xfrm>
            <a:custGeom>
              <a:avLst/>
              <a:gdLst>
                <a:gd name="T0" fmla="*/ 315 w 758"/>
                <a:gd name="T1" fmla="*/ 0 h 189"/>
                <a:gd name="T2" fmla="*/ 758 w 758"/>
                <a:gd name="T3" fmla="*/ 64 h 189"/>
                <a:gd name="T4" fmla="*/ 443 w 758"/>
                <a:gd name="T5" fmla="*/ 189 h 189"/>
                <a:gd name="T6" fmla="*/ 0 w 758"/>
                <a:gd name="T7" fmla="*/ 125 h 189"/>
                <a:gd name="T8" fmla="*/ 315 w 758"/>
                <a:gd name="T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" h="189">
                  <a:moveTo>
                    <a:pt x="315" y="0"/>
                  </a:moveTo>
                  <a:lnTo>
                    <a:pt x="758" y="64"/>
                  </a:lnTo>
                  <a:lnTo>
                    <a:pt x="443" y="189"/>
                  </a:lnTo>
                  <a:lnTo>
                    <a:pt x="0" y="125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7CA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893184" y="2759374"/>
              <a:ext cx="901304" cy="676275"/>
            </a:xfrm>
            <a:custGeom>
              <a:avLst/>
              <a:gdLst>
                <a:gd name="T0" fmla="*/ 317 w 757"/>
                <a:gd name="T1" fmla="*/ 0 h 568"/>
                <a:gd name="T2" fmla="*/ 0 w 757"/>
                <a:gd name="T3" fmla="*/ 379 h 568"/>
                <a:gd name="T4" fmla="*/ 442 w 757"/>
                <a:gd name="T5" fmla="*/ 568 h 568"/>
                <a:gd name="T6" fmla="*/ 757 w 757"/>
                <a:gd name="T7" fmla="*/ 443 h 568"/>
                <a:gd name="T8" fmla="*/ 317 w 757"/>
                <a:gd name="T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568">
                  <a:moveTo>
                    <a:pt x="317" y="0"/>
                  </a:moveTo>
                  <a:lnTo>
                    <a:pt x="0" y="379"/>
                  </a:lnTo>
                  <a:lnTo>
                    <a:pt x="442" y="568"/>
                  </a:lnTo>
                  <a:lnTo>
                    <a:pt x="757" y="443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054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2518138" y="3210621"/>
              <a:ext cx="901304" cy="676275"/>
            </a:xfrm>
            <a:custGeom>
              <a:avLst/>
              <a:gdLst>
                <a:gd name="T0" fmla="*/ 0 w 757"/>
                <a:gd name="T1" fmla="*/ 379 h 568"/>
                <a:gd name="T2" fmla="*/ 442 w 757"/>
                <a:gd name="T3" fmla="*/ 568 h 568"/>
                <a:gd name="T4" fmla="*/ 757 w 757"/>
                <a:gd name="T5" fmla="*/ 189 h 568"/>
                <a:gd name="T6" fmla="*/ 315 w 757"/>
                <a:gd name="T7" fmla="*/ 0 h 568"/>
                <a:gd name="T8" fmla="*/ 0 w 757"/>
                <a:gd name="T9" fmla="*/ 379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568">
                  <a:moveTo>
                    <a:pt x="0" y="379"/>
                  </a:moveTo>
                  <a:lnTo>
                    <a:pt x="442" y="568"/>
                  </a:lnTo>
                  <a:lnTo>
                    <a:pt x="757" y="189"/>
                  </a:lnTo>
                  <a:lnTo>
                    <a:pt x="315" y="0"/>
                  </a:lnTo>
                  <a:lnTo>
                    <a:pt x="0" y="379"/>
                  </a:lnTo>
                  <a:close/>
                </a:path>
              </a:pathLst>
            </a:custGeom>
            <a:solidFill>
              <a:srgbClr val="065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2143090" y="3661868"/>
              <a:ext cx="901304" cy="526256"/>
            </a:xfrm>
            <a:custGeom>
              <a:avLst/>
              <a:gdLst>
                <a:gd name="T0" fmla="*/ 0 w 757"/>
                <a:gd name="T1" fmla="*/ 253 h 442"/>
                <a:gd name="T2" fmla="*/ 440 w 757"/>
                <a:gd name="T3" fmla="*/ 442 h 442"/>
                <a:gd name="T4" fmla="*/ 757 w 757"/>
                <a:gd name="T5" fmla="*/ 189 h 442"/>
                <a:gd name="T6" fmla="*/ 315 w 757"/>
                <a:gd name="T7" fmla="*/ 0 h 442"/>
                <a:gd name="T8" fmla="*/ 0 w 757"/>
                <a:gd name="T9" fmla="*/ 253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442">
                  <a:moveTo>
                    <a:pt x="0" y="253"/>
                  </a:moveTo>
                  <a:lnTo>
                    <a:pt x="440" y="442"/>
                  </a:lnTo>
                  <a:lnTo>
                    <a:pt x="757" y="189"/>
                  </a:lnTo>
                  <a:lnTo>
                    <a:pt x="315" y="0"/>
                  </a:lnTo>
                  <a:lnTo>
                    <a:pt x="0" y="253"/>
                  </a:lnTo>
                  <a:close/>
                </a:path>
              </a:pathLst>
            </a:custGeom>
            <a:solidFill>
              <a:srgbClr val="0878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1765663" y="3963096"/>
              <a:ext cx="901304" cy="676275"/>
            </a:xfrm>
            <a:custGeom>
              <a:avLst/>
              <a:gdLst>
                <a:gd name="T0" fmla="*/ 0 w 757"/>
                <a:gd name="T1" fmla="*/ 504 h 568"/>
                <a:gd name="T2" fmla="*/ 442 w 757"/>
                <a:gd name="T3" fmla="*/ 568 h 568"/>
                <a:gd name="T4" fmla="*/ 757 w 757"/>
                <a:gd name="T5" fmla="*/ 189 h 568"/>
                <a:gd name="T6" fmla="*/ 317 w 757"/>
                <a:gd name="T7" fmla="*/ 0 h 568"/>
                <a:gd name="T8" fmla="*/ 0 w 757"/>
                <a:gd name="T9" fmla="*/ 504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568">
                  <a:moveTo>
                    <a:pt x="0" y="504"/>
                  </a:moveTo>
                  <a:lnTo>
                    <a:pt x="442" y="568"/>
                  </a:lnTo>
                  <a:lnTo>
                    <a:pt x="757" y="189"/>
                  </a:lnTo>
                  <a:lnTo>
                    <a:pt x="317" y="0"/>
                  </a:lnTo>
                  <a:lnTo>
                    <a:pt x="0" y="504"/>
                  </a:lnTo>
                  <a:close/>
                </a:path>
              </a:pathLst>
            </a:custGeom>
            <a:solidFill>
              <a:srgbClr val="065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1241788" y="3511850"/>
              <a:ext cx="901304" cy="1051322"/>
            </a:xfrm>
            <a:custGeom>
              <a:avLst/>
              <a:gdLst>
                <a:gd name="T0" fmla="*/ 0 w 757"/>
                <a:gd name="T1" fmla="*/ 504 h 883"/>
                <a:gd name="T2" fmla="*/ 440 w 757"/>
                <a:gd name="T3" fmla="*/ 883 h 883"/>
                <a:gd name="T4" fmla="*/ 757 w 757"/>
                <a:gd name="T5" fmla="*/ 379 h 883"/>
                <a:gd name="T6" fmla="*/ 314 w 757"/>
                <a:gd name="T7" fmla="*/ 0 h 883"/>
                <a:gd name="T8" fmla="*/ 0 w 757"/>
                <a:gd name="T9" fmla="*/ 504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883">
                  <a:moveTo>
                    <a:pt x="0" y="504"/>
                  </a:moveTo>
                  <a:lnTo>
                    <a:pt x="440" y="883"/>
                  </a:lnTo>
                  <a:lnTo>
                    <a:pt x="757" y="379"/>
                  </a:lnTo>
                  <a:lnTo>
                    <a:pt x="314" y="0"/>
                  </a:lnTo>
                  <a:lnTo>
                    <a:pt x="0" y="504"/>
                  </a:lnTo>
                  <a:close/>
                </a:path>
              </a:pathLst>
            </a:custGeom>
            <a:solidFill>
              <a:srgbClr val="054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1615644" y="3286821"/>
              <a:ext cx="902494" cy="676275"/>
            </a:xfrm>
            <a:custGeom>
              <a:avLst/>
              <a:gdLst>
                <a:gd name="T0" fmla="*/ 315 w 758"/>
                <a:gd name="T1" fmla="*/ 0 h 568"/>
                <a:gd name="T2" fmla="*/ 0 w 758"/>
                <a:gd name="T3" fmla="*/ 189 h 568"/>
                <a:gd name="T4" fmla="*/ 443 w 758"/>
                <a:gd name="T5" fmla="*/ 568 h 568"/>
                <a:gd name="T6" fmla="*/ 758 w 758"/>
                <a:gd name="T7" fmla="*/ 315 h 568"/>
                <a:gd name="T8" fmla="*/ 315 w 758"/>
                <a:gd name="T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" h="568">
                  <a:moveTo>
                    <a:pt x="315" y="0"/>
                  </a:moveTo>
                  <a:lnTo>
                    <a:pt x="0" y="189"/>
                  </a:lnTo>
                  <a:lnTo>
                    <a:pt x="443" y="568"/>
                  </a:lnTo>
                  <a:lnTo>
                    <a:pt x="758" y="315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065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auto">
            <a:xfrm>
              <a:off x="1990691" y="2759374"/>
              <a:ext cx="902494" cy="902494"/>
            </a:xfrm>
            <a:custGeom>
              <a:avLst/>
              <a:gdLst>
                <a:gd name="T0" fmla="*/ 317 w 758"/>
                <a:gd name="T1" fmla="*/ 0 h 758"/>
                <a:gd name="T2" fmla="*/ 0 w 758"/>
                <a:gd name="T3" fmla="*/ 443 h 758"/>
                <a:gd name="T4" fmla="*/ 443 w 758"/>
                <a:gd name="T5" fmla="*/ 758 h 758"/>
                <a:gd name="T6" fmla="*/ 758 w 758"/>
                <a:gd name="T7" fmla="*/ 379 h 758"/>
                <a:gd name="T8" fmla="*/ 317 w 758"/>
                <a:gd name="T9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" h="758">
                  <a:moveTo>
                    <a:pt x="317" y="0"/>
                  </a:moveTo>
                  <a:lnTo>
                    <a:pt x="0" y="443"/>
                  </a:lnTo>
                  <a:lnTo>
                    <a:pt x="443" y="758"/>
                  </a:lnTo>
                  <a:lnTo>
                    <a:pt x="758" y="379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054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17"/>
            <p:cNvSpPr>
              <a:spLocks/>
            </p:cNvSpPr>
            <p:nvPr/>
          </p:nvSpPr>
          <p:spPr bwMode="auto">
            <a:xfrm>
              <a:off x="2368119" y="2533155"/>
              <a:ext cx="902494" cy="677466"/>
            </a:xfrm>
            <a:custGeom>
              <a:avLst/>
              <a:gdLst>
                <a:gd name="T0" fmla="*/ 315 w 758"/>
                <a:gd name="T1" fmla="*/ 0 h 569"/>
                <a:gd name="T2" fmla="*/ 0 w 758"/>
                <a:gd name="T3" fmla="*/ 190 h 569"/>
                <a:gd name="T4" fmla="*/ 441 w 758"/>
                <a:gd name="T5" fmla="*/ 569 h 569"/>
                <a:gd name="T6" fmla="*/ 758 w 758"/>
                <a:gd name="T7" fmla="*/ 190 h 569"/>
                <a:gd name="T8" fmla="*/ 315 w 758"/>
                <a:gd name="T9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" h="569">
                  <a:moveTo>
                    <a:pt x="315" y="0"/>
                  </a:moveTo>
                  <a:lnTo>
                    <a:pt x="0" y="190"/>
                  </a:lnTo>
                  <a:lnTo>
                    <a:pt x="441" y="569"/>
                  </a:lnTo>
                  <a:lnTo>
                    <a:pt x="758" y="190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0878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18"/>
            <p:cNvSpPr>
              <a:spLocks/>
            </p:cNvSpPr>
            <p:nvPr/>
          </p:nvSpPr>
          <p:spPr bwMode="auto">
            <a:xfrm>
              <a:off x="1841863" y="2308128"/>
              <a:ext cx="901304" cy="451247"/>
            </a:xfrm>
            <a:custGeom>
              <a:avLst/>
              <a:gdLst>
                <a:gd name="T0" fmla="*/ 315 w 757"/>
                <a:gd name="T1" fmla="*/ 0 h 379"/>
                <a:gd name="T2" fmla="*/ 0 w 757"/>
                <a:gd name="T3" fmla="*/ 253 h 379"/>
                <a:gd name="T4" fmla="*/ 442 w 757"/>
                <a:gd name="T5" fmla="*/ 379 h 379"/>
                <a:gd name="T6" fmla="*/ 757 w 757"/>
                <a:gd name="T7" fmla="*/ 189 h 379"/>
                <a:gd name="T8" fmla="*/ 315 w 757"/>
                <a:gd name="T9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379">
                  <a:moveTo>
                    <a:pt x="315" y="0"/>
                  </a:moveTo>
                  <a:lnTo>
                    <a:pt x="0" y="253"/>
                  </a:lnTo>
                  <a:lnTo>
                    <a:pt x="442" y="379"/>
                  </a:lnTo>
                  <a:lnTo>
                    <a:pt x="757" y="189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098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19"/>
            <p:cNvSpPr>
              <a:spLocks/>
            </p:cNvSpPr>
            <p:nvPr/>
          </p:nvSpPr>
          <p:spPr bwMode="auto">
            <a:xfrm>
              <a:off x="1466815" y="2609355"/>
              <a:ext cx="901304" cy="677466"/>
            </a:xfrm>
            <a:custGeom>
              <a:avLst/>
              <a:gdLst>
                <a:gd name="T0" fmla="*/ 0 w 757"/>
                <a:gd name="T1" fmla="*/ 443 h 569"/>
                <a:gd name="T2" fmla="*/ 440 w 757"/>
                <a:gd name="T3" fmla="*/ 569 h 569"/>
                <a:gd name="T4" fmla="*/ 757 w 757"/>
                <a:gd name="T5" fmla="*/ 126 h 569"/>
                <a:gd name="T6" fmla="*/ 315 w 757"/>
                <a:gd name="T7" fmla="*/ 0 h 569"/>
                <a:gd name="T8" fmla="*/ 0 w 757"/>
                <a:gd name="T9" fmla="*/ 443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569">
                  <a:moveTo>
                    <a:pt x="0" y="443"/>
                  </a:moveTo>
                  <a:lnTo>
                    <a:pt x="440" y="569"/>
                  </a:lnTo>
                  <a:lnTo>
                    <a:pt x="757" y="126"/>
                  </a:lnTo>
                  <a:lnTo>
                    <a:pt x="315" y="0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0878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20"/>
            <p:cNvSpPr>
              <a:spLocks/>
            </p:cNvSpPr>
            <p:nvPr/>
          </p:nvSpPr>
          <p:spPr bwMode="auto">
            <a:xfrm>
              <a:off x="1089388" y="3136803"/>
              <a:ext cx="901304" cy="375047"/>
            </a:xfrm>
            <a:custGeom>
              <a:avLst/>
              <a:gdLst>
                <a:gd name="T0" fmla="*/ 0 w 757"/>
                <a:gd name="T1" fmla="*/ 315 h 315"/>
                <a:gd name="T2" fmla="*/ 442 w 757"/>
                <a:gd name="T3" fmla="*/ 315 h 315"/>
                <a:gd name="T4" fmla="*/ 757 w 757"/>
                <a:gd name="T5" fmla="*/ 126 h 315"/>
                <a:gd name="T6" fmla="*/ 317 w 757"/>
                <a:gd name="T7" fmla="*/ 0 h 315"/>
                <a:gd name="T8" fmla="*/ 0 w 757"/>
                <a:gd name="T9" fmla="*/ 31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315">
                  <a:moveTo>
                    <a:pt x="0" y="315"/>
                  </a:moveTo>
                  <a:lnTo>
                    <a:pt x="442" y="315"/>
                  </a:lnTo>
                  <a:lnTo>
                    <a:pt x="757" y="126"/>
                  </a:lnTo>
                  <a:lnTo>
                    <a:pt x="317" y="0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0FA8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21"/>
            <p:cNvSpPr>
              <a:spLocks/>
            </p:cNvSpPr>
            <p:nvPr/>
          </p:nvSpPr>
          <p:spPr bwMode="auto">
            <a:xfrm>
              <a:off x="714340" y="3511849"/>
              <a:ext cx="901304" cy="600075"/>
            </a:xfrm>
            <a:custGeom>
              <a:avLst/>
              <a:gdLst>
                <a:gd name="T0" fmla="*/ 0 w 757"/>
                <a:gd name="T1" fmla="*/ 379 h 504"/>
                <a:gd name="T2" fmla="*/ 443 w 757"/>
                <a:gd name="T3" fmla="*/ 504 h 504"/>
                <a:gd name="T4" fmla="*/ 757 w 757"/>
                <a:gd name="T5" fmla="*/ 0 h 504"/>
                <a:gd name="T6" fmla="*/ 315 w 757"/>
                <a:gd name="T7" fmla="*/ 0 h 504"/>
                <a:gd name="T8" fmla="*/ 0 w 757"/>
                <a:gd name="T9" fmla="*/ 379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504">
                  <a:moveTo>
                    <a:pt x="0" y="379"/>
                  </a:moveTo>
                  <a:lnTo>
                    <a:pt x="443" y="504"/>
                  </a:lnTo>
                  <a:lnTo>
                    <a:pt x="757" y="0"/>
                  </a:lnTo>
                  <a:lnTo>
                    <a:pt x="315" y="0"/>
                  </a:lnTo>
                  <a:lnTo>
                    <a:pt x="0" y="379"/>
                  </a:lnTo>
                  <a:close/>
                </a:path>
              </a:pathLst>
            </a:custGeom>
            <a:solidFill>
              <a:srgbClr val="0878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Oval 22"/>
            <p:cNvSpPr>
              <a:spLocks noChangeArrowheads="1"/>
            </p:cNvSpPr>
            <p:nvPr/>
          </p:nvSpPr>
          <p:spPr bwMode="auto">
            <a:xfrm>
              <a:off x="3202747" y="2581971"/>
              <a:ext cx="104775" cy="10120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Oval 23"/>
            <p:cNvSpPr>
              <a:spLocks noChangeArrowheads="1"/>
            </p:cNvSpPr>
            <p:nvPr/>
          </p:nvSpPr>
          <p:spPr bwMode="auto">
            <a:xfrm>
              <a:off x="1415619" y="2942730"/>
              <a:ext cx="102394" cy="10120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Oval 24"/>
            <p:cNvSpPr>
              <a:spLocks noChangeArrowheads="1"/>
            </p:cNvSpPr>
            <p:nvPr/>
          </p:nvSpPr>
          <p:spPr bwMode="auto">
            <a:xfrm>
              <a:off x="3526597" y="3926186"/>
              <a:ext cx="101204" cy="10120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Oval 25"/>
            <p:cNvSpPr>
              <a:spLocks noChangeArrowheads="1"/>
            </p:cNvSpPr>
            <p:nvPr/>
          </p:nvSpPr>
          <p:spPr bwMode="auto">
            <a:xfrm>
              <a:off x="1714466" y="4369099"/>
              <a:ext cx="104775" cy="1047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auto">
            <a:xfrm>
              <a:off x="703626" y="3808315"/>
              <a:ext cx="2127647" cy="1076325"/>
            </a:xfrm>
            <a:custGeom>
              <a:avLst/>
              <a:gdLst>
                <a:gd name="T0" fmla="*/ 751 w 755"/>
                <a:gd name="T1" fmla="*/ 382 h 382"/>
                <a:gd name="T2" fmla="*/ 748 w 755"/>
                <a:gd name="T3" fmla="*/ 381 h 382"/>
                <a:gd name="T4" fmla="*/ 563 w 755"/>
                <a:gd name="T5" fmla="*/ 248 h 382"/>
                <a:gd name="T6" fmla="*/ 377 w 755"/>
                <a:gd name="T7" fmla="*/ 222 h 382"/>
                <a:gd name="T8" fmla="*/ 375 w 755"/>
                <a:gd name="T9" fmla="*/ 221 h 382"/>
                <a:gd name="T10" fmla="*/ 189 w 755"/>
                <a:gd name="T11" fmla="*/ 61 h 382"/>
                <a:gd name="T12" fmla="*/ 3 w 755"/>
                <a:gd name="T13" fmla="*/ 8 h 382"/>
                <a:gd name="T14" fmla="*/ 0 w 755"/>
                <a:gd name="T15" fmla="*/ 3 h 382"/>
                <a:gd name="T16" fmla="*/ 5 w 755"/>
                <a:gd name="T17" fmla="*/ 0 h 382"/>
                <a:gd name="T18" fmla="*/ 192 w 755"/>
                <a:gd name="T19" fmla="*/ 54 h 382"/>
                <a:gd name="T20" fmla="*/ 193 w 755"/>
                <a:gd name="T21" fmla="*/ 55 h 382"/>
                <a:gd name="T22" fmla="*/ 379 w 755"/>
                <a:gd name="T23" fmla="*/ 214 h 382"/>
                <a:gd name="T24" fmla="*/ 565 w 755"/>
                <a:gd name="T25" fmla="*/ 240 h 382"/>
                <a:gd name="T26" fmla="*/ 566 w 755"/>
                <a:gd name="T27" fmla="*/ 241 h 382"/>
                <a:gd name="T28" fmla="*/ 753 w 755"/>
                <a:gd name="T29" fmla="*/ 374 h 382"/>
                <a:gd name="T30" fmla="*/ 754 w 755"/>
                <a:gd name="T31" fmla="*/ 380 h 382"/>
                <a:gd name="T32" fmla="*/ 751 w 755"/>
                <a:gd name="T33" fmla="*/ 3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5" h="382">
                  <a:moveTo>
                    <a:pt x="751" y="382"/>
                  </a:moveTo>
                  <a:cubicBezTo>
                    <a:pt x="750" y="382"/>
                    <a:pt x="749" y="381"/>
                    <a:pt x="748" y="381"/>
                  </a:cubicBezTo>
                  <a:cubicBezTo>
                    <a:pt x="563" y="248"/>
                    <a:pt x="563" y="248"/>
                    <a:pt x="563" y="248"/>
                  </a:cubicBezTo>
                  <a:cubicBezTo>
                    <a:pt x="377" y="222"/>
                    <a:pt x="377" y="222"/>
                    <a:pt x="377" y="222"/>
                  </a:cubicBezTo>
                  <a:cubicBezTo>
                    <a:pt x="376" y="221"/>
                    <a:pt x="375" y="221"/>
                    <a:pt x="375" y="221"/>
                  </a:cubicBezTo>
                  <a:cubicBezTo>
                    <a:pt x="189" y="61"/>
                    <a:pt x="189" y="61"/>
                    <a:pt x="189" y="61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92" y="54"/>
                    <a:pt x="193" y="54"/>
                    <a:pt x="193" y="55"/>
                  </a:cubicBezTo>
                  <a:cubicBezTo>
                    <a:pt x="379" y="214"/>
                    <a:pt x="379" y="214"/>
                    <a:pt x="379" y="214"/>
                  </a:cubicBezTo>
                  <a:cubicBezTo>
                    <a:pt x="565" y="240"/>
                    <a:pt x="565" y="240"/>
                    <a:pt x="565" y="240"/>
                  </a:cubicBezTo>
                  <a:cubicBezTo>
                    <a:pt x="565" y="240"/>
                    <a:pt x="566" y="241"/>
                    <a:pt x="566" y="241"/>
                  </a:cubicBezTo>
                  <a:cubicBezTo>
                    <a:pt x="753" y="374"/>
                    <a:pt x="753" y="374"/>
                    <a:pt x="753" y="374"/>
                  </a:cubicBezTo>
                  <a:cubicBezTo>
                    <a:pt x="755" y="376"/>
                    <a:pt x="755" y="378"/>
                    <a:pt x="754" y="380"/>
                  </a:cubicBezTo>
                  <a:cubicBezTo>
                    <a:pt x="753" y="381"/>
                    <a:pt x="752" y="382"/>
                    <a:pt x="751" y="3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27"/>
            <p:cNvSpPr>
              <a:spLocks/>
            </p:cNvSpPr>
            <p:nvPr/>
          </p:nvSpPr>
          <p:spPr bwMode="auto">
            <a:xfrm>
              <a:off x="1077482" y="3357068"/>
              <a:ext cx="2131219" cy="851297"/>
            </a:xfrm>
            <a:custGeom>
              <a:avLst/>
              <a:gdLst>
                <a:gd name="T0" fmla="*/ 751 w 756"/>
                <a:gd name="T1" fmla="*/ 302 h 302"/>
                <a:gd name="T2" fmla="*/ 750 w 756"/>
                <a:gd name="T3" fmla="*/ 301 h 302"/>
                <a:gd name="T4" fmla="*/ 563 w 756"/>
                <a:gd name="T5" fmla="*/ 248 h 302"/>
                <a:gd name="T6" fmla="*/ 563 w 756"/>
                <a:gd name="T7" fmla="*/ 248 h 302"/>
                <a:gd name="T8" fmla="*/ 376 w 756"/>
                <a:gd name="T9" fmla="*/ 168 h 302"/>
                <a:gd name="T10" fmla="*/ 375 w 756"/>
                <a:gd name="T11" fmla="*/ 167 h 302"/>
                <a:gd name="T12" fmla="*/ 190 w 756"/>
                <a:gd name="T13" fmla="*/ 8 h 302"/>
                <a:gd name="T14" fmla="*/ 4 w 756"/>
                <a:gd name="T15" fmla="*/ 8 h 302"/>
                <a:gd name="T16" fmla="*/ 0 w 756"/>
                <a:gd name="T17" fmla="*/ 4 h 302"/>
                <a:gd name="T18" fmla="*/ 4 w 756"/>
                <a:gd name="T19" fmla="*/ 0 h 302"/>
                <a:gd name="T20" fmla="*/ 191 w 756"/>
                <a:gd name="T21" fmla="*/ 0 h 302"/>
                <a:gd name="T22" fmla="*/ 194 w 756"/>
                <a:gd name="T23" fmla="*/ 1 h 302"/>
                <a:gd name="T24" fmla="*/ 380 w 756"/>
                <a:gd name="T25" fmla="*/ 161 h 302"/>
                <a:gd name="T26" fmla="*/ 566 w 756"/>
                <a:gd name="T27" fmla="*/ 240 h 302"/>
                <a:gd name="T28" fmla="*/ 752 w 756"/>
                <a:gd name="T29" fmla="*/ 294 h 302"/>
                <a:gd name="T30" fmla="*/ 755 w 756"/>
                <a:gd name="T31" fmla="*/ 299 h 302"/>
                <a:gd name="T32" fmla="*/ 751 w 756"/>
                <a:gd name="T3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6" h="302">
                  <a:moveTo>
                    <a:pt x="751" y="302"/>
                  </a:moveTo>
                  <a:cubicBezTo>
                    <a:pt x="751" y="302"/>
                    <a:pt x="750" y="302"/>
                    <a:pt x="750" y="301"/>
                  </a:cubicBezTo>
                  <a:cubicBezTo>
                    <a:pt x="563" y="248"/>
                    <a:pt x="563" y="248"/>
                    <a:pt x="563" y="248"/>
                  </a:cubicBezTo>
                  <a:cubicBezTo>
                    <a:pt x="563" y="248"/>
                    <a:pt x="563" y="248"/>
                    <a:pt x="563" y="248"/>
                  </a:cubicBezTo>
                  <a:cubicBezTo>
                    <a:pt x="376" y="168"/>
                    <a:pt x="376" y="168"/>
                    <a:pt x="376" y="168"/>
                  </a:cubicBezTo>
                  <a:cubicBezTo>
                    <a:pt x="376" y="168"/>
                    <a:pt x="375" y="168"/>
                    <a:pt x="375" y="167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2" y="0"/>
                    <a:pt x="193" y="1"/>
                    <a:pt x="194" y="1"/>
                  </a:cubicBezTo>
                  <a:cubicBezTo>
                    <a:pt x="380" y="161"/>
                    <a:pt x="380" y="161"/>
                    <a:pt x="380" y="161"/>
                  </a:cubicBezTo>
                  <a:cubicBezTo>
                    <a:pt x="566" y="240"/>
                    <a:pt x="566" y="240"/>
                    <a:pt x="566" y="240"/>
                  </a:cubicBezTo>
                  <a:cubicBezTo>
                    <a:pt x="752" y="294"/>
                    <a:pt x="752" y="294"/>
                    <a:pt x="752" y="294"/>
                  </a:cubicBezTo>
                  <a:cubicBezTo>
                    <a:pt x="754" y="294"/>
                    <a:pt x="756" y="297"/>
                    <a:pt x="755" y="299"/>
                  </a:cubicBezTo>
                  <a:cubicBezTo>
                    <a:pt x="754" y="300"/>
                    <a:pt x="753" y="302"/>
                    <a:pt x="751" y="3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28"/>
            <p:cNvSpPr>
              <a:spLocks/>
            </p:cNvSpPr>
            <p:nvPr/>
          </p:nvSpPr>
          <p:spPr bwMode="auto">
            <a:xfrm>
              <a:off x="1452528" y="2979641"/>
              <a:ext cx="2131219" cy="1003697"/>
            </a:xfrm>
            <a:custGeom>
              <a:avLst/>
              <a:gdLst>
                <a:gd name="T0" fmla="*/ 751 w 756"/>
                <a:gd name="T1" fmla="*/ 356 h 356"/>
                <a:gd name="T2" fmla="*/ 750 w 756"/>
                <a:gd name="T3" fmla="*/ 355 h 356"/>
                <a:gd name="T4" fmla="*/ 377 w 756"/>
                <a:gd name="T5" fmla="*/ 195 h 356"/>
                <a:gd name="T6" fmla="*/ 376 w 756"/>
                <a:gd name="T7" fmla="*/ 195 h 356"/>
                <a:gd name="T8" fmla="*/ 190 w 756"/>
                <a:gd name="T9" fmla="*/ 62 h 356"/>
                <a:gd name="T10" fmla="*/ 4 w 756"/>
                <a:gd name="T11" fmla="*/ 9 h 356"/>
                <a:gd name="T12" fmla="*/ 1 w 756"/>
                <a:gd name="T13" fmla="*/ 4 h 356"/>
                <a:gd name="T14" fmla="*/ 6 w 756"/>
                <a:gd name="T15" fmla="*/ 1 h 356"/>
                <a:gd name="T16" fmla="*/ 193 w 756"/>
                <a:gd name="T17" fmla="*/ 54 h 356"/>
                <a:gd name="T18" fmla="*/ 194 w 756"/>
                <a:gd name="T19" fmla="*/ 55 h 356"/>
                <a:gd name="T20" fmla="*/ 380 w 756"/>
                <a:gd name="T21" fmla="*/ 188 h 356"/>
                <a:gd name="T22" fmla="*/ 753 w 756"/>
                <a:gd name="T23" fmla="*/ 348 h 356"/>
                <a:gd name="T24" fmla="*/ 755 w 756"/>
                <a:gd name="T25" fmla="*/ 353 h 356"/>
                <a:gd name="T26" fmla="*/ 751 w 756"/>
                <a:gd name="T27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6" h="356">
                  <a:moveTo>
                    <a:pt x="751" y="356"/>
                  </a:moveTo>
                  <a:cubicBezTo>
                    <a:pt x="751" y="356"/>
                    <a:pt x="750" y="355"/>
                    <a:pt x="750" y="355"/>
                  </a:cubicBezTo>
                  <a:cubicBezTo>
                    <a:pt x="377" y="195"/>
                    <a:pt x="377" y="195"/>
                    <a:pt x="377" y="195"/>
                  </a:cubicBezTo>
                  <a:cubicBezTo>
                    <a:pt x="376" y="195"/>
                    <a:pt x="376" y="195"/>
                    <a:pt x="376" y="195"/>
                  </a:cubicBezTo>
                  <a:cubicBezTo>
                    <a:pt x="190" y="62"/>
                    <a:pt x="190" y="62"/>
                    <a:pt x="190" y="6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193" y="54"/>
                    <a:pt x="193" y="54"/>
                    <a:pt x="193" y="54"/>
                  </a:cubicBezTo>
                  <a:cubicBezTo>
                    <a:pt x="193" y="55"/>
                    <a:pt x="193" y="55"/>
                    <a:pt x="194" y="55"/>
                  </a:cubicBezTo>
                  <a:cubicBezTo>
                    <a:pt x="380" y="188"/>
                    <a:pt x="380" y="188"/>
                    <a:pt x="380" y="188"/>
                  </a:cubicBezTo>
                  <a:cubicBezTo>
                    <a:pt x="753" y="348"/>
                    <a:pt x="753" y="348"/>
                    <a:pt x="753" y="348"/>
                  </a:cubicBezTo>
                  <a:cubicBezTo>
                    <a:pt x="755" y="349"/>
                    <a:pt x="756" y="351"/>
                    <a:pt x="755" y="353"/>
                  </a:cubicBezTo>
                  <a:cubicBezTo>
                    <a:pt x="754" y="355"/>
                    <a:pt x="753" y="356"/>
                    <a:pt x="751" y="3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29"/>
            <p:cNvSpPr>
              <a:spLocks/>
            </p:cNvSpPr>
            <p:nvPr/>
          </p:nvSpPr>
          <p:spPr bwMode="auto">
            <a:xfrm>
              <a:off x="1829957" y="2454574"/>
              <a:ext cx="2127647" cy="925116"/>
            </a:xfrm>
            <a:custGeom>
              <a:avLst/>
              <a:gdLst>
                <a:gd name="T0" fmla="*/ 751 w 755"/>
                <a:gd name="T1" fmla="*/ 328 h 328"/>
                <a:gd name="T2" fmla="*/ 750 w 755"/>
                <a:gd name="T3" fmla="*/ 328 h 328"/>
                <a:gd name="T4" fmla="*/ 564 w 755"/>
                <a:gd name="T5" fmla="*/ 302 h 328"/>
                <a:gd name="T6" fmla="*/ 563 w 755"/>
                <a:gd name="T7" fmla="*/ 301 h 328"/>
                <a:gd name="T8" fmla="*/ 376 w 755"/>
                <a:gd name="T9" fmla="*/ 221 h 328"/>
                <a:gd name="T10" fmla="*/ 375 w 755"/>
                <a:gd name="T11" fmla="*/ 221 h 328"/>
                <a:gd name="T12" fmla="*/ 189 w 755"/>
                <a:gd name="T13" fmla="*/ 61 h 328"/>
                <a:gd name="T14" fmla="*/ 3 w 755"/>
                <a:gd name="T15" fmla="*/ 8 h 328"/>
                <a:gd name="T16" fmla="*/ 0 w 755"/>
                <a:gd name="T17" fmla="*/ 3 h 328"/>
                <a:gd name="T18" fmla="*/ 5 w 755"/>
                <a:gd name="T19" fmla="*/ 0 h 328"/>
                <a:gd name="T20" fmla="*/ 192 w 755"/>
                <a:gd name="T21" fmla="*/ 54 h 328"/>
                <a:gd name="T22" fmla="*/ 193 w 755"/>
                <a:gd name="T23" fmla="*/ 55 h 328"/>
                <a:gd name="T24" fmla="*/ 380 w 755"/>
                <a:gd name="T25" fmla="*/ 214 h 328"/>
                <a:gd name="T26" fmla="*/ 565 w 755"/>
                <a:gd name="T27" fmla="*/ 294 h 328"/>
                <a:gd name="T28" fmla="*/ 751 w 755"/>
                <a:gd name="T29" fmla="*/ 320 h 328"/>
                <a:gd name="T30" fmla="*/ 755 w 755"/>
                <a:gd name="T31" fmla="*/ 325 h 328"/>
                <a:gd name="T32" fmla="*/ 751 w 755"/>
                <a:gd name="T33" fmla="*/ 32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5" h="328">
                  <a:moveTo>
                    <a:pt x="751" y="328"/>
                  </a:moveTo>
                  <a:cubicBezTo>
                    <a:pt x="751" y="328"/>
                    <a:pt x="750" y="328"/>
                    <a:pt x="750" y="328"/>
                  </a:cubicBezTo>
                  <a:cubicBezTo>
                    <a:pt x="564" y="302"/>
                    <a:pt x="564" y="302"/>
                    <a:pt x="564" y="302"/>
                  </a:cubicBezTo>
                  <a:cubicBezTo>
                    <a:pt x="563" y="302"/>
                    <a:pt x="563" y="301"/>
                    <a:pt x="563" y="301"/>
                  </a:cubicBezTo>
                  <a:cubicBezTo>
                    <a:pt x="376" y="221"/>
                    <a:pt x="376" y="221"/>
                    <a:pt x="376" y="221"/>
                  </a:cubicBezTo>
                  <a:cubicBezTo>
                    <a:pt x="375" y="221"/>
                    <a:pt x="375" y="221"/>
                    <a:pt x="375" y="221"/>
                  </a:cubicBezTo>
                  <a:cubicBezTo>
                    <a:pt x="189" y="61"/>
                    <a:pt x="189" y="61"/>
                    <a:pt x="189" y="61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92" y="54"/>
                    <a:pt x="193" y="54"/>
                    <a:pt x="193" y="55"/>
                  </a:cubicBezTo>
                  <a:cubicBezTo>
                    <a:pt x="380" y="214"/>
                    <a:pt x="380" y="214"/>
                    <a:pt x="380" y="214"/>
                  </a:cubicBezTo>
                  <a:cubicBezTo>
                    <a:pt x="565" y="294"/>
                    <a:pt x="565" y="294"/>
                    <a:pt x="565" y="294"/>
                  </a:cubicBezTo>
                  <a:cubicBezTo>
                    <a:pt x="751" y="320"/>
                    <a:pt x="751" y="320"/>
                    <a:pt x="751" y="320"/>
                  </a:cubicBezTo>
                  <a:cubicBezTo>
                    <a:pt x="753" y="321"/>
                    <a:pt x="755" y="323"/>
                    <a:pt x="755" y="325"/>
                  </a:cubicBezTo>
                  <a:cubicBezTo>
                    <a:pt x="754" y="327"/>
                    <a:pt x="753" y="328"/>
                    <a:pt x="751" y="3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" name="Freeform 30"/>
            <p:cNvSpPr>
              <a:spLocks/>
            </p:cNvSpPr>
            <p:nvPr/>
          </p:nvSpPr>
          <p:spPr bwMode="auto">
            <a:xfrm>
              <a:off x="2205004" y="2153346"/>
              <a:ext cx="2127647" cy="1076325"/>
            </a:xfrm>
            <a:custGeom>
              <a:avLst/>
              <a:gdLst>
                <a:gd name="T0" fmla="*/ 751 w 755"/>
                <a:gd name="T1" fmla="*/ 382 h 382"/>
                <a:gd name="T2" fmla="*/ 751 w 755"/>
                <a:gd name="T3" fmla="*/ 382 h 382"/>
                <a:gd name="T4" fmla="*/ 564 w 755"/>
                <a:gd name="T5" fmla="*/ 355 h 382"/>
                <a:gd name="T6" fmla="*/ 562 w 755"/>
                <a:gd name="T7" fmla="*/ 354 h 382"/>
                <a:gd name="T8" fmla="*/ 375 w 755"/>
                <a:gd name="T9" fmla="*/ 168 h 382"/>
                <a:gd name="T10" fmla="*/ 3 w 755"/>
                <a:gd name="T11" fmla="*/ 8 h 382"/>
                <a:gd name="T12" fmla="*/ 1 w 755"/>
                <a:gd name="T13" fmla="*/ 3 h 382"/>
                <a:gd name="T14" fmla="*/ 6 w 755"/>
                <a:gd name="T15" fmla="*/ 1 h 382"/>
                <a:gd name="T16" fmla="*/ 379 w 755"/>
                <a:gd name="T17" fmla="*/ 161 h 382"/>
                <a:gd name="T18" fmla="*/ 381 w 755"/>
                <a:gd name="T19" fmla="*/ 162 h 382"/>
                <a:gd name="T20" fmla="*/ 566 w 755"/>
                <a:gd name="T21" fmla="*/ 347 h 382"/>
                <a:gd name="T22" fmla="*/ 752 w 755"/>
                <a:gd name="T23" fmla="*/ 374 h 382"/>
                <a:gd name="T24" fmla="*/ 755 w 755"/>
                <a:gd name="T25" fmla="*/ 378 h 382"/>
                <a:gd name="T26" fmla="*/ 751 w 755"/>
                <a:gd name="T27" fmla="*/ 3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5" h="382">
                  <a:moveTo>
                    <a:pt x="751" y="382"/>
                  </a:moveTo>
                  <a:cubicBezTo>
                    <a:pt x="751" y="382"/>
                    <a:pt x="751" y="382"/>
                    <a:pt x="751" y="382"/>
                  </a:cubicBezTo>
                  <a:cubicBezTo>
                    <a:pt x="564" y="355"/>
                    <a:pt x="564" y="355"/>
                    <a:pt x="564" y="355"/>
                  </a:cubicBezTo>
                  <a:cubicBezTo>
                    <a:pt x="563" y="355"/>
                    <a:pt x="562" y="355"/>
                    <a:pt x="562" y="354"/>
                  </a:cubicBezTo>
                  <a:cubicBezTo>
                    <a:pt x="375" y="168"/>
                    <a:pt x="375" y="168"/>
                    <a:pt x="375" y="1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379" y="161"/>
                    <a:pt x="379" y="161"/>
                    <a:pt x="379" y="161"/>
                  </a:cubicBezTo>
                  <a:cubicBezTo>
                    <a:pt x="380" y="161"/>
                    <a:pt x="380" y="161"/>
                    <a:pt x="381" y="162"/>
                  </a:cubicBezTo>
                  <a:cubicBezTo>
                    <a:pt x="566" y="347"/>
                    <a:pt x="566" y="347"/>
                    <a:pt x="566" y="347"/>
                  </a:cubicBezTo>
                  <a:cubicBezTo>
                    <a:pt x="752" y="374"/>
                    <a:pt x="752" y="374"/>
                    <a:pt x="752" y="374"/>
                  </a:cubicBezTo>
                  <a:cubicBezTo>
                    <a:pt x="754" y="374"/>
                    <a:pt x="755" y="376"/>
                    <a:pt x="755" y="378"/>
                  </a:cubicBezTo>
                  <a:cubicBezTo>
                    <a:pt x="755" y="380"/>
                    <a:pt x="753" y="382"/>
                    <a:pt x="751" y="3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1" name="Freeform 31"/>
            <p:cNvSpPr>
              <a:spLocks/>
            </p:cNvSpPr>
            <p:nvPr/>
          </p:nvSpPr>
          <p:spPr bwMode="auto">
            <a:xfrm>
              <a:off x="703626" y="2153346"/>
              <a:ext cx="1526381" cy="1677591"/>
            </a:xfrm>
            <a:custGeom>
              <a:avLst/>
              <a:gdLst>
                <a:gd name="T0" fmla="*/ 4 w 542"/>
                <a:gd name="T1" fmla="*/ 595 h 595"/>
                <a:gd name="T2" fmla="*/ 2 w 542"/>
                <a:gd name="T3" fmla="*/ 594 h 595"/>
                <a:gd name="T4" fmla="*/ 1 w 542"/>
                <a:gd name="T5" fmla="*/ 589 h 595"/>
                <a:gd name="T6" fmla="*/ 134 w 542"/>
                <a:gd name="T7" fmla="*/ 429 h 595"/>
                <a:gd name="T8" fmla="*/ 135 w 542"/>
                <a:gd name="T9" fmla="*/ 428 h 595"/>
                <a:gd name="T10" fmla="*/ 268 w 542"/>
                <a:gd name="T11" fmla="*/ 295 h 595"/>
                <a:gd name="T12" fmla="*/ 401 w 542"/>
                <a:gd name="T13" fmla="*/ 109 h 595"/>
                <a:gd name="T14" fmla="*/ 402 w 542"/>
                <a:gd name="T15" fmla="*/ 108 h 595"/>
                <a:gd name="T16" fmla="*/ 535 w 542"/>
                <a:gd name="T17" fmla="*/ 1 h 595"/>
                <a:gd name="T18" fmla="*/ 541 w 542"/>
                <a:gd name="T19" fmla="*/ 2 h 595"/>
                <a:gd name="T20" fmla="*/ 540 w 542"/>
                <a:gd name="T21" fmla="*/ 8 h 595"/>
                <a:gd name="T22" fmla="*/ 407 w 542"/>
                <a:gd name="T23" fmla="*/ 114 h 595"/>
                <a:gd name="T24" fmla="*/ 274 w 542"/>
                <a:gd name="T25" fmla="*/ 300 h 595"/>
                <a:gd name="T26" fmla="*/ 274 w 542"/>
                <a:gd name="T27" fmla="*/ 301 h 595"/>
                <a:gd name="T28" fmla="*/ 140 w 542"/>
                <a:gd name="T29" fmla="*/ 434 h 595"/>
                <a:gd name="T30" fmla="*/ 7 w 542"/>
                <a:gd name="T31" fmla="*/ 594 h 595"/>
                <a:gd name="T32" fmla="*/ 4 w 542"/>
                <a:gd name="T33" fmla="*/ 595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2" h="595">
                  <a:moveTo>
                    <a:pt x="4" y="595"/>
                  </a:moveTo>
                  <a:cubicBezTo>
                    <a:pt x="3" y="595"/>
                    <a:pt x="2" y="595"/>
                    <a:pt x="2" y="594"/>
                  </a:cubicBezTo>
                  <a:cubicBezTo>
                    <a:pt x="0" y="593"/>
                    <a:pt x="0" y="590"/>
                    <a:pt x="1" y="589"/>
                  </a:cubicBezTo>
                  <a:cubicBezTo>
                    <a:pt x="134" y="429"/>
                    <a:pt x="134" y="429"/>
                    <a:pt x="134" y="429"/>
                  </a:cubicBezTo>
                  <a:cubicBezTo>
                    <a:pt x="134" y="429"/>
                    <a:pt x="134" y="429"/>
                    <a:pt x="135" y="428"/>
                  </a:cubicBezTo>
                  <a:cubicBezTo>
                    <a:pt x="268" y="295"/>
                    <a:pt x="268" y="295"/>
                    <a:pt x="268" y="295"/>
                  </a:cubicBezTo>
                  <a:cubicBezTo>
                    <a:pt x="401" y="109"/>
                    <a:pt x="401" y="109"/>
                    <a:pt x="401" y="109"/>
                  </a:cubicBezTo>
                  <a:cubicBezTo>
                    <a:pt x="401" y="109"/>
                    <a:pt x="401" y="108"/>
                    <a:pt x="402" y="108"/>
                  </a:cubicBezTo>
                  <a:cubicBezTo>
                    <a:pt x="535" y="1"/>
                    <a:pt x="535" y="1"/>
                    <a:pt x="535" y="1"/>
                  </a:cubicBezTo>
                  <a:cubicBezTo>
                    <a:pt x="537" y="0"/>
                    <a:pt x="539" y="0"/>
                    <a:pt x="541" y="2"/>
                  </a:cubicBezTo>
                  <a:cubicBezTo>
                    <a:pt x="542" y="4"/>
                    <a:pt x="542" y="6"/>
                    <a:pt x="540" y="8"/>
                  </a:cubicBezTo>
                  <a:cubicBezTo>
                    <a:pt x="407" y="114"/>
                    <a:pt x="407" y="114"/>
                    <a:pt x="407" y="114"/>
                  </a:cubicBezTo>
                  <a:cubicBezTo>
                    <a:pt x="274" y="300"/>
                    <a:pt x="274" y="300"/>
                    <a:pt x="274" y="300"/>
                  </a:cubicBezTo>
                  <a:cubicBezTo>
                    <a:pt x="274" y="300"/>
                    <a:pt x="274" y="301"/>
                    <a:pt x="274" y="301"/>
                  </a:cubicBezTo>
                  <a:cubicBezTo>
                    <a:pt x="140" y="434"/>
                    <a:pt x="140" y="434"/>
                    <a:pt x="140" y="434"/>
                  </a:cubicBezTo>
                  <a:cubicBezTo>
                    <a:pt x="7" y="594"/>
                    <a:pt x="7" y="594"/>
                    <a:pt x="7" y="594"/>
                  </a:cubicBezTo>
                  <a:cubicBezTo>
                    <a:pt x="6" y="595"/>
                    <a:pt x="5" y="595"/>
                    <a:pt x="4" y="5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32"/>
            <p:cNvSpPr>
              <a:spLocks/>
            </p:cNvSpPr>
            <p:nvPr/>
          </p:nvSpPr>
          <p:spPr bwMode="auto">
            <a:xfrm>
              <a:off x="1227500" y="2378374"/>
              <a:ext cx="1529954" cy="1604963"/>
            </a:xfrm>
            <a:custGeom>
              <a:avLst/>
              <a:gdLst>
                <a:gd name="T0" fmla="*/ 5 w 543"/>
                <a:gd name="T1" fmla="*/ 569 h 569"/>
                <a:gd name="T2" fmla="*/ 3 w 543"/>
                <a:gd name="T3" fmla="*/ 568 h 569"/>
                <a:gd name="T4" fmla="*/ 1 w 543"/>
                <a:gd name="T5" fmla="*/ 562 h 569"/>
                <a:gd name="T6" fmla="*/ 135 w 543"/>
                <a:gd name="T7" fmla="*/ 349 h 569"/>
                <a:gd name="T8" fmla="*/ 136 w 543"/>
                <a:gd name="T9" fmla="*/ 348 h 569"/>
                <a:gd name="T10" fmla="*/ 269 w 543"/>
                <a:gd name="T11" fmla="*/ 268 h 569"/>
                <a:gd name="T12" fmla="*/ 401 w 543"/>
                <a:gd name="T13" fmla="*/ 82 h 569"/>
                <a:gd name="T14" fmla="*/ 403 w 543"/>
                <a:gd name="T15" fmla="*/ 81 h 569"/>
                <a:gd name="T16" fmla="*/ 536 w 543"/>
                <a:gd name="T17" fmla="*/ 1 h 569"/>
                <a:gd name="T18" fmla="*/ 542 w 543"/>
                <a:gd name="T19" fmla="*/ 3 h 569"/>
                <a:gd name="T20" fmla="*/ 540 w 543"/>
                <a:gd name="T21" fmla="*/ 8 h 569"/>
                <a:gd name="T22" fmla="*/ 408 w 543"/>
                <a:gd name="T23" fmla="*/ 88 h 569"/>
                <a:gd name="T24" fmla="*/ 275 w 543"/>
                <a:gd name="T25" fmla="*/ 274 h 569"/>
                <a:gd name="T26" fmla="*/ 273 w 543"/>
                <a:gd name="T27" fmla="*/ 275 h 569"/>
                <a:gd name="T28" fmla="*/ 141 w 543"/>
                <a:gd name="T29" fmla="*/ 354 h 569"/>
                <a:gd name="T30" fmla="*/ 8 w 543"/>
                <a:gd name="T31" fmla="*/ 567 h 569"/>
                <a:gd name="T32" fmla="*/ 5 w 543"/>
                <a:gd name="T33" fmla="*/ 569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3" h="569">
                  <a:moveTo>
                    <a:pt x="5" y="569"/>
                  </a:moveTo>
                  <a:cubicBezTo>
                    <a:pt x="4" y="569"/>
                    <a:pt x="3" y="568"/>
                    <a:pt x="3" y="568"/>
                  </a:cubicBezTo>
                  <a:cubicBezTo>
                    <a:pt x="1" y="567"/>
                    <a:pt x="0" y="564"/>
                    <a:pt x="1" y="562"/>
                  </a:cubicBezTo>
                  <a:cubicBezTo>
                    <a:pt x="135" y="349"/>
                    <a:pt x="135" y="349"/>
                    <a:pt x="135" y="349"/>
                  </a:cubicBezTo>
                  <a:cubicBezTo>
                    <a:pt x="135" y="349"/>
                    <a:pt x="135" y="348"/>
                    <a:pt x="136" y="348"/>
                  </a:cubicBezTo>
                  <a:cubicBezTo>
                    <a:pt x="269" y="268"/>
                    <a:pt x="269" y="268"/>
                    <a:pt x="269" y="268"/>
                  </a:cubicBezTo>
                  <a:cubicBezTo>
                    <a:pt x="401" y="82"/>
                    <a:pt x="401" y="82"/>
                    <a:pt x="401" y="82"/>
                  </a:cubicBezTo>
                  <a:cubicBezTo>
                    <a:pt x="402" y="82"/>
                    <a:pt x="402" y="81"/>
                    <a:pt x="403" y="81"/>
                  </a:cubicBezTo>
                  <a:cubicBezTo>
                    <a:pt x="536" y="1"/>
                    <a:pt x="536" y="1"/>
                    <a:pt x="536" y="1"/>
                  </a:cubicBezTo>
                  <a:cubicBezTo>
                    <a:pt x="538" y="0"/>
                    <a:pt x="540" y="1"/>
                    <a:pt x="542" y="3"/>
                  </a:cubicBezTo>
                  <a:cubicBezTo>
                    <a:pt x="543" y="4"/>
                    <a:pt x="542" y="7"/>
                    <a:pt x="540" y="8"/>
                  </a:cubicBezTo>
                  <a:cubicBezTo>
                    <a:pt x="408" y="88"/>
                    <a:pt x="408" y="88"/>
                    <a:pt x="408" y="88"/>
                  </a:cubicBezTo>
                  <a:cubicBezTo>
                    <a:pt x="275" y="274"/>
                    <a:pt x="275" y="274"/>
                    <a:pt x="275" y="274"/>
                  </a:cubicBezTo>
                  <a:cubicBezTo>
                    <a:pt x="274" y="274"/>
                    <a:pt x="274" y="274"/>
                    <a:pt x="273" y="275"/>
                  </a:cubicBezTo>
                  <a:cubicBezTo>
                    <a:pt x="141" y="354"/>
                    <a:pt x="141" y="354"/>
                    <a:pt x="141" y="354"/>
                  </a:cubicBezTo>
                  <a:cubicBezTo>
                    <a:pt x="8" y="567"/>
                    <a:pt x="8" y="567"/>
                    <a:pt x="8" y="567"/>
                  </a:cubicBezTo>
                  <a:cubicBezTo>
                    <a:pt x="7" y="568"/>
                    <a:pt x="6" y="569"/>
                    <a:pt x="5" y="5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33"/>
            <p:cNvSpPr>
              <a:spLocks/>
            </p:cNvSpPr>
            <p:nvPr/>
          </p:nvSpPr>
          <p:spPr bwMode="auto">
            <a:xfrm>
              <a:off x="1753757" y="2604593"/>
              <a:ext cx="1527572" cy="1828800"/>
            </a:xfrm>
            <a:custGeom>
              <a:avLst/>
              <a:gdLst>
                <a:gd name="T0" fmla="*/ 4 w 542"/>
                <a:gd name="T1" fmla="*/ 649 h 649"/>
                <a:gd name="T2" fmla="*/ 2 w 542"/>
                <a:gd name="T3" fmla="*/ 648 h 649"/>
                <a:gd name="T4" fmla="*/ 1 w 542"/>
                <a:gd name="T5" fmla="*/ 642 h 649"/>
                <a:gd name="T6" fmla="*/ 134 w 542"/>
                <a:gd name="T7" fmla="*/ 429 h 649"/>
                <a:gd name="T8" fmla="*/ 135 w 542"/>
                <a:gd name="T9" fmla="*/ 428 h 649"/>
                <a:gd name="T10" fmla="*/ 268 w 542"/>
                <a:gd name="T11" fmla="*/ 322 h 649"/>
                <a:gd name="T12" fmla="*/ 535 w 542"/>
                <a:gd name="T13" fmla="*/ 2 h 649"/>
                <a:gd name="T14" fmla="*/ 540 w 542"/>
                <a:gd name="T15" fmla="*/ 2 h 649"/>
                <a:gd name="T16" fmla="*/ 541 w 542"/>
                <a:gd name="T17" fmla="*/ 7 h 649"/>
                <a:gd name="T18" fmla="*/ 274 w 542"/>
                <a:gd name="T19" fmla="*/ 327 h 649"/>
                <a:gd name="T20" fmla="*/ 274 w 542"/>
                <a:gd name="T21" fmla="*/ 328 h 649"/>
                <a:gd name="T22" fmla="*/ 141 w 542"/>
                <a:gd name="T23" fmla="*/ 434 h 649"/>
                <a:gd name="T24" fmla="*/ 8 w 542"/>
                <a:gd name="T25" fmla="*/ 647 h 649"/>
                <a:gd name="T26" fmla="*/ 4 w 542"/>
                <a:gd name="T27" fmla="*/ 649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2" h="649">
                  <a:moveTo>
                    <a:pt x="4" y="649"/>
                  </a:moveTo>
                  <a:cubicBezTo>
                    <a:pt x="4" y="649"/>
                    <a:pt x="3" y="648"/>
                    <a:pt x="2" y="648"/>
                  </a:cubicBezTo>
                  <a:cubicBezTo>
                    <a:pt x="0" y="647"/>
                    <a:pt x="0" y="644"/>
                    <a:pt x="1" y="642"/>
                  </a:cubicBezTo>
                  <a:cubicBezTo>
                    <a:pt x="134" y="429"/>
                    <a:pt x="134" y="429"/>
                    <a:pt x="134" y="429"/>
                  </a:cubicBezTo>
                  <a:cubicBezTo>
                    <a:pt x="135" y="429"/>
                    <a:pt x="135" y="428"/>
                    <a:pt x="135" y="428"/>
                  </a:cubicBezTo>
                  <a:cubicBezTo>
                    <a:pt x="268" y="322"/>
                    <a:pt x="268" y="322"/>
                    <a:pt x="268" y="322"/>
                  </a:cubicBezTo>
                  <a:cubicBezTo>
                    <a:pt x="535" y="2"/>
                    <a:pt x="535" y="2"/>
                    <a:pt x="535" y="2"/>
                  </a:cubicBezTo>
                  <a:cubicBezTo>
                    <a:pt x="536" y="0"/>
                    <a:pt x="539" y="0"/>
                    <a:pt x="540" y="2"/>
                  </a:cubicBezTo>
                  <a:cubicBezTo>
                    <a:pt x="542" y="3"/>
                    <a:pt x="542" y="5"/>
                    <a:pt x="541" y="7"/>
                  </a:cubicBezTo>
                  <a:cubicBezTo>
                    <a:pt x="274" y="327"/>
                    <a:pt x="274" y="327"/>
                    <a:pt x="274" y="327"/>
                  </a:cubicBezTo>
                  <a:cubicBezTo>
                    <a:pt x="274" y="327"/>
                    <a:pt x="274" y="328"/>
                    <a:pt x="274" y="328"/>
                  </a:cubicBezTo>
                  <a:cubicBezTo>
                    <a:pt x="141" y="434"/>
                    <a:pt x="141" y="434"/>
                    <a:pt x="141" y="434"/>
                  </a:cubicBezTo>
                  <a:cubicBezTo>
                    <a:pt x="8" y="647"/>
                    <a:pt x="8" y="647"/>
                    <a:pt x="8" y="647"/>
                  </a:cubicBezTo>
                  <a:cubicBezTo>
                    <a:pt x="7" y="648"/>
                    <a:pt x="6" y="649"/>
                    <a:pt x="4" y="6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34"/>
            <p:cNvSpPr>
              <a:spLocks/>
            </p:cNvSpPr>
            <p:nvPr/>
          </p:nvSpPr>
          <p:spPr bwMode="auto">
            <a:xfrm>
              <a:off x="2281204" y="3130849"/>
              <a:ext cx="1527572" cy="1376363"/>
            </a:xfrm>
            <a:custGeom>
              <a:avLst/>
              <a:gdLst>
                <a:gd name="T0" fmla="*/ 4 w 542"/>
                <a:gd name="T1" fmla="*/ 488 h 488"/>
                <a:gd name="T2" fmla="*/ 2 w 542"/>
                <a:gd name="T3" fmla="*/ 487 h 488"/>
                <a:gd name="T4" fmla="*/ 1 w 542"/>
                <a:gd name="T5" fmla="*/ 482 h 488"/>
                <a:gd name="T6" fmla="*/ 134 w 542"/>
                <a:gd name="T7" fmla="*/ 322 h 488"/>
                <a:gd name="T8" fmla="*/ 135 w 542"/>
                <a:gd name="T9" fmla="*/ 321 h 488"/>
                <a:gd name="T10" fmla="*/ 268 w 542"/>
                <a:gd name="T11" fmla="*/ 215 h 488"/>
                <a:gd name="T12" fmla="*/ 401 w 542"/>
                <a:gd name="T13" fmla="*/ 55 h 488"/>
                <a:gd name="T14" fmla="*/ 403 w 542"/>
                <a:gd name="T15" fmla="*/ 54 h 488"/>
                <a:gd name="T16" fmla="*/ 536 w 542"/>
                <a:gd name="T17" fmla="*/ 1 h 488"/>
                <a:gd name="T18" fmla="*/ 541 w 542"/>
                <a:gd name="T19" fmla="*/ 3 h 488"/>
                <a:gd name="T20" fmla="*/ 539 w 542"/>
                <a:gd name="T21" fmla="*/ 8 h 488"/>
                <a:gd name="T22" fmla="*/ 407 w 542"/>
                <a:gd name="T23" fmla="*/ 61 h 488"/>
                <a:gd name="T24" fmla="*/ 274 w 542"/>
                <a:gd name="T25" fmla="*/ 220 h 488"/>
                <a:gd name="T26" fmla="*/ 273 w 542"/>
                <a:gd name="T27" fmla="*/ 221 h 488"/>
                <a:gd name="T28" fmla="*/ 140 w 542"/>
                <a:gd name="T29" fmla="*/ 327 h 488"/>
                <a:gd name="T30" fmla="*/ 7 w 542"/>
                <a:gd name="T31" fmla="*/ 487 h 488"/>
                <a:gd name="T32" fmla="*/ 4 w 542"/>
                <a:gd name="T33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2" h="488">
                  <a:moveTo>
                    <a:pt x="4" y="488"/>
                  </a:moveTo>
                  <a:cubicBezTo>
                    <a:pt x="3" y="488"/>
                    <a:pt x="2" y="488"/>
                    <a:pt x="2" y="487"/>
                  </a:cubicBezTo>
                  <a:cubicBezTo>
                    <a:pt x="0" y="486"/>
                    <a:pt x="0" y="483"/>
                    <a:pt x="1" y="482"/>
                  </a:cubicBezTo>
                  <a:cubicBezTo>
                    <a:pt x="134" y="322"/>
                    <a:pt x="134" y="322"/>
                    <a:pt x="134" y="322"/>
                  </a:cubicBezTo>
                  <a:cubicBezTo>
                    <a:pt x="135" y="321"/>
                    <a:pt x="135" y="321"/>
                    <a:pt x="135" y="321"/>
                  </a:cubicBezTo>
                  <a:cubicBezTo>
                    <a:pt x="268" y="215"/>
                    <a:pt x="268" y="215"/>
                    <a:pt x="268" y="215"/>
                  </a:cubicBezTo>
                  <a:cubicBezTo>
                    <a:pt x="401" y="55"/>
                    <a:pt x="401" y="55"/>
                    <a:pt x="401" y="55"/>
                  </a:cubicBezTo>
                  <a:cubicBezTo>
                    <a:pt x="401" y="55"/>
                    <a:pt x="402" y="54"/>
                    <a:pt x="403" y="54"/>
                  </a:cubicBezTo>
                  <a:cubicBezTo>
                    <a:pt x="536" y="1"/>
                    <a:pt x="536" y="1"/>
                    <a:pt x="536" y="1"/>
                  </a:cubicBezTo>
                  <a:cubicBezTo>
                    <a:pt x="538" y="0"/>
                    <a:pt x="540" y="1"/>
                    <a:pt x="541" y="3"/>
                  </a:cubicBezTo>
                  <a:cubicBezTo>
                    <a:pt x="542" y="5"/>
                    <a:pt x="541" y="7"/>
                    <a:pt x="539" y="8"/>
                  </a:cubicBezTo>
                  <a:cubicBezTo>
                    <a:pt x="407" y="61"/>
                    <a:pt x="407" y="61"/>
                    <a:pt x="407" y="61"/>
                  </a:cubicBezTo>
                  <a:cubicBezTo>
                    <a:pt x="274" y="220"/>
                    <a:pt x="274" y="220"/>
                    <a:pt x="274" y="220"/>
                  </a:cubicBezTo>
                  <a:cubicBezTo>
                    <a:pt x="274" y="220"/>
                    <a:pt x="273" y="221"/>
                    <a:pt x="273" y="221"/>
                  </a:cubicBezTo>
                  <a:cubicBezTo>
                    <a:pt x="140" y="327"/>
                    <a:pt x="140" y="327"/>
                    <a:pt x="140" y="327"/>
                  </a:cubicBezTo>
                  <a:cubicBezTo>
                    <a:pt x="7" y="487"/>
                    <a:pt x="7" y="487"/>
                    <a:pt x="7" y="487"/>
                  </a:cubicBezTo>
                  <a:cubicBezTo>
                    <a:pt x="6" y="488"/>
                    <a:pt x="5" y="488"/>
                    <a:pt x="4" y="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35"/>
            <p:cNvSpPr>
              <a:spLocks/>
            </p:cNvSpPr>
            <p:nvPr/>
          </p:nvSpPr>
          <p:spPr bwMode="auto">
            <a:xfrm>
              <a:off x="2805078" y="3204668"/>
              <a:ext cx="1531144" cy="1679972"/>
            </a:xfrm>
            <a:custGeom>
              <a:avLst/>
              <a:gdLst>
                <a:gd name="T0" fmla="*/ 5 w 543"/>
                <a:gd name="T1" fmla="*/ 596 h 596"/>
                <a:gd name="T2" fmla="*/ 3 w 543"/>
                <a:gd name="T3" fmla="*/ 595 h 596"/>
                <a:gd name="T4" fmla="*/ 1 w 543"/>
                <a:gd name="T5" fmla="*/ 590 h 596"/>
                <a:gd name="T6" fmla="*/ 135 w 543"/>
                <a:gd name="T7" fmla="*/ 350 h 596"/>
                <a:gd name="T8" fmla="*/ 136 w 543"/>
                <a:gd name="T9" fmla="*/ 348 h 596"/>
                <a:gd name="T10" fmla="*/ 269 w 543"/>
                <a:gd name="T11" fmla="*/ 269 h 596"/>
                <a:gd name="T12" fmla="*/ 401 w 543"/>
                <a:gd name="T13" fmla="*/ 56 h 596"/>
                <a:gd name="T14" fmla="*/ 403 w 543"/>
                <a:gd name="T15" fmla="*/ 55 h 596"/>
                <a:gd name="T16" fmla="*/ 537 w 543"/>
                <a:gd name="T17" fmla="*/ 1 h 596"/>
                <a:gd name="T18" fmla="*/ 542 w 543"/>
                <a:gd name="T19" fmla="*/ 3 h 596"/>
                <a:gd name="T20" fmla="*/ 540 w 543"/>
                <a:gd name="T21" fmla="*/ 9 h 596"/>
                <a:gd name="T22" fmla="*/ 407 w 543"/>
                <a:gd name="T23" fmla="*/ 61 h 596"/>
                <a:gd name="T24" fmla="*/ 275 w 543"/>
                <a:gd name="T25" fmla="*/ 274 h 596"/>
                <a:gd name="T26" fmla="*/ 273 w 543"/>
                <a:gd name="T27" fmla="*/ 275 h 596"/>
                <a:gd name="T28" fmla="*/ 141 w 543"/>
                <a:gd name="T29" fmla="*/ 354 h 596"/>
                <a:gd name="T30" fmla="*/ 8 w 543"/>
                <a:gd name="T31" fmla="*/ 594 h 596"/>
                <a:gd name="T32" fmla="*/ 5 w 543"/>
                <a:gd name="T33" fmla="*/ 596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3" h="596">
                  <a:moveTo>
                    <a:pt x="5" y="596"/>
                  </a:moveTo>
                  <a:cubicBezTo>
                    <a:pt x="4" y="596"/>
                    <a:pt x="3" y="595"/>
                    <a:pt x="3" y="595"/>
                  </a:cubicBezTo>
                  <a:cubicBezTo>
                    <a:pt x="1" y="594"/>
                    <a:pt x="0" y="592"/>
                    <a:pt x="1" y="590"/>
                  </a:cubicBezTo>
                  <a:cubicBezTo>
                    <a:pt x="135" y="350"/>
                    <a:pt x="135" y="350"/>
                    <a:pt x="135" y="350"/>
                  </a:cubicBezTo>
                  <a:cubicBezTo>
                    <a:pt x="135" y="349"/>
                    <a:pt x="135" y="349"/>
                    <a:pt x="136" y="348"/>
                  </a:cubicBezTo>
                  <a:cubicBezTo>
                    <a:pt x="269" y="269"/>
                    <a:pt x="269" y="269"/>
                    <a:pt x="269" y="269"/>
                  </a:cubicBezTo>
                  <a:cubicBezTo>
                    <a:pt x="401" y="56"/>
                    <a:pt x="401" y="56"/>
                    <a:pt x="401" y="56"/>
                  </a:cubicBezTo>
                  <a:cubicBezTo>
                    <a:pt x="402" y="55"/>
                    <a:pt x="402" y="55"/>
                    <a:pt x="403" y="55"/>
                  </a:cubicBezTo>
                  <a:cubicBezTo>
                    <a:pt x="537" y="1"/>
                    <a:pt x="537" y="1"/>
                    <a:pt x="537" y="1"/>
                  </a:cubicBezTo>
                  <a:cubicBezTo>
                    <a:pt x="539" y="0"/>
                    <a:pt x="541" y="1"/>
                    <a:pt x="542" y="3"/>
                  </a:cubicBezTo>
                  <a:cubicBezTo>
                    <a:pt x="543" y="5"/>
                    <a:pt x="542" y="8"/>
                    <a:pt x="540" y="9"/>
                  </a:cubicBezTo>
                  <a:cubicBezTo>
                    <a:pt x="407" y="61"/>
                    <a:pt x="407" y="61"/>
                    <a:pt x="407" y="61"/>
                  </a:cubicBezTo>
                  <a:cubicBezTo>
                    <a:pt x="275" y="274"/>
                    <a:pt x="275" y="274"/>
                    <a:pt x="275" y="274"/>
                  </a:cubicBezTo>
                  <a:cubicBezTo>
                    <a:pt x="274" y="274"/>
                    <a:pt x="274" y="275"/>
                    <a:pt x="273" y="275"/>
                  </a:cubicBezTo>
                  <a:cubicBezTo>
                    <a:pt x="141" y="354"/>
                    <a:pt x="141" y="354"/>
                    <a:pt x="141" y="354"/>
                  </a:cubicBezTo>
                  <a:cubicBezTo>
                    <a:pt x="8" y="594"/>
                    <a:pt x="8" y="594"/>
                    <a:pt x="8" y="594"/>
                  </a:cubicBezTo>
                  <a:cubicBezTo>
                    <a:pt x="8" y="595"/>
                    <a:pt x="6" y="596"/>
                    <a:pt x="5" y="5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36"/>
            <p:cNvSpPr>
              <a:spLocks noEditPoints="1"/>
            </p:cNvSpPr>
            <p:nvPr/>
          </p:nvSpPr>
          <p:spPr bwMode="auto">
            <a:xfrm>
              <a:off x="3557554" y="3971430"/>
              <a:ext cx="22622" cy="1020366"/>
            </a:xfrm>
            <a:custGeom>
              <a:avLst/>
              <a:gdLst>
                <a:gd name="T0" fmla="*/ 0 w 19"/>
                <a:gd name="T1" fmla="*/ 857 h 857"/>
                <a:gd name="T2" fmla="*/ 19 w 19"/>
                <a:gd name="T3" fmla="*/ 852 h 857"/>
                <a:gd name="T4" fmla="*/ 19 w 19"/>
                <a:gd name="T5" fmla="*/ 815 h 857"/>
                <a:gd name="T6" fmla="*/ 0 w 19"/>
                <a:gd name="T7" fmla="*/ 796 h 857"/>
                <a:gd name="T8" fmla="*/ 19 w 19"/>
                <a:gd name="T9" fmla="*/ 815 h 857"/>
                <a:gd name="T10" fmla="*/ 0 w 19"/>
                <a:gd name="T11" fmla="*/ 758 h 857"/>
                <a:gd name="T12" fmla="*/ 19 w 19"/>
                <a:gd name="T13" fmla="*/ 739 h 857"/>
                <a:gd name="T14" fmla="*/ 19 w 19"/>
                <a:gd name="T15" fmla="*/ 701 h 857"/>
                <a:gd name="T16" fmla="*/ 0 w 19"/>
                <a:gd name="T17" fmla="*/ 682 h 857"/>
                <a:gd name="T18" fmla="*/ 19 w 19"/>
                <a:gd name="T19" fmla="*/ 701 h 857"/>
                <a:gd name="T20" fmla="*/ 0 w 19"/>
                <a:gd name="T21" fmla="*/ 644 h 857"/>
                <a:gd name="T22" fmla="*/ 19 w 19"/>
                <a:gd name="T23" fmla="*/ 625 h 857"/>
                <a:gd name="T24" fmla="*/ 19 w 19"/>
                <a:gd name="T25" fmla="*/ 587 h 857"/>
                <a:gd name="T26" fmla="*/ 0 w 19"/>
                <a:gd name="T27" fmla="*/ 568 h 857"/>
                <a:gd name="T28" fmla="*/ 19 w 19"/>
                <a:gd name="T29" fmla="*/ 587 h 857"/>
                <a:gd name="T30" fmla="*/ 0 w 19"/>
                <a:gd name="T31" fmla="*/ 530 h 857"/>
                <a:gd name="T32" fmla="*/ 19 w 19"/>
                <a:gd name="T33" fmla="*/ 512 h 857"/>
                <a:gd name="T34" fmla="*/ 19 w 19"/>
                <a:gd name="T35" fmla="*/ 474 h 857"/>
                <a:gd name="T36" fmla="*/ 0 w 19"/>
                <a:gd name="T37" fmla="*/ 455 h 857"/>
                <a:gd name="T38" fmla="*/ 19 w 19"/>
                <a:gd name="T39" fmla="*/ 474 h 857"/>
                <a:gd name="T40" fmla="*/ 0 w 19"/>
                <a:gd name="T41" fmla="*/ 417 h 857"/>
                <a:gd name="T42" fmla="*/ 19 w 19"/>
                <a:gd name="T43" fmla="*/ 398 h 857"/>
                <a:gd name="T44" fmla="*/ 19 w 19"/>
                <a:gd name="T45" fmla="*/ 360 h 857"/>
                <a:gd name="T46" fmla="*/ 0 w 19"/>
                <a:gd name="T47" fmla="*/ 341 h 857"/>
                <a:gd name="T48" fmla="*/ 19 w 19"/>
                <a:gd name="T49" fmla="*/ 360 h 857"/>
                <a:gd name="T50" fmla="*/ 0 w 19"/>
                <a:gd name="T51" fmla="*/ 303 h 857"/>
                <a:gd name="T52" fmla="*/ 19 w 19"/>
                <a:gd name="T53" fmla="*/ 284 h 857"/>
                <a:gd name="T54" fmla="*/ 19 w 19"/>
                <a:gd name="T55" fmla="*/ 246 h 857"/>
                <a:gd name="T56" fmla="*/ 0 w 19"/>
                <a:gd name="T57" fmla="*/ 227 h 857"/>
                <a:gd name="T58" fmla="*/ 19 w 19"/>
                <a:gd name="T59" fmla="*/ 246 h 857"/>
                <a:gd name="T60" fmla="*/ 0 w 19"/>
                <a:gd name="T61" fmla="*/ 189 h 857"/>
                <a:gd name="T62" fmla="*/ 19 w 19"/>
                <a:gd name="T63" fmla="*/ 171 h 857"/>
                <a:gd name="T64" fmla="*/ 19 w 19"/>
                <a:gd name="T65" fmla="*/ 133 h 857"/>
                <a:gd name="T66" fmla="*/ 0 w 19"/>
                <a:gd name="T67" fmla="*/ 114 h 857"/>
                <a:gd name="T68" fmla="*/ 19 w 19"/>
                <a:gd name="T69" fmla="*/ 133 h 857"/>
                <a:gd name="T70" fmla="*/ 0 w 19"/>
                <a:gd name="T71" fmla="*/ 76 h 857"/>
                <a:gd name="T72" fmla="*/ 19 w 19"/>
                <a:gd name="T73" fmla="*/ 57 h 857"/>
                <a:gd name="T74" fmla="*/ 19 w 19"/>
                <a:gd name="T75" fmla="*/ 19 h 857"/>
                <a:gd name="T76" fmla="*/ 0 w 19"/>
                <a:gd name="T77" fmla="*/ 0 h 857"/>
                <a:gd name="T78" fmla="*/ 19 w 19"/>
                <a:gd name="T79" fmla="*/ 19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857">
                  <a:moveTo>
                    <a:pt x="19" y="857"/>
                  </a:moveTo>
                  <a:lnTo>
                    <a:pt x="0" y="857"/>
                  </a:lnTo>
                  <a:lnTo>
                    <a:pt x="0" y="852"/>
                  </a:lnTo>
                  <a:lnTo>
                    <a:pt x="19" y="852"/>
                  </a:lnTo>
                  <a:lnTo>
                    <a:pt x="19" y="857"/>
                  </a:lnTo>
                  <a:close/>
                  <a:moveTo>
                    <a:pt x="19" y="815"/>
                  </a:moveTo>
                  <a:lnTo>
                    <a:pt x="0" y="815"/>
                  </a:lnTo>
                  <a:lnTo>
                    <a:pt x="0" y="796"/>
                  </a:lnTo>
                  <a:lnTo>
                    <a:pt x="19" y="796"/>
                  </a:lnTo>
                  <a:lnTo>
                    <a:pt x="19" y="815"/>
                  </a:lnTo>
                  <a:close/>
                  <a:moveTo>
                    <a:pt x="19" y="758"/>
                  </a:moveTo>
                  <a:lnTo>
                    <a:pt x="0" y="758"/>
                  </a:lnTo>
                  <a:lnTo>
                    <a:pt x="0" y="739"/>
                  </a:lnTo>
                  <a:lnTo>
                    <a:pt x="19" y="739"/>
                  </a:lnTo>
                  <a:lnTo>
                    <a:pt x="19" y="758"/>
                  </a:lnTo>
                  <a:close/>
                  <a:moveTo>
                    <a:pt x="19" y="701"/>
                  </a:moveTo>
                  <a:lnTo>
                    <a:pt x="0" y="701"/>
                  </a:lnTo>
                  <a:lnTo>
                    <a:pt x="0" y="682"/>
                  </a:lnTo>
                  <a:lnTo>
                    <a:pt x="19" y="682"/>
                  </a:lnTo>
                  <a:lnTo>
                    <a:pt x="19" y="701"/>
                  </a:lnTo>
                  <a:close/>
                  <a:moveTo>
                    <a:pt x="19" y="644"/>
                  </a:moveTo>
                  <a:lnTo>
                    <a:pt x="0" y="644"/>
                  </a:lnTo>
                  <a:lnTo>
                    <a:pt x="0" y="625"/>
                  </a:lnTo>
                  <a:lnTo>
                    <a:pt x="19" y="625"/>
                  </a:lnTo>
                  <a:lnTo>
                    <a:pt x="19" y="644"/>
                  </a:lnTo>
                  <a:close/>
                  <a:moveTo>
                    <a:pt x="19" y="587"/>
                  </a:moveTo>
                  <a:lnTo>
                    <a:pt x="0" y="587"/>
                  </a:lnTo>
                  <a:lnTo>
                    <a:pt x="0" y="568"/>
                  </a:lnTo>
                  <a:lnTo>
                    <a:pt x="19" y="568"/>
                  </a:lnTo>
                  <a:lnTo>
                    <a:pt x="19" y="587"/>
                  </a:lnTo>
                  <a:close/>
                  <a:moveTo>
                    <a:pt x="19" y="530"/>
                  </a:moveTo>
                  <a:lnTo>
                    <a:pt x="0" y="530"/>
                  </a:lnTo>
                  <a:lnTo>
                    <a:pt x="0" y="512"/>
                  </a:lnTo>
                  <a:lnTo>
                    <a:pt x="19" y="512"/>
                  </a:lnTo>
                  <a:lnTo>
                    <a:pt x="19" y="530"/>
                  </a:lnTo>
                  <a:close/>
                  <a:moveTo>
                    <a:pt x="19" y="474"/>
                  </a:moveTo>
                  <a:lnTo>
                    <a:pt x="0" y="474"/>
                  </a:lnTo>
                  <a:lnTo>
                    <a:pt x="0" y="455"/>
                  </a:lnTo>
                  <a:lnTo>
                    <a:pt x="19" y="455"/>
                  </a:lnTo>
                  <a:lnTo>
                    <a:pt x="19" y="474"/>
                  </a:lnTo>
                  <a:close/>
                  <a:moveTo>
                    <a:pt x="19" y="417"/>
                  </a:moveTo>
                  <a:lnTo>
                    <a:pt x="0" y="417"/>
                  </a:lnTo>
                  <a:lnTo>
                    <a:pt x="0" y="398"/>
                  </a:lnTo>
                  <a:lnTo>
                    <a:pt x="19" y="398"/>
                  </a:lnTo>
                  <a:lnTo>
                    <a:pt x="19" y="417"/>
                  </a:lnTo>
                  <a:close/>
                  <a:moveTo>
                    <a:pt x="19" y="360"/>
                  </a:moveTo>
                  <a:lnTo>
                    <a:pt x="0" y="360"/>
                  </a:lnTo>
                  <a:lnTo>
                    <a:pt x="0" y="341"/>
                  </a:lnTo>
                  <a:lnTo>
                    <a:pt x="19" y="341"/>
                  </a:lnTo>
                  <a:lnTo>
                    <a:pt x="19" y="360"/>
                  </a:lnTo>
                  <a:close/>
                  <a:moveTo>
                    <a:pt x="19" y="303"/>
                  </a:moveTo>
                  <a:lnTo>
                    <a:pt x="0" y="303"/>
                  </a:lnTo>
                  <a:lnTo>
                    <a:pt x="0" y="284"/>
                  </a:lnTo>
                  <a:lnTo>
                    <a:pt x="19" y="284"/>
                  </a:lnTo>
                  <a:lnTo>
                    <a:pt x="19" y="303"/>
                  </a:lnTo>
                  <a:close/>
                  <a:moveTo>
                    <a:pt x="19" y="246"/>
                  </a:moveTo>
                  <a:lnTo>
                    <a:pt x="0" y="246"/>
                  </a:lnTo>
                  <a:lnTo>
                    <a:pt x="0" y="227"/>
                  </a:lnTo>
                  <a:lnTo>
                    <a:pt x="19" y="227"/>
                  </a:lnTo>
                  <a:lnTo>
                    <a:pt x="19" y="246"/>
                  </a:lnTo>
                  <a:close/>
                  <a:moveTo>
                    <a:pt x="19" y="189"/>
                  </a:moveTo>
                  <a:lnTo>
                    <a:pt x="0" y="189"/>
                  </a:lnTo>
                  <a:lnTo>
                    <a:pt x="0" y="171"/>
                  </a:lnTo>
                  <a:lnTo>
                    <a:pt x="19" y="171"/>
                  </a:lnTo>
                  <a:lnTo>
                    <a:pt x="19" y="189"/>
                  </a:lnTo>
                  <a:close/>
                  <a:moveTo>
                    <a:pt x="19" y="133"/>
                  </a:moveTo>
                  <a:lnTo>
                    <a:pt x="0" y="133"/>
                  </a:lnTo>
                  <a:lnTo>
                    <a:pt x="0" y="114"/>
                  </a:lnTo>
                  <a:lnTo>
                    <a:pt x="19" y="114"/>
                  </a:lnTo>
                  <a:lnTo>
                    <a:pt x="19" y="133"/>
                  </a:lnTo>
                  <a:close/>
                  <a:moveTo>
                    <a:pt x="19" y="76"/>
                  </a:moveTo>
                  <a:lnTo>
                    <a:pt x="0" y="76"/>
                  </a:lnTo>
                  <a:lnTo>
                    <a:pt x="0" y="57"/>
                  </a:lnTo>
                  <a:lnTo>
                    <a:pt x="19" y="57"/>
                  </a:lnTo>
                  <a:lnTo>
                    <a:pt x="19" y="76"/>
                  </a:lnTo>
                  <a:close/>
                  <a:moveTo>
                    <a:pt x="19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37"/>
            <p:cNvSpPr>
              <a:spLocks noEditPoints="1"/>
            </p:cNvSpPr>
            <p:nvPr/>
          </p:nvSpPr>
          <p:spPr bwMode="auto">
            <a:xfrm>
              <a:off x="1763282" y="4422678"/>
              <a:ext cx="21431" cy="563166"/>
            </a:xfrm>
            <a:custGeom>
              <a:avLst/>
              <a:gdLst>
                <a:gd name="T0" fmla="*/ 18 w 18"/>
                <a:gd name="T1" fmla="*/ 473 h 473"/>
                <a:gd name="T2" fmla="*/ 0 w 18"/>
                <a:gd name="T3" fmla="*/ 473 h 473"/>
                <a:gd name="T4" fmla="*/ 0 w 18"/>
                <a:gd name="T5" fmla="*/ 455 h 473"/>
                <a:gd name="T6" fmla="*/ 18 w 18"/>
                <a:gd name="T7" fmla="*/ 455 h 473"/>
                <a:gd name="T8" fmla="*/ 18 w 18"/>
                <a:gd name="T9" fmla="*/ 473 h 473"/>
                <a:gd name="T10" fmla="*/ 18 w 18"/>
                <a:gd name="T11" fmla="*/ 417 h 473"/>
                <a:gd name="T12" fmla="*/ 0 w 18"/>
                <a:gd name="T13" fmla="*/ 417 h 473"/>
                <a:gd name="T14" fmla="*/ 0 w 18"/>
                <a:gd name="T15" fmla="*/ 398 h 473"/>
                <a:gd name="T16" fmla="*/ 18 w 18"/>
                <a:gd name="T17" fmla="*/ 398 h 473"/>
                <a:gd name="T18" fmla="*/ 18 w 18"/>
                <a:gd name="T19" fmla="*/ 417 h 473"/>
                <a:gd name="T20" fmla="*/ 18 w 18"/>
                <a:gd name="T21" fmla="*/ 360 h 473"/>
                <a:gd name="T22" fmla="*/ 0 w 18"/>
                <a:gd name="T23" fmla="*/ 360 h 473"/>
                <a:gd name="T24" fmla="*/ 0 w 18"/>
                <a:gd name="T25" fmla="*/ 341 h 473"/>
                <a:gd name="T26" fmla="*/ 18 w 18"/>
                <a:gd name="T27" fmla="*/ 341 h 473"/>
                <a:gd name="T28" fmla="*/ 18 w 18"/>
                <a:gd name="T29" fmla="*/ 360 h 473"/>
                <a:gd name="T30" fmla="*/ 18 w 18"/>
                <a:gd name="T31" fmla="*/ 303 h 473"/>
                <a:gd name="T32" fmla="*/ 0 w 18"/>
                <a:gd name="T33" fmla="*/ 303 h 473"/>
                <a:gd name="T34" fmla="*/ 0 w 18"/>
                <a:gd name="T35" fmla="*/ 284 h 473"/>
                <a:gd name="T36" fmla="*/ 18 w 18"/>
                <a:gd name="T37" fmla="*/ 284 h 473"/>
                <a:gd name="T38" fmla="*/ 18 w 18"/>
                <a:gd name="T39" fmla="*/ 303 h 473"/>
                <a:gd name="T40" fmla="*/ 18 w 18"/>
                <a:gd name="T41" fmla="*/ 246 h 473"/>
                <a:gd name="T42" fmla="*/ 0 w 18"/>
                <a:gd name="T43" fmla="*/ 246 h 473"/>
                <a:gd name="T44" fmla="*/ 0 w 18"/>
                <a:gd name="T45" fmla="*/ 227 h 473"/>
                <a:gd name="T46" fmla="*/ 18 w 18"/>
                <a:gd name="T47" fmla="*/ 227 h 473"/>
                <a:gd name="T48" fmla="*/ 18 w 18"/>
                <a:gd name="T49" fmla="*/ 246 h 473"/>
                <a:gd name="T50" fmla="*/ 18 w 18"/>
                <a:gd name="T51" fmla="*/ 189 h 473"/>
                <a:gd name="T52" fmla="*/ 0 w 18"/>
                <a:gd name="T53" fmla="*/ 189 h 473"/>
                <a:gd name="T54" fmla="*/ 0 w 18"/>
                <a:gd name="T55" fmla="*/ 170 h 473"/>
                <a:gd name="T56" fmla="*/ 18 w 18"/>
                <a:gd name="T57" fmla="*/ 170 h 473"/>
                <a:gd name="T58" fmla="*/ 18 w 18"/>
                <a:gd name="T59" fmla="*/ 189 h 473"/>
                <a:gd name="T60" fmla="*/ 18 w 18"/>
                <a:gd name="T61" fmla="*/ 133 h 473"/>
                <a:gd name="T62" fmla="*/ 0 w 18"/>
                <a:gd name="T63" fmla="*/ 133 h 473"/>
                <a:gd name="T64" fmla="*/ 0 w 18"/>
                <a:gd name="T65" fmla="*/ 114 h 473"/>
                <a:gd name="T66" fmla="*/ 18 w 18"/>
                <a:gd name="T67" fmla="*/ 114 h 473"/>
                <a:gd name="T68" fmla="*/ 18 w 18"/>
                <a:gd name="T69" fmla="*/ 133 h 473"/>
                <a:gd name="T70" fmla="*/ 18 w 18"/>
                <a:gd name="T71" fmla="*/ 76 h 473"/>
                <a:gd name="T72" fmla="*/ 0 w 18"/>
                <a:gd name="T73" fmla="*/ 76 h 473"/>
                <a:gd name="T74" fmla="*/ 0 w 18"/>
                <a:gd name="T75" fmla="*/ 57 h 473"/>
                <a:gd name="T76" fmla="*/ 18 w 18"/>
                <a:gd name="T77" fmla="*/ 57 h 473"/>
                <a:gd name="T78" fmla="*/ 18 w 18"/>
                <a:gd name="T79" fmla="*/ 76 h 473"/>
                <a:gd name="T80" fmla="*/ 18 w 18"/>
                <a:gd name="T81" fmla="*/ 19 h 473"/>
                <a:gd name="T82" fmla="*/ 0 w 18"/>
                <a:gd name="T83" fmla="*/ 19 h 473"/>
                <a:gd name="T84" fmla="*/ 0 w 18"/>
                <a:gd name="T85" fmla="*/ 0 h 473"/>
                <a:gd name="T86" fmla="*/ 18 w 18"/>
                <a:gd name="T87" fmla="*/ 0 h 473"/>
                <a:gd name="T88" fmla="*/ 18 w 18"/>
                <a:gd name="T89" fmla="*/ 1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" h="473">
                  <a:moveTo>
                    <a:pt x="18" y="473"/>
                  </a:moveTo>
                  <a:lnTo>
                    <a:pt x="0" y="473"/>
                  </a:lnTo>
                  <a:lnTo>
                    <a:pt x="0" y="455"/>
                  </a:lnTo>
                  <a:lnTo>
                    <a:pt x="18" y="455"/>
                  </a:lnTo>
                  <a:lnTo>
                    <a:pt x="18" y="473"/>
                  </a:lnTo>
                  <a:close/>
                  <a:moveTo>
                    <a:pt x="18" y="417"/>
                  </a:moveTo>
                  <a:lnTo>
                    <a:pt x="0" y="417"/>
                  </a:lnTo>
                  <a:lnTo>
                    <a:pt x="0" y="398"/>
                  </a:lnTo>
                  <a:lnTo>
                    <a:pt x="18" y="398"/>
                  </a:lnTo>
                  <a:lnTo>
                    <a:pt x="18" y="417"/>
                  </a:lnTo>
                  <a:close/>
                  <a:moveTo>
                    <a:pt x="18" y="360"/>
                  </a:moveTo>
                  <a:lnTo>
                    <a:pt x="0" y="360"/>
                  </a:lnTo>
                  <a:lnTo>
                    <a:pt x="0" y="341"/>
                  </a:lnTo>
                  <a:lnTo>
                    <a:pt x="18" y="341"/>
                  </a:lnTo>
                  <a:lnTo>
                    <a:pt x="18" y="360"/>
                  </a:lnTo>
                  <a:close/>
                  <a:moveTo>
                    <a:pt x="18" y="303"/>
                  </a:moveTo>
                  <a:lnTo>
                    <a:pt x="0" y="303"/>
                  </a:lnTo>
                  <a:lnTo>
                    <a:pt x="0" y="284"/>
                  </a:lnTo>
                  <a:lnTo>
                    <a:pt x="18" y="284"/>
                  </a:lnTo>
                  <a:lnTo>
                    <a:pt x="18" y="303"/>
                  </a:lnTo>
                  <a:close/>
                  <a:moveTo>
                    <a:pt x="18" y="246"/>
                  </a:moveTo>
                  <a:lnTo>
                    <a:pt x="0" y="246"/>
                  </a:lnTo>
                  <a:lnTo>
                    <a:pt x="0" y="227"/>
                  </a:lnTo>
                  <a:lnTo>
                    <a:pt x="18" y="227"/>
                  </a:lnTo>
                  <a:lnTo>
                    <a:pt x="18" y="246"/>
                  </a:lnTo>
                  <a:close/>
                  <a:moveTo>
                    <a:pt x="18" y="189"/>
                  </a:moveTo>
                  <a:lnTo>
                    <a:pt x="0" y="189"/>
                  </a:lnTo>
                  <a:lnTo>
                    <a:pt x="0" y="170"/>
                  </a:lnTo>
                  <a:lnTo>
                    <a:pt x="18" y="170"/>
                  </a:lnTo>
                  <a:lnTo>
                    <a:pt x="18" y="189"/>
                  </a:lnTo>
                  <a:close/>
                  <a:moveTo>
                    <a:pt x="18" y="133"/>
                  </a:moveTo>
                  <a:lnTo>
                    <a:pt x="0" y="133"/>
                  </a:lnTo>
                  <a:lnTo>
                    <a:pt x="0" y="114"/>
                  </a:lnTo>
                  <a:lnTo>
                    <a:pt x="18" y="114"/>
                  </a:lnTo>
                  <a:lnTo>
                    <a:pt x="18" y="133"/>
                  </a:lnTo>
                  <a:close/>
                  <a:moveTo>
                    <a:pt x="18" y="76"/>
                  </a:moveTo>
                  <a:lnTo>
                    <a:pt x="0" y="76"/>
                  </a:lnTo>
                  <a:lnTo>
                    <a:pt x="0" y="57"/>
                  </a:lnTo>
                  <a:lnTo>
                    <a:pt x="18" y="57"/>
                  </a:lnTo>
                  <a:lnTo>
                    <a:pt x="18" y="76"/>
                  </a:lnTo>
                  <a:close/>
                  <a:moveTo>
                    <a:pt x="18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38"/>
            <p:cNvSpPr>
              <a:spLocks noEditPoints="1"/>
            </p:cNvSpPr>
            <p:nvPr/>
          </p:nvSpPr>
          <p:spPr bwMode="auto">
            <a:xfrm>
              <a:off x="1458482" y="2102149"/>
              <a:ext cx="22622" cy="900113"/>
            </a:xfrm>
            <a:custGeom>
              <a:avLst/>
              <a:gdLst>
                <a:gd name="T0" fmla="*/ 0 w 19"/>
                <a:gd name="T1" fmla="*/ 756 h 756"/>
                <a:gd name="T2" fmla="*/ 19 w 19"/>
                <a:gd name="T3" fmla="*/ 739 h 756"/>
                <a:gd name="T4" fmla="*/ 19 w 19"/>
                <a:gd name="T5" fmla="*/ 701 h 756"/>
                <a:gd name="T6" fmla="*/ 0 w 19"/>
                <a:gd name="T7" fmla="*/ 682 h 756"/>
                <a:gd name="T8" fmla="*/ 19 w 19"/>
                <a:gd name="T9" fmla="*/ 701 h 756"/>
                <a:gd name="T10" fmla="*/ 0 w 19"/>
                <a:gd name="T11" fmla="*/ 644 h 756"/>
                <a:gd name="T12" fmla="*/ 19 w 19"/>
                <a:gd name="T13" fmla="*/ 625 h 756"/>
                <a:gd name="T14" fmla="*/ 19 w 19"/>
                <a:gd name="T15" fmla="*/ 587 h 756"/>
                <a:gd name="T16" fmla="*/ 0 w 19"/>
                <a:gd name="T17" fmla="*/ 568 h 756"/>
                <a:gd name="T18" fmla="*/ 19 w 19"/>
                <a:gd name="T19" fmla="*/ 587 h 756"/>
                <a:gd name="T20" fmla="*/ 0 w 19"/>
                <a:gd name="T21" fmla="*/ 531 h 756"/>
                <a:gd name="T22" fmla="*/ 19 w 19"/>
                <a:gd name="T23" fmla="*/ 512 h 756"/>
                <a:gd name="T24" fmla="*/ 19 w 19"/>
                <a:gd name="T25" fmla="*/ 474 h 756"/>
                <a:gd name="T26" fmla="*/ 0 w 19"/>
                <a:gd name="T27" fmla="*/ 455 h 756"/>
                <a:gd name="T28" fmla="*/ 19 w 19"/>
                <a:gd name="T29" fmla="*/ 474 h 756"/>
                <a:gd name="T30" fmla="*/ 0 w 19"/>
                <a:gd name="T31" fmla="*/ 417 h 756"/>
                <a:gd name="T32" fmla="*/ 19 w 19"/>
                <a:gd name="T33" fmla="*/ 398 h 756"/>
                <a:gd name="T34" fmla="*/ 19 w 19"/>
                <a:gd name="T35" fmla="*/ 360 h 756"/>
                <a:gd name="T36" fmla="*/ 0 w 19"/>
                <a:gd name="T37" fmla="*/ 341 h 756"/>
                <a:gd name="T38" fmla="*/ 19 w 19"/>
                <a:gd name="T39" fmla="*/ 360 h 756"/>
                <a:gd name="T40" fmla="*/ 0 w 19"/>
                <a:gd name="T41" fmla="*/ 303 h 756"/>
                <a:gd name="T42" fmla="*/ 19 w 19"/>
                <a:gd name="T43" fmla="*/ 284 h 756"/>
                <a:gd name="T44" fmla="*/ 19 w 19"/>
                <a:gd name="T45" fmla="*/ 246 h 756"/>
                <a:gd name="T46" fmla="*/ 0 w 19"/>
                <a:gd name="T47" fmla="*/ 227 h 756"/>
                <a:gd name="T48" fmla="*/ 19 w 19"/>
                <a:gd name="T49" fmla="*/ 246 h 756"/>
                <a:gd name="T50" fmla="*/ 0 w 19"/>
                <a:gd name="T51" fmla="*/ 190 h 756"/>
                <a:gd name="T52" fmla="*/ 19 w 19"/>
                <a:gd name="T53" fmla="*/ 171 h 756"/>
                <a:gd name="T54" fmla="*/ 19 w 19"/>
                <a:gd name="T55" fmla="*/ 133 h 756"/>
                <a:gd name="T56" fmla="*/ 0 w 19"/>
                <a:gd name="T57" fmla="*/ 114 h 756"/>
                <a:gd name="T58" fmla="*/ 19 w 19"/>
                <a:gd name="T59" fmla="*/ 133 h 756"/>
                <a:gd name="T60" fmla="*/ 0 w 19"/>
                <a:gd name="T61" fmla="*/ 76 h 756"/>
                <a:gd name="T62" fmla="*/ 19 w 19"/>
                <a:gd name="T63" fmla="*/ 57 h 756"/>
                <a:gd name="T64" fmla="*/ 19 w 19"/>
                <a:gd name="T65" fmla="*/ 19 h 756"/>
                <a:gd name="T66" fmla="*/ 0 w 19"/>
                <a:gd name="T67" fmla="*/ 0 h 756"/>
                <a:gd name="T68" fmla="*/ 19 w 19"/>
                <a:gd name="T69" fmla="*/ 19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" h="756">
                  <a:moveTo>
                    <a:pt x="19" y="756"/>
                  </a:moveTo>
                  <a:lnTo>
                    <a:pt x="0" y="756"/>
                  </a:lnTo>
                  <a:lnTo>
                    <a:pt x="0" y="739"/>
                  </a:lnTo>
                  <a:lnTo>
                    <a:pt x="19" y="739"/>
                  </a:lnTo>
                  <a:lnTo>
                    <a:pt x="19" y="756"/>
                  </a:lnTo>
                  <a:close/>
                  <a:moveTo>
                    <a:pt x="19" y="701"/>
                  </a:moveTo>
                  <a:lnTo>
                    <a:pt x="0" y="701"/>
                  </a:lnTo>
                  <a:lnTo>
                    <a:pt x="0" y="682"/>
                  </a:lnTo>
                  <a:lnTo>
                    <a:pt x="19" y="682"/>
                  </a:lnTo>
                  <a:lnTo>
                    <a:pt x="19" y="701"/>
                  </a:lnTo>
                  <a:close/>
                  <a:moveTo>
                    <a:pt x="19" y="644"/>
                  </a:moveTo>
                  <a:lnTo>
                    <a:pt x="0" y="644"/>
                  </a:lnTo>
                  <a:lnTo>
                    <a:pt x="0" y="625"/>
                  </a:lnTo>
                  <a:lnTo>
                    <a:pt x="19" y="625"/>
                  </a:lnTo>
                  <a:lnTo>
                    <a:pt x="19" y="644"/>
                  </a:lnTo>
                  <a:close/>
                  <a:moveTo>
                    <a:pt x="19" y="587"/>
                  </a:moveTo>
                  <a:lnTo>
                    <a:pt x="0" y="587"/>
                  </a:lnTo>
                  <a:lnTo>
                    <a:pt x="0" y="568"/>
                  </a:lnTo>
                  <a:lnTo>
                    <a:pt x="19" y="568"/>
                  </a:lnTo>
                  <a:lnTo>
                    <a:pt x="19" y="587"/>
                  </a:lnTo>
                  <a:close/>
                  <a:moveTo>
                    <a:pt x="19" y="531"/>
                  </a:moveTo>
                  <a:lnTo>
                    <a:pt x="0" y="531"/>
                  </a:lnTo>
                  <a:lnTo>
                    <a:pt x="0" y="512"/>
                  </a:lnTo>
                  <a:lnTo>
                    <a:pt x="19" y="512"/>
                  </a:lnTo>
                  <a:lnTo>
                    <a:pt x="19" y="531"/>
                  </a:lnTo>
                  <a:close/>
                  <a:moveTo>
                    <a:pt x="19" y="474"/>
                  </a:moveTo>
                  <a:lnTo>
                    <a:pt x="0" y="474"/>
                  </a:lnTo>
                  <a:lnTo>
                    <a:pt x="0" y="455"/>
                  </a:lnTo>
                  <a:lnTo>
                    <a:pt x="19" y="455"/>
                  </a:lnTo>
                  <a:lnTo>
                    <a:pt x="19" y="474"/>
                  </a:lnTo>
                  <a:close/>
                  <a:moveTo>
                    <a:pt x="19" y="417"/>
                  </a:moveTo>
                  <a:lnTo>
                    <a:pt x="0" y="417"/>
                  </a:lnTo>
                  <a:lnTo>
                    <a:pt x="0" y="398"/>
                  </a:lnTo>
                  <a:lnTo>
                    <a:pt x="19" y="398"/>
                  </a:lnTo>
                  <a:lnTo>
                    <a:pt x="19" y="417"/>
                  </a:lnTo>
                  <a:close/>
                  <a:moveTo>
                    <a:pt x="19" y="360"/>
                  </a:moveTo>
                  <a:lnTo>
                    <a:pt x="0" y="360"/>
                  </a:lnTo>
                  <a:lnTo>
                    <a:pt x="0" y="341"/>
                  </a:lnTo>
                  <a:lnTo>
                    <a:pt x="19" y="341"/>
                  </a:lnTo>
                  <a:lnTo>
                    <a:pt x="19" y="360"/>
                  </a:lnTo>
                  <a:close/>
                  <a:moveTo>
                    <a:pt x="19" y="303"/>
                  </a:moveTo>
                  <a:lnTo>
                    <a:pt x="0" y="303"/>
                  </a:lnTo>
                  <a:lnTo>
                    <a:pt x="0" y="284"/>
                  </a:lnTo>
                  <a:lnTo>
                    <a:pt x="19" y="284"/>
                  </a:lnTo>
                  <a:lnTo>
                    <a:pt x="19" y="303"/>
                  </a:lnTo>
                  <a:close/>
                  <a:moveTo>
                    <a:pt x="19" y="246"/>
                  </a:moveTo>
                  <a:lnTo>
                    <a:pt x="0" y="246"/>
                  </a:lnTo>
                  <a:lnTo>
                    <a:pt x="0" y="227"/>
                  </a:lnTo>
                  <a:lnTo>
                    <a:pt x="19" y="227"/>
                  </a:lnTo>
                  <a:lnTo>
                    <a:pt x="19" y="246"/>
                  </a:lnTo>
                  <a:close/>
                  <a:moveTo>
                    <a:pt x="19" y="190"/>
                  </a:moveTo>
                  <a:lnTo>
                    <a:pt x="0" y="190"/>
                  </a:lnTo>
                  <a:lnTo>
                    <a:pt x="0" y="171"/>
                  </a:lnTo>
                  <a:lnTo>
                    <a:pt x="19" y="171"/>
                  </a:lnTo>
                  <a:lnTo>
                    <a:pt x="19" y="190"/>
                  </a:lnTo>
                  <a:close/>
                  <a:moveTo>
                    <a:pt x="19" y="133"/>
                  </a:moveTo>
                  <a:lnTo>
                    <a:pt x="0" y="133"/>
                  </a:lnTo>
                  <a:lnTo>
                    <a:pt x="0" y="114"/>
                  </a:lnTo>
                  <a:lnTo>
                    <a:pt x="19" y="114"/>
                  </a:lnTo>
                  <a:lnTo>
                    <a:pt x="19" y="133"/>
                  </a:lnTo>
                  <a:close/>
                  <a:moveTo>
                    <a:pt x="19" y="76"/>
                  </a:moveTo>
                  <a:lnTo>
                    <a:pt x="0" y="76"/>
                  </a:lnTo>
                  <a:lnTo>
                    <a:pt x="0" y="57"/>
                  </a:lnTo>
                  <a:lnTo>
                    <a:pt x="19" y="57"/>
                  </a:lnTo>
                  <a:lnTo>
                    <a:pt x="19" y="76"/>
                  </a:lnTo>
                  <a:close/>
                  <a:moveTo>
                    <a:pt x="19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39"/>
            <p:cNvSpPr>
              <a:spLocks noEditPoints="1"/>
            </p:cNvSpPr>
            <p:nvPr/>
          </p:nvSpPr>
          <p:spPr bwMode="auto">
            <a:xfrm>
              <a:off x="3247991" y="2118818"/>
              <a:ext cx="22622" cy="496491"/>
            </a:xfrm>
            <a:custGeom>
              <a:avLst/>
              <a:gdLst>
                <a:gd name="T0" fmla="*/ 19 w 19"/>
                <a:gd name="T1" fmla="*/ 417 h 417"/>
                <a:gd name="T2" fmla="*/ 0 w 19"/>
                <a:gd name="T3" fmla="*/ 417 h 417"/>
                <a:gd name="T4" fmla="*/ 0 w 19"/>
                <a:gd name="T5" fmla="*/ 398 h 417"/>
                <a:gd name="T6" fmla="*/ 19 w 19"/>
                <a:gd name="T7" fmla="*/ 398 h 417"/>
                <a:gd name="T8" fmla="*/ 19 w 19"/>
                <a:gd name="T9" fmla="*/ 417 h 417"/>
                <a:gd name="T10" fmla="*/ 19 w 19"/>
                <a:gd name="T11" fmla="*/ 360 h 417"/>
                <a:gd name="T12" fmla="*/ 0 w 19"/>
                <a:gd name="T13" fmla="*/ 360 h 417"/>
                <a:gd name="T14" fmla="*/ 0 w 19"/>
                <a:gd name="T15" fmla="*/ 341 h 417"/>
                <a:gd name="T16" fmla="*/ 19 w 19"/>
                <a:gd name="T17" fmla="*/ 341 h 417"/>
                <a:gd name="T18" fmla="*/ 19 w 19"/>
                <a:gd name="T19" fmla="*/ 360 h 417"/>
                <a:gd name="T20" fmla="*/ 19 w 19"/>
                <a:gd name="T21" fmla="*/ 303 h 417"/>
                <a:gd name="T22" fmla="*/ 0 w 19"/>
                <a:gd name="T23" fmla="*/ 303 h 417"/>
                <a:gd name="T24" fmla="*/ 0 w 19"/>
                <a:gd name="T25" fmla="*/ 285 h 417"/>
                <a:gd name="T26" fmla="*/ 19 w 19"/>
                <a:gd name="T27" fmla="*/ 285 h 417"/>
                <a:gd name="T28" fmla="*/ 19 w 19"/>
                <a:gd name="T29" fmla="*/ 303 h 417"/>
                <a:gd name="T30" fmla="*/ 19 w 19"/>
                <a:gd name="T31" fmla="*/ 247 h 417"/>
                <a:gd name="T32" fmla="*/ 0 w 19"/>
                <a:gd name="T33" fmla="*/ 247 h 417"/>
                <a:gd name="T34" fmla="*/ 0 w 19"/>
                <a:gd name="T35" fmla="*/ 228 h 417"/>
                <a:gd name="T36" fmla="*/ 19 w 19"/>
                <a:gd name="T37" fmla="*/ 228 h 417"/>
                <a:gd name="T38" fmla="*/ 19 w 19"/>
                <a:gd name="T39" fmla="*/ 247 h 417"/>
                <a:gd name="T40" fmla="*/ 19 w 19"/>
                <a:gd name="T41" fmla="*/ 190 h 417"/>
                <a:gd name="T42" fmla="*/ 0 w 19"/>
                <a:gd name="T43" fmla="*/ 190 h 417"/>
                <a:gd name="T44" fmla="*/ 0 w 19"/>
                <a:gd name="T45" fmla="*/ 171 h 417"/>
                <a:gd name="T46" fmla="*/ 19 w 19"/>
                <a:gd name="T47" fmla="*/ 171 h 417"/>
                <a:gd name="T48" fmla="*/ 19 w 19"/>
                <a:gd name="T49" fmla="*/ 190 h 417"/>
                <a:gd name="T50" fmla="*/ 19 w 19"/>
                <a:gd name="T51" fmla="*/ 133 h 417"/>
                <a:gd name="T52" fmla="*/ 0 w 19"/>
                <a:gd name="T53" fmla="*/ 133 h 417"/>
                <a:gd name="T54" fmla="*/ 0 w 19"/>
                <a:gd name="T55" fmla="*/ 114 h 417"/>
                <a:gd name="T56" fmla="*/ 19 w 19"/>
                <a:gd name="T57" fmla="*/ 114 h 417"/>
                <a:gd name="T58" fmla="*/ 19 w 19"/>
                <a:gd name="T59" fmla="*/ 133 h 417"/>
                <a:gd name="T60" fmla="*/ 19 w 19"/>
                <a:gd name="T61" fmla="*/ 76 h 417"/>
                <a:gd name="T62" fmla="*/ 0 w 19"/>
                <a:gd name="T63" fmla="*/ 76 h 417"/>
                <a:gd name="T64" fmla="*/ 0 w 19"/>
                <a:gd name="T65" fmla="*/ 57 h 417"/>
                <a:gd name="T66" fmla="*/ 19 w 19"/>
                <a:gd name="T67" fmla="*/ 57 h 417"/>
                <a:gd name="T68" fmla="*/ 19 w 19"/>
                <a:gd name="T69" fmla="*/ 76 h 417"/>
                <a:gd name="T70" fmla="*/ 19 w 19"/>
                <a:gd name="T71" fmla="*/ 19 h 417"/>
                <a:gd name="T72" fmla="*/ 0 w 19"/>
                <a:gd name="T73" fmla="*/ 19 h 417"/>
                <a:gd name="T74" fmla="*/ 0 w 19"/>
                <a:gd name="T75" fmla="*/ 0 h 417"/>
                <a:gd name="T76" fmla="*/ 19 w 19"/>
                <a:gd name="T77" fmla="*/ 0 h 417"/>
                <a:gd name="T78" fmla="*/ 19 w 19"/>
                <a:gd name="T79" fmla="*/ 19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417">
                  <a:moveTo>
                    <a:pt x="19" y="417"/>
                  </a:moveTo>
                  <a:lnTo>
                    <a:pt x="0" y="417"/>
                  </a:lnTo>
                  <a:lnTo>
                    <a:pt x="0" y="398"/>
                  </a:lnTo>
                  <a:lnTo>
                    <a:pt x="19" y="398"/>
                  </a:lnTo>
                  <a:lnTo>
                    <a:pt x="19" y="417"/>
                  </a:lnTo>
                  <a:close/>
                  <a:moveTo>
                    <a:pt x="19" y="360"/>
                  </a:moveTo>
                  <a:lnTo>
                    <a:pt x="0" y="360"/>
                  </a:lnTo>
                  <a:lnTo>
                    <a:pt x="0" y="341"/>
                  </a:lnTo>
                  <a:lnTo>
                    <a:pt x="19" y="341"/>
                  </a:lnTo>
                  <a:lnTo>
                    <a:pt x="19" y="360"/>
                  </a:lnTo>
                  <a:close/>
                  <a:moveTo>
                    <a:pt x="19" y="303"/>
                  </a:moveTo>
                  <a:lnTo>
                    <a:pt x="0" y="303"/>
                  </a:lnTo>
                  <a:lnTo>
                    <a:pt x="0" y="285"/>
                  </a:lnTo>
                  <a:lnTo>
                    <a:pt x="19" y="285"/>
                  </a:lnTo>
                  <a:lnTo>
                    <a:pt x="19" y="303"/>
                  </a:lnTo>
                  <a:close/>
                  <a:moveTo>
                    <a:pt x="19" y="247"/>
                  </a:moveTo>
                  <a:lnTo>
                    <a:pt x="0" y="247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247"/>
                  </a:lnTo>
                  <a:close/>
                  <a:moveTo>
                    <a:pt x="19" y="190"/>
                  </a:moveTo>
                  <a:lnTo>
                    <a:pt x="0" y="190"/>
                  </a:lnTo>
                  <a:lnTo>
                    <a:pt x="0" y="171"/>
                  </a:lnTo>
                  <a:lnTo>
                    <a:pt x="19" y="171"/>
                  </a:lnTo>
                  <a:lnTo>
                    <a:pt x="19" y="190"/>
                  </a:lnTo>
                  <a:close/>
                  <a:moveTo>
                    <a:pt x="19" y="133"/>
                  </a:moveTo>
                  <a:lnTo>
                    <a:pt x="0" y="133"/>
                  </a:lnTo>
                  <a:lnTo>
                    <a:pt x="0" y="114"/>
                  </a:lnTo>
                  <a:lnTo>
                    <a:pt x="19" y="114"/>
                  </a:lnTo>
                  <a:lnTo>
                    <a:pt x="19" y="133"/>
                  </a:lnTo>
                  <a:close/>
                  <a:moveTo>
                    <a:pt x="19" y="76"/>
                  </a:moveTo>
                  <a:lnTo>
                    <a:pt x="0" y="76"/>
                  </a:lnTo>
                  <a:lnTo>
                    <a:pt x="0" y="57"/>
                  </a:lnTo>
                  <a:lnTo>
                    <a:pt x="19" y="57"/>
                  </a:lnTo>
                  <a:lnTo>
                    <a:pt x="19" y="76"/>
                  </a:lnTo>
                  <a:close/>
                  <a:moveTo>
                    <a:pt x="19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50" name="直接连接符 49"/>
          <p:cNvCxnSpPr>
            <a:stCxn id="25" idx="1"/>
          </p:cNvCxnSpPr>
          <p:nvPr/>
        </p:nvCxnSpPr>
        <p:spPr>
          <a:xfrm flipV="1">
            <a:off x="1685619" y="3242509"/>
            <a:ext cx="90553" cy="140643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2724637" y="2614887"/>
            <a:ext cx="0" cy="154640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3749994" y="3064571"/>
            <a:ext cx="0" cy="154640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824849" y="2463197"/>
            <a:ext cx="1387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65D88"/>
                </a:solidFill>
              </a:rPr>
              <a:t>ADD YOUR</a:t>
            </a:r>
          </a:p>
          <a:p>
            <a:r>
              <a:rPr lang="en-US" altLang="zh-CN" b="1" dirty="0" smtClean="0">
                <a:solidFill>
                  <a:srgbClr val="065D88"/>
                </a:solidFill>
              </a:rPr>
              <a:t>TITLE HERE</a:t>
            </a:r>
            <a:endParaRPr lang="zh-CN" altLang="en-US" b="1" dirty="0">
              <a:solidFill>
                <a:srgbClr val="065D88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143047" y="1853630"/>
            <a:ext cx="1387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65D88"/>
                </a:solidFill>
              </a:rPr>
              <a:t>ADD YOUR</a:t>
            </a:r>
          </a:p>
          <a:p>
            <a:r>
              <a:rPr lang="en-US" altLang="zh-CN" b="1" dirty="0" smtClean="0">
                <a:solidFill>
                  <a:srgbClr val="065D88"/>
                </a:solidFill>
              </a:rPr>
              <a:t>TITLE HERE</a:t>
            </a:r>
            <a:endParaRPr lang="zh-CN" altLang="en-US" b="1" dirty="0">
              <a:solidFill>
                <a:srgbClr val="065D88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397977" y="2386240"/>
            <a:ext cx="1387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65D88"/>
                </a:solidFill>
              </a:rPr>
              <a:t>ADD YOUR</a:t>
            </a:r>
          </a:p>
          <a:p>
            <a:r>
              <a:rPr lang="en-US" altLang="zh-CN" b="1" dirty="0" smtClean="0">
                <a:solidFill>
                  <a:srgbClr val="065D88"/>
                </a:solidFill>
              </a:rPr>
              <a:t>TITLE HERE</a:t>
            </a:r>
            <a:endParaRPr lang="zh-CN" altLang="en-US" b="1" dirty="0">
              <a:solidFill>
                <a:srgbClr val="065D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53889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3862802" y="2222873"/>
            <a:ext cx="3869309" cy="3045812"/>
            <a:chOff x="658571" y="1526188"/>
            <a:chExt cx="3848469" cy="3029407"/>
          </a:xfrm>
        </p:grpSpPr>
        <p:sp>
          <p:nvSpPr>
            <p:cNvPr id="4" name="未知"/>
            <p:cNvSpPr>
              <a:spLocks/>
            </p:cNvSpPr>
            <p:nvPr/>
          </p:nvSpPr>
          <p:spPr bwMode="auto">
            <a:xfrm>
              <a:off x="3632898" y="1526188"/>
              <a:ext cx="874142" cy="752762"/>
            </a:xfrm>
            <a:custGeom>
              <a:avLst/>
              <a:gdLst>
                <a:gd name="T0" fmla="*/ 416257 w 889"/>
                <a:gd name="T1" fmla="*/ 957149 h 754"/>
                <a:gd name="T2" fmla="*/ 492775 w 889"/>
                <a:gd name="T3" fmla="*/ 1044162 h 754"/>
                <a:gd name="T4" fmla="*/ 549398 w 889"/>
                <a:gd name="T5" fmla="*/ 1031732 h 754"/>
                <a:gd name="T6" fmla="*/ 633568 w 889"/>
                <a:gd name="T7" fmla="*/ 1036393 h 754"/>
                <a:gd name="T8" fmla="*/ 710085 w 889"/>
                <a:gd name="T9" fmla="*/ 1017748 h 754"/>
                <a:gd name="T10" fmla="*/ 768239 w 889"/>
                <a:gd name="T11" fmla="*/ 1086115 h 754"/>
                <a:gd name="T12" fmla="*/ 814150 w 889"/>
                <a:gd name="T13" fmla="*/ 1104761 h 754"/>
                <a:gd name="T14" fmla="*/ 869243 w 889"/>
                <a:gd name="T15" fmla="*/ 1134283 h 754"/>
                <a:gd name="T16" fmla="*/ 881485 w 889"/>
                <a:gd name="T17" fmla="*/ 1067470 h 754"/>
                <a:gd name="T18" fmla="*/ 947291 w 889"/>
                <a:gd name="T19" fmla="*/ 1138945 h 754"/>
                <a:gd name="T20" fmla="*/ 999323 w 889"/>
                <a:gd name="T21" fmla="*/ 1170021 h 754"/>
                <a:gd name="T22" fmla="*/ 1057476 w 889"/>
                <a:gd name="T23" fmla="*/ 1104761 h 754"/>
                <a:gd name="T24" fmla="*/ 1094205 w 889"/>
                <a:gd name="T25" fmla="*/ 1096992 h 754"/>
                <a:gd name="T26" fmla="*/ 1153889 w 889"/>
                <a:gd name="T27" fmla="*/ 1134283 h 754"/>
                <a:gd name="T28" fmla="*/ 1210512 w 889"/>
                <a:gd name="T29" fmla="*/ 1134283 h 754"/>
                <a:gd name="T30" fmla="*/ 1184496 w 889"/>
                <a:gd name="T31" fmla="*/ 1044162 h 754"/>
                <a:gd name="T32" fmla="*/ 1166132 w 889"/>
                <a:gd name="T33" fmla="*/ 933842 h 754"/>
                <a:gd name="T34" fmla="*/ 1293151 w 889"/>
                <a:gd name="T35" fmla="*/ 885673 h 754"/>
                <a:gd name="T36" fmla="*/ 1306925 w 889"/>
                <a:gd name="T37" fmla="*/ 831290 h 754"/>
                <a:gd name="T38" fmla="*/ 1326819 w 889"/>
                <a:gd name="T39" fmla="*/ 770691 h 754"/>
                <a:gd name="T40" fmla="*/ 1331410 w 889"/>
                <a:gd name="T41" fmla="*/ 557819 h 754"/>
                <a:gd name="T42" fmla="*/ 1326819 w 889"/>
                <a:gd name="T43" fmla="*/ 459929 h 754"/>
                <a:gd name="T44" fmla="*/ 1319167 w 889"/>
                <a:gd name="T45" fmla="*/ 417976 h 754"/>
                <a:gd name="T46" fmla="*/ 1230407 w 889"/>
                <a:gd name="T47" fmla="*/ 478574 h 754"/>
                <a:gd name="T48" fmla="*/ 1138585 w 889"/>
                <a:gd name="T49" fmla="*/ 562480 h 754"/>
                <a:gd name="T50" fmla="*/ 973307 w 889"/>
                <a:gd name="T51" fmla="*/ 562480 h 754"/>
                <a:gd name="T52" fmla="*/ 953412 w 889"/>
                <a:gd name="T53" fmla="*/ 501882 h 754"/>
                <a:gd name="T54" fmla="*/ 898319 w 889"/>
                <a:gd name="T55" fmla="*/ 459929 h 754"/>
                <a:gd name="T56" fmla="*/ 786603 w 889"/>
                <a:gd name="T57" fmla="*/ 436621 h 754"/>
                <a:gd name="T58" fmla="*/ 697843 w 889"/>
                <a:gd name="T59" fmla="*/ 424191 h 754"/>
                <a:gd name="T60" fmla="*/ 625916 w 889"/>
                <a:gd name="T61" fmla="*/ 376023 h 754"/>
                <a:gd name="T62" fmla="*/ 589187 w 889"/>
                <a:gd name="T63" fmla="*/ 315424 h 754"/>
                <a:gd name="T64" fmla="*/ 529503 w 889"/>
                <a:gd name="T65" fmla="*/ 247056 h 754"/>
                <a:gd name="T66" fmla="*/ 465228 w 889"/>
                <a:gd name="T67" fmla="*/ 144505 h 754"/>
                <a:gd name="T68" fmla="*/ 396362 w 889"/>
                <a:gd name="T69" fmla="*/ 41953 h 754"/>
                <a:gd name="T70" fmla="*/ 273934 w 889"/>
                <a:gd name="T71" fmla="*/ 23307 h 754"/>
                <a:gd name="T72" fmla="*/ 143854 w 889"/>
                <a:gd name="T73" fmla="*/ 0 h 754"/>
                <a:gd name="T74" fmla="*/ 4591 w 889"/>
                <a:gd name="T75" fmla="*/ 60599 h 754"/>
                <a:gd name="T76" fmla="*/ 0 w 889"/>
                <a:gd name="T77" fmla="*/ 169366 h 754"/>
                <a:gd name="T78" fmla="*/ 64275 w 889"/>
                <a:gd name="T79" fmla="*/ 205103 h 754"/>
                <a:gd name="T80" fmla="*/ 139262 w 889"/>
                <a:gd name="T81" fmla="*/ 194227 h 754"/>
                <a:gd name="T82" fmla="*/ 151505 w 889"/>
                <a:gd name="T83" fmla="*/ 265702 h 754"/>
                <a:gd name="T84" fmla="*/ 247918 w 889"/>
                <a:gd name="T85" fmla="*/ 309209 h 754"/>
                <a:gd name="T86" fmla="*/ 299950 w 889"/>
                <a:gd name="T87" fmla="*/ 284348 h 754"/>
                <a:gd name="T88" fmla="*/ 465228 w 889"/>
                <a:gd name="T89" fmla="*/ 290563 h 754"/>
                <a:gd name="T90" fmla="*/ 440743 w 889"/>
                <a:gd name="T91" fmla="*/ 497220 h 754"/>
                <a:gd name="T92" fmla="*/ 416257 w 889"/>
                <a:gd name="T93" fmla="*/ 557819 h 754"/>
                <a:gd name="T94" fmla="*/ 408605 w 889"/>
                <a:gd name="T95" fmla="*/ 691447 h 754"/>
                <a:gd name="T96" fmla="*/ 370346 w 889"/>
                <a:gd name="T97" fmla="*/ 660371 h 754"/>
                <a:gd name="T98" fmla="*/ 287707 w 889"/>
                <a:gd name="T99" fmla="*/ 781568 h 754"/>
                <a:gd name="T100" fmla="*/ 255570 w 889"/>
                <a:gd name="T101" fmla="*/ 843720 h 754"/>
                <a:gd name="T102" fmla="*/ 370346 w 889"/>
                <a:gd name="T103" fmla="*/ 879458 h 754"/>
                <a:gd name="T104" fmla="*/ 370346 w 889"/>
                <a:gd name="T105" fmla="*/ 904319 h 754"/>
                <a:gd name="T106" fmla="*/ 324436 w 889"/>
                <a:gd name="T107" fmla="*/ 952487 h 75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889" h="754">
                  <a:moveTo>
                    <a:pt x="225" y="625"/>
                  </a:moveTo>
                  <a:lnTo>
                    <a:pt x="272" y="616"/>
                  </a:lnTo>
                  <a:lnTo>
                    <a:pt x="292" y="652"/>
                  </a:lnTo>
                  <a:lnTo>
                    <a:pt x="322" y="672"/>
                  </a:lnTo>
                  <a:lnTo>
                    <a:pt x="343" y="664"/>
                  </a:lnTo>
                  <a:lnTo>
                    <a:pt x="359" y="664"/>
                  </a:lnTo>
                  <a:lnTo>
                    <a:pt x="389" y="648"/>
                  </a:lnTo>
                  <a:lnTo>
                    <a:pt x="414" y="667"/>
                  </a:lnTo>
                  <a:lnTo>
                    <a:pt x="426" y="672"/>
                  </a:lnTo>
                  <a:lnTo>
                    <a:pt x="464" y="655"/>
                  </a:lnTo>
                  <a:lnTo>
                    <a:pt x="489" y="672"/>
                  </a:lnTo>
                  <a:lnTo>
                    <a:pt x="502" y="699"/>
                  </a:lnTo>
                  <a:lnTo>
                    <a:pt x="524" y="699"/>
                  </a:lnTo>
                  <a:lnTo>
                    <a:pt x="532" y="711"/>
                  </a:lnTo>
                  <a:lnTo>
                    <a:pt x="560" y="738"/>
                  </a:lnTo>
                  <a:lnTo>
                    <a:pt x="568" y="730"/>
                  </a:lnTo>
                  <a:lnTo>
                    <a:pt x="565" y="699"/>
                  </a:lnTo>
                  <a:lnTo>
                    <a:pt x="576" y="687"/>
                  </a:lnTo>
                  <a:lnTo>
                    <a:pt x="598" y="726"/>
                  </a:lnTo>
                  <a:lnTo>
                    <a:pt x="619" y="733"/>
                  </a:lnTo>
                  <a:lnTo>
                    <a:pt x="636" y="753"/>
                  </a:lnTo>
                  <a:lnTo>
                    <a:pt x="653" y="753"/>
                  </a:lnTo>
                  <a:lnTo>
                    <a:pt x="657" y="742"/>
                  </a:lnTo>
                  <a:lnTo>
                    <a:pt x="691" y="711"/>
                  </a:lnTo>
                  <a:lnTo>
                    <a:pt x="702" y="718"/>
                  </a:lnTo>
                  <a:lnTo>
                    <a:pt x="715" y="706"/>
                  </a:lnTo>
                  <a:lnTo>
                    <a:pt x="724" y="723"/>
                  </a:lnTo>
                  <a:lnTo>
                    <a:pt x="754" y="730"/>
                  </a:lnTo>
                  <a:lnTo>
                    <a:pt x="774" y="730"/>
                  </a:lnTo>
                  <a:lnTo>
                    <a:pt x="791" y="730"/>
                  </a:lnTo>
                  <a:lnTo>
                    <a:pt x="778" y="718"/>
                  </a:lnTo>
                  <a:lnTo>
                    <a:pt x="774" y="672"/>
                  </a:lnTo>
                  <a:lnTo>
                    <a:pt x="741" y="621"/>
                  </a:lnTo>
                  <a:lnTo>
                    <a:pt x="762" y="601"/>
                  </a:lnTo>
                  <a:lnTo>
                    <a:pt x="778" y="570"/>
                  </a:lnTo>
                  <a:lnTo>
                    <a:pt x="845" y="570"/>
                  </a:lnTo>
                  <a:lnTo>
                    <a:pt x="859" y="558"/>
                  </a:lnTo>
                  <a:lnTo>
                    <a:pt x="854" y="535"/>
                  </a:lnTo>
                  <a:lnTo>
                    <a:pt x="870" y="511"/>
                  </a:lnTo>
                  <a:lnTo>
                    <a:pt x="867" y="496"/>
                  </a:lnTo>
                  <a:lnTo>
                    <a:pt x="870" y="476"/>
                  </a:lnTo>
                  <a:lnTo>
                    <a:pt x="870" y="359"/>
                  </a:lnTo>
                  <a:lnTo>
                    <a:pt x="888" y="320"/>
                  </a:lnTo>
                  <a:lnTo>
                    <a:pt x="867" y="296"/>
                  </a:lnTo>
                  <a:lnTo>
                    <a:pt x="870" y="281"/>
                  </a:lnTo>
                  <a:lnTo>
                    <a:pt x="862" y="269"/>
                  </a:lnTo>
                  <a:lnTo>
                    <a:pt x="833" y="277"/>
                  </a:lnTo>
                  <a:lnTo>
                    <a:pt x="804" y="308"/>
                  </a:lnTo>
                  <a:lnTo>
                    <a:pt x="774" y="323"/>
                  </a:lnTo>
                  <a:lnTo>
                    <a:pt x="744" y="362"/>
                  </a:lnTo>
                  <a:lnTo>
                    <a:pt x="670" y="386"/>
                  </a:lnTo>
                  <a:lnTo>
                    <a:pt x="636" y="362"/>
                  </a:lnTo>
                  <a:lnTo>
                    <a:pt x="639" y="347"/>
                  </a:lnTo>
                  <a:lnTo>
                    <a:pt x="623" y="323"/>
                  </a:lnTo>
                  <a:lnTo>
                    <a:pt x="615" y="296"/>
                  </a:lnTo>
                  <a:lnTo>
                    <a:pt x="587" y="296"/>
                  </a:lnTo>
                  <a:lnTo>
                    <a:pt x="535" y="273"/>
                  </a:lnTo>
                  <a:lnTo>
                    <a:pt x="514" y="281"/>
                  </a:lnTo>
                  <a:lnTo>
                    <a:pt x="489" y="269"/>
                  </a:lnTo>
                  <a:lnTo>
                    <a:pt x="456" y="273"/>
                  </a:lnTo>
                  <a:lnTo>
                    <a:pt x="426" y="265"/>
                  </a:lnTo>
                  <a:lnTo>
                    <a:pt x="409" y="242"/>
                  </a:lnTo>
                  <a:lnTo>
                    <a:pt x="389" y="222"/>
                  </a:lnTo>
                  <a:lnTo>
                    <a:pt x="385" y="203"/>
                  </a:lnTo>
                  <a:lnTo>
                    <a:pt x="359" y="179"/>
                  </a:lnTo>
                  <a:lnTo>
                    <a:pt x="346" y="159"/>
                  </a:lnTo>
                  <a:lnTo>
                    <a:pt x="314" y="117"/>
                  </a:lnTo>
                  <a:lnTo>
                    <a:pt x="304" y="93"/>
                  </a:lnTo>
                  <a:lnTo>
                    <a:pt x="267" y="50"/>
                  </a:lnTo>
                  <a:lnTo>
                    <a:pt x="259" y="27"/>
                  </a:lnTo>
                  <a:lnTo>
                    <a:pt x="212" y="8"/>
                  </a:lnTo>
                  <a:lnTo>
                    <a:pt x="179" y="15"/>
                  </a:lnTo>
                  <a:lnTo>
                    <a:pt x="154" y="11"/>
                  </a:lnTo>
                  <a:lnTo>
                    <a:pt x="94" y="0"/>
                  </a:lnTo>
                  <a:lnTo>
                    <a:pt x="20" y="27"/>
                  </a:lnTo>
                  <a:lnTo>
                    <a:pt x="3" y="39"/>
                  </a:lnTo>
                  <a:lnTo>
                    <a:pt x="20" y="59"/>
                  </a:lnTo>
                  <a:lnTo>
                    <a:pt x="0" y="109"/>
                  </a:lnTo>
                  <a:lnTo>
                    <a:pt x="8" y="113"/>
                  </a:lnTo>
                  <a:lnTo>
                    <a:pt x="42" y="132"/>
                  </a:lnTo>
                  <a:lnTo>
                    <a:pt x="58" y="105"/>
                  </a:lnTo>
                  <a:lnTo>
                    <a:pt x="91" y="125"/>
                  </a:lnTo>
                  <a:lnTo>
                    <a:pt x="86" y="137"/>
                  </a:lnTo>
                  <a:lnTo>
                    <a:pt x="99" y="171"/>
                  </a:lnTo>
                  <a:lnTo>
                    <a:pt x="121" y="191"/>
                  </a:lnTo>
                  <a:lnTo>
                    <a:pt x="162" y="199"/>
                  </a:lnTo>
                  <a:lnTo>
                    <a:pt x="171" y="187"/>
                  </a:lnTo>
                  <a:lnTo>
                    <a:pt x="196" y="183"/>
                  </a:lnTo>
                  <a:lnTo>
                    <a:pt x="242" y="148"/>
                  </a:lnTo>
                  <a:lnTo>
                    <a:pt x="304" y="187"/>
                  </a:lnTo>
                  <a:lnTo>
                    <a:pt x="283" y="265"/>
                  </a:lnTo>
                  <a:lnTo>
                    <a:pt x="288" y="320"/>
                  </a:lnTo>
                  <a:lnTo>
                    <a:pt x="288" y="352"/>
                  </a:lnTo>
                  <a:lnTo>
                    <a:pt x="272" y="359"/>
                  </a:lnTo>
                  <a:lnTo>
                    <a:pt x="272" y="449"/>
                  </a:lnTo>
                  <a:lnTo>
                    <a:pt x="267" y="445"/>
                  </a:lnTo>
                  <a:lnTo>
                    <a:pt x="251" y="425"/>
                  </a:lnTo>
                  <a:lnTo>
                    <a:pt x="242" y="425"/>
                  </a:lnTo>
                  <a:lnTo>
                    <a:pt x="238" y="433"/>
                  </a:lnTo>
                  <a:lnTo>
                    <a:pt x="188" y="503"/>
                  </a:lnTo>
                  <a:lnTo>
                    <a:pt x="162" y="531"/>
                  </a:lnTo>
                  <a:lnTo>
                    <a:pt x="167" y="543"/>
                  </a:lnTo>
                  <a:lnTo>
                    <a:pt x="217" y="574"/>
                  </a:lnTo>
                  <a:lnTo>
                    <a:pt x="242" y="566"/>
                  </a:lnTo>
                  <a:lnTo>
                    <a:pt x="247" y="574"/>
                  </a:lnTo>
                  <a:lnTo>
                    <a:pt x="242" y="582"/>
                  </a:lnTo>
                  <a:lnTo>
                    <a:pt x="217" y="594"/>
                  </a:lnTo>
                  <a:lnTo>
                    <a:pt x="212" y="613"/>
                  </a:lnTo>
                  <a:lnTo>
                    <a:pt x="225" y="625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未知"/>
            <p:cNvSpPr>
              <a:spLocks/>
            </p:cNvSpPr>
            <p:nvPr/>
          </p:nvSpPr>
          <p:spPr bwMode="auto">
            <a:xfrm>
              <a:off x="3662478" y="2371770"/>
              <a:ext cx="446761" cy="401881"/>
            </a:xfrm>
            <a:custGeom>
              <a:avLst/>
              <a:gdLst>
                <a:gd name="T0" fmla="*/ 569738 w 454"/>
                <a:gd name="T1" fmla="*/ 436125 h 403"/>
                <a:gd name="T2" fmla="*/ 649378 w 454"/>
                <a:gd name="T3" fmla="*/ 333690 h 403"/>
                <a:gd name="T4" fmla="*/ 693793 w 454"/>
                <a:gd name="T5" fmla="*/ 284025 h 403"/>
                <a:gd name="T6" fmla="*/ 686136 w 454"/>
                <a:gd name="T7" fmla="*/ 235911 h 403"/>
                <a:gd name="T8" fmla="*/ 634063 w 454"/>
                <a:gd name="T9" fmla="*/ 181590 h 403"/>
                <a:gd name="T10" fmla="*/ 627937 w 454"/>
                <a:gd name="T11" fmla="*/ 139684 h 403"/>
                <a:gd name="T12" fmla="*/ 537575 w 454"/>
                <a:gd name="T13" fmla="*/ 23281 h 403"/>
                <a:gd name="T14" fmla="*/ 537575 w 454"/>
                <a:gd name="T15" fmla="*/ 35697 h 403"/>
                <a:gd name="T16" fmla="*/ 519196 w 454"/>
                <a:gd name="T17" fmla="*/ 54322 h 403"/>
                <a:gd name="T18" fmla="*/ 480908 w 454"/>
                <a:gd name="T19" fmla="*/ 12416 h 403"/>
                <a:gd name="T20" fmla="*/ 428835 w 454"/>
                <a:gd name="T21" fmla="*/ 0 h 403"/>
                <a:gd name="T22" fmla="*/ 428835 w 454"/>
                <a:gd name="T23" fmla="*/ 12416 h 403"/>
                <a:gd name="T24" fmla="*/ 428835 w 454"/>
                <a:gd name="T25" fmla="*/ 35697 h 403"/>
                <a:gd name="T26" fmla="*/ 404330 w 454"/>
                <a:gd name="T27" fmla="*/ 54322 h 403"/>
                <a:gd name="T28" fmla="*/ 359915 w 454"/>
                <a:gd name="T29" fmla="*/ 96227 h 403"/>
                <a:gd name="T30" fmla="*/ 312437 w 454"/>
                <a:gd name="T31" fmla="*/ 96227 h 403"/>
                <a:gd name="T32" fmla="*/ 295590 w 454"/>
                <a:gd name="T33" fmla="*/ 125716 h 403"/>
                <a:gd name="T34" fmla="*/ 275680 w 454"/>
                <a:gd name="T35" fmla="*/ 125716 h 403"/>
                <a:gd name="T36" fmla="*/ 243517 w 454"/>
                <a:gd name="T37" fmla="*/ 156757 h 403"/>
                <a:gd name="T38" fmla="*/ 223607 w 454"/>
                <a:gd name="T39" fmla="*/ 156757 h 403"/>
                <a:gd name="T40" fmla="*/ 185318 w 454"/>
                <a:gd name="T41" fmla="*/ 194006 h 403"/>
                <a:gd name="T42" fmla="*/ 160813 w 454"/>
                <a:gd name="T43" fmla="*/ 200214 h 403"/>
                <a:gd name="T44" fmla="*/ 107209 w 454"/>
                <a:gd name="T45" fmla="*/ 277816 h 403"/>
                <a:gd name="T46" fmla="*/ 70451 w 454"/>
                <a:gd name="T47" fmla="*/ 229703 h 403"/>
                <a:gd name="T48" fmla="*/ 38289 w 454"/>
                <a:gd name="T49" fmla="*/ 204870 h 403"/>
                <a:gd name="T50" fmla="*/ 18379 w 454"/>
                <a:gd name="T51" fmla="*/ 223495 h 403"/>
                <a:gd name="T52" fmla="*/ 38289 w 454"/>
                <a:gd name="T53" fmla="*/ 325930 h 403"/>
                <a:gd name="T54" fmla="*/ 18379 w 454"/>
                <a:gd name="T55" fmla="*/ 363179 h 403"/>
                <a:gd name="T56" fmla="*/ 0 w 454"/>
                <a:gd name="T57" fmla="*/ 411292 h 403"/>
                <a:gd name="T58" fmla="*/ 52073 w 454"/>
                <a:gd name="T59" fmla="*/ 446990 h 403"/>
                <a:gd name="T60" fmla="*/ 82704 w 454"/>
                <a:gd name="T61" fmla="*/ 446990 h 403"/>
                <a:gd name="T62" fmla="*/ 119461 w 454"/>
                <a:gd name="T63" fmla="*/ 496655 h 403"/>
                <a:gd name="T64" fmla="*/ 147029 w 454"/>
                <a:gd name="T65" fmla="*/ 484239 h 403"/>
                <a:gd name="T66" fmla="*/ 191444 w 454"/>
                <a:gd name="T67" fmla="*/ 436125 h 403"/>
                <a:gd name="T68" fmla="*/ 231264 w 454"/>
                <a:gd name="T69" fmla="*/ 363179 h 403"/>
                <a:gd name="T70" fmla="*/ 307842 w 454"/>
                <a:gd name="T71" fmla="*/ 350763 h 403"/>
                <a:gd name="T72" fmla="*/ 353789 w 454"/>
                <a:gd name="T73" fmla="*/ 394220 h 403"/>
                <a:gd name="T74" fmla="*/ 320095 w 454"/>
                <a:gd name="T75" fmla="*/ 459406 h 403"/>
                <a:gd name="T76" fmla="*/ 275680 w 454"/>
                <a:gd name="T77" fmla="*/ 526144 h 403"/>
                <a:gd name="T78" fmla="*/ 312437 w 454"/>
                <a:gd name="T79" fmla="*/ 549425 h 403"/>
                <a:gd name="T80" fmla="*/ 312437 w 454"/>
                <a:gd name="T81" fmla="*/ 586674 h 403"/>
                <a:gd name="T82" fmla="*/ 281806 w 454"/>
                <a:gd name="T83" fmla="*/ 609955 h 403"/>
                <a:gd name="T84" fmla="*/ 287932 w 454"/>
                <a:gd name="T85" fmla="*/ 623923 h 403"/>
                <a:gd name="T86" fmla="*/ 338473 w 454"/>
                <a:gd name="T87" fmla="*/ 599090 h 403"/>
                <a:gd name="T88" fmla="*/ 416582 w 454"/>
                <a:gd name="T89" fmla="*/ 502863 h 403"/>
                <a:gd name="T90" fmla="*/ 531449 w 454"/>
                <a:gd name="T91" fmla="*/ 442333 h 403"/>
                <a:gd name="T92" fmla="*/ 569738 w 454"/>
                <a:gd name="T93" fmla="*/ 436125 h 40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54" h="403">
                  <a:moveTo>
                    <a:pt x="372" y="281"/>
                  </a:moveTo>
                  <a:lnTo>
                    <a:pt x="424" y="215"/>
                  </a:lnTo>
                  <a:lnTo>
                    <a:pt x="453" y="183"/>
                  </a:lnTo>
                  <a:lnTo>
                    <a:pt x="448" y="152"/>
                  </a:lnTo>
                  <a:lnTo>
                    <a:pt x="414" y="117"/>
                  </a:lnTo>
                  <a:lnTo>
                    <a:pt x="410" y="90"/>
                  </a:lnTo>
                  <a:lnTo>
                    <a:pt x="351" y="15"/>
                  </a:lnTo>
                  <a:lnTo>
                    <a:pt x="351" y="23"/>
                  </a:lnTo>
                  <a:lnTo>
                    <a:pt x="339" y="35"/>
                  </a:lnTo>
                  <a:lnTo>
                    <a:pt x="314" y="8"/>
                  </a:lnTo>
                  <a:lnTo>
                    <a:pt x="280" y="0"/>
                  </a:lnTo>
                  <a:lnTo>
                    <a:pt x="280" y="8"/>
                  </a:lnTo>
                  <a:lnTo>
                    <a:pt x="280" y="23"/>
                  </a:lnTo>
                  <a:lnTo>
                    <a:pt x="264" y="35"/>
                  </a:lnTo>
                  <a:lnTo>
                    <a:pt x="235" y="62"/>
                  </a:lnTo>
                  <a:lnTo>
                    <a:pt x="204" y="62"/>
                  </a:lnTo>
                  <a:lnTo>
                    <a:pt x="193" y="81"/>
                  </a:lnTo>
                  <a:lnTo>
                    <a:pt x="180" y="81"/>
                  </a:lnTo>
                  <a:lnTo>
                    <a:pt x="159" y="101"/>
                  </a:lnTo>
                  <a:lnTo>
                    <a:pt x="146" y="101"/>
                  </a:lnTo>
                  <a:lnTo>
                    <a:pt x="121" y="125"/>
                  </a:lnTo>
                  <a:lnTo>
                    <a:pt x="105" y="129"/>
                  </a:lnTo>
                  <a:lnTo>
                    <a:pt x="70" y="179"/>
                  </a:lnTo>
                  <a:lnTo>
                    <a:pt x="46" y="148"/>
                  </a:lnTo>
                  <a:lnTo>
                    <a:pt x="25" y="132"/>
                  </a:lnTo>
                  <a:lnTo>
                    <a:pt x="12" y="144"/>
                  </a:lnTo>
                  <a:lnTo>
                    <a:pt x="25" y="210"/>
                  </a:lnTo>
                  <a:lnTo>
                    <a:pt x="12" y="234"/>
                  </a:lnTo>
                  <a:lnTo>
                    <a:pt x="0" y="265"/>
                  </a:lnTo>
                  <a:lnTo>
                    <a:pt x="34" y="288"/>
                  </a:lnTo>
                  <a:lnTo>
                    <a:pt x="54" y="288"/>
                  </a:lnTo>
                  <a:lnTo>
                    <a:pt x="78" y="320"/>
                  </a:lnTo>
                  <a:lnTo>
                    <a:pt x="96" y="312"/>
                  </a:lnTo>
                  <a:lnTo>
                    <a:pt x="125" y="281"/>
                  </a:lnTo>
                  <a:lnTo>
                    <a:pt x="151" y="234"/>
                  </a:lnTo>
                  <a:lnTo>
                    <a:pt x="201" y="226"/>
                  </a:lnTo>
                  <a:lnTo>
                    <a:pt x="231" y="254"/>
                  </a:lnTo>
                  <a:lnTo>
                    <a:pt x="209" y="296"/>
                  </a:lnTo>
                  <a:lnTo>
                    <a:pt x="180" y="339"/>
                  </a:lnTo>
                  <a:lnTo>
                    <a:pt x="204" y="354"/>
                  </a:lnTo>
                  <a:lnTo>
                    <a:pt x="204" y="378"/>
                  </a:lnTo>
                  <a:lnTo>
                    <a:pt x="184" y="393"/>
                  </a:lnTo>
                  <a:lnTo>
                    <a:pt x="188" y="402"/>
                  </a:lnTo>
                  <a:lnTo>
                    <a:pt x="221" y="386"/>
                  </a:lnTo>
                  <a:lnTo>
                    <a:pt x="272" y="324"/>
                  </a:lnTo>
                  <a:lnTo>
                    <a:pt x="347" y="285"/>
                  </a:lnTo>
                  <a:lnTo>
                    <a:pt x="372" y="281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未知"/>
            <p:cNvSpPr>
              <a:spLocks/>
            </p:cNvSpPr>
            <p:nvPr/>
          </p:nvSpPr>
          <p:spPr bwMode="auto">
            <a:xfrm>
              <a:off x="3662478" y="2371770"/>
              <a:ext cx="446761" cy="401881"/>
            </a:xfrm>
            <a:custGeom>
              <a:avLst/>
              <a:gdLst>
                <a:gd name="T0" fmla="*/ 569738 w 454"/>
                <a:gd name="T1" fmla="*/ 436125 h 403"/>
                <a:gd name="T2" fmla="*/ 649378 w 454"/>
                <a:gd name="T3" fmla="*/ 333690 h 403"/>
                <a:gd name="T4" fmla="*/ 693793 w 454"/>
                <a:gd name="T5" fmla="*/ 284025 h 403"/>
                <a:gd name="T6" fmla="*/ 686136 w 454"/>
                <a:gd name="T7" fmla="*/ 235911 h 403"/>
                <a:gd name="T8" fmla="*/ 634063 w 454"/>
                <a:gd name="T9" fmla="*/ 181590 h 403"/>
                <a:gd name="T10" fmla="*/ 627937 w 454"/>
                <a:gd name="T11" fmla="*/ 139684 h 403"/>
                <a:gd name="T12" fmla="*/ 537575 w 454"/>
                <a:gd name="T13" fmla="*/ 23281 h 403"/>
                <a:gd name="T14" fmla="*/ 537575 w 454"/>
                <a:gd name="T15" fmla="*/ 35697 h 403"/>
                <a:gd name="T16" fmla="*/ 519196 w 454"/>
                <a:gd name="T17" fmla="*/ 54322 h 403"/>
                <a:gd name="T18" fmla="*/ 480908 w 454"/>
                <a:gd name="T19" fmla="*/ 12416 h 403"/>
                <a:gd name="T20" fmla="*/ 428835 w 454"/>
                <a:gd name="T21" fmla="*/ 0 h 403"/>
                <a:gd name="T22" fmla="*/ 428835 w 454"/>
                <a:gd name="T23" fmla="*/ 12416 h 403"/>
                <a:gd name="T24" fmla="*/ 428835 w 454"/>
                <a:gd name="T25" fmla="*/ 35697 h 403"/>
                <a:gd name="T26" fmla="*/ 404330 w 454"/>
                <a:gd name="T27" fmla="*/ 54322 h 403"/>
                <a:gd name="T28" fmla="*/ 359915 w 454"/>
                <a:gd name="T29" fmla="*/ 96227 h 403"/>
                <a:gd name="T30" fmla="*/ 312437 w 454"/>
                <a:gd name="T31" fmla="*/ 96227 h 403"/>
                <a:gd name="T32" fmla="*/ 295590 w 454"/>
                <a:gd name="T33" fmla="*/ 125716 h 403"/>
                <a:gd name="T34" fmla="*/ 275680 w 454"/>
                <a:gd name="T35" fmla="*/ 125716 h 403"/>
                <a:gd name="T36" fmla="*/ 243517 w 454"/>
                <a:gd name="T37" fmla="*/ 156757 h 403"/>
                <a:gd name="T38" fmla="*/ 223607 w 454"/>
                <a:gd name="T39" fmla="*/ 156757 h 403"/>
                <a:gd name="T40" fmla="*/ 185318 w 454"/>
                <a:gd name="T41" fmla="*/ 194006 h 403"/>
                <a:gd name="T42" fmla="*/ 160813 w 454"/>
                <a:gd name="T43" fmla="*/ 200214 h 403"/>
                <a:gd name="T44" fmla="*/ 107209 w 454"/>
                <a:gd name="T45" fmla="*/ 277816 h 403"/>
                <a:gd name="T46" fmla="*/ 70451 w 454"/>
                <a:gd name="T47" fmla="*/ 229703 h 403"/>
                <a:gd name="T48" fmla="*/ 38289 w 454"/>
                <a:gd name="T49" fmla="*/ 204870 h 403"/>
                <a:gd name="T50" fmla="*/ 18379 w 454"/>
                <a:gd name="T51" fmla="*/ 223495 h 403"/>
                <a:gd name="T52" fmla="*/ 38289 w 454"/>
                <a:gd name="T53" fmla="*/ 325930 h 403"/>
                <a:gd name="T54" fmla="*/ 18379 w 454"/>
                <a:gd name="T55" fmla="*/ 363179 h 403"/>
                <a:gd name="T56" fmla="*/ 0 w 454"/>
                <a:gd name="T57" fmla="*/ 411292 h 403"/>
                <a:gd name="T58" fmla="*/ 52073 w 454"/>
                <a:gd name="T59" fmla="*/ 446990 h 403"/>
                <a:gd name="T60" fmla="*/ 82704 w 454"/>
                <a:gd name="T61" fmla="*/ 446990 h 403"/>
                <a:gd name="T62" fmla="*/ 119461 w 454"/>
                <a:gd name="T63" fmla="*/ 496655 h 403"/>
                <a:gd name="T64" fmla="*/ 147029 w 454"/>
                <a:gd name="T65" fmla="*/ 484239 h 403"/>
                <a:gd name="T66" fmla="*/ 191444 w 454"/>
                <a:gd name="T67" fmla="*/ 436125 h 403"/>
                <a:gd name="T68" fmla="*/ 231264 w 454"/>
                <a:gd name="T69" fmla="*/ 363179 h 403"/>
                <a:gd name="T70" fmla="*/ 307842 w 454"/>
                <a:gd name="T71" fmla="*/ 350763 h 403"/>
                <a:gd name="T72" fmla="*/ 353789 w 454"/>
                <a:gd name="T73" fmla="*/ 394220 h 403"/>
                <a:gd name="T74" fmla="*/ 320095 w 454"/>
                <a:gd name="T75" fmla="*/ 459406 h 403"/>
                <a:gd name="T76" fmla="*/ 275680 w 454"/>
                <a:gd name="T77" fmla="*/ 526144 h 403"/>
                <a:gd name="T78" fmla="*/ 312437 w 454"/>
                <a:gd name="T79" fmla="*/ 549425 h 403"/>
                <a:gd name="T80" fmla="*/ 312437 w 454"/>
                <a:gd name="T81" fmla="*/ 586674 h 403"/>
                <a:gd name="T82" fmla="*/ 281806 w 454"/>
                <a:gd name="T83" fmla="*/ 609955 h 403"/>
                <a:gd name="T84" fmla="*/ 287932 w 454"/>
                <a:gd name="T85" fmla="*/ 623923 h 403"/>
                <a:gd name="T86" fmla="*/ 338473 w 454"/>
                <a:gd name="T87" fmla="*/ 599090 h 403"/>
                <a:gd name="T88" fmla="*/ 416582 w 454"/>
                <a:gd name="T89" fmla="*/ 502863 h 403"/>
                <a:gd name="T90" fmla="*/ 531449 w 454"/>
                <a:gd name="T91" fmla="*/ 442333 h 403"/>
                <a:gd name="T92" fmla="*/ 569738 w 454"/>
                <a:gd name="T93" fmla="*/ 436125 h 40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54" h="403">
                  <a:moveTo>
                    <a:pt x="372" y="281"/>
                  </a:moveTo>
                  <a:lnTo>
                    <a:pt x="424" y="215"/>
                  </a:lnTo>
                  <a:lnTo>
                    <a:pt x="453" y="183"/>
                  </a:lnTo>
                  <a:lnTo>
                    <a:pt x="448" y="152"/>
                  </a:lnTo>
                  <a:lnTo>
                    <a:pt x="414" y="117"/>
                  </a:lnTo>
                  <a:lnTo>
                    <a:pt x="410" y="90"/>
                  </a:lnTo>
                  <a:lnTo>
                    <a:pt x="351" y="15"/>
                  </a:lnTo>
                  <a:lnTo>
                    <a:pt x="351" y="23"/>
                  </a:lnTo>
                  <a:lnTo>
                    <a:pt x="339" y="35"/>
                  </a:lnTo>
                  <a:lnTo>
                    <a:pt x="314" y="8"/>
                  </a:lnTo>
                  <a:lnTo>
                    <a:pt x="280" y="0"/>
                  </a:lnTo>
                  <a:lnTo>
                    <a:pt x="280" y="8"/>
                  </a:lnTo>
                  <a:lnTo>
                    <a:pt x="280" y="23"/>
                  </a:lnTo>
                  <a:lnTo>
                    <a:pt x="264" y="35"/>
                  </a:lnTo>
                  <a:lnTo>
                    <a:pt x="235" y="62"/>
                  </a:lnTo>
                  <a:lnTo>
                    <a:pt x="204" y="62"/>
                  </a:lnTo>
                  <a:lnTo>
                    <a:pt x="193" y="81"/>
                  </a:lnTo>
                  <a:lnTo>
                    <a:pt x="180" y="81"/>
                  </a:lnTo>
                  <a:lnTo>
                    <a:pt x="159" y="101"/>
                  </a:lnTo>
                  <a:lnTo>
                    <a:pt x="146" y="101"/>
                  </a:lnTo>
                  <a:lnTo>
                    <a:pt x="121" y="125"/>
                  </a:lnTo>
                  <a:lnTo>
                    <a:pt x="105" y="129"/>
                  </a:lnTo>
                  <a:lnTo>
                    <a:pt x="70" y="179"/>
                  </a:lnTo>
                  <a:lnTo>
                    <a:pt x="46" y="148"/>
                  </a:lnTo>
                  <a:lnTo>
                    <a:pt x="25" y="132"/>
                  </a:lnTo>
                  <a:lnTo>
                    <a:pt x="12" y="144"/>
                  </a:lnTo>
                  <a:lnTo>
                    <a:pt x="25" y="210"/>
                  </a:lnTo>
                  <a:lnTo>
                    <a:pt x="12" y="234"/>
                  </a:lnTo>
                  <a:lnTo>
                    <a:pt x="0" y="265"/>
                  </a:lnTo>
                  <a:lnTo>
                    <a:pt x="34" y="288"/>
                  </a:lnTo>
                  <a:lnTo>
                    <a:pt x="54" y="288"/>
                  </a:lnTo>
                  <a:lnTo>
                    <a:pt x="78" y="320"/>
                  </a:lnTo>
                  <a:lnTo>
                    <a:pt x="96" y="312"/>
                  </a:lnTo>
                  <a:lnTo>
                    <a:pt x="125" y="281"/>
                  </a:lnTo>
                  <a:lnTo>
                    <a:pt x="151" y="234"/>
                  </a:lnTo>
                  <a:lnTo>
                    <a:pt x="201" y="226"/>
                  </a:lnTo>
                  <a:lnTo>
                    <a:pt x="231" y="254"/>
                  </a:lnTo>
                  <a:lnTo>
                    <a:pt x="209" y="296"/>
                  </a:lnTo>
                  <a:lnTo>
                    <a:pt x="180" y="339"/>
                  </a:lnTo>
                  <a:lnTo>
                    <a:pt x="204" y="354"/>
                  </a:lnTo>
                  <a:lnTo>
                    <a:pt x="204" y="378"/>
                  </a:lnTo>
                  <a:lnTo>
                    <a:pt x="184" y="393"/>
                  </a:lnTo>
                  <a:lnTo>
                    <a:pt x="188" y="402"/>
                  </a:lnTo>
                  <a:lnTo>
                    <a:pt x="221" y="386"/>
                  </a:lnTo>
                  <a:lnTo>
                    <a:pt x="272" y="324"/>
                  </a:lnTo>
                  <a:lnTo>
                    <a:pt x="347" y="285"/>
                  </a:lnTo>
                  <a:lnTo>
                    <a:pt x="372" y="281"/>
                  </a:lnTo>
                </a:path>
              </a:pathLst>
            </a:custGeom>
            <a:solidFill>
              <a:srgbClr val="098ED1"/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未知"/>
            <p:cNvSpPr>
              <a:spLocks/>
            </p:cNvSpPr>
            <p:nvPr/>
          </p:nvSpPr>
          <p:spPr bwMode="auto">
            <a:xfrm>
              <a:off x="3774678" y="2144309"/>
              <a:ext cx="642602" cy="416161"/>
            </a:xfrm>
            <a:custGeom>
              <a:avLst/>
              <a:gdLst>
                <a:gd name="T0" fmla="*/ 966327 w 651"/>
                <a:gd name="T1" fmla="*/ 177495 h 416"/>
                <a:gd name="T2" fmla="*/ 886440 w 651"/>
                <a:gd name="T3" fmla="*/ 165039 h 416"/>
                <a:gd name="T4" fmla="*/ 855714 w 651"/>
                <a:gd name="T5" fmla="*/ 158811 h 416"/>
                <a:gd name="T6" fmla="*/ 785044 w 651"/>
                <a:gd name="T7" fmla="*/ 196178 h 416"/>
                <a:gd name="T8" fmla="*/ 752782 w 651"/>
                <a:gd name="T9" fmla="*/ 213305 h 416"/>
                <a:gd name="T10" fmla="*/ 694403 w 651"/>
                <a:gd name="T11" fmla="*/ 171267 h 416"/>
                <a:gd name="T12" fmla="*/ 642169 w 651"/>
                <a:gd name="T13" fmla="*/ 129229 h 416"/>
                <a:gd name="T14" fmla="*/ 636024 w 651"/>
                <a:gd name="T15" fmla="*/ 189950 h 416"/>
                <a:gd name="T16" fmla="*/ 579181 w 651"/>
                <a:gd name="T17" fmla="*/ 129229 h 416"/>
                <a:gd name="T18" fmla="*/ 526948 w 651"/>
                <a:gd name="T19" fmla="*/ 85633 h 416"/>
                <a:gd name="T20" fmla="*/ 430161 w 651"/>
                <a:gd name="T21" fmla="*/ 85633 h 416"/>
                <a:gd name="T22" fmla="*/ 371782 w 651"/>
                <a:gd name="T23" fmla="*/ 49823 h 416"/>
                <a:gd name="T24" fmla="*/ 301113 w 651"/>
                <a:gd name="T25" fmla="*/ 74735 h 416"/>
                <a:gd name="T26" fmla="*/ 224298 w 651"/>
                <a:gd name="T27" fmla="*/ 56051 h 416"/>
                <a:gd name="T28" fmla="*/ 119831 w 651"/>
                <a:gd name="T29" fmla="*/ 14013 h 416"/>
                <a:gd name="T30" fmla="*/ 89105 w 651"/>
                <a:gd name="T31" fmla="*/ 79406 h 416"/>
                <a:gd name="T32" fmla="*/ 0 w 651"/>
                <a:gd name="T33" fmla="*/ 85633 h 416"/>
                <a:gd name="T34" fmla="*/ 43016 w 651"/>
                <a:gd name="T35" fmla="*/ 129229 h 416"/>
                <a:gd name="T36" fmla="*/ 50698 w 651"/>
                <a:gd name="T37" fmla="*/ 213305 h 416"/>
                <a:gd name="T38" fmla="*/ 81423 w 651"/>
                <a:gd name="T39" fmla="*/ 280255 h 416"/>
                <a:gd name="T40" fmla="*/ 161310 w 651"/>
                <a:gd name="T41" fmla="*/ 231989 h 416"/>
                <a:gd name="T42" fmla="*/ 224298 w 651"/>
                <a:gd name="T43" fmla="*/ 353432 h 416"/>
                <a:gd name="T44" fmla="*/ 262706 w 651"/>
                <a:gd name="T45" fmla="*/ 359660 h 416"/>
                <a:gd name="T46" fmla="*/ 354883 w 651"/>
                <a:gd name="T47" fmla="*/ 414154 h 416"/>
                <a:gd name="T48" fmla="*/ 371782 w 651"/>
                <a:gd name="T49" fmla="*/ 384572 h 416"/>
                <a:gd name="T50" fmla="*/ 468569 w 651"/>
                <a:gd name="T51" fmla="*/ 543383 h 416"/>
                <a:gd name="T52" fmla="*/ 526948 w 651"/>
                <a:gd name="T53" fmla="*/ 646143 h 416"/>
                <a:gd name="T54" fmla="*/ 611444 w 651"/>
                <a:gd name="T55" fmla="*/ 512244 h 416"/>
                <a:gd name="T56" fmla="*/ 669823 w 651"/>
                <a:gd name="T57" fmla="*/ 524699 h 416"/>
                <a:gd name="T58" fmla="*/ 765073 w 651"/>
                <a:gd name="T59" fmla="*/ 501345 h 416"/>
                <a:gd name="T60" fmla="*/ 738956 w 651"/>
                <a:gd name="T61" fmla="*/ 439066 h 416"/>
                <a:gd name="T62" fmla="*/ 835742 w 651"/>
                <a:gd name="T63" fmla="*/ 365888 h 416"/>
                <a:gd name="T64" fmla="*/ 874149 w 651"/>
                <a:gd name="T65" fmla="*/ 305166 h 416"/>
                <a:gd name="T66" fmla="*/ 901802 w 651"/>
                <a:gd name="T67" fmla="*/ 261571 h 416"/>
                <a:gd name="T68" fmla="*/ 938673 w 651"/>
                <a:gd name="T69" fmla="*/ 298938 h 416"/>
                <a:gd name="T70" fmla="*/ 998589 w 651"/>
                <a:gd name="T71" fmla="*/ 196178 h 4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51" h="416">
                  <a:moveTo>
                    <a:pt x="645" y="114"/>
                  </a:moveTo>
                  <a:lnTo>
                    <a:pt x="629" y="114"/>
                  </a:lnTo>
                  <a:lnTo>
                    <a:pt x="607" y="114"/>
                  </a:lnTo>
                  <a:lnTo>
                    <a:pt x="577" y="106"/>
                  </a:lnTo>
                  <a:lnTo>
                    <a:pt x="569" y="90"/>
                  </a:lnTo>
                  <a:lnTo>
                    <a:pt x="557" y="102"/>
                  </a:lnTo>
                  <a:lnTo>
                    <a:pt x="544" y="95"/>
                  </a:lnTo>
                  <a:lnTo>
                    <a:pt x="511" y="126"/>
                  </a:lnTo>
                  <a:lnTo>
                    <a:pt x="506" y="137"/>
                  </a:lnTo>
                  <a:lnTo>
                    <a:pt x="490" y="137"/>
                  </a:lnTo>
                  <a:lnTo>
                    <a:pt x="472" y="117"/>
                  </a:lnTo>
                  <a:lnTo>
                    <a:pt x="452" y="110"/>
                  </a:lnTo>
                  <a:lnTo>
                    <a:pt x="431" y="71"/>
                  </a:lnTo>
                  <a:lnTo>
                    <a:pt x="418" y="83"/>
                  </a:lnTo>
                  <a:lnTo>
                    <a:pt x="423" y="114"/>
                  </a:lnTo>
                  <a:lnTo>
                    <a:pt x="414" y="122"/>
                  </a:lnTo>
                  <a:lnTo>
                    <a:pt x="385" y="95"/>
                  </a:lnTo>
                  <a:lnTo>
                    <a:pt x="377" y="83"/>
                  </a:lnTo>
                  <a:lnTo>
                    <a:pt x="355" y="83"/>
                  </a:lnTo>
                  <a:lnTo>
                    <a:pt x="343" y="55"/>
                  </a:lnTo>
                  <a:lnTo>
                    <a:pt x="318" y="39"/>
                  </a:lnTo>
                  <a:lnTo>
                    <a:pt x="280" y="55"/>
                  </a:lnTo>
                  <a:lnTo>
                    <a:pt x="267" y="51"/>
                  </a:lnTo>
                  <a:lnTo>
                    <a:pt x="242" y="32"/>
                  </a:lnTo>
                  <a:lnTo>
                    <a:pt x="212" y="48"/>
                  </a:lnTo>
                  <a:lnTo>
                    <a:pt x="196" y="48"/>
                  </a:lnTo>
                  <a:lnTo>
                    <a:pt x="176" y="55"/>
                  </a:lnTo>
                  <a:lnTo>
                    <a:pt x="146" y="36"/>
                  </a:lnTo>
                  <a:lnTo>
                    <a:pt x="125" y="0"/>
                  </a:lnTo>
                  <a:lnTo>
                    <a:pt x="78" y="9"/>
                  </a:lnTo>
                  <a:lnTo>
                    <a:pt x="62" y="28"/>
                  </a:lnTo>
                  <a:lnTo>
                    <a:pt x="58" y="51"/>
                  </a:lnTo>
                  <a:lnTo>
                    <a:pt x="8" y="39"/>
                  </a:lnTo>
                  <a:lnTo>
                    <a:pt x="0" y="55"/>
                  </a:lnTo>
                  <a:lnTo>
                    <a:pt x="3" y="63"/>
                  </a:lnTo>
                  <a:lnTo>
                    <a:pt x="28" y="83"/>
                  </a:lnTo>
                  <a:lnTo>
                    <a:pt x="28" y="110"/>
                  </a:lnTo>
                  <a:lnTo>
                    <a:pt x="33" y="137"/>
                  </a:lnTo>
                  <a:lnTo>
                    <a:pt x="50" y="156"/>
                  </a:lnTo>
                  <a:lnTo>
                    <a:pt x="53" y="180"/>
                  </a:lnTo>
                  <a:lnTo>
                    <a:pt x="66" y="188"/>
                  </a:lnTo>
                  <a:lnTo>
                    <a:pt x="105" y="149"/>
                  </a:lnTo>
                  <a:lnTo>
                    <a:pt x="146" y="200"/>
                  </a:lnTo>
                  <a:lnTo>
                    <a:pt x="146" y="227"/>
                  </a:lnTo>
                  <a:lnTo>
                    <a:pt x="171" y="239"/>
                  </a:lnTo>
                  <a:lnTo>
                    <a:pt x="171" y="231"/>
                  </a:lnTo>
                  <a:lnTo>
                    <a:pt x="204" y="239"/>
                  </a:lnTo>
                  <a:lnTo>
                    <a:pt x="231" y="266"/>
                  </a:lnTo>
                  <a:lnTo>
                    <a:pt x="242" y="254"/>
                  </a:lnTo>
                  <a:lnTo>
                    <a:pt x="242" y="247"/>
                  </a:lnTo>
                  <a:lnTo>
                    <a:pt x="302" y="322"/>
                  </a:lnTo>
                  <a:lnTo>
                    <a:pt x="305" y="349"/>
                  </a:lnTo>
                  <a:lnTo>
                    <a:pt x="338" y="383"/>
                  </a:lnTo>
                  <a:lnTo>
                    <a:pt x="343" y="415"/>
                  </a:lnTo>
                  <a:lnTo>
                    <a:pt x="373" y="395"/>
                  </a:lnTo>
                  <a:lnTo>
                    <a:pt x="398" y="329"/>
                  </a:lnTo>
                  <a:lnTo>
                    <a:pt x="409" y="325"/>
                  </a:lnTo>
                  <a:lnTo>
                    <a:pt x="436" y="337"/>
                  </a:lnTo>
                  <a:lnTo>
                    <a:pt x="481" y="332"/>
                  </a:lnTo>
                  <a:lnTo>
                    <a:pt x="498" y="322"/>
                  </a:lnTo>
                  <a:lnTo>
                    <a:pt x="477" y="290"/>
                  </a:lnTo>
                  <a:lnTo>
                    <a:pt x="481" y="282"/>
                  </a:lnTo>
                  <a:lnTo>
                    <a:pt x="527" y="266"/>
                  </a:lnTo>
                  <a:lnTo>
                    <a:pt x="544" y="235"/>
                  </a:lnTo>
                  <a:lnTo>
                    <a:pt x="566" y="227"/>
                  </a:lnTo>
                  <a:lnTo>
                    <a:pt x="569" y="196"/>
                  </a:lnTo>
                  <a:lnTo>
                    <a:pt x="574" y="173"/>
                  </a:lnTo>
                  <a:lnTo>
                    <a:pt x="587" y="168"/>
                  </a:lnTo>
                  <a:lnTo>
                    <a:pt x="598" y="180"/>
                  </a:lnTo>
                  <a:lnTo>
                    <a:pt x="611" y="192"/>
                  </a:lnTo>
                  <a:lnTo>
                    <a:pt x="640" y="153"/>
                  </a:lnTo>
                  <a:lnTo>
                    <a:pt x="650" y="126"/>
                  </a:lnTo>
                  <a:lnTo>
                    <a:pt x="645" y="114"/>
                  </a:lnTo>
                </a:path>
              </a:pathLst>
            </a:custGeom>
            <a:solidFill>
              <a:srgbClr val="098ED1"/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未知"/>
            <p:cNvSpPr>
              <a:spLocks/>
            </p:cNvSpPr>
            <p:nvPr/>
          </p:nvSpPr>
          <p:spPr bwMode="auto">
            <a:xfrm>
              <a:off x="3073937" y="4416875"/>
              <a:ext cx="157080" cy="138720"/>
            </a:xfrm>
            <a:custGeom>
              <a:avLst/>
              <a:gdLst>
                <a:gd name="T0" fmla="*/ 95899 w 181"/>
                <a:gd name="T1" fmla="*/ 215900 h 152"/>
                <a:gd name="T2" fmla="*/ 13507 w 181"/>
                <a:gd name="T3" fmla="*/ 191753 h 152"/>
                <a:gd name="T4" fmla="*/ 6753 w 181"/>
                <a:gd name="T5" fmla="*/ 156243 h 152"/>
                <a:gd name="T6" fmla="*/ 0 w 181"/>
                <a:gd name="T7" fmla="*/ 149141 h 152"/>
                <a:gd name="T8" fmla="*/ 0 w 181"/>
                <a:gd name="T9" fmla="*/ 140619 h 152"/>
                <a:gd name="T10" fmla="*/ 0 w 181"/>
                <a:gd name="T11" fmla="*/ 130676 h 152"/>
                <a:gd name="T12" fmla="*/ 0 w 181"/>
                <a:gd name="T13" fmla="*/ 120734 h 152"/>
                <a:gd name="T14" fmla="*/ 0 w 181"/>
                <a:gd name="T15" fmla="*/ 113632 h 152"/>
                <a:gd name="T16" fmla="*/ 0 w 181"/>
                <a:gd name="T17" fmla="*/ 105109 h 152"/>
                <a:gd name="T18" fmla="*/ 44573 w 181"/>
                <a:gd name="T19" fmla="*/ 61077 h 152"/>
                <a:gd name="T20" fmla="*/ 59430 w 181"/>
                <a:gd name="T21" fmla="*/ 44032 h 152"/>
                <a:gd name="T22" fmla="*/ 67535 w 181"/>
                <a:gd name="T23" fmla="*/ 44032 h 152"/>
                <a:gd name="T24" fmla="*/ 74288 w 181"/>
                <a:gd name="T25" fmla="*/ 35510 h 152"/>
                <a:gd name="T26" fmla="*/ 81041 w 181"/>
                <a:gd name="T27" fmla="*/ 35510 h 152"/>
                <a:gd name="T28" fmla="*/ 89146 w 181"/>
                <a:gd name="T29" fmla="*/ 35510 h 152"/>
                <a:gd name="T30" fmla="*/ 95899 w 181"/>
                <a:gd name="T31" fmla="*/ 28408 h 152"/>
                <a:gd name="T32" fmla="*/ 102652 w 181"/>
                <a:gd name="T33" fmla="*/ 28408 h 152"/>
                <a:gd name="T34" fmla="*/ 112107 w 181"/>
                <a:gd name="T35" fmla="*/ 28408 h 152"/>
                <a:gd name="T36" fmla="*/ 118861 w 181"/>
                <a:gd name="T37" fmla="*/ 28408 h 152"/>
                <a:gd name="T38" fmla="*/ 126965 w 181"/>
                <a:gd name="T39" fmla="*/ 28408 h 152"/>
                <a:gd name="T40" fmla="*/ 126965 w 181"/>
                <a:gd name="T41" fmla="*/ 18465 h 152"/>
                <a:gd name="T42" fmla="*/ 133718 w 181"/>
                <a:gd name="T43" fmla="*/ 18465 h 152"/>
                <a:gd name="T44" fmla="*/ 140472 w 181"/>
                <a:gd name="T45" fmla="*/ 18465 h 152"/>
                <a:gd name="T46" fmla="*/ 147225 w 181"/>
                <a:gd name="T47" fmla="*/ 18465 h 152"/>
                <a:gd name="T48" fmla="*/ 156680 w 181"/>
                <a:gd name="T49" fmla="*/ 18465 h 152"/>
                <a:gd name="T50" fmla="*/ 163434 w 181"/>
                <a:gd name="T51" fmla="*/ 18465 h 152"/>
                <a:gd name="T52" fmla="*/ 170187 w 181"/>
                <a:gd name="T53" fmla="*/ 18465 h 152"/>
                <a:gd name="T54" fmla="*/ 176940 w 181"/>
                <a:gd name="T55" fmla="*/ 18465 h 152"/>
                <a:gd name="T56" fmla="*/ 183694 w 181"/>
                <a:gd name="T57" fmla="*/ 18465 h 152"/>
                <a:gd name="T58" fmla="*/ 191798 w 181"/>
                <a:gd name="T59" fmla="*/ 18465 h 152"/>
                <a:gd name="T60" fmla="*/ 208006 w 181"/>
                <a:gd name="T61" fmla="*/ 8522 h 152"/>
                <a:gd name="T62" fmla="*/ 222864 w 181"/>
                <a:gd name="T63" fmla="*/ 0 h 152"/>
                <a:gd name="T64" fmla="*/ 236371 w 181"/>
                <a:gd name="T65" fmla="*/ 18465 h 152"/>
                <a:gd name="T66" fmla="*/ 244475 w 181"/>
                <a:gd name="T67" fmla="*/ 35510 h 152"/>
                <a:gd name="T68" fmla="*/ 236371 w 181"/>
                <a:gd name="T69" fmla="*/ 44032 h 152"/>
                <a:gd name="T70" fmla="*/ 236371 w 181"/>
                <a:gd name="T71" fmla="*/ 52555 h 152"/>
                <a:gd name="T72" fmla="*/ 229617 w 181"/>
                <a:gd name="T73" fmla="*/ 61077 h 152"/>
                <a:gd name="T74" fmla="*/ 222864 w 181"/>
                <a:gd name="T75" fmla="*/ 69599 h 152"/>
                <a:gd name="T76" fmla="*/ 214760 w 181"/>
                <a:gd name="T77" fmla="*/ 79542 h 152"/>
                <a:gd name="T78" fmla="*/ 214760 w 181"/>
                <a:gd name="T79" fmla="*/ 88064 h 152"/>
                <a:gd name="T80" fmla="*/ 208006 w 181"/>
                <a:gd name="T81" fmla="*/ 95166 h 152"/>
                <a:gd name="T82" fmla="*/ 201253 w 181"/>
                <a:gd name="T83" fmla="*/ 105109 h 152"/>
                <a:gd name="T84" fmla="*/ 201253 w 181"/>
                <a:gd name="T85" fmla="*/ 113632 h 152"/>
                <a:gd name="T86" fmla="*/ 201253 w 181"/>
                <a:gd name="T87" fmla="*/ 120734 h 152"/>
                <a:gd name="T88" fmla="*/ 191798 w 181"/>
                <a:gd name="T89" fmla="*/ 130676 h 152"/>
                <a:gd name="T90" fmla="*/ 191798 w 181"/>
                <a:gd name="T91" fmla="*/ 140619 h 152"/>
                <a:gd name="T92" fmla="*/ 201253 w 181"/>
                <a:gd name="T93" fmla="*/ 149141 h 152"/>
                <a:gd name="T94" fmla="*/ 163434 w 181"/>
                <a:gd name="T95" fmla="*/ 173288 h 152"/>
                <a:gd name="T96" fmla="*/ 118861 w 181"/>
                <a:gd name="T97" fmla="*/ 208798 h 152"/>
                <a:gd name="T98" fmla="*/ 118861 w 181"/>
                <a:gd name="T99" fmla="*/ 215900 h 152"/>
                <a:gd name="T100" fmla="*/ 112107 w 181"/>
                <a:gd name="T101" fmla="*/ 215900 h 152"/>
                <a:gd name="T102" fmla="*/ 102652 w 181"/>
                <a:gd name="T103" fmla="*/ 215900 h 152"/>
                <a:gd name="T104" fmla="*/ 95899 w 181"/>
                <a:gd name="T105" fmla="*/ 215900 h 15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81" h="152">
                  <a:moveTo>
                    <a:pt x="71" y="152"/>
                  </a:moveTo>
                  <a:lnTo>
                    <a:pt x="10" y="135"/>
                  </a:lnTo>
                  <a:lnTo>
                    <a:pt x="5" y="110"/>
                  </a:lnTo>
                  <a:lnTo>
                    <a:pt x="0" y="105"/>
                  </a:lnTo>
                  <a:lnTo>
                    <a:pt x="0" y="99"/>
                  </a:lnTo>
                  <a:lnTo>
                    <a:pt x="0" y="92"/>
                  </a:lnTo>
                  <a:lnTo>
                    <a:pt x="0" y="85"/>
                  </a:lnTo>
                  <a:lnTo>
                    <a:pt x="0" y="80"/>
                  </a:lnTo>
                  <a:lnTo>
                    <a:pt x="0" y="74"/>
                  </a:lnTo>
                  <a:lnTo>
                    <a:pt x="33" y="43"/>
                  </a:lnTo>
                  <a:lnTo>
                    <a:pt x="44" y="31"/>
                  </a:lnTo>
                  <a:lnTo>
                    <a:pt x="50" y="31"/>
                  </a:lnTo>
                  <a:lnTo>
                    <a:pt x="55" y="25"/>
                  </a:lnTo>
                  <a:lnTo>
                    <a:pt x="60" y="25"/>
                  </a:lnTo>
                  <a:lnTo>
                    <a:pt x="66" y="25"/>
                  </a:lnTo>
                  <a:lnTo>
                    <a:pt x="71" y="20"/>
                  </a:lnTo>
                  <a:lnTo>
                    <a:pt x="76" y="20"/>
                  </a:lnTo>
                  <a:lnTo>
                    <a:pt x="83" y="20"/>
                  </a:lnTo>
                  <a:lnTo>
                    <a:pt x="88" y="20"/>
                  </a:lnTo>
                  <a:lnTo>
                    <a:pt x="94" y="20"/>
                  </a:lnTo>
                  <a:lnTo>
                    <a:pt x="94" y="13"/>
                  </a:lnTo>
                  <a:lnTo>
                    <a:pt x="99" y="13"/>
                  </a:lnTo>
                  <a:lnTo>
                    <a:pt x="104" y="13"/>
                  </a:lnTo>
                  <a:lnTo>
                    <a:pt x="109" y="13"/>
                  </a:lnTo>
                  <a:lnTo>
                    <a:pt x="116" y="13"/>
                  </a:lnTo>
                  <a:lnTo>
                    <a:pt x="121" y="13"/>
                  </a:lnTo>
                  <a:lnTo>
                    <a:pt x="126" y="13"/>
                  </a:lnTo>
                  <a:lnTo>
                    <a:pt x="131" y="13"/>
                  </a:lnTo>
                  <a:lnTo>
                    <a:pt x="136" y="13"/>
                  </a:lnTo>
                  <a:lnTo>
                    <a:pt x="142" y="13"/>
                  </a:lnTo>
                  <a:lnTo>
                    <a:pt x="154" y="6"/>
                  </a:lnTo>
                  <a:lnTo>
                    <a:pt x="165" y="0"/>
                  </a:lnTo>
                  <a:lnTo>
                    <a:pt x="175" y="13"/>
                  </a:lnTo>
                  <a:lnTo>
                    <a:pt x="181" y="25"/>
                  </a:lnTo>
                  <a:lnTo>
                    <a:pt x="175" y="31"/>
                  </a:lnTo>
                  <a:lnTo>
                    <a:pt x="175" y="37"/>
                  </a:lnTo>
                  <a:lnTo>
                    <a:pt x="170" y="43"/>
                  </a:lnTo>
                  <a:lnTo>
                    <a:pt x="165" y="49"/>
                  </a:lnTo>
                  <a:lnTo>
                    <a:pt x="159" y="56"/>
                  </a:lnTo>
                  <a:lnTo>
                    <a:pt x="159" y="62"/>
                  </a:lnTo>
                  <a:lnTo>
                    <a:pt x="154" y="67"/>
                  </a:lnTo>
                  <a:lnTo>
                    <a:pt x="149" y="74"/>
                  </a:lnTo>
                  <a:lnTo>
                    <a:pt x="149" y="80"/>
                  </a:lnTo>
                  <a:lnTo>
                    <a:pt x="149" y="85"/>
                  </a:lnTo>
                  <a:lnTo>
                    <a:pt x="142" y="92"/>
                  </a:lnTo>
                  <a:lnTo>
                    <a:pt x="142" y="99"/>
                  </a:lnTo>
                  <a:lnTo>
                    <a:pt x="149" y="105"/>
                  </a:lnTo>
                  <a:lnTo>
                    <a:pt x="121" y="122"/>
                  </a:lnTo>
                  <a:lnTo>
                    <a:pt x="88" y="147"/>
                  </a:lnTo>
                  <a:lnTo>
                    <a:pt x="88" y="152"/>
                  </a:lnTo>
                  <a:lnTo>
                    <a:pt x="83" y="152"/>
                  </a:lnTo>
                  <a:lnTo>
                    <a:pt x="76" y="152"/>
                  </a:lnTo>
                  <a:lnTo>
                    <a:pt x="71" y="152"/>
                  </a:lnTo>
                  <a:close/>
                </a:path>
              </a:pathLst>
            </a:custGeom>
            <a:solidFill>
              <a:srgbClr val="7CAFDE"/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未知"/>
            <p:cNvSpPr>
              <a:spLocks/>
            </p:cNvSpPr>
            <p:nvPr/>
          </p:nvSpPr>
          <p:spPr bwMode="auto">
            <a:xfrm>
              <a:off x="3519678" y="4180234"/>
              <a:ext cx="62220" cy="42840"/>
            </a:xfrm>
            <a:custGeom>
              <a:avLst/>
              <a:gdLst>
                <a:gd name="T0" fmla="*/ 6052 w 64"/>
                <a:gd name="T1" fmla="*/ 17888 h 41"/>
                <a:gd name="T2" fmla="*/ 42367 w 64"/>
                <a:gd name="T3" fmla="*/ 26020 h 41"/>
                <a:gd name="T4" fmla="*/ 75655 w 64"/>
                <a:gd name="T5" fmla="*/ 0 h 41"/>
                <a:gd name="T6" fmla="*/ 95325 w 64"/>
                <a:gd name="T7" fmla="*/ 45534 h 41"/>
                <a:gd name="T8" fmla="*/ 55984 w 64"/>
                <a:gd name="T9" fmla="*/ 65049 h 41"/>
                <a:gd name="T10" fmla="*/ 6052 w 64"/>
                <a:gd name="T11" fmla="*/ 65049 h 41"/>
                <a:gd name="T12" fmla="*/ 0 w 64"/>
                <a:gd name="T13" fmla="*/ 26020 h 41"/>
                <a:gd name="T14" fmla="*/ 6052 w 64"/>
                <a:gd name="T15" fmla="*/ 17888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4" h="41">
                  <a:moveTo>
                    <a:pt x="4" y="11"/>
                  </a:moveTo>
                  <a:lnTo>
                    <a:pt x="28" y="16"/>
                  </a:lnTo>
                  <a:lnTo>
                    <a:pt x="50" y="0"/>
                  </a:lnTo>
                  <a:lnTo>
                    <a:pt x="63" y="28"/>
                  </a:lnTo>
                  <a:lnTo>
                    <a:pt x="37" y="40"/>
                  </a:lnTo>
                  <a:lnTo>
                    <a:pt x="4" y="40"/>
                  </a:lnTo>
                  <a:lnTo>
                    <a:pt x="0" y="16"/>
                  </a:lnTo>
                  <a:lnTo>
                    <a:pt x="4" y="11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未知"/>
            <p:cNvSpPr>
              <a:spLocks/>
            </p:cNvSpPr>
            <p:nvPr/>
          </p:nvSpPr>
          <p:spPr bwMode="auto">
            <a:xfrm>
              <a:off x="3519678" y="4180234"/>
              <a:ext cx="62220" cy="42840"/>
            </a:xfrm>
            <a:custGeom>
              <a:avLst/>
              <a:gdLst>
                <a:gd name="T0" fmla="*/ 6052 w 64"/>
                <a:gd name="T1" fmla="*/ 17888 h 41"/>
                <a:gd name="T2" fmla="*/ 42367 w 64"/>
                <a:gd name="T3" fmla="*/ 26020 h 41"/>
                <a:gd name="T4" fmla="*/ 75655 w 64"/>
                <a:gd name="T5" fmla="*/ 0 h 41"/>
                <a:gd name="T6" fmla="*/ 95325 w 64"/>
                <a:gd name="T7" fmla="*/ 45534 h 41"/>
                <a:gd name="T8" fmla="*/ 55984 w 64"/>
                <a:gd name="T9" fmla="*/ 65049 h 41"/>
                <a:gd name="T10" fmla="*/ 6052 w 64"/>
                <a:gd name="T11" fmla="*/ 65049 h 41"/>
                <a:gd name="T12" fmla="*/ 0 w 64"/>
                <a:gd name="T13" fmla="*/ 26020 h 41"/>
                <a:gd name="T14" fmla="*/ 6052 w 64"/>
                <a:gd name="T15" fmla="*/ 17888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4" h="41">
                  <a:moveTo>
                    <a:pt x="4" y="11"/>
                  </a:moveTo>
                  <a:lnTo>
                    <a:pt x="28" y="16"/>
                  </a:lnTo>
                  <a:lnTo>
                    <a:pt x="50" y="0"/>
                  </a:lnTo>
                  <a:lnTo>
                    <a:pt x="63" y="28"/>
                  </a:lnTo>
                  <a:lnTo>
                    <a:pt x="37" y="40"/>
                  </a:lnTo>
                  <a:lnTo>
                    <a:pt x="4" y="40"/>
                  </a:lnTo>
                  <a:lnTo>
                    <a:pt x="0" y="16"/>
                  </a:lnTo>
                  <a:lnTo>
                    <a:pt x="4" y="11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未知"/>
            <p:cNvSpPr>
              <a:spLocks/>
            </p:cNvSpPr>
            <p:nvPr/>
          </p:nvSpPr>
          <p:spPr bwMode="auto">
            <a:xfrm>
              <a:off x="3188177" y="3939514"/>
              <a:ext cx="587521" cy="464101"/>
            </a:xfrm>
            <a:custGeom>
              <a:avLst/>
              <a:gdLst>
                <a:gd name="T0" fmla="*/ 263445 w 597"/>
                <a:gd name="T1" fmla="*/ 109816 h 467"/>
                <a:gd name="T2" fmla="*/ 275698 w 597"/>
                <a:gd name="T3" fmla="*/ 60322 h 467"/>
                <a:gd name="T4" fmla="*/ 359940 w 597"/>
                <a:gd name="T5" fmla="*/ 85069 h 467"/>
                <a:gd name="T6" fmla="*/ 359940 w 597"/>
                <a:gd name="T7" fmla="*/ 49495 h 467"/>
                <a:gd name="T8" fmla="*/ 398231 w 597"/>
                <a:gd name="T9" fmla="*/ 6187 h 467"/>
                <a:gd name="T10" fmla="*/ 488599 w 597"/>
                <a:gd name="T11" fmla="*/ 0 h 467"/>
                <a:gd name="T12" fmla="*/ 572840 w 597"/>
                <a:gd name="T13" fmla="*/ 13920 h 467"/>
                <a:gd name="T14" fmla="*/ 565182 w 597"/>
                <a:gd name="T15" fmla="*/ 55682 h 467"/>
                <a:gd name="T16" fmla="*/ 531485 w 597"/>
                <a:gd name="T17" fmla="*/ 109816 h 467"/>
                <a:gd name="T18" fmla="*/ 673930 w 597"/>
                <a:gd name="T19" fmla="*/ 74242 h 467"/>
                <a:gd name="T20" fmla="*/ 732133 w 597"/>
                <a:gd name="T21" fmla="*/ 85069 h 467"/>
                <a:gd name="T22" fmla="*/ 724474 w 597"/>
                <a:gd name="T23" fmla="*/ 43308 h 467"/>
                <a:gd name="T24" fmla="*/ 816374 w 597"/>
                <a:gd name="T25" fmla="*/ 74242 h 467"/>
                <a:gd name="T26" fmla="*/ 873045 w 597"/>
                <a:gd name="T27" fmla="*/ 109816 h 467"/>
                <a:gd name="T28" fmla="*/ 885298 w 597"/>
                <a:gd name="T29" fmla="*/ 199525 h 467"/>
                <a:gd name="T30" fmla="*/ 847007 w 597"/>
                <a:gd name="T31" fmla="*/ 249020 h 467"/>
                <a:gd name="T32" fmla="*/ 764297 w 597"/>
                <a:gd name="T33" fmla="*/ 309342 h 467"/>
                <a:gd name="T34" fmla="*/ 724474 w 597"/>
                <a:gd name="T35" fmla="*/ 320169 h 467"/>
                <a:gd name="T36" fmla="*/ 706094 w 597"/>
                <a:gd name="T37" fmla="*/ 332542 h 467"/>
                <a:gd name="T38" fmla="*/ 640233 w 597"/>
                <a:gd name="T39" fmla="*/ 351103 h 467"/>
                <a:gd name="T40" fmla="*/ 591220 w 597"/>
                <a:gd name="T41" fmla="*/ 357290 h 467"/>
                <a:gd name="T42" fmla="*/ 468687 w 597"/>
                <a:gd name="T43" fmla="*/ 338729 h 467"/>
                <a:gd name="T44" fmla="*/ 488599 w 597"/>
                <a:gd name="T45" fmla="*/ 423798 h 467"/>
                <a:gd name="T46" fmla="*/ 410484 w 597"/>
                <a:gd name="T47" fmla="*/ 479480 h 467"/>
                <a:gd name="T48" fmla="*/ 326243 w 597"/>
                <a:gd name="T49" fmla="*/ 502680 h 467"/>
                <a:gd name="T50" fmla="*/ 237407 w 597"/>
                <a:gd name="T51" fmla="*/ 539801 h 467"/>
                <a:gd name="T52" fmla="*/ 90368 w 597"/>
                <a:gd name="T53" fmla="*/ 600123 h 467"/>
                <a:gd name="T54" fmla="*/ 110279 w 597"/>
                <a:gd name="T55" fmla="*/ 696019 h 467"/>
                <a:gd name="T56" fmla="*/ 38291 w 597"/>
                <a:gd name="T57" fmla="*/ 714579 h 467"/>
                <a:gd name="T58" fmla="*/ 6127 w 597"/>
                <a:gd name="T59" fmla="*/ 587749 h 467"/>
                <a:gd name="T60" fmla="*/ 38291 w 597"/>
                <a:gd name="T61" fmla="*/ 513507 h 467"/>
                <a:gd name="T62" fmla="*/ 78115 w 597"/>
                <a:gd name="T63" fmla="*/ 484120 h 467"/>
                <a:gd name="T64" fmla="*/ 122533 w 597"/>
                <a:gd name="T65" fmla="*/ 417611 h 467"/>
                <a:gd name="T66" fmla="*/ 186862 w 597"/>
                <a:gd name="T67" fmla="*/ 296968 h 467"/>
                <a:gd name="T68" fmla="*/ 243534 w 597"/>
                <a:gd name="T69" fmla="*/ 207259 h 467"/>
                <a:gd name="T70" fmla="*/ 243534 w 597"/>
                <a:gd name="T71" fmla="*/ 120643 h 46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97" h="467">
                  <a:moveTo>
                    <a:pt x="159" y="78"/>
                  </a:moveTo>
                  <a:lnTo>
                    <a:pt x="172" y="71"/>
                  </a:lnTo>
                  <a:lnTo>
                    <a:pt x="172" y="48"/>
                  </a:lnTo>
                  <a:lnTo>
                    <a:pt x="180" y="39"/>
                  </a:lnTo>
                  <a:lnTo>
                    <a:pt x="201" y="39"/>
                  </a:lnTo>
                  <a:lnTo>
                    <a:pt x="235" y="55"/>
                  </a:lnTo>
                  <a:lnTo>
                    <a:pt x="243" y="43"/>
                  </a:lnTo>
                  <a:lnTo>
                    <a:pt x="235" y="32"/>
                  </a:lnTo>
                  <a:lnTo>
                    <a:pt x="235" y="24"/>
                  </a:lnTo>
                  <a:lnTo>
                    <a:pt x="260" y="4"/>
                  </a:lnTo>
                  <a:lnTo>
                    <a:pt x="298" y="16"/>
                  </a:lnTo>
                  <a:lnTo>
                    <a:pt x="319" y="0"/>
                  </a:lnTo>
                  <a:lnTo>
                    <a:pt x="335" y="16"/>
                  </a:lnTo>
                  <a:lnTo>
                    <a:pt x="374" y="9"/>
                  </a:lnTo>
                  <a:lnTo>
                    <a:pt x="382" y="20"/>
                  </a:lnTo>
                  <a:lnTo>
                    <a:pt x="369" y="36"/>
                  </a:lnTo>
                  <a:lnTo>
                    <a:pt x="347" y="63"/>
                  </a:lnTo>
                  <a:lnTo>
                    <a:pt x="347" y="71"/>
                  </a:lnTo>
                  <a:lnTo>
                    <a:pt x="360" y="78"/>
                  </a:lnTo>
                  <a:lnTo>
                    <a:pt x="440" y="48"/>
                  </a:lnTo>
                  <a:lnTo>
                    <a:pt x="470" y="63"/>
                  </a:lnTo>
                  <a:lnTo>
                    <a:pt x="478" y="55"/>
                  </a:lnTo>
                  <a:lnTo>
                    <a:pt x="470" y="39"/>
                  </a:lnTo>
                  <a:lnTo>
                    <a:pt x="473" y="28"/>
                  </a:lnTo>
                  <a:lnTo>
                    <a:pt x="523" y="39"/>
                  </a:lnTo>
                  <a:lnTo>
                    <a:pt x="533" y="48"/>
                  </a:lnTo>
                  <a:lnTo>
                    <a:pt x="549" y="43"/>
                  </a:lnTo>
                  <a:lnTo>
                    <a:pt x="570" y="71"/>
                  </a:lnTo>
                  <a:lnTo>
                    <a:pt x="596" y="122"/>
                  </a:lnTo>
                  <a:lnTo>
                    <a:pt x="578" y="129"/>
                  </a:lnTo>
                  <a:lnTo>
                    <a:pt x="566" y="156"/>
                  </a:lnTo>
                  <a:lnTo>
                    <a:pt x="553" y="161"/>
                  </a:lnTo>
                  <a:lnTo>
                    <a:pt x="541" y="180"/>
                  </a:lnTo>
                  <a:lnTo>
                    <a:pt x="499" y="200"/>
                  </a:lnTo>
                  <a:lnTo>
                    <a:pt x="481" y="192"/>
                  </a:lnTo>
                  <a:lnTo>
                    <a:pt x="473" y="207"/>
                  </a:lnTo>
                  <a:lnTo>
                    <a:pt x="473" y="215"/>
                  </a:lnTo>
                  <a:lnTo>
                    <a:pt x="461" y="215"/>
                  </a:lnTo>
                  <a:lnTo>
                    <a:pt x="440" y="215"/>
                  </a:lnTo>
                  <a:lnTo>
                    <a:pt x="418" y="227"/>
                  </a:lnTo>
                  <a:lnTo>
                    <a:pt x="407" y="219"/>
                  </a:lnTo>
                  <a:lnTo>
                    <a:pt x="386" y="231"/>
                  </a:lnTo>
                  <a:lnTo>
                    <a:pt x="344" y="247"/>
                  </a:lnTo>
                  <a:lnTo>
                    <a:pt x="306" y="219"/>
                  </a:lnTo>
                  <a:lnTo>
                    <a:pt x="306" y="243"/>
                  </a:lnTo>
                  <a:lnTo>
                    <a:pt x="319" y="274"/>
                  </a:lnTo>
                  <a:lnTo>
                    <a:pt x="284" y="286"/>
                  </a:lnTo>
                  <a:lnTo>
                    <a:pt x="268" y="310"/>
                  </a:lnTo>
                  <a:lnTo>
                    <a:pt x="229" y="317"/>
                  </a:lnTo>
                  <a:lnTo>
                    <a:pt x="213" y="325"/>
                  </a:lnTo>
                  <a:lnTo>
                    <a:pt x="177" y="325"/>
                  </a:lnTo>
                  <a:lnTo>
                    <a:pt x="155" y="349"/>
                  </a:lnTo>
                  <a:lnTo>
                    <a:pt x="88" y="368"/>
                  </a:lnTo>
                  <a:lnTo>
                    <a:pt x="59" y="388"/>
                  </a:lnTo>
                  <a:lnTo>
                    <a:pt x="42" y="403"/>
                  </a:lnTo>
                  <a:lnTo>
                    <a:pt x="72" y="450"/>
                  </a:lnTo>
                  <a:lnTo>
                    <a:pt x="51" y="466"/>
                  </a:lnTo>
                  <a:lnTo>
                    <a:pt x="25" y="462"/>
                  </a:lnTo>
                  <a:lnTo>
                    <a:pt x="0" y="415"/>
                  </a:lnTo>
                  <a:lnTo>
                    <a:pt x="4" y="380"/>
                  </a:lnTo>
                  <a:lnTo>
                    <a:pt x="4" y="364"/>
                  </a:lnTo>
                  <a:lnTo>
                    <a:pt x="25" y="332"/>
                  </a:lnTo>
                  <a:lnTo>
                    <a:pt x="51" y="329"/>
                  </a:lnTo>
                  <a:lnTo>
                    <a:pt x="51" y="313"/>
                  </a:lnTo>
                  <a:lnTo>
                    <a:pt x="75" y="302"/>
                  </a:lnTo>
                  <a:lnTo>
                    <a:pt x="80" y="270"/>
                  </a:lnTo>
                  <a:lnTo>
                    <a:pt x="125" y="239"/>
                  </a:lnTo>
                  <a:lnTo>
                    <a:pt x="122" y="192"/>
                  </a:lnTo>
                  <a:lnTo>
                    <a:pt x="159" y="149"/>
                  </a:lnTo>
                  <a:lnTo>
                    <a:pt x="159" y="134"/>
                  </a:lnTo>
                  <a:lnTo>
                    <a:pt x="168" y="117"/>
                  </a:lnTo>
                  <a:lnTo>
                    <a:pt x="159" y="78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未知"/>
            <p:cNvSpPr>
              <a:spLocks/>
            </p:cNvSpPr>
            <p:nvPr/>
          </p:nvSpPr>
          <p:spPr bwMode="auto">
            <a:xfrm>
              <a:off x="3181037" y="3937474"/>
              <a:ext cx="587521" cy="464101"/>
            </a:xfrm>
            <a:custGeom>
              <a:avLst/>
              <a:gdLst>
                <a:gd name="T0" fmla="*/ 263445 w 597"/>
                <a:gd name="T1" fmla="*/ 109816 h 467"/>
                <a:gd name="T2" fmla="*/ 275698 w 597"/>
                <a:gd name="T3" fmla="*/ 60322 h 467"/>
                <a:gd name="T4" fmla="*/ 359940 w 597"/>
                <a:gd name="T5" fmla="*/ 85069 h 467"/>
                <a:gd name="T6" fmla="*/ 359940 w 597"/>
                <a:gd name="T7" fmla="*/ 49495 h 467"/>
                <a:gd name="T8" fmla="*/ 398231 w 597"/>
                <a:gd name="T9" fmla="*/ 6187 h 467"/>
                <a:gd name="T10" fmla="*/ 488599 w 597"/>
                <a:gd name="T11" fmla="*/ 0 h 467"/>
                <a:gd name="T12" fmla="*/ 572840 w 597"/>
                <a:gd name="T13" fmla="*/ 13920 h 467"/>
                <a:gd name="T14" fmla="*/ 565182 w 597"/>
                <a:gd name="T15" fmla="*/ 55682 h 467"/>
                <a:gd name="T16" fmla="*/ 531485 w 597"/>
                <a:gd name="T17" fmla="*/ 109816 h 467"/>
                <a:gd name="T18" fmla="*/ 673930 w 597"/>
                <a:gd name="T19" fmla="*/ 74242 h 467"/>
                <a:gd name="T20" fmla="*/ 732133 w 597"/>
                <a:gd name="T21" fmla="*/ 85069 h 467"/>
                <a:gd name="T22" fmla="*/ 724474 w 597"/>
                <a:gd name="T23" fmla="*/ 43308 h 467"/>
                <a:gd name="T24" fmla="*/ 816374 w 597"/>
                <a:gd name="T25" fmla="*/ 74242 h 467"/>
                <a:gd name="T26" fmla="*/ 873045 w 597"/>
                <a:gd name="T27" fmla="*/ 109816 h 467"/>
                <a:gd name="T28" fmla="*/ 885298 w 597"/>
                <a:gd name="T29" fmla="*/ 199525 h 467"/>
                <a:gd name="T30" fmla="*/ 847007 w 597"/>
                <a:gd name="T31" fmla="*/ 249020 h 467"/>
                <a:gd name="T32" fmla="*/ 764297 w 597"/>
                <a:gd name="T33" fmla="*/ 309342 h 467"/>
                <a:gd name="T34" fmla="*/ 724474 w 597"/>
                <a:gd name="T35" fmla="*/ 320169 h 467"/>
                <a:gd name="T36" fmla="*/ 706094 w 597"/>
                <a:gd name="T37" fmla="*/ 332542 h 467"/>
                <a:gd name="T38" fmla="*/ 640233 w 597"/>
                <a:gd name="T39" fmla="*/ 351103 h 467"/>
                <a:gd name="T40" fmla="*/ 591220 w 597"/>
                <a:gd name="T41" fmla="*/ 357290 h 467"/>
                <a:gd name="T42" fmla="*/ 468687 w 597"/>
                <a:gd name="T43" fmla="*/ 338729 h 467"/>
                <a:gd name="T44" fmla="*/ 488599 w 597"/>
                <a:gd name="T45" fmla="*/ 423798 h 467"/>
                <a:gd name="T46" fmla="*/ 410484 w 597"/>
                <a:gd name="T47" fmla="*/ 479480 h 467"/>
                <a:gd name="T48" fmla="*/ 326243 w 597"/>
                <a:gd name="T49" fmla="*/ 502680 h 467"/>
                <a:gd name="T50" fmla="*/ 237407 w 597"/>
                <a:gd name="T51" fmla="*/ 539801 h 467"/>
                <a:gd name="T52" fmla="*/ 90368 w 597"/>
                <a:gd name="T53" fmla="*/ 600123 h 467"/>
                <a:gd name="T54" fmla="*/ 110279 w 597"/>
                <a:gd name="T55" fmla="*/ 696019 h 467"/>
                <a:gd name="T56" fmla="*/ 38291 w 597"/>
                <a:gd name="T57" fmla="*/ 714579 h 467"/>
                <a:gd name="T58" fmla="*/ 6127 w 597"/>
                <a:gd name="T59" fmla="*/ 587749 h 467"/>
                <a:gd name="T60" fmla="*/ 38291 w 597"/>
                <a:gd name="T61" fmla="*/ 513507 h 467"/>
                <a:gd name="T62" fmla="*/ 78115 w 597"/>
                <a:gd name="T63" fmla="*/ 484120 h 467"/>
                <a:gd name="T64" fmla="*/ 122533 w 597"/>
                <a:gd name="T65" fmla="*/ 417611 h 467"/>
                <a:gd name="T66" fmla="*/ 186862 w 597"/>
                <a:gd name="T67" fmla="*/ 296968 h 467"/>
                <a:gd name="T68" fmla="*/ 243534 w 597"/>
                <a:gd name="T69" fmla="*/ 207259 h 467"/>
                <a:gd name="T70" fmla="*/ 243534 w 597"/>
                <a:gd name="T71" fmla="*/ 120643 h 46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97" h="467">
                  <a:moveTo>
                    <a:pt x="159" y="78"/>
                  </a:moveTo>
                  <a:lnTo>
                    <a:pt x="172" y="71"/>
                  </a:lnTo>
                  <a:lnTo>
                    <a:pt x="172" y="48"/>
                  </a:lnTo>
                  <a:lnTo>
                    <a:pt x="180" y="39"/>
                  </a:lnTo>
                  <a:lnTo>
                    <a:pt x="201" y="39"/>
                  </a:lnTo>
                  <a:lnTo>
                    <a:pt x="235" y="55"/>
                  </a:lnTo>
                  <a:lnTo>
                    <a:pt x="243" y="43"/>
                  </a:lnTo>
                  <a:lnTo>
                    <a:pt x="235" y="32"/>
                  </a:lnTo>
                  <a:lnTo>
                    <a:pt x="235" y="24"/>
                  </a:lnTo>
                  <a:lnTo>
                    <a:pt x="260" y="4"/>
                  </a:lnTo>
                  <a:lnTo>
                    <a:pt x="298" y="16"/>
                  </a:lnTo>
                  <a:lnTo>
                    <a:pt x="319" y="0"/>
                  </a:lnTo>
                  <a:lnTo>
                    <a:pt x="335" y="16"/>
                  </a:lnTo>
                  <a:lnTo>
                    <a:pt x="374" y="9"/>
                  </a:lnTo>
                  <a:lnTo>
                    <a:pt x="382" y="20"/>
                  </a:lnTo>
                  <a:lnTo>
                    <a:pt x="369" y="36"/>
                  </a:lnTo>
                  <a:lnTo>
                    <a:pt x="347" y="63"/>
                  </a:lnTo>
                  <a:lnTo>
                    <a:pt x="347" y="71"/>
                  </a:lnTo>
                  <a:lnTo>
                    <a:pt x="360" y="78"/>
                  </a:lnTo>
                  <a:lnTo>
                    <a:pt x="440" y="48"/>
                  </a:lnTo>
                  <a:lnTo>
                    <a:pt x="470" y="63"/>
                  </a:lnTo>
                  <a:lnTo>
                    <a:pt x="478" y="55"/>
                  </a:lnTo>
                  <a:lnTo>
                    <a:pt x="470" y="39"/>
                  </a:lnTo>
                  <a:lnTo>
                    <a:pt x="473" y="28"/>
                  </a:lnTo>
                  <a:lnTo>
                    <a:pt x="523" y="39"/>
                  </a:lnTo>
                  <a:lnTo>
                    <a:pt x="533" y="48"/>
                  </a:lnTo>
                  <a:lnTo>
                    <a:pt x="549" y="43"/>
                  </a:lnTo>
                  <a:lnTo>
                    <a:pt x="570" y="71"/>
                  </a:lnTo>
                  <a:lnTo>
                    <a:pt x="596" y="122"/>
                  </a:lnTo>
                  <a:lnTo>
                    <a:pt x="578" y="129"/>
                  </a:lnTo>
                  <a:lnTo>
                    <a:pt x="566" y="156"/>
                  </a:lnTo>
                  <a:lnTo>
                    <a:pt x="553" y="161"/>
                  </a:lnTo>
                  <a:lnTo>
                    <a:pt x="541" y="180"/>
                  </a:lnTo>
                  <a:lnTo>
                    <a:pt x="499" y="200"/>
                  </a:lnTo>
                  <a:lnTo>
                    <a:pt x="481" y="192"/>
                  </a:lnTo>
                  <a:lnTo>
                    <a:pt x="473" y="207"/>
                  </a:lnTo>
                  <a:lnTo>
                    <a:pt x="473" y="215"/>
                  </a:lnTo>
                  <a:lnTo>
                    <a:pt x="461" y="215"/>
                  </a:lnTo>
                  <a:lnTo>
                    <a:pt x="440" y="215"/>
                  </a:lnTo>
                  <a:lnTo>
                    <a:pt x="418" y="227"/>
                  </a:lnTo>
                  <a:lnTo>
                    <a:pt x="407" y="219"/>
                  </a:lnTo>
                  <a:lnTo>
                    <a:pt x="386" y="231"/>
                  </a:lnTo>
                  <a:lnTo>
                    <a:pt x="344" y="247"/>
                  </a:lnTo>
                  <a:lnTo>
                    <a:pt x="306" y="219"/>
                  </a:lnTo>
                  <a:lnTo>
                    <a:pt x="306" y="243"/>
                  </a:lnTo>
                  <a:lnTo>
                    <a:pt x="319" y="274"/>
                  </a:lnTo>
                  <a:lnTo>
                    <a:pt x="284" y="286"/>
                  </a:lnTo>
                  <a:lnTo>
                    <a:pt x="268" y="310"/>
                  </a:lnTo>
                  <a:lnTo>
                    <a:pt x="229" y="317"/>
                  </a:lnTo>
                  <a:lnTo>
                    <a:pt x="213" y="325"/>
                  </a:lnTo>
                  <a:lnTo>
                    <a:pt x="177" y="325"/>
                  </a:lnTo>
                  <a:lnTo>
                    <a:pt x="155" y="349"/>
                  </a:lnTo>
                  <a:lnTo>
                    <a:pt x="88" y="368"/>
                  </a:lnTo>
                  <a:lnTo>
                    <a:pt x="59" y="388"/>
                  </a:lnTo>
                  <a:lnTo>
                    <a:pt x="42" y="403"/>
                  </a:lnTo>
                  <a:lnTo>
                    <a:pt x="72" y="450"/>
                  </a:lnTo>
                  <a:lnTo>
                    <a:pt x="51" y="466"/>
                  </a:lnTo>
                  <a:lnTo>
                    <a:pt x="25" y="462"/>
                  </a:lnTo>
                  <a:lnTo>
                    <a:pt x="0" y="415"/>
                  </a:lnTo>
                  <a:lnTo>
                    <a:pt x="4" y="380"/>
                  </a:lnTo>
                  <a:lnTo>
                    <a:pt x="4" y="364"/>
                  </a:lnTo>
                  <a:lnTo>
                    <a:pt x="25" y="332"/>
                  </a:lnTo>
                  <a:lnTo>
                    <a:pt x="51" y="329"/>
                  </a:lnTo>
                  <a:lnTo>
                    <a:pt x="51" y="313"/>
                  </a:lnTo>
                  <a:lnTo>
                    <a:pt x="75" y="302"/>
                  </a:lnTo>
                  <a:lnTo>
                    <a:pt x="80" y="270"/>
                  </a:lnTo>
                  <a:lnTo>
                    <a:pt x="125" y="239"/>
                  </a:lnTo>
                  <a:lnTo>
                    <a:pt x="122" y="192"/>
                  </a:lnTo>
                  <a:lnTo>
                    <a:pt x="159" y="149"/>
                  </a:lnTo>
                  <a:lnTo>
                    <a:pt x="159" y="134"/>
                  </a:lnTo>
                  <a:lnTo>
                    <a:pt x="168" y="117"/>
                  </a:lnTo>
                  <a:lnTo>
                    <a:pt x="159" y="78"/>
                  </a:lnTo>
                </a:path>
              </a:pathLst>
            </a:custGeom>
            <a:solidFill>
              <a:srgbClr val="7CAFDE"/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未知"/>
            <p:cNvSpPr>
              <a:spLocks/>
            </p:cNvSpPr>
            <p:nvPr/>
          </p:nvSpPr>
          <p:spPr bwMode="auto">
            <a:xfrm>
              <a:off x="2749576" y="3893614"/>
              <a:ext cx="606901" cy="418201"/>
            </a:xfrm>
            <a:custGeom>
              <a:avLst/>
              <a:gdLst>
                <a:gd name="T0" fmla="*/ 42865 w 617"/>
                <a:gd name="T1" fmla="*/ 254758 h 419"/>
                <a:gd name="T2" fmla="*/ 102570 w 617"/>
                <a:gd name="T3" fmla="*/ 223690 h 419"/>
                <a:gd name="T4" fmla="*/ 203609 w 617"/>
                <a:gd name="T5" fmla="*/ 250098 h 419"/>
                <a:gd name="T6" fmla="*/ 223511 w 617"/>
                <a:gd name="T7" fmla="*/ 208156 h 419"/>
                <a:gd name="T8" fmla="*/ 358229 w 617"/>
                <a:gd name="T9" fmla="*/ 158447 h 419"/>
                <a:gd name="T10" fmla="*/ 476108 w 617"/>
                <a:gd name="T11" fmla="*/ 128932 h 419"/>
                <a:gd name="T12" fmla="*/ 520504 w 617"/>
                <a:gd name="T13" fmla="*/ 139806 h 419"/>
                <a:gd name="T14" fmla="*/ 557246 w 617"/>
                <a:gd name="T15" fmla="*/ 116505 h 419"/>
                <a:gd name="T16" fmla="*/ 571024 w 617"/>
                <a:gd name="T17" fmla="*/ 91651 h 419"/>
                <a:gd name="T18" fmla="*/ 616951 w 617"/>
                <a:gd name="T19" fmla="*/ 55922 h 419"/>
                <a:gd name="T20" fmla="*/ 679717 w 617"/>
                <a:gd name="T21" fmla="*/ 24854 h 419"/>
                <a:gd name="T22" fmla="*/ 705742 w 617"/>
                <a:gd name="T23" fmla="*/ 55922 h 419"/>
                <a:gd name="T24" fmla="*/ 763916 w 617"/>
                <a:gd name="T25" fmla="*/ 12427 h 419"/>
                <a:gd name="T26" fmla="*/ 828214 w 617"/>
                <a:gd name="T27" fmla="*/ 12427 h 419"/>
                <a:gd name="T28" fmla="*/ 860363 w 617"/>
                <a:gd name="T29" fmla="*/ 60583 h 419"/>
                <a:gd name="T30" fmla="*/ 820560 w 617"/>
                <a:gd name="T31" fmla="*/ 146020 h 419"/>
                <a:gd name="T32" fmla="*/ 820560 w 617"/>
                <a:gd name="T33" fmla="*/ 181748 h 419"/>
                <a:gd name="T34" fmla="*/ 877203 w 617"/>
                <a:gd name="T35" fmla="*/ 212816 h 419"/>
                <a:gd name="T36" fmla="*/ 929253 w 617"/>
                <a:gd name="T37" fmla="*/ 194175 h 419"/>
                <a:gd name="T38" fmla="*/ 929253 w 617"/>
                <a:gd name="T39" fmla="*/ 279612 h 419"/>
                <a:gd name="T40" fmla="*/ 872610 w 617"/>
                <a:gd name="T41" fmla="*/ 371263 h 419"/>
                <a:gd name="T42" fmla="*/ 808312 w 617"/>
                <a:gd name="T43" fmla="*/ 492428 h 419"/>
                <a:gd name="T44" fmla="*/ 763916 w 617"/>
                <a:gd name="T45" fmla="*/ 557671 h 419"/>
                <a:gd name="T46" fmla="*/ 725644 w 617"/>
                <a:gd name="T47" fmla="*/ 588739 h 419"/>
                <a:gd name="T48" fmla="*/ 616951 w 617"/>
                <a:gd name="T49" fmla="*/ 649322 h 419"/>
                <a:gd name="T50" fmla="*/ 525097 w 617"/>
                <a:gd name="T51" fmla="*/ 602720 h 419"/>
                <a:gd name="T52" fmla="*/ 436305 w 617"/>
                <a:gd name="T53" fmla="*/ 644661 h 419"/>
                <a:gd name="T54" fmla="*/ 295463 w 617"/>
                <a:gd name="T55" fmla="*/ 594953 h 419"/>
                <a:gd name="T56" fmla="*/ 300055 w 617"/>
                <a:gd name="T57" fmla="*/ 504855 h 419"/>
                <a:gd name="T58" fmla="*/ 235758 w 617"/>
                <a:gd name="T59" fmla="*/ 486214 h 419"/>
                <a:gd name="T60" fmla="*/ 186769 w 617"/>
                <a:gd name="T61" fmla="*/ 486214 h 419"/>
                <a:gd name="T62" fmla="*/ 166868 w 617"/>
                <a:gd name="T63" fmla="*/ 413205 h 419"/>
                <a:gd name="T64" fmla="*/ 203609 w 617"/>
                <a:gd name="T65" fmla="*/ 406991 h 419"/>
                <a:gd name="T66" fmla="*/ 203609 w 617"/>
                <a:gd name="T67" fmla="*/ 346408 h 419"/>
                <a:gd name="T68" fmla="*/ 82668 w 617"/>
                <a:gd name="T69" fmla="*/ 298253 h 419"/>
                <a:gd name="T70" fmla="*/ 18371 w 617"/>
                <a:gd name="T71" fmla="*/ 298253 h 419"/>
                <a:gd name="T72" fmla="*/ 6124 w 617"/>
                <a:gd name="T73" fmla="*/ 250098 h 41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617" h="419">
                  <a:moveTo>
                    <a:pt x="4" y="161"/>
                  </a:moveTo>
                  <a:lnTo>
                    <a:pt x="28" y="164"/>
                  </a:lnTo>
                  <a:lnTo>
                    <a:pt x="59" y="137"/>
                  </a:lnTo>
                  <a:lnTo>
                    <a:pt x="67" y="144"/>
                  </a:lnTo>
                  <a:lnTo>
                    <a:pt x="122" y="168"/>
                  </a:lnTo>
                  <a:lnTo>
                    <a:pt x="133" y="161"/>
                  </a:lnTo>
                  <a:lnTo>
                    <a:pt x="133" y="144"/>
                  </a:lnTo>
                  <a:lnTo>
                    <a:pt x="146" y="134"/>
                  </a:lnTo>
                  <a:lnTo>
                    <a:pt x="222" y="86"/>
                  </a:lnTo>
                  <a:lnTo>
                    <a:pt x="234" y="102"/>
                  </a:lnTo>
                  <a:lnTo>
                    <a:pt x="280" y="117"/>
                  </a:lnTo>
                  <a:lnTo>
                    <a:pt x="311" y="83"/>
                  </a:lnTo>
                  <a:lnTo>
                    <a:pt x="319" y="90"/>
                  </a:lnTo>
                  <a:lnTo>
                    <a:pt x="340" y="90"/>
                  </a:lnTo>
                  <a:lnTo>
                    <a:pt x="340" y="83"/>
                  </a:lnTo>
                  <a:lnTo>
                    <a:pt x="364" y="75"/>
                  </a:lnTo>
                  <a:lnTo>
                    <a:pt x="364" y="66"/>
                  </a:lnTo>
                  <a:lnTo>
                    <a:pt x="373" y="59"/>
                  </a:lnTo>
                  <a:lnTo>
                    <a:pt x="377" y="59"/>
                  </a:lnTo>
                  <a:lnTo>
                    <a:pt x="403" y="36"/>
                  </a:lnTo>
                  <a:lnTo>
                    <a:pt x="423" y="43"/>
                  </a:lnTo>
                  <a:lnTo>
                    <a:pt x="444" y="16"/>
                  </a:lnTo>
                  <a:lnTo>
                    <a:pt x="453" y="36"/>
                  </a:lnTo>
                  <a:lnTo>
                    <a:pt x="461" y="36"/>
                  </a:lnTo>
                  <a:lnTo>
                    <a:pt x="490" y="8"/>
                  </a:lnTo>
                  <a:lnTo>
                    <a:pt x="499" y="8"/>
                  </a:lnTo>
                  <a:lnTo>
                    <a:pt x="516" y="0"/>
                  </a:lnTo>
                  <a:lnTo>
                    <a:pt x="541" y="8"/>
                  </a:lnTo>
                  <a:lnTo>
                    <a:pt x="541" y="36"/>
                  </a:lnTo>
                  <a:lnTo>
                    <a:pt x="562" y="39"/>
                  </a:lnTo>
                  <a:lnTo>
                    <a:pt x="553" y="66"/>
                  </a:lnTo>
                  <a:lnTo>
                    <a:pt x="536" y="94"/>
                  </a:lnTo>
                  <a:lnTo>
                    <a:pt x="528" y="117"/>
                  </a:lnTo>
                  <a:lnTo>
                    <a:pt x="536" y="117"/>
                  </a:lnTo>
                  <a:lnTo>
                    <a:pt x="557" y="98"/>
                  </a:lnTo>
                  <a:lnTo>
                    <a:pt x="573" y="137"/>
                  </a:lnTo>
                  <a:lnTo>
                    <a:pt x="591" y="125"/>
                  </a:lnTo>
                  <a:lnTo>
                    <a:pt x="607" y="125"/>
                  </a:lnTo>
                  <a:lnTo>
                    <a:pt x="616" y="164"/>
                  </a:lnTo>
                  <a:lnTo>
                    <a:pt x="607" y="180"/>
                  </a:lnTo>
                  <a:lnTo>
                    <a:pt x="607" y="195"/>
                  </a:lnTo>
                  <a:lnTo>
                    <a:pt x="570" y="239"/>
                  </a:lnTo>
                  <a:lnTo>
                    <a:pt x="573" y="286"/>
                  </a:lnTo>
                  <a:lnTo>
                    <a:pt x="528" y="317"/>
                  </a:lnTo>
                  <a:lnTo>
                    <a:pt x="524" y="349"/>
                  </a:lnTo>
                  <a:lnTo>
                    <a:pt x="499" y="359"/>
                  </a:lnTo>
                  <a:lnTo>
                    <a:pt x="499" y="376"/>
                  </a:lnTo>
                  <a:lnTo>
                    <a:pt x="474" y="379"/>
                  </a:lnTo>
                  <a:lnTo>
                    <a:pt x="453" y="410"/>
                  </a:lnTo>
                  <a:lnTo>
                    <a:pt x="403" y="418"/>
                  </a:lnTo>
                  <a:lnTo>
                    <a:pt x="373" y="398"/>
                  </a:lnTo>
                  <a:lnTo>
                    <a:pt x="343" y="388"/>
                  </a:lnTo>
                  <a:lnTo>
                    <a:pt x="314" y="415"/>
                  </a:lnTo>
                  <a:lnTo>
                    <a:pt x="285" y="415"/>
                  </a:lnTo>
                  <a:lnTo>
                    <a:pt x="259" y="418"/>
                  </a:lnTo>
                  <a:lnTo>
                    <a:pt x="193" y="383"/>
                  </a:lnTo>
                  <a:lnTo>
                    <a:pt x="180" y="356"/>
                  </a:lnTo>
                  <a:lnTo>
                    <a:pt x="196" y="325"/>
                  </a:lnTo>
                  <a:lnTo>
                    <a:pt x="180" y="313"/>
                  </a:lnTo>
                  <a:lnTo>
                    <a:pt x="154" y="313"/>
                  </a:lnTo>
                  <a:lnTo>
                    <a:pt x="151" y="305"/>
                  </a:lnTo>
                  <a:lnTo>
                    <a:pt x="122" y="313"/>
                  </a:lnTo>
                  <a:lnTo>
                    <a:pt x="96" y="293"/>
                  </a:lnTo>
                  <a:lnTo>
                    <a:pt x="109" y="266"/>
                  </a:lnTo>
                  <a:lnTo>
                    <a:pt x="125" y="266"/>
                  </a:lnTo>
                  <a:lnTo>
                    <a:pt x="133" y="262"/>
                  </a:lnTo>
                  <a:lnTo>
                    <a:pt x="143" y="235"/>
                  </a:lnTo>
                  <a:lnTo>
                    <a:pt x="133" y="223"/>
                  </a:lnTo>
                  <a:lnTo>
                    <a:pt x="62" y="212"/>
                  </a:lnTo>
                  <a:lnTo>
                    <a:pt x="54" y="192"/>
                  </a:lnTo>
                  <a:lnTo>
                    <a:pt x="33" y="192"/>
                  </a:lnTo>
                  <a:lnTo>
                    <a:pt x="12" y="192"/>
                  </a:lnTo>
                  <a:lnTo>
                    <a:pt x="0" y="173"/>
                  </a:lnTo>
                  <a:lnTo>
                    <a:pt x="4" y="161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未知"/>
            <p:cNvSpPr>
              <a:spLocks/>
            </p:cNvSpPr>
            <p:nvPr/>
          </p:nvSpPr>
          <p:spPr bwMode="auto">
            <a:xfrm>
              <a:off x="2193674" y="3675333"/>
              <a:ext cx="697682" cy="681362"/>
            </a:xfrm>
            <a:custGeom>
              <a:avLst/>
              <a:gdLst>
                <a:gd name="T0" fmla="*/ 948207 w 710"/>
                <a:gd name="T1" fmla="*/ 167439 h 684"/>
                <a:gd name="T2" fmla="*/ 871739 w 710"/>
                <a:gd name="T3" fmla="*/ 181393 h 684"/>
                <a:gd name="T4" fmla="*/ 841151 w 710"/>
                <a:gd name="T5" fmla="*/ 133331 h 684"/>
                <a:gd name="T6" fmla="*/ 819740 w 710"/>
                <a:gd name="T7" fmla="*/ 96123 h 684"/>
                <a:gd name="T8" fmla="*/ 769271 w 710"/>
                <a:gd name="T9" fmla="*/ 96123 h 684"/>
                <a:gd name="T10" fmla="*/ 735625 w 710"/>
                <a:gd name="T11" fmla="*/ 137983 h 684"/>
                <a:gd name="T12" fmla="*/ 735625 w 710"/>
                <a:gd name="T13" fmla="*/ 186044 h 684"/>
                <a:gd name="T14" fmla="*/ 672921 w 710"/>
                <a:gd name="T15" fmla="*/ 367437 h 684"/>
                <a:gd name="T16" fmla="*/ 619393 w 710"/>
                <a:gd name="T17" fmla="*/ 379840 h 684"/>
                <a:gd name="T18" fmla="*/ 518455 w 710"/>
                <a:gd name="T19" fmla="*/ 404645 h 684"/>
                <a:gd name="T20" fmla="*/ 365519 w 710"/>
                <a:gd name="T21" fmla="*/ 181393 h 684"/>
                <a:gd name="T22" fmla="*/ 319638 w 710"/>
                <a:gd name="T23" fmla="*/ 151936 h 684"/>
                <a:gd name="T24" fmla="*/ 307403 w 710"/>
                <a:gd name="T25" fmla="*/ 96123 h 684"/>
                <a:gd name="T26" fmla="*/ 229405 w 710"/>
                <a:gd name="T27" fmla="*/ 133331 h 684"/>
                <a:gd name="T28" fmla="*/ 198818 w 710"/>
                <a:gd name="T29" fmla="*/ 0 h 684"/>
                <a:gd name="T30" fmla="*/ 146819 w 710"/>
                <a:gd name="T31" fmla="*/ 54263 h 684"/>
                <a:gd name="T32" fmla="*/ 139172 w 710"/>
                <a:gd name="T33" fmla="*/ 133331 h 684"/>
                <a:gd name="T34" fmla="*/ 107056 w 710"/>
                <a:gd name="T35" fmla="*/ 120929 h 684"/>
                <a:gd name="T36" fmla="*/ 107056 w 710"/>
                <a:gd name="T37" fmla="*/ 217051 h 684"/>
                <a:gd name="T38" fmla="*/ 146819 w 710"/>
                <a:gd name="T39" fmla="*/ 227904 h 684"/>
                <a:gd name="T40" fmla="*/ 146819 w 710"/>
                <a:gd name="T41" fmla="*/ 435653 h 684"/>
                <a:gd name="T42" fmla="*/ 24470 w 710"/>
                <a:gd name="T43" fmla="*/ 567434 h 684"/>
                <a:gd name="T44" fmla="*/ 0 w 710"/>
                <a:gd name="T45" fmla="*/ 604643 h 684"/>
                <a:gd name="T46" fmla="*/ 0 w 710"/>
                <a:gd name="T47" fmla="*/ 688362 h 684"/>
                <a:gd name="T48" fmla="*/ 70351 w 710"/>
                <a:gd name="T49" fmla="*/ 677510 h 684"/>
                <a:gd name="T50" fmla="*/ 139172 w 710"/>
                <a:gd name="T51" fmla="*/ 706967 h 684"/>
                <a:gd name="T52" fmla="*/ 166701 w 710"/>
                <a:gd name="T53" fmla="*/ 779834 h 684"/>
                <a:gd name="T54" fmla="*/ 223287 w 710"/>
                <a:gd name="T55" fmla="*/ 798438 h 684"/>
                <a:gd name="T56" fmla="*/ 215641 w 710"/>
                <a:gd name="T57" fmla="*/ 840298 h 684"/>
                <a:gd name="T58" fmla="*/ 198818 w 710"/>
                <a:gd name="T59" fmla="*/ 913165 h 684"/>
                <a:gd name="T60" fmla="*/ 241640 w 710"/>
                <a:gd name="T61" fmla="*/ 931770 h 684"/>
                <a:gd name="T62" fmla="*/ 287521 w 710"/>
                <a:gd name="T63" fmla="*/ 967428 h 684"/>
                <a:gd name="T64" fmla="*/ 371636 w 710"/>
                <a:gd name="T65" fmla="*/ 1015489 h 684"/>
                <a:gd name="T66" fmla="*/ 448104 w 710"/>
                <a:gd name="T67" fmla="*/ 992234 h 684"/>
                <a:gd name="T68" fmla="*/ 460339 w 710"/>
                <a:gd name="T69" fmla="*/ 1040295 h 684"/>
                <a:gd name="T70" fmla="*/ 504691 w 710"/>
                <a:gd name="T71" fmla="*/ 1052698 h 684"/>
                <a:gd name="T72" fmla="*/ 530690 w 710"/>
                <a:gd name="T73" fmla="*/ 1044946 h 684"/>
                <a:gd name="T74" fmla="*/ 512338 w 710"/>
                <a:gd name="T75" fmla="*/ 919367 h 684"/>
                <a:gd name="T76" fmla="*/ 576571 w 710"/>
                <a:gd name="T77" fmla="*/ 894561 h 684"/>
                <a:gd name="T78" fmla="*/ 619393 w 710"/>
                <a:gd name="T79" fmla="*/ 858902 h 684"/>
                <a:gd name="T80" fmla="*/ 723390 w 710"/>
                <a:gd name="T81" fmla="*/ 858902 h 684"/>
                <a:gd name="T82" fmla="*/ 769271 w 710"/>
                <a:gd name="T83" fmla="*/ 852701 h 684"/>
                <a:gd name="T84" fmla="*/ 807505 w 710"/>
                <a:gd name="T85" fmla="*/ 882158 h 684"/>
                <a:gd name="T86" fmla="*/ 845740 w 710"/>
                <a:gd name="T87" fmla="*/ 840298 h 684"/>
                <a:gd name="T88" fmla="*/ 891620 w 710"/>
                <a:gd name="T89" fmla="*/ 846500 h 684"/>
                <a:gd name="T90" fmla="*/ 955854 w 710"/>
                <a:gd name="T91" fmla="*/ 779834 h 684"/>
                <a:gd name="T92" fmla="*/ 1012440 w 710"/>
                <a:gd name="T93" fmla="*/ 792237 h 684"/>
                <a:gd name="T94" fmla="*/ 1056792 w 710"/>
                <a:gd name="T95" fmla="*/ 750377 h 684"/>
                <a:gd name="T96" fmla="*/ 1084321 w 710"/>
                <a:gd name="T97" fmla="*/ 700765 h 684"/>
                <a:gd name="T98" fmla="*/ 960442 w 710"/>
                <a:gd name="T99" fmla="*/ 665107 h 684"/>
                <a:gd name="T100" fmla="*/ 916090 w 710"/>
                <a:gd name="T101" fmla="*/ 635650 h 684"/>
                <a:gd name="T102" fmla="*/ 865621 w 710"/>
                <a:gd name="T103" fmla="*/ 604643 h 684"/>
                <a:gd name="T104" fmla="*/ 883974 w 710"/>
                <a:gd name="T105" fmla="*/ 519372 h 684"/>
                <a:gd name="T106" fmla="*/ 871739 w 710"/>
                <a:gd name="T107" fmla="*/ 356584 h 684"/>
                <a:gd name="T108" fmla="*/ 781506 w 710"/>
                <a:gd name="T109" fmla="*/ 362786 h 684"/>
                <a:gd name="T110" fmla="*/ 769271 w 710"/>
                <a:gd name="T111" fmla="*/ 306972 h 684"/>
                <a:gd name="T112" fmla="*/ 787624 w 710"/>
                <a:gd name="T113" fmla="*/ 246508 h 684"/>
                <a:gd name="T114" fmla="*/ 841151 w 710"/>
                <a:gd name="T115" fmla="*/ 241857 h 684"/>
                <a:gd name="T116" fmla="*/ 935972 w 710"/>
                <a:gd name="T117" fmla="*/ 241857 h 68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10" h="684">
                  <a:moveTo>
                    <a:pt x="625" y="125"/>
                  </a:moveTo>
                  <a:lnTo>
                    <a:pt x="620" y="108"/>
                  </a:lnTo>
                  <a:lnTo>
                    <a:pt x="599" y="101"/>
                  </a:lnTo>
                  <a:lnTo>
                    <a:pt x="570" y="117"/>
                  </a:lnTo>
                  <a:lnTo>
                    <a:pt x="550" y="108"/>
                  </a:lnTo>
                  <a:lnTo>
                    <a:pt x="550" y="86"/>
                  </a:lnTo>
                  <a:lnTo>
                    <a:pt x="536" y="74"/>
                  </a:lnTo>
                  <a:lnTo>
                    <a:pt x="536" y="62"/>
                  </a:lnTo>
                  <a:lnTo>
                    <a:pt x="511" y="54"/>
                  </a:lnTo>
                  <a:lnTo>
                    <a:pt x="503" y="62"/>
                  </a:lnTo>
                  <a:lnTo>
                    <a:pt x="507" y="81"/>
                  </a:lnTo>
                  <a:lnTo>
                    <a:pt x="481" y="89"/>
                  </a:lnTo>
                  <a:lnTo>
                    <a:pt x="478" y="105"/>
                  </a:lnTo>
                  <a:lnTo>
                    <a:pt x="481" y="120"/>
                  </a:lnTo>
                  <a:lnTo>
                    <a:pt x="432" y="176"/>
                  </a:lnTo>
                  <a:lnTo>
                    <a:pt x="440" y="237"/>
                  </a:lnTo>
                  <a:lnTo>
                    <a:pt x="419" y="257"/>
                  </a:lnTo>
                  <a:lnTo>
                    <a:pt x="405" y="245"/>
                  </a:lnTo>
                  <a:lnTo>
                    <a:pt x="356" y="273"/>
                  </a:lnTo>
                  <a:lnTo>
                    <a:pt x="339" y="261"/>
                  </a:lnTo>
                  <a:lnTo>
                    <a:pt x="267" y="137"/>
                  </a:lnTo>
                  <a:lnTo>
                    <a:pt x="239" y="117"/>
                  </a:lnTo>
                  <a:lnTo>
                    <a:pt x="217" y="113"/>
                  </a:lnTo>
                  <a:lnTo>
                    <a:pt x="209" y="98"/>
                  </a:lnTo>
                  <a:lnTo>
                    <a:pt x="221" y="78"/>
                  </a:lnTo>
                  <a:lnTo>
                    <a:pt x="201" y="62"/>
                  </a:lnTo>
                  <a:lnTo>
                    <a:pt x="176" y="81"/>
                  </a:lnTo>
                  <a:lnTo>
                    <a:pt x="150" y="86"/>
                  </a:lnTo>
                  <a:lnTo>
                    <a:pt x="133" y="15"/>
                  </a:lnTo>
                  <a:lnTo>
                    <a:pt x="130" y="0"/>
                  </a:lnTo>
                  <a:lnTo>
                    <a:pt x="109" y="27"/>
                  </a:lnTo>
                  <a:lnTo>
                    <a:pt x="96" y="35"/>
                  </a:lnTo>
                  <a:lnTo>
                    <a:pt x="100" y="78"/>
                  </a:lnTo>
                  <a:lnTo>
                    <a:pt x="91" y="86"/>
                  </a:lnTo>
                  <a:lnTo>
                    <a:pt x="78" y="86"/>
                  </a:lnTo>
                  <a:lnTo>
                    <a:pt x="70" y="78"/>
                  </a:lnTo>
                  <a:lnTo>
                    <a:pt x="58" y="89"/>
                  </a:lnTo>
                  <a:lnTo>
                    <a:pt x="70" y="140"/>
                  </a:lnTo>
                  <a:lnTo>
                    <a:pt x="83" y="140"/>
                  </a:lnTo>
                  <a:lnTo>
                    <a:pt x="96" y="147"/>
                  </a:lnTo>
                  <a:lnTo>
                    <a:pt x="100" y="176"/>
                  </a:lnTo>
                  <a:lnTo>
                    <a:pt x="96" y="281"/>
                  </a:lnTo>
                  <a:lnTo>
                    <a:pt x="20" y="343"/>
                  </a:lnTo>
                  <a:lnTo>
                    <a:pt x="16" y="366"/>
                  </a:lnTo>
                  <a:lnTo>
                    <a:pt x="0" y="378"/>
                  </a:lnTo>
                  <a:lnTo>
                    <a:pt x="0" y="390"/>
                  </a:lnTo>
                  <a:lnTo>
                    <a:pt x="12" y="421"/>
                  </a:lnTo>
                  <a:lnTo>
                    <a:pt x="0" y="444"/>
                  </a:lnTo>
                  <a:lnTo>
                    <a:pt x="8" y="449"/>
                  </a:lnTo>
                  <a:lnTo>
                    <a:pt x="46" y="437"/>
                  </a:lnTo>
                  <a:lnTo>
                    <a:pt x="100" y="437"/>
                  </a:lnTo>
                  <a:lnTo>
                    <a:pt x="91" y="456"/>
                  </a:lnTo>
                  <a:lnTo>
                    <a:pt x="105" y="476"/>
                  </a:lnTo>
                  <a:lnTo>
                    <a:pt x="109" y="503"/>
                  </a:lnTo>
                  <a:lnTo>
                    <a:pt x="113" y="511"/>
                  </a:lnTo>
                  <a:lnTo>
                    <a:pt x="146" y="515"/>
                  </a:lnTo>
                  <a:lnTo>
                    <a:pt x="158" y="523"/>
                  </a:lnTo>
                  <a:lnTo>
                    <a:pt x="141" y="542"/>
                  </a:lnTo>
                  <a:lnTo>
                    <a:pt x="141" y="566"/>
                  </a:lnTo>
                  <a:lnTo>
                    <a:pt x="130" y="589"/>
                  </a:lnTo>
                  <a:lnTo>
                    <a:pt x="138" y="601"/>
                  </a:lnTo>
                  <a:lnTo>
                    <a:pt x="158" y="601"/>
                  </a:lnTo>
                  <a:lnTo>
                    <a:pt x="193" y="613"/>
                  </a:lnTo>
                  <a:lnTo>
                    <a:pt x="188" y="624"/>
                  </a:lnTo>
                  <a:lnTo>
                    <a:pt x="209" y="655"/>
                  </a:lnTo>
                  <a:lnTo>
                    <a:pt x="243" y="655"/>
                  </a:lnTo>
                  <a:lnTo>
                    <a:pt x="280" y="635"/>
                  </a:lnTo>
                  <a:lnTo>
                    <a:pt x="293" y="640"/>
                  </a:lnTo>
                  <a:lnTo>
                    <a:pt x="293" y="655"/>
                  </a:lnTo>
                  <a:lnTo>
                    <a:pt x="301" y="671"/>
                  </a:lnTo>
                  <a:lnTo>
                    <a:pt x="309" y="683"/>
                  </a:lnTo>
                  <a:lnTo>
                    <a:pt x="330" y="679"/>
                  </a:lnTo>
                  <a:lnTo>
                    <a:pt x="339" y="683"/>
                  </a:lnTo>
                  <a:lnTo>
                    <a:pt x="347" y="674"/>
                  </a:lnTo>
                  <a:lnTo>
                    <a:pt x="347" y="647"/>
                  </a:lnTo>
                  <a:lnTo>
                    <a:pt x="335" y="593"/>
                  </a:lnTo>
                  <a:lnTo>
                    <a:pt x="343" y="577"/>
                  </a:lnTo>
                  <a:lnTo>
                    <a:pt x="377" y="577"/>
                  </a:lnTo>
                  <a:lnTo>
                    <a:pt x="385" y="577"/>
                  </a:lnTo>
                  <a:lnTo>
                    <a:pt x="405" y="554"/>
                  </a:lnTo>
                  <a:lnTo>
                    <a:pt x="452" y="569"/>
                  </a:lnTo>
                  <a:lnTo>
                    <a:pt x="473" y="554"/>
                  </a:lnTo>
                  <a:lnTo>
                    <a:pt x="481" y="562"/>
                  </a:lnTo>
                  <a:lnTo>
                    <a:pt x="503" y="550"/>
                  </a:lnTo>
                  <a:lnTo>
                    <a:pt x="523" y="569"/>
                  </a:lnTo>
                  <a:lnTo>
                    <a:pt x="528" y="569"/>
                  </a:lnTo>
                  <a:lnTo>
                    <a:pt x="536" y="557"/>
                  </a:lnTo>
                  <a:lnTo>
                    <a:pt x="553" y="542"/>
                  </a:lnTo>
                  <a:lnTo>
                    <a:pt x="562" y="550"/>
                  </a:lnTo>
                  <a:lnTo>
                    <a:pt x="583" y="546"/>
                  </a:lnTo>
                  <a:lnTo>
                    <a:pt x="603" y="530"/>
                  </a:lnTo>
                  <a:lnTo>
                    <a:pt x="625" y="503"/>
                  </a:lnTo>
                  <a:lnTo>
                    <a:pt x="649" y="499"/>
                  </a:lnTo>
                  <a:lnTo>
                    <a:pt x="662" y="511"/>
                  </a:lnTo>
                  <a:lnTo>
                    <a:pt x="674" y="484"/>
                  </a:lnTo>
                  <a:lnTo>
                    <a:pt x="691" y="484"/>
                  </a:lnTo>
                  <a:lnTo>
                    <a:pt x="699" y="479"/>
                  </a:lnTo>
                  <a:lnTo>
                    <a:pt x="709" y="452"/>
                  </a:lnTo>
                  <a:lnTo>
                    <a:pt x="699" y="440"/>
                  </a:lnTo>
                  <a:lnTo>
                    <a:pt x="628" y="429"/>
                  </a:lnTo>
                  <a:lnTo>
                    <a:pt x="620" y="410"/>
                  </a:lnTo>
                  <a:lnTo>
                    <a:pt x="599" y="410"/>
                  </a:lnTo>
                  <a:lnTo>
                    <a:pt x="578" y="410"/>
                  </a:lnTo>
                  <a:lnTo>
                    <a:pt x="566" y="390"/>
                  </a:lnTo>
                  <a:lnTo>
                    <a:pt x="570" y="378"/>
                  </a:lnTo>
                  <a:lnTo>
                    <a:pt x="578" y="335"/>
                  </a:lnTo>
                  <a:lnTo>
                    <a:pt x="550" y="308"/>
                  </a:lnTo>
                  <a:lnTo>
                    <a:pt x="570" y="230"/>
                  </a:lnTo>
                  <a:lnTo>
                    <a:pt x="558" y="218"/>
                  </a:lnTo>
                  <a:lnTo>
                    <a:pt x="511" y="234"/>
                  </a:lnTo>
                  <a:lnTo>
                    <a:pt x="503" y="215"/>
                  </a:lnTo>
                  <a:lnTo>
                    <a:pt x="503" y="198"/>
                  </a:lnTo>
                  <a:lnTo>
                    <a:pt x="490" y="186"/>
                  </a:lnTo>
                  <a:lnTo>
                    <a:pt x="515" y="159"/>
                  </a:lnTo>
                  <a:lnTo>
                    <a:pt x="536" y="167"/>
                  </a:lnTo>
                  <a:lnTo>
                    <a:pt x="550" y="156"/>
                  </a:lnTo>
                  <a:lnTo>
                    <a:pt x="591" y="164"/>
                  </a:lnTo>
                  <a:lnTo>
                    <a:pt x="612" y="156"/>
                  </a:lnTo>
                  <a:lnTo>
                    <a:pt x="625" y="125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未知"/>
            <p:cNvSpPr>
              <a:spLocks/>
            </p:cNvSpPr>
            <p:nvPr/>
          </p:nvSpPr>
          <p:spPr bwMode="auto">
            <a:xfrm>
              <a:off x="3651258" y="3668193"/>
              <a:ext cx="329460" cy="393721"/>
            </a:xfrm>
            <a:custGeom>
              <a:avLst/>
              <a:gdLst>
                <a:gd name="T0" fmla="*/ 0 w 336"/>
                <a:gd name="T1" fmla="*/ 467318 h 396"/>
                <a:gd name="T2" fmla="*/ 12209 w 336"/>
                <a:gd name="T3" fmla="*/ 362094 h 396"/>
                <a:gd name="T4" fmla="*/ 30522 w 336"/>
                <a:gd name="T5" fmla="*/ 332693 h 396"/>
                <a:gd name="T6" fmla="*/ 42730 w 336"/>
                <a:gd name="T7" fmla="*/ 309482 h 396"/>
                <a:gd name="T8" fmla="*/ 64095 w 336"/>
                <a:gd name="T9" fmla="*/ 259965 h 396"/>
                <a:gd name="T10" fmla="*/ 51887 w 336"/>
                <a:gd name="T11" fmla="*/ 249133 h 396"/>
                <a:gd name="T12" fmla="*/ 57991 w 336"/>
                <a:gd name="T13" fmla="*/ 205806 h 396"/>
                <a:gd name="T14" fmla="*/ 106825 w 336"/>
                <a:gd name="T15" fmla="*/ 151646 h 396"/>
                <a:gd name="T16" fmla="*/ 102247 w 336"/>
                <a:gd name="T17" fmla="*/ 116056 h 396"/>
                <a:gd name="T18" fmla="*/ 138873 w 336"/>
                <a:gd name="T19" fmla="*/ 60349 h 396"/>
                <a:gd name="T20" fmla="*/ 172447 w 336"/>
                <a:gd name="T21" fmla="*/ 66539 h 396"/>
                <a:gd name="T22" fmla="*/ 235016 w 336"/>
                <a:gd name="T23" fmla="*/ 24759 h 396"/>
                <a:gd name="T24" fmla="*/ 248751 w 336"/>
                <a:gd name="T25" fmla="*/ 0 h 396"/>
                <a:gd name="T26" fmla="*/ 294533 w 336"/>
                <a:gd name="T27" fmla="*/ 6190 h 396"/>
                <a:gd name="T28" fmla="*/ 312846 w 336"/>
                <a:gd name="T29" fmla="*/ 55707 h 396"/>
                <a:gd name="T30" fmla="*/ 331159 w 336"/>
                <a:gd name="T31" fmla="*/ 91297 h 396"/>
                <a:gd name="T32" fmla="*/ 378467 w 336"/>
                <a:gd name="T33" fmla="*/ 91297 h 396"/>
                <a:gd name="T34" fmla="*/ 402884 w 336"/>
                <a:gd name="T35" fmla="*/ 60349 h 396"/>
                <a:gd name="T36" fmla="*/ 441036 w 336"/>
                <a:gd name="T37" fmla="*/ 97487 h 396"/>
                <a:gd name="T38" fmla="*/ 511236 w 336"/>
                <a:gd name="T39" fmla="*/ 74276 h 396"/>
                <a:gd name="T40" fmla="*/ 466980 w 336"/>
                <a:gd name="T41" fmla="*/ 176405 h 396"/>
                <a:gd name="T42" fmla="*/ 441036 w 336"/>
                <a:gd name="T43" fmla="*/ 164026 h 396"/>
                <a:gd name="T44" fmla="*/ 421197 w 336"/>
                <a:gd name="T45" fmla="*/ 170215 h 396"/>
                <a:gd name="T46" fmla="*/ 421197 w 336"/>
                <a:gd name="T47" fmla="*/ 181047 h 396"/>
                <a:gd name="T48" fmla="*/ 445615 w 336"/>
                <a:gd name="T49" fmla="*/ 205806 h 396"/>
                <a:gd name="T50" fmla="*/ 441036 w 336"/>
                <a:gd name="T51" fmla="*/ 297103 h 396"/>
                <a:gd name="T52" fmla="*/ 445615 w 336"/>
                <a:gd name="T53" fmla="*/ 328051 h 396"/>
                <a:gd name="T54" fmla="*/ 441036 w 336"/>
                <a:gd name="T55" fmla="*/ 332693 h 396"/>
                <a:gd name="T56" fmla="*/ 408989 w 336"/>
                <a:gd name="T57" fmla="*/ 328051 h 396"/>
                <a:gd name="T58" fmla="*/ 390676 w 336"/>
                <a:gd name="T59" fmla="*/ 346620 h 396"/>
                <a:gd name="T60" fmla="*/ 402884 w 336"/>
                <a:gd name="T61" fmla="*/ 369831 h 396"/>
                <a:gd name="T62" fmla="*/ 370837 w 336"/>
                <a:gd name="T63" fmla="*/ 399232 h 396"/>
                <a:gd name="T64" fmla="*/ 378467 w 336"/>
                <a:gd name="T65" fmla="*/ 411611 h 396"/>
                <a:gd name="T66" fmla="*/ 344893 w 336"/>
                <a:gd name="T67" fmla="*/ 430180 h 396"/>
                <a:gd name="T68" fmla="*/ 349472 w 336"/>
                <a:gd name="T69" fmla="*/ 453392 h 396"/>
                <a:gd name="T70" fmla="*/ 337263 w 336"/>
                <a:gd name="T71" fmla="*/ 467318 h 396"/>
                <a:gd name="T72" fmla="*/ 294533 w 336"/>
                <a:gd name="T73" fmla="*/ 467318 h 396"/>
                <a:gd name="T74" fmla="*/ 268590 w 336"/>
                <a:gd name="T75" fmla="*/ 484340 h 396"/>
                <a:gd name="T76" fmla="*/ 262485 w 336"/>
                <a:gd name="T77" fmla="*/ 490529 h 396"/>
                <a:gd name="T78" fmla="*/ 286903 w 336"/>
                <a:gd name="T79" fmla="*/ 509098 h 396"/>
                <a:gd name="T80" fmla="*/ 262485 w 336"/>
                <a:gd name="T81" fmla="*/ 544689 h 396"/>
                <a:gd name="T82" fmla="*/ 228912 w 336"/>
                <a:gd name="T83" fmla="*/ 580279 h 396"/>
                <a:gd name="T84" fmla="*/ 216703 w 336"/>
                <a:gd name="T85" fmla="*/ 574090 h 396"/>
                <a:gd name="T86" fmla="*/ 186181 w 336"/>
                <a:gd name="T87" fmla="*/ 611228 h 396"/>
                <a:gd name="T88" fmla="*/ 146503 w 336"/>
                <a:gd name="T89" fmla="*/ 532310 h 396"/>
                <a:gd name="T90" fmla="*/ 114456 w 336"/>
                <a:gd name="T91" fmla="*/ 490529 h 396"/>
                <a:gd name="T92" fmla="*/ 90039 w 336"/>
                <a:gd name="T93" fmla="*/ 496719 h 396"/>
                <a:gd name="T94" fmla="*/ 76304 w 336"/>
                <a:gd name="T95" fmla="*/ 484340 h 396"/>
                <a:gd name="T96" fmla="*/ 0 w 336"/>
                <a:gd name="T97" fmla="*/ 467318 h 39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36" h="396">
                  <a:moveTo>
                    <a:pt x="0" y="302"/>
                  </a:moveTo>
                  <a:lnTo>
                    <a:pt x="8" y="234"/>
                  </a:lnTo>
                  <a:lnTo>
                    <a:pt x="20" y="215"/>
                  </a:lnTo>
                  <a:lnTo>
                    <a:pt x="28" y="200"/>
                  </a:lnTo>
                  <a:lnTo>
                    <a:pt x="42" y="168"/>
                  </a:lnTo>
                  <a:lnTo>
                    <a:pt x="34" y="161"/>
                  </a:lnTo>
                  <a:lnTo>
                    <a:pt x="38" y="133"/>
                  </a:lnTo>
                  <a:lnTo>
                    <a:pt x="70" y="98"/>
                  </a:lnTo>
                  <a:lnTo>
                    <a:pt x="67" y="75"/>
                  </a:lnTo>
                  <a:lnTo>
                    <a:pt x="91" y="39"/>
                  </a:lnTo>
                  <a:lnTo>
                    <a:pt x="113" y="43"/>
                  </a:lnTo>
                  <a:lnTo>
                    <a:pt x="154" y="16"/>
                  </a:lnTo>
                  <a:lnTo>
                    <a:pt x="163" y="0"/>
                  </a:lnTo>
                  <a:lnTo>
                    <a:pt x="193" y="4"/>
                  </a:lnTo>
                  <a:lnTo>
                    <a:pt x="205" y="36"/>
                  </a:lnTo>
                  <a:lnTo>
                    <a:pt x="217" y="59"/>
                  </a:lnTo>
                  <a:lnTo>
                    <a:pt x="248" y="59"/>
                  </a:lnTo>
                  <a:lnTo>
                    <a:pt x="264" y="39"/>
                  </a:lnTo>
                  <a:lnTo>
                    <a:pt x="289" y="63"/>
                  </a:lnTo>
                  <a:lnTo>
                    <a:pt x="335" y="48"/>
                  </a:lnTo>
                  <a:lnTo>
                    <a:pt x="306" y="114"/>
                  </a:lnTo>
                  <a:lnTo>
                    <a:pt x="289" y="106"/>
                  </a:lnTo>
                  <a:lnTo>
                    <a:pt x="276" y="110"/>
                  </a:lnTo>
                  <a:lnTo>
                    <a:pt x="276" y="117"/>
                  </a:lnTo>
                  <a:lnTo>
                    <a:pt x="292" y="133"/>
                  </a:lnTo>
                  <a:lnTo>
                    <a:pt x="289" y="192"/>
                  </a:lnTo>
                  <a:lnTo>
                    <a:pt x="292" y="212"/>
                  </a:lnTo>
                  <a:lnTo>
                    <a:pt x="289" y="215"/>
                  </a:lnTo>
                  <a:lnTo>
                    <a:pt x="268" y="212"/>
                  </a:lnTo>
                  <a:lnTo>
                    <a:pt x="256" y="224"/>
                  </a:lnTo>
                  <a:lnTo>
                    <a:pt x="264" y="239"/>
                  </a:lnTo>
                  <a:lnTo>
                    <a:pt x="243" y="258"/>
                  </a:lnTo>
                  <a:lnTo>
                    <a:pt x="248" y="266"/>
                  </a:lnTo>
                  <a:lnTo>
                    <a:pt x="226" y="278"/>
                  </a:lnTo>
                  <a:lnTo>
                    <a:pt x="229" y="293"/>
                  </a:lnTo>
                  <a:lnTo>
                    <a:pt x="221" y="302"/>
                  </a:lnTo>
                  <a:lnTo>
                    <a:pt x="193" y="302"/>
                  </a:lnTo>
                  <a:lnTo>
                    <a:pt x="176" y="313"/>
                  </a:lnTo>
                  <a:lnTo>
                    <a:pt x="172" y="317"/>
                  </a:lnTo>
                  <a:lnTo>
                    <a:pt x="188" y="329"/>
                  </a:lnTo>
                  <a:lnTo>
                    <a:pt x="172" y="352"/>
                  </a:lnTo>
                  <a:lnTo>
                    <a:pt x="150" y="375"/>
                  </a:lnTo>
                  <a:lnTo>
                    <a:pt x="142" y="371"/>
                  </a:lnTo>
                  <a:lnTo>
                    <a:pt x="122" y="395"/>
                  </a:lnTo>
                  <a:lnTo>
                    <a:pt x="96" y="344"/>
                  </a:lnTo>
                  <a:lnTo>
                    <a:pt x="75" y="317"/>
                  </a:lnTo>
                  <a:lnTo>
                    <a:pt x="59" y="321"/>
                  </a:lnTo>
                  <a:lnTo>
                    <a:pt x="50" y="313"/>
                  </a:lnTo>
                  <a:lnTo>
                    <a:pt x="0" y="302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未知"/>
            <p:cNvSpPr>
              <a:spLocks/>
            </p:cNvSpPr>
            <p:nvPr/>
          </p:nvSpPr>
          <p:spPr bwMode="auto">
            <a:xfrm>
              <a:off x="3651258" y="3668193"/>
              <a:ext cx="329460" cy="393721"/>
            </a:xfrm>
            <a:custGeom>
              <a:avLst/>
              <a:gdLst>
                <a:gd name="T0" fmla="*/ 0 w 336"/>
                <a:gd name="T1" fmla="*/ 467318 h 396"/>
                <a:gd name="T2" fmla="*/ 12209 w 336"/>
                <a:gd name="T3" fmla="*/ 362094 h 396"/>
                <a:gd name="T4" fmla="*/ 30522 w 336"/>
                <a:gd name="T5" fmla="*/ 332693 h 396"/>
                <a:gd name="T6" fmla="*/ 42730 w 336"/>
                <a:gd name="T7" fmla="*/ 309482 h 396"/>
                <a:gd name="T8" fmla="*/ 64095 w 336"/>
                <a:gd name="T9" fmla="*/ 259965 h 396"/>
                <a:gd name="T10" fmla="*/ 51887 w 336"/>
                <a:gd name="T11" fmla="*/ 249133 h 396"/>
                <a:gd name="T12" fmla="*/ 57991 w 336"/>
                <a:gd name="T13" fmla="*/ 205806 h 396"/>
                <a:gd name="T14" fmla="*/ 106825 w 336"/>
                <a:gd name="T15" fmla="*/ 151646 h 396"/>
                <a:gd name="T16" fmla="*/ 102247 w 336"/>
                <a:gd name="T17" fmla="*/ 116056 h 396"/>
                <a:gd name="T18" fmla="*/ 138873 w 336"/>
                <a:gd name="T19" fmla="*/ 60349 h 396"/>
                <a:gd name="T20" fmla="*/ 172447 w 336"/>
                <a:gd name="T21" fmla="*/ 66539 h 396"/>
                <a:gd name="T22" fmla="*/ 235016 w 336"/>
                <a:gd name="T23" fmla="*/ 24759 h 396"/>
                <a:gd name="T24" fmla="*/ 248751 w 336"/>
                <a:gd name="T25" fmla="*/ 0 h 396"/>
                <a:gd name="T26" fmla="*/ 294533 w 336"/>
                <a:gd name="T27" fmla="*/ 6190 h 396"/>
                <a:gd name="T28" fmla="*/ 312846 w 336"/>
                <a:gd name="T29" fmla="*/ 55707 h 396"/>
                <a:gd name="T30" fmla="*/ 331159 w 336"/>
                <a:gd name="T31" fmla="*/ 91297 h 396"/>
                <a:gd name="T32" fmla="*/ 378467 w 336"/>
                <a:gd name="T33" fmla="*/ 91297 h 396"/>
                <a:gd name="T34" fmla="*/ 402884 w 336"/>
                <a:gd name="T35" fmla="*/ 60349 h 396"/>
                <a:gd name="T36" fmla="*/ 441036 w 336"/>
                <a:gd name="T37" fmla="*/ 97487 h 396"/>
                <a:gd name="T38" fmla="*/ 511236 w 336"/>
                <a:gd name="T39" fmla="*/ 74276 h 396"/>
                <a:gd name="T40" fmla="*/ 466980 w 336"/>
                <a:gd name="T41" fmla="*/ 176405 h 396"/>
                <a:gd name="T42" fmla="*/ 441036 w 336"/>
                <a:gd name="T43" fmla="*/ 164026 h 396"/>
                <a:gd name="T44" fmla="*/ 421197 w 336"/>
                <a:gd name="T45" fmla="*/ 170215 h 396"/>
                <a:gd name="T46" fmla="*/ 421197 w 336"/>
                <a:gd name="T47" fmla="*/ 181047 h 396"/>
                <a:gd name="T48" fmla="*/ 445615 w 336"/>
                <a:gd name="T49" fmla="*/ 205806 h 396"/>
                <a:gd name="T50" fmla="*/ 441036 w 336"/>
                <a:gd name="T51" fmla="*/ 297103 h 396"/>
                <a:gd name="T52" fmla="*/ 445615 w 336"/>
                <a:gd name="T53" fmla="*/ 328051 h 396"/>
                <a:gd name="T54" fmla="*/ 441036 w 336"/>
                <a:gd name="T55" fmla="*/ 332693 h 396"/>
                <a:gd name="T56" fmla="*/ 408989 w 336"/>
                <a:gd name="T57" fmla="*/ 328051 h 396"/>
                <a:gd name="T58" fmla="*/ 390676 w 336"/>
                <a:gd name="T59" fmla="*/ 346620 h 396"/>
                <a:gd name="T60" fmla="*/ 402884 w 336"/>
                <a:gd name="T61" fmla="*/ 369831 h 396"/>
                <a:gd name="T62" fmla="*/ 370837 w 336"/>
                <a:gd name="T63" fmla="*/ 399232 h 396"/>
                <a:gd name="T64" fmla="*/ 378467 w 336"/>
                <a:gd name="T65" fmla="*/ 411611 h 396"/>
                <a:gd name="T66" fmla="*/ 344893 w 336"/>
                <a:gd name="T67" fmla="*/ 430180 h 396"/>
                <a:gd name="T68" fmla="*/ 349472 w 336"/>
                <a:gd name="T69" fmla="*/ 453392 h 396"/>
                <a:gd name="T70" fmla="*/ 337263 w 336"/>
                <a:gd name="T71" fmla="*/ 467318 h 396"/>
                <a:gd name="T72" fmla="*/ 294533 w 336"/>
                <a:gd name="T73" fmla="*/ 467318 h 396"/>
                <a:gd name="T74" fmla="*/ 268590 w 336"/>
                <a:gd name="T75" fmla="*/ 484340 h 396"/>
                <a:gd name="T76" fmla="*/ 262485 w 336"/>
                <a:gd name="T77" fmla="*/ 490529 h 396"/>
                <a:gd name="T78" fmla="*/ 286903 w 336"/>
                <a:gd name="T79" fmla="*/ 509098 h 396"/>
                <a:gd name="T80" fmla="*/ 262485 w 336"/>
                <a:gd name="T81" fmla="*/ 544689 h 396"/>
                <a:gd name="T82" fmla="*/ 228912 w 336"/>
                <a:gd name="T83" fmla="*/ 580279 h 396"/>
                <a:gd name="T84" fmla="*/ 216703 w 336"/>
                <a:gd name="T85" fmla="*/ 574090 h 396"/>
                <a:gd name="T86" fmla="*/ 186181 w 336"/>
                <a:gd name="T87" fmla="*/ 611228 h 396"/>
                <a:gd name="T88" fmla="*/ 146503 w 336"/>
                <a:gd name="T89" fmla="*/ 532310 h 396"/>
                <a:gd name="T90" fmla="*/ 114456 w 336"/>
                <a:gd name="T91" fmla="*/ 490529 h 396"/>
                <a:gd name="T92" fmla="*/ 90039 w 336"/>
                <a:gd name="T93" fmla="*/ 496719 h 396"/>
                <a:gd name="T94" fmla="*/ 76304 w 336"/>
                <a:gd name="T95" fmla="*/ 484340 h 396"/>
                <a:gd name="T96" fmla="*/ 0 w 336"/>
                <a:gd name="T97" fmla="*/ 467318 h 39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36" h="396">
                  <a:moveTo>
                    <a:pt x="0" y="302"/>
                  </a:moveTo>
                  <a:lnTo>
                    <a:pt x="8" y="234"/>
                  </a:lnTo>
                  <a:lnTo>
                    <a:pt x="20" y="215"/>
                  </a:lnTo>
                  <a:lnTo>
                    <a:pt x="28" y="200"/>
                  </a:lnTo>
                  <a:lnTo>
                    <a:pt x="42" y="168"/>
                  </a:lnTo>
                  <a:lnTo>
                    <a:pt x="34" y="161"/>
                  </a:lnTo>
                  <a:lnTo>
                    <a:pt x="38" y="133"/>
                  </a:lnTo>
                  <a:lnTo>
                    <a:pt x="70" y="98"/>
                  </a:lnTo>
                  <a:lnTo>
                    <a:pt x="67" y="75"/>
                  </a:lnTo>
                  <a:lnTo>
                    <a:pt x="91" y="39"/>
                  </a:lnTo>
                  <a:lnTo>
                    <a:pt x="113" y="43"/>
                  </a:lnTo>
                  <a:lnTo>
                    <a:pt x="154" y="16"/>
                  </a:lnTo>
                  <a:lnTo>
                    <a:pt x="163" y="0"/>
                  </a:lnTo>
                  <a:lnTo>
                    <a:pt x="193" y="4"/>
                  </a:lnTo>
                  <a:lnTo>
                    <a:pt x="205" y="36"/>
                  </a:lnTo>
                  <a:lnTo>
                    <a:pt x="217" y="59"/>
                  </a:lnTo>
                  <a:lnTo>
                    <a:pt x="248" y="59"/>
                  </a:lnTo>
                  <a:lnTo>
                    <a:pt x="264" y="39"/>
                  </a:lnTo>
                  <a:lnTo>
                    <a:pt x="289" y="63"/>
                  </a:lnTo>
                  <a:lnTo>
                    <a:pt x="335" y="48"/>
                  </a:lnTo>
                  <a:lnTo>
                    <a:pt x="306" y="114"/>
                  </a:lnTo>
                  <a:lnTo>
                    <a:pt x="289" y="106"/>
                  </a:lnTo>
                  <a:lnTo>
                    <a:pt x="276" y="110"/>
                  </a:lnTo>
                  <a:lnTo>
                    <a:pt x="276" y="117"/>
                  </a:lnTo>
                  <a:lnTo>
                    <a:pt x="292" y="133"/>
                  </a:lnTo>
                  <a:lnTo>
                    <a:pt x="289" y="192"/>
                  </a:lnTo>
                  <a:lnTo>
                    <a:pt x="292" y="212"/>
                  </a:lnTo>
                  <a:lnTo>
                    <a:pt x="289" y="215"/>
                  </a:lnTo>
                  <a:lnTo>
                    <a:pt x="268" y="212"/>
                  </a:lnTo>
                  <a:lnTo>
                    <a:pt x="256" y="224"/>
                  </a:lnTo>
                  <a:lnTo>
                    <a:pt x="264" y="239"/>
                  </a:lnTo>
                  <a:lnTo>
                    <a:pt x="243" y="258"/>
                  </a:lnTo>
                  <a:lnTo>
                    <a:pt x="248" y="266"/>
                  </a:lnTo>
                  <a:lnTo>
                    <a:pt x="226" y="278"/>
                  </a:lnTo>
                  <a:lnTo>
                    <a:pt x="229" y="293"/>
                  </a:lnTo>
                  <a:lnTo>
                    <a:pt x="221" y="302"/>
                  </a:lnTo>
                  <a:lnTo>
                    <a:pt x="193" y="302"/>
                  </a:lnTo>
                  <a:lnTo>
                    <a:pt x="176" y="313"/>
                  </a:lnTo>
                  <a:lnTo>
                    <a:pt x="172" y="317"/>
                  </a:lnTo>
                  <a:lnTo>
                    <a:pt x="188" y="329"/>
                  </a:lnTo>
                  <a:lnTo>
                    <a:pt x="172" y="352"/>
                  </a:lnTo>
                  <a:lnTo>
                    <a:pt x="150" y="375"/>
                  </a:lnTo>
                  <a:lnTo>
                    <a:pt x="142" y="371"/>
                  </a:lnTo>
                  <a:lnTo>
                    <a:pt x="122" y="395"/>
                  </a:lnTo>
                  <a:lnTo>
                    <a:pt x="96" y="344"/>
                  </a:lnTo>
                  <a:lnTo>
                    <a:pt x="75" y="317"/>
                  </a:lnTo>
                  <a:lnTo>
                    <a:pt x="59" y="321"/>
                  </a:lnTo>
                  <a:lnTo>
                    <a:pt x="50" y="313"/>
                  </a:lnTo>
                  <a:lnTo>
                    <a:pt x="0" y="302"/>
                  </a:lnTo>
                </a:path>
              </a:pathLst>
            </a:custGeom>
            <a:solidFill>
              <a:srgbClr val="7CAFDE"/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未知"/>
            <p:cNvSpPr>
              <a:spLocks/>
            </p:cNvSpPr>
            <p:nvPr/>
          </p:nvSpPr>
          <p:spPr bwMode="auto">
            <a:xfrm>
              <a:off x="3450317" y="3539673"/>
              <a:ext cx="364141" cy="479401"/>
            </a:xfrm>
            <a:custGeom>
              <a:avLst/>
              <a:gdLst>
                <a:gd name="T0" fmla="*/ 10722 w 370"/>
                <a:gd name="T1" fmla="*/ 162876 h 481"/>
                <a:gd name="T2" fmla="*/ 52079 w 370"/>
                <a:gd name="T3" fmla="*/ 229577 h 481"/>
                <a:gd name="T4" fmla="*/ 52079 w 370"/>
                <a:gd name="T5" fmla="*/ 266806 h 481"/>
                <a:gd name="T6" fmla="*/ 30634 w 370"/>
                <a:gd name="T7" fmla="*/ 302483 h 481"/>
                <a:gd name="T8" fmla="*/ 4595 w 370"/>
                <a:gd name="T9" fmla="*/ 319546 h 481"/>
                <a:gd name="T10" fmla="*/ 0 w 370"/>
                <a:gd name="T11" fmla="*/ 380043 h 481"/>
                <a:gd name="T12" fmla="*/ 4595 w 370"/>
                <a:gd name="T13" fmla="*/ 394004 h 481"/>
                <a:gd name="T14" fmla="*/ 22976 w 370"/>
                <a:gd name="T15" fmla="*/ 387799 h 481"/>
                <a:gd name="T16" fmla="*/ 30634 w 370"/>
                <a:gd name="T17" fmla="*/ 394004 h 481"/>
                <a:gd name="T18" fmla="*/ 30634 w 370"/>
                <a:gd name="T19" fmla="*/ 435886 h 481"/>
                <a:gd name="T20" fmla="*/ 52079 w 370"/>
                <a:gd name="T21" fmla="*/ 477768 h 481"/>
                <a:gd name="T22" fmla="*/ 76586 w 370"/>
                <a:gd name="T23" fmla="*/ 490178 h 481"/>
                <a:gd name="T24" fmla="*/ 76586 w 370"/>
                <a:gd name="T25" fmla="*/ 556879 h 481"/>
                <a:gd name="T26" fmla="*/ 64332 w 370"/>
                <a:gd name="T27" fmla="*/ 606517 h 481"/>
                <a:gd name="T28" fmla="*/ 76586 w 370"/>
                <a:gd name="T29" fmla="*/ 623581 h 481"/>
                <a:gd name="T30" fmla="*/ 101094 w 370"/>
                <a:gd name="T31" fmla="*/ 648400 h 481"/>
                <a:gd name="T32" fmla="*/ 160831 w 370"/>
                <a:gd name="T33" fmla="*/ 635990 h 481"/>
                <a:gd name="T34" fmla="*/ 173085 w 370"/>
                <a:gd name="T35" fmla="*/ 653053 h 481"/>
                <a:gd name="T36" fmla="*/ 153172 w 370"/>
                <a:gd name="T37" fmla="*/ 679424 h 481"/>
                <a:gd name="T38" fmla="*/ 119474 w 370"/>
                <a:gd name="T39" fmla="*/ 721306 h 481"/>
                <a:gd name="T40" fmla="*/ 119474 w 370"/>
                <a:gd name="T41" fmla="*/ 732164 h 481"/>
                <a:gd name="T42" fmla="*/ 139387 w 370"/>
                <a:gd name="T43" fmla="*/ 744574 h 481"/>
                <a:gd name="T44" fmla="*/ 261925 w 370"/>
                <a:gd name="T45" fmla="*/ 698038 h 481"/>
                <a:gd name="T46" fmla="*/ 307877 w 370"/>
                <a:gd name="T47" fmla="*/ 721306 h 481"/>
                <a:gd name="T48" fmla="*/ 320130 w 370"/>
                <a:gd name="T49" fmla="*/ 708896 h 481"/>
                <a:gd name="T50" fmla="*/ 307877 w 370"/>
                <a:gd name="T51" fmla="*/ 684077 h 481"/>
                <a:gd name="T52" fmla="*/ 312472 w 370"/>
                <a:gd name="T53" fmla="*/ 667014 h 481"/>
                <a:gd name="T54" fmla="*/ 324726 w 370"/>
                <a:gd name="T55" fmla="*/ 563084 h 481"/>
                <a:gd name="T56" fmla="*/ 346170 w 370"/>
                <a:gd name="T57" fmla="*/ 532060 h 481"/>
                <a:gd name="T58" fmla="*/ 358423 w 370"/>
                <a:gd name="T59" fmla="*/ 508792 h 481"/>
                <a:gd name="T60" fmla="*/ 376804 w 370"/>
                <a:gd name="T61" fmla="*/ 459154 h 481"/>
                <a:gd name="T62" fmla="*/ 364550 w 370"/>
                <a:gd name="T63" fmla="*/ 448295 h 481"/>
                <a:gd name="T64" fmla="*/ 372209 w 370"/>
                <a:gd name="T65" fmla="*/ 406413 h 481"/>
                <a:gd name="T66" fmla="*/ 421224 w 370"/>
                <a:gd name="T67" fmla="*/ 350570 h 481"/>
                <a:gd name="T68" fmla="*/ 415097 w 370"/>
                <a:gd name="T69" fmla="*/ 314893 h 481"/>
                <a:gd name="T70" fmla="*/ 454922 w 370"/>
                <a:gd name="T71" fmla="*/ 259050 h 481"/>
                <a:gd name="T72" fmla="*/ 485557 w 370"/>
                <a:gd name="T73" fmla="*/ 266806 h 481"/>
                <a:gd name="T74" fmla="*/ 549889 w 370"/>
                <a:gd name="T75" fmla="*/ 223372 h 481"/>
                <a:gd name="T76" fmla="*/ 565206 w 370"/>
                <a:gd name="T77" fmla="*/ 198553 h 481"/>
                <a:gd name="T78" fmla="*/ 525381 w 370"/>
                <a:gd name="T79" fmla="*/ 120993 h 481"/>
                <a:gd name="T80" fmla="*/ 493215 w 370"/>
                <a:gd name="T81" fmla="*/ 83765 h 481"/>
                <a:gd name="T82" fmla="*/ 511596 w 370"/>
                <a:gd name="T83" fmla="*/ 65150 h 481"/>
                <a:gd name="T84" fmla="*/ 485557 w 370"/>
                <a:gd name="T85" fmla="*/ 41882 h 481"/>
                <a:gd name="T86" fmla="*/ 421224 w 370"/>
                <a:gd name="T87" fmla="*/ 41882 h 481"/>
                <a:gd name="T88" fmla="*/ 396717 w 370"/>
                <a:gd name="T89" fmla="*/ 17063 h 481"/>
                <a:gd name="T90" fmla="*/ 346170 w 370"/>
                <a:gd name="T91" fmla="*/ 65150 h 481"/>
                <a:gd name="T92" fmla="*/ 324726 w 370"/>
                <a:gd name="T93" fmla="*/ 54292 h 481"/>
                <a:gd name="T94" fmla="*/ 346170 w 370"/>
                <a:gd name="T95" fmla="*/ 17063 h 481"/>
                <a:gd name="T96" fmla="*/ 346170 w 370"/>
                <a:gd name="T97" fmla="*/ 4654 h 481"/>
                <a:gd name="T98" fmla="*/ 324726 w 370"/>
                <a:gd name="T99" fmla="*/ 0 h 481"/>
                <a:gd name="T100" fmla="*/ 261925 w 370"/>
                <a:gd name="T101" fmla="*/ 31024 h 481"/>
                <a:gd name="T102" fmla="*/ 215973 w 370"/>
                <a:gd name="T103" fmla="*/ 46536 h 481"/>
                <a:gd name="T104" fmla="*/ 173085 w 370"/>
                <a:gd name="T105" fmla="*/ 41882 h 481"/>
                <a:gd name="T106" fmla="*/ 88840 w 370"/>
                <a:gd name="T107" fmla="*/ 120993 h 481"/>
                <a:gd name="T108" fmla="*/ 42888 w 370"/>
                <a:gd name="T109" fmla="*/ 133403 h 481"/>
                <a:gd name="T110" fmla="*/ 10722 w 370"/>
                <a:gd name="T111" fmla="*/ 162876 h 48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370" h="481">
                  <a:moveTo>
                    <a:pt x="7" y="105"/>
                  </a:moveTo>
                  <a:lnTo>
                    <a:pt x="34" y="148"/>
                  </a:lnTo>
                  <a:lnTo>
                    <a:pt x="34" y="172"/>
                  </a:lnTo>
                  <a:lnTo>
                    <a:pt x="20" y="195"/>
                  </a:lnTo>
                  <a:lnTo>
                    <a:pt x="3" y="206"/>
                  </a:lnTo>
                  <a:lnTo>
                    <a:pt x="0" y="245"/>
                  </a:lnTo>
                  <a:lnTo>
                    <a:pt x="3" y="254"/>
                  </a:lnTo>
                  <a:lnTo>
                    <a:pt x="15" y="250"/>
                  </a:lnTo>
                  <a:lnTo>
                    <a:pt x="20" y="254"/>
                  </a:lnTo>
                  <a:lnTo>
                    <a:pt x="20" y="281"/>
                  </a:lnTo>
                  <a:lnTo>
                    <a:pt x="34" y="308"/>
                  </a:lnTo>
                  <a:lnTo>
                    <a:pt x="50" y="316"/>
                  </a:lnTo>
                  <a:lnTo>
                    <a:pt x="50" y="359"/>
                  </a:lnTo>
                  <a:lnTo>
                    <a:pt x="42" y="391"/>
                  </a:lnTo>
                  <a:lnTo>
                    <a:pt x="50" y="402"/>
                  </a:lnTo>
                  <a:lnTo>
                    <a:pt x="66" y="418"/>
                  </a:lnTo>
                  <a:lnTo>
                    <a:pt x="105" y="410"/>
                  </a:lnTo>
                  <a:lnTo>
                    <a:pt x="113" y="421"/>
                  </a:lnTo>
                  <a:lnTo>
                    <a:pt x="100" y="438"/>
                  </a:lnTo>
                  <a:lnTo>
                    <a:pt x="78" y="465"/>
                  </a:lnTo>
                  <a:lnTo>
                    <a:pt x="78" y="472"/>
                  </a:lnTo>
                  <a:lnTo>
                    <a:pt x="91" y="480"/>
                  </a:lnTo>
                  <a:lnTo>
                    <a:pt x="171" y="450"/>
                  </a:lnTo>
                  <a:lnTo>
                    <a:pt x="201" y="465"/>
                  </a:lnTo>
                  <a:lnTo>
                    <a:pt x="209" y="457"/>
                  </a:lnTo>
                  <a:lnTo>
                    <a:pt x="201" y="441"/>
                  </a:lnTo>
                  <a:lnTo>
                    <a:pt x="204" y="430"/>
                  </a:lnTo>
                  <a:lnTo>
                    <a:pt x="212" y="363"/>
                  </a:lnTo>
                  <a:lnTo>
                    <a:pt x="226" y="343"/>
                  </a:lnTo>
                  <a:lnTo>
                    <a:pt x="234" y="328"/>
                  </a:lnTo>
                  <a:lnTo>
                    <a:pt x="246" y="296"/>
                  </a:lnTo>
                  <a:lnTo>
                    <a:pt x="238" y="289"/>
                  </a:lnTo>
                  <a:lnTo>
                    <a:pt x="243" y="262"/>
                  </a:lnTo>
                  <a:lnTo>
                    <a:pt x="275" y="226"/>
                  </a:lnTo>
                  <a:lnTo>
                    <a:pt x="271" y="203"/>
                  </a:lnTo>
                  <a:lnTo>
                    <a:pt x="297" y="167"/>
                  </a:lnTo>
                  <a:lnTo>
                    <a:pt x="317" y="172"/>
                  </a:lnTo>
                  <a:lnTo>
                    <a:pt x="359" y="144"/>
                  </a:lnTo>
                  <a:lnTo>
                    <a:pt x="369" y="128"/>
                  </a:lnTo>
                  <a:lnTo>
                    <a:pt x="343" y="78"/>
                  </a:lnTo>
                  <a:lnTo>
                    <a:pt x="322" y="54"/>
                  </a:lnTo>
                  <a:lnTo>
                    <a:pt x="334" y="42"/>
                  </a:lnTo>
                  <a:lnTo>
                    <a:pt x="317" y="27"/>
                  </a:lnTo>
                  <a:lnTo>
                    <a:pt x="275" y="27"/>
                  </a:lnTo>
                  <a:lnTo>
                    <a:pt x="259" y="11"/>
                  </a:lnTo>
                  <a:lnTo>
                    <a:pt x="226" y="42"/>
                  </a:lnTo>
                  <a:lnTo>
                    <a:pt x="212" y="35"/>
                  </a:lnTo>
                  <a:lnTo>
                    <a:pt x="226" y="11"/>
                  </a:lnTo>
                  <a:lnTo>
                    <a:pt x="226" y="3"/>
                  </a:lnTo>
                  <a:lnTo>
                    <a:pt x="212" y="0"/>
                  </a:lnTo>
                  <a:lnTo>
                    <a:pt x="171" y="20"/>
                  </a:lnTo>
                  <a:lnTo>
                    <a:pt x="141" y="30"/>
                  </a:lnTo>
                  <a:lnTo>
                    <a:pt x="113" y="27"/>
                  </a:lnTo>
                  <a:lnTo>
                    <a:pt x="58" y="78"/>
                  </a:lnTo>
                  <a:lnTo>
                    <a:pt x="28" y="86"/>
                  </a:lnTo>
                  <a:lnTo>
                    <a:pt x="7" y="105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未知"/>
            <p:cNvSpPr>
              <a:spLocks/>
            </p:cNvSpPr>
            <p:nvPr/>
          </p:nvSpPr>
          <p:spPr bwMode="auto">
            <a:xfrm>
              <a:off x="3450317" y="3539673"/>
              <a:ext cx="364141" cy="479401"/>
            </a:xfrm>
            <a:custGeom>
              <a:avLst/>
              <a:gdLst>
                <a:gd name="T0" fmla="*/ 10722 w 370"/>
                <a:gd name="T1" fmla="*/ 162876 h 481"/>
                <a:gd name="T2" fmla="*/ 52079 w 370"/>
                <a:gd name="T3" fmla="*/ 229577 h 481"/>
                <a:gd name="T4" fmla="*/ 52079 w 370"/>
                <a:gd name="T5" fmla="*/ 266806 h 481"/>
                <a:gd name="T6" fmla="*/ 30634 w 370"/>
                <a:gd name="T7" fmla="*/ 302483 h 481"/>
                <a:gd name="T8" fmla="*/ 4595 w 370"/>
                <a:gd name="T9" fmla="*/ 319546 h 481"/>
                <a:gd name="T10" fmla="*/ 0 w 370"/>
                <a:gd name="T11" fmla="*/ 380043 h 481"/>
                <a:gd name="T12" fmla="*/ 4595 w 370"/>
                <a:gd name="T13" fmla="*/ 394004 h 481"/>
                <a:gd name="T14" fmla="*/ 22976 w 370"/>
                <a:gd name="T15" fmla="*/ 387799 h 481"/>
                <a:gd name="T16" fmla="*/ 30634 w 370"/>
                <a:gd name="T17" fmla="*/ 394004 h 481"/>
                <a:gd name="T18" fmla="*/ 30634 w 370"/>
                <a:gd name="T19" fmla="*/ 435886 h 481"/>
                <a:gd name="T20" fmla="*/ 52079 w 370"/>
                <a:gd name="T21" fmla="*/ 477768 h 481"/>
                <a:gd name="T22" fmla="*/ 76586 w 370"/>
                <a:gd name="T23" fmla="*/ 490178 h 481"/>
                <a:gd name="T24" fmla="*/ 76586 w 370"/>
                <a:gd name="T25" fmla="*/ 556879 h 481"/>
                <a:gd name="T26" fmla="*/ 64332 w 370"/>
                <a:gd name="T27" fmla="*/ 606517 h 481"/>
                <a:gd name="T28" fmla="*/ 76586 w 370"/>
                <a:gd name="T29" fmla="*/ 623581 h 481"/>
                <a:gd name="T30" fmla="*/ 101094 w 370"/>
                <a:gd name="T31" fmla="*/ 648400 h 481"/>
                <a:gd name="T32" fmla="*/ 160831 w 370"/>
                <a:gd name="T33" fmla="*/ 635990 h 481"/>
                <a:gd name="T34" fmla="*/ 173085 w 370"/>
                <a:gd name="T35" fmla="*/ 653053 h 481"/>
                <a:gd name="T36" fmla="*/ 153172 w 370"/>
                <a:gd name="T37" fmla="*/ 679424 h 481"/>
                <a:gd name="T38" fmla="*/ 119474 w 370"/>
                <a:gd name="T39" fmla="*/ 721306 h 481"/>
                <a:gd name="T40" fmla="*/ 119474 w 370"/>
                <a:gd name="T41" fmla="*/ 732164 h 481"/>
                <a:gd name="T42" fmla="*/ 139387 w 370"/>
                <a:gd name="T43" fmla="*/ 744574 h 481"/>
                <a:gd name="T44" fmla="*/ 261925 w 370"/>
                <a:gd name="T45" fmla="*/ 698038 h 481"/>
                <a:gd name="T46" fmla="*/ 307877 w 370"/>
                <a:gd name="T47" fmla="*/ 721306 h 481"/>
                <a:gd name="T48" fmla="*/ 320130 w 370"/>
                <a:gd name="T49" fmla="*/ 708896 h 481"/>
                <a:gd name="T50" fmla="*/ 307877 w 370"/>
                <a:gd name="T51" fmla="*/ 684077 h 481"/>
                <a:gd name="T52" fmla="*/ 312472 w 370"/>
                <a:gd name="T53" fmla="*/ 667014 h 481"/>
                <a:gd name="T54" fmla="*/ 324726 w 370"/>
                <a:gd name="T55" fmla="*/ 563084 h 481"/>
                <a:gd name="T56" fmla="*/ 346170 w 370"/>
                <a:gd name="T57" fmla="*/ 532060 h 481"/>
                <a:gd name="T58" fmla="*/ 358423 w 370"/>
                <a:gd name="T59" fmla="*/ 508792 h 481"/>
                <a:gd name="T60" fmla="*/ 376804 w 370"/>
                <a:gd name="T61" fmla="*/ 459154 h 481"/>
                <a:gd name="T62" fmla="*/ 364550 w 370"/>
                <a:gd name="T63" fmla="*/ 448295 h 481"/>
                <a:gd name="T64" fmla="*/ 372209 w 370"/>
                <a:gd name="T65" fmla="*/ 406413 h 481"/>
                <a:gd name="T66" fmla="*/ 421224 w 370"/>
                <a:gd name="T67" fmla="*/ 350570 h 481"/>
                <a:gd name="T68" fmla="*/ 415097 w 370"/>
                <a:gd name="T69" fmla="*/ 314893 h 481"/>
                <a:gd name="T70" fmla="*/ 454922 w 370"/>
                <a:gd name="T71" fmla="*/ 259050 h 481"/>
                <a:gd name="T72" fmla="*/ 485557 w 370"/>
                <a:gd name="T73" fmla="*/ 266806 h 481"/>
                <a:gd name="T74" fmla="*/ 549889 w 370"/>
                <a:gd name="T75" fmla="*/ 223372 h 481"/>
                <a:gd name="T76" fmla="*/ 565206 w 370"/>
                <a:gd name="T77" fmla="*/ 198553 h 481"/>
                <a:gd name="T78" fmla="*/ 525381 w 370"/>
                <a:gd name="T79" fmla="*/ 120993 h 481"/>
                <a:gd name="T80" fmla="*/ 493215 w 370"/>
                <a:gd name="T81" fmla="*/ 83765 h 481"/>
                <a:gd name="T82" fmla="*/ 511596 w 370"/>
                <a:gd name="T83" fmla="*/ 65150 h 481"/>
                <a:gd name="T84" fmla="*/ 485557 w 370"/>
                <a:gd name="T85" fmla="*/ 41882 h 481"/>
                <a:gd name="T86" fmla="*/ 421224 w 370"/>
                <a:gd name="T87" fmla="*/ 41882 h 481"/>
                <a:gd name="T88" fmla="*/ 396717 w 370"/>
                <a:gd name="T89" fmla="*/ 17063 h 481"/>
                <a:gd name="T90" fmla="*/ 346170 w 370"/>
                <a:gd name="T91" fmla="*/ 65150 h 481"/>
                <a:gd name="T92" fmla="*/ 324726 w 370"/>
                <a:gd name="T93" fmla="*/ 54292 h 481"/>
                <a:gd name="T94" fmla="*/ 346170 w 370"/>
                <a:gd name="T95" fmla="*/ 17063 h 481"/>
                <a:gd name="T96" fmla="*/ 346170 w 370"/>
                <a:gd name="T97" fmla="*/ 4654 h 481"/>
                <a:gd name="T98" fmla="*/ 324726 w 370"/>
                <a:gd name="T99" fmla="*/ 0 h 481"/>
                <a:gd name="T100" fmla="*/ 261925 w 370"/>
                <a:gd name="T101" fmla="*/ 31024 h 481"/>
                <a:gd name="T102" fmla="*/ 215973 w 370"/>
                <a:gd name="T103" fmla="*/ 46536 h 481"/>
                <a:gd name="T104" fmla="*/ 173085 w 370"/>
                <a:gd name="T105" fmla="*/ 41882 h 481"/>
                <a:gd name="T106" fmla="*/ 88840 w 370"/>
                <a:gd name="T107" fmla="*/ 120993 h 481"/>
                <a:gd name="T108" fmla="*/ 42888 w 370"/>
                <a:gd name="T109" fmla="*/ 133403 h 481"/>
                <a:gd name="T110" fmla="*/ 10722 w 370"/>
                <a:gd name="T111" fmla="*/ 162876 h 48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370" h="481">
                  <a:moveTo>
                    <a:pt x="7" y="105"/>
                  </a:moveTo>
                  <a:lnTo>
                    <a:pt x="34" y="148"/>
                  </a:lnTo>
                  <a:lnTo>
                    <a:pt x="34" y="172"/>
                  </a:lnTo>
                  <a:lnTo>
                    <a:pt x="20" y="195"/>
                  </a:lnTo>
                  <a:lnTo>
                    <a:pt x="3" y="206"/>
                  </a:lnTo>
                  <a:lnTo>
                    <a:pt x="0" y="245"/>
                  </a:lnTo>
                  <a:lnTo>
                    <a:pt x="3" y="254"/>
                  </a:lnTo>
                  <a:lnTo>
                    <a:pt x="15" y="250"/>
                  </a:lnTo>
                  <a:lnTo>
                    <a:pt x="20" y="254"/>
                  </a:lnTo>
                  <a:lnTo>
                    <a:pt x="20" y="281"/>
                  </a:lnTo>
                  <a:lnTo>
                    <a:pt x="34" y="308"/>
                  </a:lnTo>
                  <a:lnTo>
                    <a:pt x="50" y="316"/>
                  </a:lnTo>
                  <a:lnTo>
                    <a:pt x="50" y="359"/>
                  </a:lnTo>
                  <a:lnTo>
                    <a:pt x="42" y="391"/>
                  </a:lnTo>
                  <a:lnTo>
                    <a:pt x="50" y="402"/>
                  </a:lnTo>
                  <a:lnTo>
                    <a:pt x="66" y="418"/>
                  </a:lnTo>
                  <a:lnTo>
                    <a:pt x="105" y="410"/>
                  </a:lnTo>
                  <a:lnTo>
                    <a:pt x="113" y="421"/>
                  </a:lnTo>
                  <a:lnTo>
                    <a:pt x="100" y="438"/>
                  </a:lnTo>
                  <a:lnTo>
                    <a:pt x="78" y="465"/>
                  </a:lnTo>
                  <a:lnTo>
                    <a:pt x="78" y="472"/>
                  </a:lnTo>
                  <a:lnTo>
                    <a:pt x="91" y="480"/>
                  </a:lnTo>
                  <a:lnTo>
                    <a:pt x="171" y="450"/>
                  </a:lnTo>
                  <a:lnTo>
                    <a:pt x="201" y="465"/>
                  </a:lnTo>
                  <a:lnTo>
                    <a:pt x="209" y="457"/>
                  </a:lnTo>
                  <a:lnTo>
                    <a:pt x="201" y="441"/>
                  </a:lnTo>
                  <a:lnTo>
                    <a:pt x="204" y="430"/>
                  </a:lnTo>
                  <a:lnTo>
                    <a:pt x="212" y="363"/>
                  </a:lnTo>
                  <a:lnTo>
                    <a:pt x="226" y="343"/>
                  </a:lnTo>
                  <a:lnTo>
                    <a:pt x="234" y="328"/>
                  </a:lnTo>
                  <a:lnTo>
                    <a:pt x="246" y="296"/>
                  </a:lnTo>
                  <a:lnTo>
                    <a:pt x="238" y="289"/>
                  </a:lnTo>
                  <a:lnTo>
                    <a:pt x="243" y="262"/>
                  </a:lnTo>
                  <a:lnTo>
                    <a:pt x="275" y="226"/>
                  </a:lnTo>
                  <a:lnTo>
                    <a:pt x="271" y="203"/>
                  </a:lnTo>
                  <a:lnTo>
                    <a:pt x="297" y="167"/>
                  </a:lnTo>
                  <a:lnTo>
                    <a:pt x="317" y="172"/>
                  </a:lnTo>
                  <a:lnTo>
                    <a:pt x="359" y="144"/>
                  </a:lnTo>
                  <a:lnTo>
                    <a:pt x="369" y="128"/>
                  </a:lnTo>
                  <a:lnTo>
                    <a:pt x="343" y="78"/>
                  </a:lnTo>
                  <a:lnTo>
                    <a:pt x="322" y="54"/>
                  </a:lnTo>
                  <a:lnTo>
                    <a:pt x="334" y="42"/>
                  </a:lnTo>
                  <a:lnTo>
                    <a:pt x="317" y="27"/>
                  </a:lnTo>
                  <a:lnTo>
                    <a:pt x="275" y="27"/>
                  </a:lnTo>
                  <a:lnTo>
                    <a:pt x="259" y="11"/>
                  </a:lnTo>
                  <a:lnTo>
                    <a:pt x="226" y="42"/>
                  </a:lnTo>
                  <a:lnTo>
                    <a:pt x="212" y="35"/>
                  </a:lnTo>
                  <a:lnTo>
                    <a:pt x="226" y="11"/>
                  </a:lnTo>
                  <a:lnTo>
                    <a:pt x="226" y="3"/>
                  </a:lnTo>
                  <a:lnTo>
                    <a:pt x="212" y="0"/>
                  </a:lnTo>
                  <a:lnTo>
                    <a:pt x="171" y="20"/>
                  </a:lnTo>
                  <a:lnTo>
                    <a:pt x="141" y="30"/>
                  </a:lnTo>
                  <a:lnTo>
                    <a:pt x="113" y="27"/>
                  </a:lnTo>
                  <a:lnTo>
                    <a:pt x="58" y="78"/>
                  </a:lnTo>
                  <a:lnTo>
                    <a:pt x="28" y="86"/>
                  </a:lnTo>
                  <a:lnTo>
                    <a:pt x="7" y="105"/>
                  </a:lnTo>
                </a:path>
              </a:pathLst>
            </a:custGeom>
            <a:solidFill>
              <a:srgbClr val="7CAFDE"/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未知"/>
            <p:cNvSpPr>
              <a:spLocks/>
            </p:cNvSpPr>
            <p:nvPr/>
          </p:nvSpPr>
          <p:spPr bwMode="auto">
            <a:xfrm>
              <a:off x="3080057" y="3586593"/>
              <a:ext cx="421261" cy="443701"/>
            </a:xfrm>
            <a:custGeom>
              <a:avLst/>
              <a:gdLst>
                <a:gd name="T0" fmla="*/ 563725 w 428"/>
                <a:gd name="T1" fmla="*/ 83611 h 446"/>
                <a:gd name="T2" fmla="*/ 549939 w 428"/>
                <a:gd name="T3" fmla="*/ 23225 h 446"/>
                <a:gd name="T4" fmla="*/ 500919 w 428"/>
                <a:gd name="T5" fmla="*/ 35612 h 446"/>
                <a:gd name="T6" fmla="*/ 467218 w 428"/>
                <a:gd name="T7" fmla="*/ 54192 h 446"/>
                <a:gd name="T8" fmla="*/ 428921 w 428"/>
                <a:gd name="T9" fmla="*/ 30967 h 446"/>
                <a:gd name="T10" fmla="*/ 370711 w 428"/>
                <a:gd name="T11" fmla="*/ 41805 h 446"/>
                <a:gd name="T12" fmla="*/ 179228 w 428"/>
                <a:gd name="T13" fmla="*/ 0 h 446"/>
                <a:gd name="T14" fmla="*/ 191483 w 428"/>
                <a:gd name="T15" fmla="*/ 47999 h 446"/>
                <a:gd name="T16" fmla="*/ 107230 w 428"/>
                <a:gd name="T17" fmla="*/ 47999 h 446"/>
                <a:gd name="T18" fmla="*/ 30637 w 428"/>
                <a:gd name="T19" fmla="*/ 133158 h 446"/>
                <a:gd name="T20" fmla="*/ 64338 w 428"/>
                <a:gd name="T21" fmla="*/ 326701 h 446"/>
                <a:gd name="T22" fmla="*/ 4596 w 428"/>
                <a:gd name="T23" fmla="*/ 397925 h 446"/>
                <a:gd name="T24" fmla="*/ 82721 w 428"/>
                <a:gd name="T25" fmla="*/ 411860 h 446"/>
                <a:gd name="T26" fmla="*/ 94975 w 428"/>
                <a:gd name="T27" fmla="*/ 532632 h 446"/>
                <a:gd name="T28" fmla="*/ 159314 w 428"/>
                <a:gd name="T29" fmla="*/ 503213 h 446"/>
                <a:gd name="T30" fmla="*/ 185355 w 428"/>
                <a:gd name="T31" fmla="*/ 532632 h 446"/>
                <a:gd name="T32" fmla="*/ 243566 w 428"/>
                <a:gd name="T33" fmla="*/ 489278 h 446"/>
                <a:gd name="T34" fmla="*/ 307904 w 428"/>
                <a:gd name="T35" fmla="*/ 489278 h 446"/>
                <a:gd name="T36" fmla="*/ 340073 w 428"/>
                <a:gd name="T37" fmla="*/ 537277 h 446"/>
                <a:gd name="T38" fmla="*/ 300245 w 428"/>
                <a:gd name="T39" fmla="*/ 623984 h 446"/>
                <a:gd name="T40" fmla="*/ 300245 w 428"/>
                <a:gd name="T41" fmla="*/ 658048 h 446"/>
                <a:gd name="T42" fmla="*/ 356924 w 428"/>
                <a:gd name="T43" fmla="*/ 689015 h 446"/>
                <a:gd name="T44" fmla="*/ 409007 w 428"/>
                <a:gd name="T45" fmla="*/ 670434 h 446"/>
                <a:gd name="T46" fmla="*/ 428921 w 428"/>
                <a:gd name="T47" fmla="*/ 623984 h 446"/>
                <a:gd name="T48" fmla="*/ 473345 w 428"/>
                <a:gd name="T49" fmla="*/ 610049 h 446"/>
                <a:gd name="T50" fmla="*/ 537684 w 428"/>
                <a:gd name="T51" fmla="*/ 616242 h 446"/>
                <a:gd name="T52" fmla="*/ 525429 w 428"/>
                <a:gd name="T53" fmla="*/ 586824 h 446"/>
                <a:gd name="T54" fmla="*/ 621936 w 428"/>
                <a:gd name="T55" fmla="*/ 574437 h 446"/>
                <a:gd name="T56" fmla="*/ 640318 w 428"/>
                <a:gd name="T57" fmla="*/ 532632 h 446"/>
                <a:gd name="T58" fmla="*/ 654105 w 428"/>
                <a:gd name="T59" fmla="*/ 416505 h 446"/>
                <a:gd name="T60" fmla="*/ 609681 w 428"/>
                <a:gd name="T61" fmla="*/ 362313 h 446"/>
                <a:gd name="T62" fmla="*/ 602022 w 428"/>
                <a:gd name="T63" fmla="*/ 314315 h 446"/>
                <a:gd name="T64" fmla="*/ 575980 w 428"/>
                <a:gd name="T65" fmla="*/ 308121 h 446"/>
                <a:gd name="T66" fmla="*/ 609681 w 428"/>
                <a:gd name="T67" fmla="*/ 230704 h 446"/>
                <a:gd name="T68" fmla="*/ 628063 w 428"/>
                <a:gd name="T69" fmla="*/ 156383 h 44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28" h="446">
                  <a:moveTo>
                    <a:pt x="384" y="59"/>
                  </a:moveTo>
                  <a:lnTo>
                    <a:pt x="368" y="54"/>
                  </a:lnTo>
                  <a:lnTo>
                    <a:pt x="359" y="42"/>
                  </a:lnTo>
                  <a:lnTo>
                    <a:pt x="359" y="15"/>
                  </a:lnTo>
                  <a:lnTo>
                    <a:pt x="348" y="3"/>
                  </a:lnTo>
                  <a:lnTo>
                    <a:pt x="327" y="23"/>
                  </a:lnTo>
                  <a:lnTo>
                    <a:pt x="317" y="35"/>
                  </a:lnTo>
                  <a:lnTo>
                    <a:pt x="305" y="35"/>
                  </a:lnTo>
                  <a:lnTo>
                    <a:pt x="301" y="15"/>
                  </a:lnTo>
                  <a:lnTo>
                    <a:pt x="280" y="20"/>
                  </a:lnTo>
                  <a:lnTo>
                    <a:pt x="259" y="35"/>
                  </a:lnTo>
                  <a:lnTo>
                    <a:pt x="242" y="27"/>
                  </a:lnTo>
                  <a:lnTo>
                    <a:pt x="209" y="8"/>
                  </a:lnTo>
                  <a:lnTo>
                    <a:pt x="117" y="0"/>
                  </a:lnTo>
                  <a:lnTo>
                    <a:pt x="108" y="12"/>
                  </a:lnTo>
                  <a:lnTo>
                    <a:pt x="125" y="31"/>
                  </a:lnTo>
                  <a:lnTo>
                    <a:pt x="104" y="42"/>
                  </a:lnTo>
                  <a:lnTo>
                    <a:pt x="70" y="31"/>
                  </a:lnTo>
                  <a:lnTo>
                    <a:pt x="33" y="59"/>
                  </a:lnTo>
                  <a:lnTo>
                    <a:pt x="20" y="86"/>
                  </a:lnTo>
                  <a:lnTo>
                    <a:pt x="24" y="149"/>
                  </a:lnTo>
                  <a:lnTo>
                    <a:pt x="42" y="211"/>
                  </a:lnTo>
                  <a:lnTo>
                    <a:pt x="0" y="254"/>
                  </a:lnTo>
                  <a:lnTo>
                    <a:pt x="3" y="257"/>
                  </a:lnTo>
                  <a:lnTo>
                    <a:pt x="42" y="250"/>
                  </a:lnTo>
                  <a:lnTo>
                    <a:pt x="54" y="266"/>
                  </a:lnTo>
                  <a:lnTo>
                    <a:pt x="42" y="313"/>
                  </a:lnTo>
                  <a:lnTo>
                    <a:pt x="62" y="344"/>
                  </a:lnTo>
                  <a:lnTo>
                    <a:pt x="83" y="352"/>
                  </a:lnTo>
                  <a:lnTo>
                    <a:pt x="104" y="325"/>
                  </a:lnTo>
                  <a:lnTo>
                    <a:pt x="113" y="344"/>
                  </a:lnTo>
                  <a:lnTo>
                    <a:pt x="121" y="344"/>
                  </a:lnTo>
                  <a:lnTo>
                    <a:pt x="149" y="316"/>
                  </a:lnTo>
                  <a:lnTo>
                    <a:pt x="159" y="316"/>
                  </a:lnTo>
                  <a:lnTo>
                    <a:pt x="175" y="308"/>
                  </a:lnTo>
                  <a:lnTo>
                    <a:pt x="201" y="316"/>
                  </a:lnTo>
                  <a:lnTo>
                    <a:pt x="201" y="344"/>
                  </a:lnTo>
                  <a:lnTo>
                    <a:pt x="222" y="347"/>
                  </a:lnTo>
                  <a:lnTo>
                    <a:pt x="212" y="374"/>
                  </a:lnTo>
                  <a:lnTo>
                    <a:pt x="196" y="403"/>
                  </a:lnTo>
                  <a:lnTo>
                    <a:pt x="188" y="425"/>
                  </a:lnTo>
                  <a:lnTo>
                    <a:pt x="196" y="425"/>
                  </a:lnTo>
                  <a:lnTo>
                    <a:pt x="217" y="406"/>
                  </a:lnTo>
                  <a:lnTo>
                    <a:pt x="233" y="445"/>
                  </a:lnTo>
                  <a:lnTo>
                    <a:pt x="251" y="433"/>
                  </a:lnTo>
                  <a:lnTo>
                    <a:pt x="267" y="433"/>
                  </a:lnTo>
                  <a:lnTo>
                    <a:pt x="280" y="425"/>
                  </a:lnTo>
                  <a:lnTo>
                    <a:pt x="280" y="403"/>
                  </a:lnTo>
                  <a:lnTo>
                    <a:pt x="288" y="394"/>
                  </a:lnTo>
                  <a:lnTo>
                    <a:pt x="309" y="394"/>
                  </a:lnTo>
                  <a:lnTo>
                    <a:pt x="343" y="410"/>
                  </a:lnTo>
                  <a:lnTo>
                    <a:pt x="351" y="398"/>
                  </a:lnTo>
                  <a:lnTo>
                    <a:pt x="343" y="386"/>
                  </a:lnTo>
                  <a:lnTo>
                    <a:pt x="343" y="379"/>
                  </a:lnTo>
                  <a:lnTo>
                    <a:pt x="368" y="359"/>
                  </a:lnTo>
                  <a:lnTo>
                    <a:pt x="406" y="371"/>
                  </a:lnTo>
                  <a:lnTo>
                    <a:pt x="427" y="355"/>
                  </a:lnTo>
                  <a:lnTo>
                    <a:pt x="418" y="344"/>
                  </a:lnTo>
                  <a:lnTo>
                    <a:pt x="427" y="313"/>
                  </a:lnTo>
                  <a:lnTo>
                    <a:pt x="427" y="269"/>
                  </a:lnTo>
                  <a:lnTo>
                    <a:pt x="410" y="262"/>
                  </a:lnTo>
                  <a:lnTo>
                    <a:pt x="398" y="234"/>
                  </a:lnTo>
                  <a:lnTo>
                    <a:pt x="398" y="207"/>
                  </a:lnTo>
                  <a:lnTo>
                    <a:pt x="393" y="203"/>
                  </a:lnTo>
                  <a:lnTo>
                    <a:pt x="380" y="207"/>
                  </a:lnTo>
                  <a:lnTo>
                    <a:pt x="376" y="199"/>
                  </a:lnTo>
                  <a:lnTo>
                    <a:pt x="380" y="160"/>
                  </a:lnTo>
                  <a:lnTo>
                    <a:pt x="398" y="149"/>
                  </a:lnTo>
                  <a:lnTo>
                    <a:pt x="410" y="125"/>
                  </a:lnTo>
                  <a:lnTo>
                    <a:pt x="410" y="101"/>
                  </a:lnTo>
                  <a:lnTo>
                    <a:pt x="384" y="59"/>
                  </a:lnTo>
                </a:path>
              </a:pathLst>
            </a:custGeom>
            <a:solidFill>
              <a:srgbClr val="05496B"/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未知"/>
            <p:cNvSpPr>
              <a:spLocks/>
            </p:cNvSpPr>
            <p:nvPr/>
          </p:nvSpPr>
          <p:spPr bwMode="auto">
            <a:xfrm>
              <a:off x="2677156" y="3671253"/>
              <a:ext cx="469201" cy="390661"/>
            </a:xfrm>
            <a:custGeom>
              <a:avLst/>
              <a:gdLst>
                <a:gd name="T0" fmla="*/ 204287 w 479"/>
                <a:gd name="T1" fmla="*/ 200086 h 392"/>
                <a:gd name="T2" fmla="*/ 185993 w 479"/>
                <a:gd name="T3" fmla="*/ 249719 h 392"/>
                <a:gd name="T4" fmla="*/ 152453 w 479"/>
                <a:gd name="T5" fmla="*/ 260577 h 392"/>
                <a:gd name="T6" fmla="*/ 89947 w 479"/>
                <a:gd name="T7" fmla="*/ 249719 h 392"/>
                <a:gd name="T8" fmla="*/ 70128 w 479"/>
                <a:gd name="T9" fmla="*/ 266781 h 392"/>
                <a:gd name="T10" fmla="*/ 38113 w 479"/>
                <a:gd name="T11" fmla="*/ 254372 h 392"/>
                <a:gd name="T12" fmla="*/ 0 w 479"/>
                <a:gd name="T13" fmla="*/ 296251 h 392"/>
                <a:gd name="T14" fmla="*/ 18294 w 479"/>
                <a:gd name="T15" fmla="*/ 314863 h 392"/>
                <a:gd name="T16" fmla="*/ 18294 w 479"/>
                <a:gd name="T17" fmla="*/ 339680 h 392"/>
                <a:gd name="T18" fmla="*/ 30491 w 479"/>
                <a:gd name="T19" fmla="*/ 370701 h 392"/>
                <a:gd name="T20" fmla="*/ 102144 w 479"/>
                <a:gd name="T21" fmla="*/ 345884 h 392"/>
                <a:gd name="T22" fmla="*/ 121962 w 479"/>
                <a:gd name="T23" fmla="*/ 364497 h 392"/>
                <a:gd name="T24" fmla="*/ 89947 w 479"/>
                <a:gd name="T25" fmla="*/ 485479 h 392"/>
                <a:gd name="T26" fmla="*/ 134159 w 479"/>
                <a:gd name="T27" fmla="*/ 527357 h 392"/>
                <a:gd name="T28" fmla="*/ 121962 w 479"/>
                <a:gd name="T29" fmla="*/ 594053 h 392"/>
                <a:gd name="T30" fmla="*/ 160076 w 479"/>
                <a:gd name="T31" fmla="*/ 600257 h 392"/>
                <a:gd name="T32" fmla="*/ 204287 w 479"/>
                <a:gd name="T33" fmla="*/ 558378 h 392"/>
                <a:gd name="T34" fmla="*/ 216483 w 479"/>
                <a:gd name="T35" fmla="*/ 569236 h 392"/>
                <a:gd name="T36" fmla="*/ 300332 w 479"/>
                <a:gd name="T37" fmla="*/ 606461 h 392"/>
                <a:gd name="T38" fmla="*/ 318627 w 479"/>
                <a:gd name="T39" fmla="*/ 594053 h 392"/>
                <a:gd name="T40" fmla="*/ 318627 w 479"/>
                <a:gd name="T41" fmla="*/ 569236 h 392"/>
                <a:gd name="T42" fmla="*/ 336921 w 479"/>
                <a:gd name="T43" fmla="*/ 552174 h 392"/>
                <a:gd name="T44" fmla="*/ 452785 w 479"/>
                <a:gd name="T45" fmla="*/ 477724 h 392"/>
                <a:gd name="T46" fmla="*/ 474129 w 479"/>
                <a:gd name="T47" fmla="*/ 504092 h 392"/>
                <a:gd name="T48" fmla="*/ 541208 w 479"/>
                <a:gd name="T49" fmla="*/ 527357 h 392"/>
                <a:gd name="T50" fmla="*/ 588469 w 479"/>
                <a:gd name="T51" fmla="*/ 473071 h 392"/>
                <a:gd name="T52" fmla="*/ 600665 w 479"/>
                <a:gd name="T53" fmla="*/ 485479 h 392"/>
                <a:gd name="T54" fmla="*/ 632680 w 479"/>
                <a:gd name="T55" fmla="*/ 485479 h 392"/>
                <a:gd name="T56" fmla="*/ 632680 w 479"/>
                <a:gd name="T57" fmla="*/ 473071 h 392"/>
                <a:gd name="T58" fmla="*/ 669269 w 479"/>
                <a:gd name="T59" fmla="*/ 462213 h 392"/>
                <a:gd name="T60" fmla="*/ 669269 w 479"/>
                <a:gd name="T61" fmla="*/ 448254 h 392"/>
                <a:gd name="T62" fmla="*/ 684514 w 479"/>
                <a:gd name="T63" fmla="*/ 435845 h 392"/>
                <a:gd name="T64" fmla="*/ 689088 w 479"/>
                <a:gd name="T65" fmla="*/ 435845 h 392"/>
                <a:gd name="T66" fmla="*/ 728725 w 479"/>
                <a:gd name="T67" fmla="*/ 400171 h 392"/>
                <a:gd name="T68" fmla="*/ 696710 w 479"/>
                <a:gd name="T69" fmla="*/ 352089 h 392"/>
                <a:gd name="T70" fmla="*/ 715005 w 479"/>
                <a:gd name="T71" fmla="*/ 279189 h 392"/>
                <a:gd name="T72" fmla="*/ 696710 w 479"/>
                <a:gd name="T73" fmla="*/ 254372 h 392"/>
                <a:gd name="T74" fmla="*/ 637254 w 479"/>
                <a:gd name="T75" fmla="*/ 266781 h 392"/>
                <a:gd name="T76" fmla="*/ 632680 w 479"/>
                <a:gd name="T77" fmla="*/ 260577 h 392"/>
                <a:gd name="T78" fmla="*/ 696710 w 479"/>
                <a:gd name="T79" fmla="*/ 193881 h 392"/>
                <a:gd name="T80" fmla="*/ 669269 w 479"/>
                <a:gd name="T81" fmla="*/ 97716 h 392"/>
                <a:gd name="T82" fmla="*/ 625057 w 479"/>
                <a:gd name="T83" fmla="*/ 120982 h 392"/>
                <a:gd name="T84" fmla="*/ 593042 w 479"/>
                <a:gd name="T85" fmla="*/ 91512 h 392"/>
                <a:gd name="T86" fmla="*/ 554929 w 479"/>
                <a:gd name="T87" fmla="*/ 41878 h 392"/>
                <a:gd name="T88" fmla="*/ 554929 w 479"/>
                <a:gd name="T89" fmla="*/ 18613 h 392"/>
                <a:gd name="T90" fmla="*/ 529012 w 479"/>
                <a:gd name="T91" fmla="*/ 12408 h 392"/>
                <a:gd name="T92" fmla="*/ 504620 w 479"/>
                <a:gd name="T93" fmla="*/ 23266 h 392"/>
                <a:gd name="T94" fmla="*/ 452785 w 479"/>
                <a:gd name="T95" fmla="*/ 0 h 392"/>
                <a:gd name="T96" fmla="*/ 432967 w 479"/>
                <a:gd name="T97" fmla="*/ 48083 h 392"/>
                <a:gd name="T98" fmla="*/ 396378 w 479"/>
                <a:gd name="T99" fmla="*/ 54287 h 392"/>
                <a:gd name="T100" fmla="*/ 365887 w 479"/>
                <a:gd name="T101" fmla="*/ 97716 h 392"/>
                <a:gd name="T102" fmla="*/ 349117 w 479"/>
                <a:gd name="T103" fmla="*/ 83757 h 392"/>
                <a:gd name="T104" fmla="*/ 318627 w 479"/>
                <a:gd name="T105" fmla="*/ 97716 h 392"/>
                <a:gd name="T106" fmla="*/ 282038 w 479"/>
                <a:gd name="T107" fmla="*/ 72899 h 392"/>
                <a:gd name="T108" fmla="*/ 240876 w 479"/>
                <a:gd name="T109" fmla="*/ 110125 h 392"/>
                <a:gd name="T110" fmla="*/ 240876 w 479"/>
                <a:gd name="T111" fmla="*/ 128737 h 392"/>
                <a:gd name="T112" fmla="*/ 312529 w 479"/>
                <a:gd name="T113" fmla="*/ 162860 h 392"/>
                <a:gd name="T114" fmla="*/ 324725 w 479"/>
                <a:gd name="T115" fmla="*/ 189228 h 392"/>
                <a:gd name="T116" fmla="*/ 282038 w 479"/>
                <a:gd name="T117" fmla="*/ 206290 h 392"/>
                <a:gd name="T118" fmla="*/ 204287 w 479"/>
                <a:gd name="T119" fmla="*/ 200086 h 39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79" h="392">
                  <a:moveTo>
                    <a:pt x="134" y="129"/>
                  </a:moveTo>
                  <a:lnTo>
                    <a:pt x="122" y="161"/>
                  </a:lnTo>
                  <a:lnTo>
                    <a:pt x="100" y="168"/>
                  </a:lnTo>
                  <a:lnTo>
                    <a:pt x="59" y="161"/>
                  </a:lnTo>
                  <a:lnTo>
                    <a:pt x="46" y="172"/>
                  </a:lnTo>
                  <a:lnTo>
                    <a:pt x="25" y="164"/>
                  </a:lnTo>
                  <a:lnTo>
                    <a:pt x="0" y="191"/>
                  </a:lnTo>
                  <a:lnTo>
                    <a:pt x="12" y="203"/>
                  </a:lnTo>
                  <a:lnTo>
                    <a:pt x="12" y="219"/>
                  </a:lnTo>
                  <a:lnTo>
                    <a:pt x="20" y="239"/>
                  </a:lnTo>
                  <a:lnTo>
                    <a:pt x="67" y="223"/>
                  </a:lnTo>
                  <a:lnTo>
                    <a:pt x="80" y="235"/>
                  </a:lnTo>
                  <a:lnTo>
                    <a:pt x="59" y="313"/>
                  </a:lnTo>
                  <a:lnTo>
                    <a:pt x="88" y="340"/>
                  </a:lnTo>
                  <a:lnTo>
                    <a:pt x="80" y="383"/>
                  </a:lnTo>
                  <a:lnTo>
                    <a:pt x="105" y="387"/>
                  </a:lnTo>
                  <a:lnTo>
                    <a:pt x="134" y="360"/>
                  </a:lnTo>
                  <a:lnTo>
                    <a:pt x="142" y="367"/>
                  </a:lnTo>
                  <a:lnTo>
                    <a:pt x="197" y="391"/>
                  </a:lnTo>
                  <a:lnTo>
                    <a:pt x="209" y="383"/>
                  </a:lnTo>
                  <a:lnTo>
                    <a:pt x="209" y="367"/>
                  </a:lnTo>
                  <a:lnTo>
                    <a:pt x="221" y="356"/>
                  </a:lnTo>
                  <a:lnTo>
                    <a:pt x="297" y="308"/>
                  </a:lnTo>
                  <a:lnTo>
                    <a:pt x="311" y="325"/>
                  </a:lnTo>
                  <a:lnTo>
                    <a:pt x="355" y="340"/>
                  </a:lnTo>
                  <a:lnTo>
                    <a:pt x="386" y="305"/>
                  </a:lnTo>
                  <a:lnTo>
                    <a:pt x="394" y="313"/>
                  </a:lnTo>
                  <a:lnTo>
                    <a:pt x="415" y="313"/>
                  </a:lnTo>
                  <a:lnTo>
                    <a:pt x="415" y="305"/>
                  </a:lnTo>
                  <a:lnTo>
                    <a:pt x="439" y="298"/>
                  </a:lnTo>
                  <a:lnTo>
                    <a:pt x="439" y="289"/>
                  </a:lnTo>
                  <a:lnTo>
                    <a:pt x="449" y="281"/>
                  </a:lnTo>
                  <a:lnTo>
                    <a:pt x="452" y="281"/>
                  </a:lnTo>
                  <a:lnTo>
                    <a:pt x="478" y="258"/>
                  </a:lnTo>
                  <a:lnTo>
                    <a:pt x="457" y="227"/>
                  </a:lnTo>
                  <a:lnTo>
                    <a:pt x="469" y="180"/>
                  </a:lnTo>
                  <a:lnTo>
                    <a:pt x="457" y="164"/>
                  </a:lnTo>
                  <a:lnTo>
                    <a:pt x="418" y="172"/>
                  </a:lnTo>
                  <a:lnTo>
                    <a:pt x="415" y="168"/>
                  </a:lnTo>
                  <a:lnTo>
                    <a:pt x="457" y="125"/>
                  </a:lnTo>
                  <a:lnTo>
                    <a:pt x="439" y="63"/>
                  </a:lnTo>
                  <a:lnTo>
                    <a:pt x="410" y="78"/>
                  </a:lnTo>
                  <a:lnTo>
                    <a:pt x="389" y="59"/>
                  </a:lnTo>
                  <a:lnTo>
                    <a:pt x="364" y="27"/>
                  </a:lnTo>
                  <a:lnTo>
                    <a:pt x="364" y="12"/>
                  </a:lnTo>
                  <a:lnTo>
                    <a:pt x="347" y="8"/>
                  </a:lnTo>
                  <a:lnTo>
                    <a:pt x="331" y="15"/>
                  </a:lnTo>
                  <a:lnTo>
                    <a:pt x="297" y="0"/>
                  </a:lnTo>
                  <a:lnTo>
                    <a:pt x="284" y="31"/>
                  </a:lnTo>
                  <a:lnTo>
                    <a:pt x="260" y="35"/>
                  </a:lnTo>
                  <a:lnTo>
                    <a:pt x="240" y="63"/>
                  </a:lnTo>
                  <a:lnTo>
                    <a:pt x="229" y="54"/>
                  </a:lnTo>
                  <a:lnTo>
                    <a:pt x="209" y="63"/>
                  </a:lnTo>
                  <a:lnTo>
                    <a:pt x="185" y="47"/>
                  </a:lnTo>
                  <a:lnTo>
                    <a:pt x="158" y="71"/>
                  </a:lnTo>
                  <a:lnTo>
                    <a:pt x="158" y="83"/>
                  </a:lnTo>
                  <a:lnTo>
                    <a:pt x="205" y="105"/>
                  </a:lnTo>
                  <a:lnTo>
                    <a:pt x="213" y="122"/>
                  </a:lnTo>
                  <a:lnTo>
                    <a:pt x="185" y="133"/>
                  </a:lnTo>
                  <a:lnTo>
                    <a:pt x="134" y="129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未知"/>
            <p:cNvSpPr>
              <a:spLocks/>
            </p:cNvSpPr>
            <p:nvPr/>
          </p:nvSpPr>
          <p:spPr bwMode="auto">
            <a:xfrm>
              <a:off x="2677156" y="3671253"/>
              <a:ext cx="469201" cy="390661"/>
            </a:xfrm>
            <a:custGeom>
              <a:avLst/>
              <a:gdLst>
                <a:gd name="T0" fmla="*/ 204287 w 479"/>
                <a:gd name="T1" fmla="*/ 200086 h 392"/>
                <a:gd name="T2" fmla="*/ 185993 w 479"/>
                <a:gd name="T3" fmla="*/ 249719 h 392"/>
                <a:gd name="T4" fmla="*/ 152453 w 479"/>
                <a:gd name="T5" fmla="*/ 260577 h 392"/>
                <a:gd name="T6" fmla="*/ 89947 w 479"/>
                <a:gd name="T7" fmla="*/ 249719 h 392"/>
                <a:gd name="T8" fmla="*/ 70128 w 479"/>
                <a:gd name="T9" fmla="*/ 266781 h 392"/>
                <a:gd name="T10" fmla="*/ 38113 w 479"/>
                <a:gd name="T11" fmla="*/ 254372 h 392"/>
                <a:gd name="T12" fmla="*/ 0 w 479"/>
                <a:gd name="T13" fmla="*/ 296251 h 392"/>
                <a:gd name="T14" fmla="*/ 18294 w 479"/>
                <a:gd name="T15" fmla="*/ 314863 h 392"/>
                <a:gd name="T16" fmla="*/ 18294 w 479"/>
                <a:gd name="T17" fmla="*/ 339680 h 392"/>
                <a:gd name="T18" fmla="*/ 30491 w 479"/>
                <a:gd name="T19" fmla="*/ 370701 h 392"/>
                <a:gd name="T20" fmla="*/ 102144 w 479"/>
                <a:gd name="T21" fmla="*/ 345884 h 392"/>
                <a:gd name="T22" fmla="*/ 121962 w 479"/>
                <a:gd name="T23" fmla="*/ 364497 h 392"/>
                <a:gd name="T24" fmla="*/ 89947 w 479"/>
                <a:gd name="T25" fmla="*/ 485479 h 392"/>
                <a:gd name="T26" fmla="*/ 134159 w 479"/>
                <a:gd name="T27" fmla="*/ 527357 h 392"/>
                <a:gd name="T28" fmla="*/ 121962 w 479"/>
                <a:gd name="T29" fmla="*/ 594053 h 392"/>
                <a:gd name="T30" fmla="*/ 160076 w 479"/>
                <a:gd name="T31" fmla="*/ 600257 h 392"/>
                <a:gd name="T32" fmla="*/ 204287 w 479"/>
                <a:gd name="T33" fmla="*/ 558378 h 392"/>
                <a:gd name="T34" fmla="*/ 216483 w 479"/>
                <a:gd name="T35" fmla="*/ 569236 h 392"/>
                <a:gd name="T36" fmla="*/ 300332 w 479"/>
                <a:gd name="T37" fmla="*/ 606461 h 392"/>
                <a:gd name="T38" fmla="*/ 318627 w 479"/>
                <a:gd name="T39" fmla="*/ 594053 h 392"/>
                <a:gd name="T40" fmla="*/ 318627 w 479"/>
                <a:gd name="T41" fmla="*/ 569236 h 392"/>
                <a:gd name="T42" fmla="*/ 336921 w 479"/>
                <a:gd name="T43" fmla="*/ 552174 h 392"/>
                <a:gd name="T44" fmla="*/ 452785 w 479"/>
                <a:gd name="T45" fmla="*/ 477724 h 392"/>
                <a:gd name="T46" fmla="*/ 474129 w 479"/>
                <a:gd name="T47" fmla="*/ 504092 h 392"/>
                <a:gd name="T48" fmla="*/ 541208 w 479"/>
                <a:gd name="T49" fmla="*/ 527357 h 392"/>
                <a:gd name="T50" fmla="*/ 588469 w 479"/>
                <a:gd name="T51" fmla="*/ 473071 h 392"/>
                <a:gd name="T52" fmla="*/ 600665 w 479"/>
                <a:gd name="T53" fmla="*/ 485479 h 392"/>
                <a:gd name="T54" fmla="*/ 632680 w 479"/>
                <a:gd name="T55" fmla="*/ 485479 h 392"/>
                <a:gd name="T56" fmla="*/ 632680 w 479"/>
                <a:gd name="T57" fmla="*/ 473071 h 392"/>
                <a:gd name="T58" fmla="*/ 669269 w 479"/>
                <a:gd name="T59" fmla="*/ 462213 h 392"/>
                <a:gd name="T60" fmla="*/ 669269 w 479"/>
                <a:gd name="T61" fmla="*/ 448254 h 392"/>
                <a:gd name="T62" fmla="*/ 684514 w 479"/>
                <a:gd name="T63" fmla="*/ 435845 h 392"/>
                <a:gd name="T64" fmla="*/ 689088 w 479"/>
                <a:gd name="T65" fmla="*/ 435845 h 392"/>
                <a:gd name="T66" fmla="*/ 728725 w 479"/>
                <a:gd name="T67" fmla="*/ 400171 h 392"/>
                <a:gd name="T68" fmla="*/ 696710 w 479"/>
                <a:gd name="T69" fmla="*/ 352089 h 392"/>
                <a:gd name="T70" fmla="*/ 715005 w 479"/>
                <a:gd name="T71" fmla="*/ 279189 h 392"/>
                <a:gd name="T72" fmla="*/ 696710 w 479"/>
                <a:gd name="T73" fmla="*/ 254372 h 392"/>
                <a:gd name="T74" fmla="*/ 637254 w 479"/>
                <a:gd name="T75" fmla="*/ 266781 h 392"/>
                <a:gd name="T76" fmla="*/ 632680 w 479"/>
                <a:gd name="T77" fmla="*/ 260577 h 392"/>
                <a:gd name="T78" fmla="*/ 696710 w 479"/>
                <a:gd name="T79" fmla="*/ 193881 h 392"/>
                <a:gd name="T80" fmla="*/ 669269 w 479"/>
                <a:gd name="T81" fmla="*/ 97716 h 392"/>
                <a:gd name="T82" fmla="*/ 625057 w 479"/>
                <a:gd name="T83" fmla="*/ 120982 h 392"/>
                <a:gd name="T84" fmla="*/ 593042 w 479"/>
                <a:gd name="T85" fmla="*/ 91512 h 392"/>
                <a:gd name="T86" fmla="*/ 554929 w 479"/>
                <a:gd name="T87" fmla="*/ 41878 h 392"/>
                <a:gd name="T88" fmla="*/ 554929 w 479"/>
                <a:gd name="T89" fmla="*/ 18613 h 392"/>
                <a:gd name="T90" fmla="*/ 529012 w 479"/>
                <a:gd name="T91" fmla="*/ 12408 h 392"/>
                <a:gd name="T92" fmla="*/ 504620 w 479"/>
                <a:gd name="T93" fmla="*/ 23266 h 392"/>
                <a:gd name="T94" fmla="*/ 452785 w 479"/>
                <a:gd name="T95" fmla="*/ 0 h 392"/>
                <a:gd name="T96" fmla="*/ 432967 w 479"/>
                <a:gd name="T97" fmla="*/ 48083 h 392"/>
                <a:gd name="T98" fmla="*/ 396378 w 479"/>
                <a:gd name="T99" fmla="*/ 54287 h 392"/>
                <a:gd name="T100" fmla="*/ 365887 w 479"/>
                <a:gd name="T101" fmla="*/ 97716 h 392"/>
                <a:gd name="T102" fmla="*/ 349117 w 479"/>
                <a:gd name="T103" fmla="*/ 83757 h 392"/>
                <a:gd name="T104" fmla="*/ 318627 w 479"/>
                <a:gd name="T105" fmla="*/ 97716 h 392"/>
                <a:gd name="T106" fmla="*/ 282038 w 479"/>
                <a:gd name="T107" fmla="*/ 72899 h 392"/>
                <a:gd name="T108" fmla="*/ 240876 w 479"/>
                <a:gd name="T109" fmla="*/ 110125 h 392"/>
                <a:gd name="T110" fmla="*/ 240876 w 479"/>
                <a:gd name="T111" fmla="*/ 128737 h 392"/>
                <a:gd name="T112" fmla="*/ 312529 w 479"/>
                <a:gd name="T113" fmla="*/ 162860 h 392"/>
                <a:gd name="T114" fmla="*/ 324725 w 479"/>
                <a:gd name="T115" fmla="*/ 189228 h 392"/>
                <a:gd name="T116" fmla="*/ 282038 w 479"/>
                <a:gd name="T117" fmla="*/ 206290 h 392"/>
                <a:gd name="T118" fmla="*/ 204287 w 479"/>
                <a:gd name="T119" fmla="*/ 200086 h 39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79" h="392">
                  <a:moveTo>
                    <a:pt x="134" y="129"/>
                  </a:moveTo>
                  <a:lnTo>
                    <a:pt x="122" y="161"/>
                  </a:lnTo>
                  <a:lnTo>
                    <a:pt x="100" y="168"/>
                  </a:lnTo>
                  <a:lnTo>
                    <a:pt x="59" y="161"/>
                  </a:lnTo>
                  <a:lnTo>
                    <a:pt x="46" y="172"/>
                  </a:lnTo>
                  <a:lnTo>
                    <a:pt x="25" y="164"/>
                  </a:lnTo>
                  <a:lnTo>
                    <a:pt x="0" y="191"/>
                  </a:lnTo>
                  <a:lnTo>
                    <a:pt x="12" y="203"/>
                  </a:lnTo>
                  <a:lnTo>
                    <a:pt x="12" y="219"/>
                  </a:lnTo>
                  <a:lnTo>
                    <a:pt x="20" y="239"/>
                  </a:lnTo>
                  <a:lnTo>
                    <a:pt x="67" y="223"/>
                  </a:lnTo>
                  <a:lnTo>
                    <a:pt x="80" y="235"/>
                  </a:lnTo>
                  <a:lnTo>
                    <a:pt x="59" y="313"/>
                  </a:lnTo>
                  <a:lnTo>
                    <a:pt x="88" y="340"/>
                  </a:lnTo>
                  <a:lnTo>
                    <a:pt x="80" y="383"/>
                  </a:lnTo>
                  <a:lnTo>
                    <a:pt x="105" y="387"/>
                  </a:lnTo>
                  <a:lnTo>
                    <a:pt x="134" y="360"/>
                  </a:lnTo>
                  <a:lnTo>
                    <a:pt x="142" y="367"/>
                  </a:lnTo>
                  <a:lnTo>
                    <a:pt x="197" y="391"/>
                  </a:lnTo>
                  <a:lnTo>
                    <a:pt x="209" y="383"/>
                  </a:lnTo>
                  <a:lnTo>
                    <a:pt x="209" y="367"/>
                  </a:lnTo>
                  <a:lnTo>
                    <a:pt x="221" y="356"/>
                  </a:lnTo>
                  <a:lnTo>
                    <a:pt x="297" y="308"/>
                  </a:lnTo>
                  <a:lnTo>
                    <a:pt x="311" y="325"/>
                  </a:lnTo>
                  <a:lnTo>
                    <a:pt x="355" y="340"/>
                  </a:lnTo>
                  <a:lnTo>
                    <a:pt x="386" y="305"/>
                  </a:lnTo>
                  <a:lnTo>
                    <a:pt x="394" y="313"/>
                  </a:lnTo>
                  <a:lnTo>
                    <a:pt x="415" y="313"/>
                  </a:lnTo>
                  <a:lnTo>
                    <a:pt x="415" y="305"/>
                  </a:lnTo>
                  <a:lnTo>
                    <a:pt x="439" y="298"/>
                  </a:lnTo>
                  <a:lnTo>
                    <a:pt x="439" y="289"/>
                  </a:lnTo>
                  <a:lnTo>
                    <a:pt x="449" y="281"/>
                  </a:lnTo>
                  <a:lnTo>
                    <a:pt x="452" y="281"/>
                  </a:lnTo>
                  <a:lnTo>
                    <a:pt x="478" y="258"/>
                  </a:lnTo>
                  <a:lnTo>
                    <a:pt x="457" y="227"/>
                  </a:lnTo>
                  <a:lnTo>
                    <a:pt x="469" y="180"/>
                  </a:lnTo>
                  <a:lnTo>
                    <a:pt x="457" y="164"/>
                  </a:lnTo>
                  <a:lnTo>
                    <a:pt x="418" y="172"/>
                  </a:lnTo>
                  <a:lnTo>
                    <a:pt x="415" y="168"/>
                  </a:lnTo>
                  <a:lnTo>
                    <a:pt x="457" y="125"/>
                  </a:lnTo>
                  <a:lnTo>
                    <a:pt x="439" y="63"/>
                  </a:lnTo>
                  <a:lnTo>
                    <a:pt x="410" y="78"/>
                  </a:lnTo>
                  <a:lnTo>
                    <a:pt x="389" y="59"/>
                  </a:lnTo>
                  <a:lnTo>
                    <a:pt x="364" y="27"/>
                  </a:lnTo>
                  <a:lnTo>
                    <a:pt x="364" y="12"/>
                  </a:lnTo>
                  <a:lnTo>
                    <a:pt x="347" y="8"/>
                  </a:lnTo>
                  <a:lnTo>
                    <a:pt x="331" y="15"/>
                  </a:lnTo>
                  <a:lnTo>
                    <a:pt x="297" y="0"/>
                  </a:lnTo>
                  <a:lnTo>
                    <a:pt x="284" y="31"/>
                  </a:lnTo>
                  <a:lnTo>
                    <a:pt x="260" y="35"/>
                  </a:lnTo>
                  <a:lnTo>
                    <a:pt x="240" y="63"/>
                  </a:lnTo>
                  <a:lnTo>
                    <a:pt x="229" y="54"/>
                  </a:lnTo>
                  <a:lnTo>
                    <a:pt x="209" y="63"/>
                  </a:lnTo>
                  <a:lnTo>
                    <a:pt x="185" y="47"/>
                  </a:lnTo>
                  <a:lnTo>
                    <a:pt x="158" y="71"/>
                  </a:lnTo>
                  <a:lnTo>
                    <a:pt x="158" y="83"/>
                  </a:lnTo>
                  <a:lnTo>
                    <a:pt x="205" y="105"/>
                  </a:lnTo>
                  <a:lnTo>
                    <a:pt x="213" y="122"/>
                  </a:lnTo>
                  <a:lnTo>
                    <a:pt x="185" y="133"/>
                  </a:lnTo>
                  <a:lnTo>
                    <a:pt x="134" y="129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未知"/>
            <p:cNvSpPr>
              <a:spLocks/>
            </p:cNvSpPr>
            <p:nvPr/>
          </p:nvSpPr>
          <p:spPr bwMode="auto">
            <a:xfrm>
              <a:off x="3768558" y="3406053"/>
              <a:ext cx="293761" cy="324361"/>
            </a:xfrm>
            <a:custGeom>
              <a:avLst/>
              <a:gdLst>
                <a:gd name="T0" fmla="*/ 332928 w 298"/>
                <a:gd name="T1" fmla="*/ 480048 h 326"/>
                <a:gd name="T2" fmla="*/ 262353 w 298"/>
                <a:gd name="T3" fmla="*/ 503276 h 326"/>
                <a:gd name="T4" fmla="*/ 223997 w 298"/>
                <a:gd name="T5" fmla="*/ 466111 h 326"/>
                <a:gd name="T6" fmla="*/ 199450 w 298"/>
                <a:gd name="T7" fmla="*/ 497082 h 326"/>
                <a:gd name="T8" fmla="*/ 151889 w 298"/>
                <a:gd name="T9" fmla="*/ 497082 h 326"/>
                <a:gd name="T10" fmla="*/ 133478 w 298"/>
                <a:gd name="T11" fmla="*/ 461466 h 326"/>
                <a:gd name="T12" fmla="*/ 115067 w 298"/>
                <a:gd name="T13" fmla="*/ 411912 h 326"/>
                <a:gd name="T14" fmla="*/ 70574 w 298"/>
                <a:gd name="T15" fmla="*/ 405718 h 326"/>
                <a:gd name="T16" fmla="*/ 30685 w 298"/>
                <a:gd name="T17" fmla="*/ 328291 h 326"/>
                <a:gd name="T18" fmla="*/ 0 w 298"/>
                <a:gd name="T19" fmla="*/ 291126 h 326"/>
                <a:gd name="T20" fmla="*/ 18411 w 298"/>
                <a:gd name="T21" fmla="*/ 272544 h 326"/>
                <a:gd name="T22" fmla="*/ 30685 w 298"/>
                <a:gd name="T23" fmla="*/ 267898 h 326"/>
                <a:gd name="T24" fmla="*/ 76711 w 298"/>
                <a:gd name="T25" fmla="*/ 207505 h 326"/>
                <a:gd name="T26" fmla="*/ 70574 w 298"/>
                <a:gd name="T27" fmla="*/ 151757 h 326"/>
                <a:gd name="T28" fmla="*/ 88985 w 298"/>
                <a:gd name="T29" fmla="*/ 133175 h 326"/>
                <a:gd name="T30" fmla="*/ 119670 w 298"/>
                <a:gd name="T31" fmla="*/ 128529 h 326"/>
                <a:gd name="T32" fmla="*/ 133478 w 298"/>
                <a:gd name="T33" fmla="*/ 116141 h 326"/>
                <a:gd name="T34" fmla="*/ 119670 w 298"/>
                <a:gd name="T35" fmla="*/ 91364 h 326"/>
                <a:gd name="T36" fmla="*/ 139615 w 298"/>
                <a:gd name="T37" fmla="*/ 66587 h 326"/>
                <a:gd name="T38" fmla="*/ 139615 w 298"/>
                <a:gd name="T39" fmla="*/ 18583 h 326"/>
                <a:gd name="T40" fmla="*/ 165697 w 298"/>
                <a:gd name="T41" fmla="*/ 6194 h 326"/>
                <a:gd name="T42" fmla="*/ 204052 w 298"/>
                <a:gd name="T43" fmla="*/ 30971 h 326"/>
                <a:gd name="T44" fmla="*/ 262353 w 298"/>
                <a:gd name="T45" fmla="*/ 41811 h 326"/>
                <a:gd name="T46" fmla="*/ 296106 w 298"/>
                <a:gd name="T47" fmla="*/ 0 h 326"/>
                <a:gd name="T48" fmla="*/ 339064 w 298"/>
                <a:gd name="T49" fmla="*/ 37165 h 326"/>
                <a:gd name="T50" fmla="*/ 320654 w 298"/>
                <a:gd name="T51" fmla="*/ 49553 h 326"/>
                <a:gd name="T52" fmla="*/ 296106 w 298"/>
                <a:gd name="T53" fmla="*/ 78976 h 326"/>
                <a:gd name="T54" fmla="*/ 262353 w 298"/>
                <a:gd name="T55" fmla="*/ 91364 h 326"/>
                <a:gd name="T56" fmla="*/ 248545 w 298"/>
                <a:gd name="T57" fmla="*/ 97558 h 326"/>
                <a:gd name="T58" fmla="*/ 279230 w 298"/>
                <a:gd name="T59" fmla="*/ 116141 h 326"/>
                <a:gd name="T60" fmla="*/ 345201 w 298"/>
                <a:gd name="T61" fmla="*/ 91364 h 326"/>
                <a:gd name="T62" fmla="*/ 447995 w 298"/>
                <a:gd name="T63" fmla="*/ 133175 h 326"/>
                <a:gd name="T64" fmla="*/ 455666 w 298"/>
                <a:gd name="T65" fmla="*/ 212150 h 326"/>
                <a:gd name="T66" fmla="*/ 415776 w 298"/>
                <a:gd name="T67" fmla="*/ 212150 h 326"/>
                <a:gd name="T68" fmla="*/ 415776 w 298"/>
                <a:gd name="T69" fmla="*/ 236927 h 326"/>
                <a:gd name="T70" fmla="*/ 435721 w 298"/>
                <a:gd name="T71" fmla="*/ 272544 h 326"/>
                <a:gd name="T72" fmla="*/ 415776 w 298"/>
                <a:gd name="T73" fmla="*/ 291126 h 326"/>
                <a:gd name="T74" fmla="*/ 435721 w 298"/>
                <a:gd name="T75" fmla="*/ 322097 h 326"/>
                <a:gd name="T76" fmla="*/ 403502 w 298"/>
                <a:gd name="T77" fmla="*/ 363908 h 326"/>
                <a:gd name="T78" fmla="*/ 389694 w 298"/>
                <a:gd name="T79" fmla="*/ 345325 h 326"/>
                <a:gd name="T80" fmla="*/ 339064 w 298"/>
                <a:gd name="T81" fmla="*/ 461466 h 326"/>
                <a:gd name="T82" fmla="*/ 332928 w 298"/>
                <a:gd name="T83" fmla="*/ 480048 h 32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98" h="326">
                  <a:moveTo>
                    <a:pt x="217" y="310"/>
                  </a:moveTo>
                  <a:lnTo>
                    <a:pt x="171" y="325"/>
                  </a:lnTo>
                  <a:lnTo>
                    <a:pt x="146" y="301"/>
                  </a:lnTo>
                  <a:lnTo>
                    <a:pt x="130" y="321"/>
                  </a:lnTo>
                  <a:lnTo>
                    <a:pt x="99" y="321"/>
                  </a:lnTo>
                  <a:lnTo>
                    <a:pt x="87" y="298"/>
                  </a:lnTo>
                  <a:lnTo>
                    <a:pt x="75" y="266"/>
                  </a:lnTo>
                  <a:lnTo>
                    <a:pt x="46" y="262"/>
                  </a:lnTo>
                  <a:lnTo>
                    <a:pt x="20" y="212"/>
                  </a:lnTo>
                  <a:lnTo>
                    <a:pt x="0" y="188"/>
                  </a:lnTo>
                  <a:lnTo>
                    <a:pt x="12" y="176"/>
                  </a:lnTo>
                  <a:lnTo>
                    <a:pt x="20" y="173"/>
                  </a:lnTo>
                  <a:lnTo>
                    <a:pt x="50" y="134"/>
                  </a:lnTo>
                  <a:lnTo>
                    <a:pt x="46" y="98"/>
                  </a:lnTo>
                  <a:lnTo>
                    <a:pt x="58" y="86"/>
                  </a:lnTo>
                  <a:lnTo>
                    <a:pt x="78" y="83"/>
                  </a:lnTo>
                  <a:lnTo>
                    <a:pt x="87" y="75"/>
                  </a:lnTo>
                  <a:lnTo>
                    <a:pt x="78" y="59"/>
                  </a:lnTo>
                  <a:lnTo>
                    <a:pt x="91" y="43"/>
                  </a:lnTo>
                  <a:lnTo>
                    <a:pt x="91" y="12"/>
                  </a:lnTo>
                  <a:lnTo>
                    <a:pt x="108" y="4"/>
                  </a:lnTo>
                  <a:lnTo>
                    <a:pt x="133" y="20"/>
                  </a:lnTo>
                  <a:lnTo>
                    <a:pt x="171" y="27"/>
                  </a:lnTo>
                  <a:lnTo>
                    <a:pt x="193" y="0"/>
                  </a:lnTo>
                  <a:lnTo>
                    <a:pt x="221" y="24"/>
                  </a:lnTo>
                  <a:lnTo>
                    <a:pt x="209" y="32"/>
                  </a:lnTo>
                  <a:lnTo>
                    <a:pt x="193" y="51"/>
                  </a:lnTo>
                  <a:lnTo>
                    <a:pt x="171" y="59"/>
                  </a:lnTo>
                  <a:lnTo>
                    <a:pt x="162" y="63"/>
                  </a:lnTo>
                  <a:lnTo>
                    <a:pt x="182" y="75"/>
                  </a:lnTo>
                  <a:lnTo>
                    <a:pt x="225" y="59"/>
                  </a:lnTo>
                  <a:lnTo>
                    <a:pt x="292" y="86"/>
                  </a:lnTo>
                  <a:lnTo>
                    <a:pt x="297" y="137"/>
                  </a:lnTo>
                  <a:lnTo>
                    <a:pt x="271" y="137"/>
                  </a:lnTo>
                  <a:lnTo>
                    <a:pt x="271" y="153"/>
                  </a:lnTo>
                  <a:lnTo>
                    <a:pt x="284" y="176"/>
                  </a:lnTo>
                  <a:lnTo>
                    <a:pt x="271" y="188"/>
                  </a:lnTo>
                  <a:lnTo>
                    <a:pt x="284" y="208"/>
                  </a:lnTo>
                  <a:lnTo>
                    <a:pt x="263" y="235"/>
                  </a:lnTo>
                  <a:lnTo>
                    <a:pt x="254" y="223"/>
                  </a:lnTo>
                  <a:lnTo>
                    <a:pt x="221" y="298"/>
                  </a:lnTo>
                  <a:lnTo>
                    <a:pt x="217" y="310"/>
                  </a:lnTo>
                </a:path>
              </a:pathLst>
            </a:custGeom>
            <a:solidFill>
              <a:srgbClr val="098ED1"/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未知"/>
            <p:cNvSpPr>
              <a:spLocks/>
            </p:cNvSpPr>
            <p:nvPr/>
          </p:nvSpPr>
          <p:spPr bwMode="auto">
            <a:xfrm>
              <a:off x="3492138" y="3169412"/>
              <a:ext cx="366181" cy="412081"/>
            </a:xfrm>
            <a:custGeom>
              <a:avLst/>
              <a:gdLst>
                <a:gd name="T0" fmla="*/ 131401 w 373"/>
                <a:gd name="T1" fmla="*/ 0 h 414"/>
                <a:gd name="T2" fmla="*/ 235299 w 373"/>
                <a:gd name="T3" fmla="*/ 54220 h 414"/>
                <a:gd name="T4" fmla="*/ 311694 w 373"/>
                <a:gd name="T5" fmla="*/ 83654 h 414"/>
                <a:gd name="T6" fmla="*/ 343781 w 373"/>
                <a:gd name="T7" fmla="*/ 91400 h 414"/>
                <a:gd name="T8" fmla="*/ 369755 w 373"/>
                <a:gd name="T9" fmla="*/ 167309 h 414"/>
                <a:gd name="T10" fmla="*/ 427816 w 373"/>
                <a:gd name="T11" fmla="*/ 204488 h 414"/>
                <a:gd name="T12" fmla="*/ 472125 w 373"/>
                <a:gd name="T13" fmla="*/ 175054 h 414"/>
                <a:gd name="T14" fmla="*/ 484349 w 373"/>
                <a:gd name="T15" fmla="*/ 223078 h 414"/>
                <a:gd name="T16" fmla="*/ 435456 w 373"/>
                <a:gd name="T17" fmla="*/ 246316 h 414"/>
                <a:gd name="T18" fmla="*/ 407953 w 373"/>
                <a:gd name="T19" fmla="*/ 288143 h 414"/>
                <a:gd name="T20" fmla="*/ 472125 w 373"/>
                <a:gd name="T21" fmla="*/ 343912 h 414"/>
                <a:gd name="T22" fmla="*/ 568384 w 373"/>
                <a:gd name="T23" fmla="*/ 385739 h 414"/>
                <a:gd name="T24" fmla="*/ 548521 w 373"/>
                <a:gd name="T25" fmla="*/ 458550 h 414"/>
                <a:gd name="T26" fmla="*/ 548521 w 373"/>
                <a:gd name="T27" fmla="*/ 495729 h 414"/>
                <a:gd name="T28" fmla="*/ 498100 w 373"/>
                <a:gd name="T29" fmla="*/ 518967 h 414"/>
                <a:gd name="T30" fmla="*/ 459902 w 373"/>
                <a:gd name="T31" fmla="*/ 635153 h 414"/>
                <a:gd name="T32" fmla="*/ 420176 w 373"/>
                <a:gd name="T33" fmla="*/ 616564 h 414"/>
                <a:gd name="T34" fmla="*/ 331557 w 373"/>
                <a:gd name="T35" fmla="*/ 591777 h 414"/>
                <a:gd name="T36" fmla="*/ 259745 w 373"/>
                <a:gd name="T37" fmla="*/ 627408 h 414"/>
                <a:gd name="T38" fmla="*/ 279608 w 373"/>
                <a:gd name="T39" fmla="*/ 579384 h 414"/>
                <a:gd name="T40" fmla="*/ 197101 w 373"/>
                <a:gd name="T41" fmla="*/ 604170 h 414"/>
                <a:gd name="T42" fmla="*/ 158903 w 373"/>
                <a:gd name="T43" fmla="*/ 470943 h 414"/>
                <a:gd name="T44" fmla="*/ 119177 w 373"/>
                <a:gd name="T45" fmla="*/ 446157 h 414"/>
                <a:gd name="T46" fmla="*/ 88619 w 373"/>
                <a:gd name="T47" fmla="*/ 379543 h 414"/>
                <a:gd name="T48" fmla="*/ 126817 w 373"/>
                <a:gd name="T49" fmla="*/ 333068 h 414"/>
                <a:gd name="T50" fmla="*/ 106954 w 373"/>
                <a:gd name="T51" fmla="*/ 272651 h 414"/>
                <a:gd name="T52" fmla="*/ 30558 w 373"/>
                <a:gd name="T53" fmla="*/ 264905 h 414"/>
                <a:gd name="T54" fmla="*/ 30558 w 373"/>
                <a:gd name="T55" fmla="*/ 198292 h 414"/>
                <a:gd name="T56" fmla="*/ 64172 w 373"/>
                <a:gd name="T57" fmla="*/ 144071 h 414"/>
                <a:gd name="T58" fmla="*/ 76396 w 373"/>
                <a:gd name="T59" fmla="*/ 77458 h 414"/>
                <a:gd name="T60" fmla="*/ 119177 w 373"/>
                <a:gd name="T61" fmla="*/ 120834 h 414"/>
                <a:gd name="T62" fmla="*/ 172654 w 373"/>
                <a:gd name="T63" fmla="*/ 83654 h 414"/>
                <a:gd name="T64" fmla="*/ 119177 w 373"/>
                <a:gd name="T65" fmla="*/ 30983 h 4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73" h="414">
                  <a:moveTo>
                    <a:pt x="75" y="3"/>
                  </a:moveTo>
                  <a:lnTo>
                    <a:pt x="86" y="0"/>
                  </a:lnTo>
                  <a:lnTo>
                    <a:pt x="133" y="15"/>
                  </a:lnTo>
                  <a:lnTo>
                    <a:pt x="154" y="35"/>
                  </a:lnTo>
                  <a:lnTo>
                    <a:pt x="188" y="47"/>
                  </a:lnTo>
                  <a:lnTo>
                    <a:pt x="204" y="54"/>
                  </a:lnTo>
                  <a:lnTo>
                    <a:pt x="222" y="54"/>
                  </a:lnTo>
                  <a:lnTo>
                    <a:pt x="225" y="59"/>
                  </a:lnTo>
                  <a:lnTo>
                    <a:pt x="222" y="101"/>
                  </a:lnTo>
                  <a:lnTo>
                    <a:pt x="242" y="108"/>
                  </a:lnTo>
                  <a:lnTo>
                    <a:pt x="250" y="125"/>
                  </a:lnTo>
                  <a:lnTo>
                    <a:pt x="280" y="132"/>
                  </a:lnTo>
                  <a:lnTo>
                    <a:pt x="293" y="113"/>
                  </a:lnTo>
                  <a:lnTo>
                    <a:pt x="309" y="113"/>
                  </a:lnTo>
                  <a:lnTo>
                    <a:pt x="321" y="128"/>
                  </a:lnTo>
                  <a:lnTo>
                    <a:pt x="317" y="144"/>
                  </a:lnTo>
                  <a:lnTo>
                    <a:pt x="285" y="147"/>
                  </a:lnTo>
                  <a:lnTo>
                    <a:pt x="285" y="159"/>
                  </a:lnTo>
                  <a:lnTo>
                    <a:pt x="285" y="171"/>
                  </a:lnTo>
                  <a:lnTo>
                    <a:pt x="267" y="186"/>
                  </a:lnTo>
                  <a:lnTo>
                    <a:pt x="280" y="203"/>
                  </a:lnTo>
                  <a:lnTo>
                    <a:pt x="309" y="222"/>
                  </a:lnTo>
                  <a:lnTo>
                    <a:pt x="309" y="245"/>
                  </a:lnTo>
                  <a:lnTo>
                    <a:pt x="372" y="249"/>
                  </a:lnTo>
                  <a:lnTo>
                    <a:pt x="372" y="281"/>
                  </a:lnTo>
                  <a:lnTo>
                    <a:pt x="359" y="296"/>
                  </a:lnTo>
                  <a:lnTo>
                    <a:pt x="368" y="312"/>
                  </a:lnTo>
                  <a:lnTo>
                    <a:pt x="359" y="320"/>
                  </a:lnTo>
                  <a:lnTo>
                    <a:pt x="338" y="323"/>
                  </a:lnTo>
                  <a:lnTo>
                    <a:pt x="326" y="335"/>
                  </a:lnTo>
                  <a:lnTo>
                    <a:pt x="329" y="371"/>
                  </a:lnTo>
                  <a:lnTo>
                    <a:pt x="301" y="410"/>
                  </a:lnTo>
                  <a:lnTo>
                    <a:pt x="293" y="413"/>
                  </a:lnTo>
                  <a:lnTo>
                    <a:pt x="275" y="398"/>
                  </a:lnTo>
                  <a:lnTo>
                    <a:pt x="233" y="398"/>
                  </a:lnTo>
                  <a:lnTo>
                    <a:pt x="217" y="382"/>
                  </a:lnTo>
                  <a:lnTo>
                    <a:pt x="183" y="413"/>
                  </a:lnTo>
                  <a:lnTo>
                    <a:pt x="170" y="405"/>
                  </a:lnTo>
                  <a:lnTo>
                    <a:pt x="183" y="382"/>
                  </a:lnTo>
                  <a:lnTo>
                    <a:pt x="183" y="374"/>
                  </a:lnTo>
                  <a:lnTo>
                    <a:pt x="170" y="371"/>
                  </a:lnTo>
                  <a:lnTo>
                    <a:pt x="129" y="390"/>
                  </a:lnTo>
                  <a:lnTo>
                    <a:pt x="91" y="323"/>
                  </a:lnTo>
                  <a:lnTo>
                    <a:pt x="104" y="304"/>
                  </a:lnTo>
                  <a:lnTo>
                    <a:pt x="99" y="296"/>
                  </a:lnTo>
                  <a:lnTo>
                    <a:pt x="78" y="288"/>
                  </a:lnTo>
                  <a:lnTo>
                    <a:pt x="45" y="273"/>
                  </a:lnTo>
                  <a:lnTo>
                    <a:pt x="58" y="245"/>
                  </a:lnTo>
                  <a:lnTo>
                    <a:pt x="78" y="237"/>
                  </a:lnTo>
                  <a:lnTo>
                    <a:pt x="83" y="215"/>
                  </a:lnTo>
                  <a:lnTo>
                    <a:pt x="75" y="179"/>
                  </a:lnTo>
                  <a:lnTo>
                    <a:pt x="70" y="176"/>
                  </a:lnTo>
                  <a:lnTo>
                    <a:pt x="54" y="195"/>
                  </a:lnTo>
                  <a:lnTo>
                    <a:pt x="20" y="171"/>
                  </a:lnTo>
                  <a:lnTo>
                    <a:pt x="0" y="144"/>
                  </a:lnTo>
                  <a:lnTo>
                    <a:pt x="20" y="128"/>
                  </a:lnTo>
                  <a:lnTo>
                    <a:pt x="28" y="101"/>
                  </a:lnTo>
                  <a:lnTo>
                    <a:pt x="42" y="93"/>
                  </a:lnTo>
                  <a:lnTo>
                    <a:pt x="42" y="59"/>
                  </a:lnTo>
                  <a:lnTo>
                    <a:pt x="50" y="50"/>
                  </a:lnTo>
                  <a:lnTo>
                    <a:pt x="66" y="62"/>
                  </a:lnTo>
                  <a:lnTo>
                    <a:pt x="78" y="78"/>
                  </a:lnTo>
                  <a:lnTo>
                    <a:pt x="104" y="62"/>
                  </a:lnTo>
                  <a:lnTo>
                    <a:pt x="113" y="54"/>
                  </a:lnTo>
                  <a:lnTo>
                    <a:pt x="107" y="35"/>
                  </a:lnTo>
                  <a:lnTo>
                    <a:pt x="78" y="20"/>
                  </a:lnTo>
                  <a:lnTo>
                    <a:pt x="75" y="3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未知"/>
            <p:cNvSpPr>
              <a:spLocks/>
            </p:cNvSpPr>
            <p:nvPr/>
          </p:nvSpPr>
          <p:spPr bwMode="auto">
            <a:xfrm>
              <a:off x="3492138" y="3169412"/>
              <a:ext cx="366181" cy="412081"/>
            </a:xfrm>
            <a:custGeom>
              <a:avLst/>
              <a:gdLst>
                <a:gd name="T0" fmla="*/ 131401 w 373"/>
                <a:gd name="T1" fmla="*/ 0 h 414"/>
                <a:gd name="T2" fmla="*/ 235299 w 373"/>
                <a:gd name="T3" fmla="*/ 54220 h 414"/>
                <a:gd name="T4" fmla="*/ 311694 w 373"/>
                <a:gd name="T5" fmla="*/ 83654 h 414"/>
                <a:gd name="T6" fmla="*/ 343781 w 373"/>
                <a:gd name="T7" fmla="*/ 91400 h 414"/>
                <a:gd name="T8" fmla="*/ 369755 w 373"/>
                <a:gd name="T9" fmla="*/ 167309 h 414"/>
                <a:gd name="T10" fmla="*/ 427816 w 373"/>
                <a:gd name="T11" fmla="*/ 204488 h 414"/>
                <a:gd name="T12" fmla="*/ 472125 w 373"/>
                <a:gd name="T13" fmla="*/ 175054 h 414"/>
                <a:gd name="T14" fmla="*/ 484349 w 373"/>
                <a:gd name="T15" fmla="*/ 223078 h 414"/>
                <a:gd name="T16" fmla="*/ 435456 w 373"/>
                <a:gd name="T17" fmla="*/ 246316 h 414"/>
                <a:gd name="T18" fmla="*/ 407953 w 373"/>
                <a:gd name="T19" fmla="*/ 288143 h 414"/>
                <a:gd name="T20" fmla="*/ 472125 w 373"/>
                <a:gd name="T21" fmla="*/ 343912 h 414"/>
                <a:gd name="T22" fmla="*/ 568384 w 373"/>
                <a:gd name="T23" fmla="*/ 385739 h 414"/>
                <a:gd name="T24" fmla="*/ 548521 w 373"/>
                <a:gd name="T25" fmla="*/ 458550 h 414"/>
                <a:gd name="T26" fmla="*/ 548521 w 373"/>
                <a:gd name="T27" fmla="*/ 495729 h 414"/>
                <a:gd name="T28" fmla="*/ 498100 w 373"/>
                <a:gd name="T29" fmla="*/ 518967 h 414"/>
                <a:gd name="T30" fmla="*/ 459902 w 373"/>
                <a:gd name="T31" fmla="*/ 635153 h 414"/>
                <a:gd name="T32" fmla="*/ 420176 w 373"/>
                <a:gd name="T33" fmla="*/ 616564 h 414"/>
                <a:gd name="T34" fmla="*/ 331557 w 373"/>
                <a:gd name="T35" fmla="*/ 591777 h 414"/>
                <a:gd name="T36" fmla="*/ 259745 w 373"/>
                <a:gd name="T37" fmla="*/ 627408 h 414"/>
                <a:gd name="T38" fmla="*/ 279608 w 373"/>
                <a:gd name="T39" fmla="*/ 579384 h 414"/>
                <a:gd name="T40" fmla="*/ 197101 w 373"/>
                <a:gd name="T41" fmla="*/ 604170 h 414"/>
                <a:gd name="T42" fmla="*/ 158903 w 373"/>
                <a:gd name="T43" fmla="*/ 470943 h 414"/>
                <a:gd name="T44" fmla="*/ 119177 w 373"/>
                <a:gd name="T45" fmla="*/ 446157 h 414"/>
                <a:gd name="T46" fmla="*/ 88619 w 373"/>
                <a:gd name="T47" fmla="*/ 379543 h 414"/>
                <a:gd name="T48" fmla="*/ 126817 w 373"/>
                <a:gd name="T49" fmla="*/ 333068 h 414"/>
                <a:gd name="T50" fmla="*/ 106954 w 373"/>
                <a:gd name="T51" fmla="*/ 272651 h 414"/>
                <a:gd name="T52" fmla="*/ 30558 w 373"/>
                <a:gd name="T53" fmla="*/ 264905 h 414"/>
                <a:gd name="T54" fmla="*/ 30558 w 373"/>
                <a:gd name="T55" fmla="*/ 198292 h 414"/>
                <a:gd name="T56" fmla="*/ 64172 w 373"/>
                <a:gd name="T57" fmla="*/ 144071 h 414"/>
                <a:gd name="T58" fmla="*/ 76396 w 373"/>
                <a:gd name="T59" fmla="*/ 77458 h 414"/>
                <a:gd name="T60" fmla="*/ 119177 w 373"/>
                <a:gd name="T61" fmla="*/ 120834 h 414"/>
                <a:gd name="T62" fmla="*/ 172654 w 373"/>
                <a:gd name="T63" fmla="*/ 83654 h 414"/>
                <a:gd name="T64" fmla="*/ 119177 w 373"/>
                <a:gd name="T65" fmla="*/ 30983 h 4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73" h="414">
                  <a:moveTo>
                    <a:pt x="75" y="3"/>
                  </a:moveTo>
                  <a:lnTo>
                    <a:pt x="86" y="0"/>
                  </a:lnTo>
                  <a:lnTo>
                    <a:pt x="133" y="15"/>
                  </a:lnTo>
                  <a:lnTo>
                    <a:pt x="154" y="35"/>
                  </a:lnTo>
                  <a:lnTo>
                    <a:pt x="188" y="47"/>
                  </a:lnTo>
                  <a:lnTo>
                    <a:pt x="204" y="54"/>
                  </a:lnTo>
                  <a:lnTo>
                    <a:pt x="222" y="54"/>
                  </a:lnTo>
                  <a:lnTo>
                    <a:pt x="225" y="59"/>
                  </a:lnTo>
                  <a:lnTo>
                    <a:pt x="222" y="101"/>
                  </a:lnTo>
                  <a:lnTo>
                    <a:pt x="242" y="108"/>
                  </a:lnTo>
                  <a:lnTo>
                    <a:pt x="250" y="125"/>
                  </a:lnTo>
                  <a:lnTo>
                    <a:pt x="280" y="132"/>
                  </a:lnTo>
                  <a:lnTo>
                    <a:pt x="293" y="113"/>
                  </a:lnTo>
                  <a:lnTo>
                    <a:pt x="309" y="113"/>
                  </a:lnTo>
                  <a:lnTo>
                    <a:pt x="321" y="128"/>
                  </a:lnTo>
                  <a:lnTo>
                    <a:pt x="317" y="144"/>
                  </a:lnTo>
                  <a:lnTo>
                    <a:pt x="285" y="147"/>
                  </a:lnTo>
                  <a:lnTo>
                    <a:pt x="285" y="159"/>
                  </a:lnTo>
                  <a:lnTo>
                    <a:pt x="285" y="171"/>
                  </a:lnTo>
                  <a:lnTo>
                    <a:pt x="267" y="186"/>
                  </a:lnTo>
                  <a:lnTo>
                    <a:pt x="280" y="203"/>
                  </a:lnTo>
                  <a:lnTo>
                    <a:pt x="309" y="222"/>
                  </a:lnTo>
                  <a:lnTo>
                    <a:pt x="309" y="245"/>
                  </a:lnTo>
                  <a:lnTo>
                    <a:pt x="372" y="249"/>
                  </a:lnTo>
                  <a:lnTo>
                    <a:pt x="372" y="281"/>
                  </a:lnTo>
                  <a:lnTo>
                    <a:pt x="359" y="296"/>
                  </a:lnTo>
                  <a:lnTo>
                    <a:pt x="368" y="312"/>
                  </a:lnTo>
                  <a:lnTo>
                    <a:pt x="359" y="320"/>
                  </a:lnTo>
                  <a:lnTo>
                    <a:pt x="338" y="323"/>
                  </a:lnTo>
                  <a:lnTo>
                    <a:pt x="326" y="335"/>
                  </a:lnTo>
                  <a:lnTo>
                    <a:pt x="329" y="371"/>
                  </a:lnTo>
                  <a:lnTo>
                    <a:pt x="301" y="410"/>
                  </a:lnTo>
                  <a:lnTo>
                    <a:pt x="293" y="413"/>
                  </a:lnTo>
                  <a:lnTo>
                    <a:pt x="275" y="398"/>
                  </a:lnTo>
                  <a:lnTo>
                    <a:pt x="233" y="398"/>
                  </a:lnTo>
                  <a:lnTo>
                    <a:pt x="217" y="382"/>
                  </a:lnTo>
                  <a:lnTo>
                    <a:pt x="183" y="413"/>
                  </a:lnTo>
                  <a:lnTo>
                    <a:pt x="170" y="405"/>
                  </a:lnTo>
                  <a:lnTo>
                    <a:pt x="183" y="382"/>
                  </a:lnTo>
                  <a:lnTo>
                    <a:pt x="183" y="374"/>
                  </a:lnTo>
                  <a:lnTo>
                    <a:pt x="170" y="371"/>
                  </a:lnTo>
                  <a:lnTo>
                    <a:pt x="129" y="390"/>
                  </a:lnTo>
                  <a:lnTo>
                    <a:pt x="91" y="323"/>
                  </a:lnTo>
                  <a:lnTo>
                    <a:pt x="104" y="304"/>
                  </a:lnTo>
                  <a:lnTo>
                    <a:pt x="99" y="296"/>
                  </a:lnTo>
                  <a:lnTo>
                    <a:pt x="78" y="288"/>
                  </a:lnTo>
                  <a:lnTo>
                    <a:pt x="45" y="273"/>
                  </a:lnTo>
                  <a:lnTo>
                    <a:pt x="58" y="245"/>
                  </a:lnTo>
                  <a:lnTo>
                    <a:pt x="78" y="237"/>
                  </a:lnTo>
                  <a:lnTo>
                    <a:pt x="83" y="215"/>
                  </a:lnTo>
                  <a:lnTo>
                    <a:pt x="75" y="179"/>
                  </a:lnTo>
                  <a:lnTo>
                    <a:pt x="70" y="176"/>
                  </a:lnTo>
                  <a:lnTo>
                    <a:pt x="54" y="195"/>
                  </a:lnTo>
                  <a:lnTo>
                    <a:pt x="20" y="171"/>
                  </a:lnTo>
                  <a:lnTo>
                    <a:pt x="0" y="144"/>
                  </a:lnTo>
                  <a:lnTo>
                    <a:pt x="20" y="128"/>
                  </a:lnTo>
                  <a:lnTo>
                    <a:pt x="28" y="101"/>
                  </a:lnTo>
                  <a:lnTo>
                    <a:pt x="42" y="93"/>
                  </a:lnTo>
                  <a:lnTo>
                    <a:pt x="42" y="59"/>
                  </a:lnTo>
                  <a:lnTo>
                    <a:pt x="50" y="50"/>
                  </a:lnTo>
                  <a:lnTo>
                    <a:pt x="66" y="62"/>
                  </a:lnTo>
                  <a:lnTo>
                    <a:pt x="78" y="78"/>
                  </a:lnTo>
                  <a:lnTo>
                    <a:pt x="104" y="62"/>
                  </a:lnTo>
                  <a:lnTo>
                    <a:pt x="113" y="54"/>
                  </a:lnTo>
                  <a:lnTo>
                    <a:pt x="107" y="35"/>
                  </a:lnTo>
                  <a:lnTo>
                    <a:pt x="78" y="20"/>
                  </a:lnTo>
                  <a:lnTo>
                    <a:pt x="75" y="3"/>
                  </a:lnTo>
                </a:path>
              </a:pathLst>
            </a:custGeom>
            <a:solidFill>
              <a:srgbClr val="7CAFDE"/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未知"/>
            <p:cNvSpPr>
              <a:spLocks/>
            </p:cNvSpPr>
            <p:nvPr/>
          </p:nvSpPr>
          <p:spPr bwMode="auto">
            <a:xfrm>
              <a:off x="3577818" y="3106172"/>
              <a:ext cx="433501" cy="328441"/>
            </a:xfrm>
            <a:custGeom>
              <a:avLst/>
              <a:gdLst>
                <a:gd name="T0" fmla="*/ 628894 w 442"/>
                <a:gd name="T1" fmla="*/ 402083 h 328"/>
                <a:gd name="T2" fmla="*/ 607524 w 442"/>
                <a:gd name="T3" fmla="*/ 448837 h 328"/>
                <a:gd name="T4" fmla="*/ 590733 w 442"/>
                <a:gd name="T5" fmla="*/ 467538 h 328"/>
                <a:gd name="T6" fmla="*/ 558677 w 442"/>
                <a:gd name="T7" fmla="*/ 509617 h 328"/>
                <a:gd name="T8" fmla="*/ 499146 w 442"/>
                <a:gd name="T9" fmla="*/ 497149 h 328"/>
                <a:gd name="T10" fmla="*/ 462512 w 442"/>
                <a:gd name="T11" fmla="*/ 473772 h 328"/>
                <a:gd name="T12" fmla="*/ 436562 w 442"/>
                <a:gd name="T13" fmla="*/ 486240 h 328"/>
                <a:gd name="T14" fmla="*/ 340396 w 442"/>
                <a:gd name="T15" fmla="*/ 480006 h 328"/>
                <a:gd name="T16" fmla="*/ 340396 w 442"/>
                <a:gd name="T17" fmla="*/ 444161 h 328"/>
                <a:gd name="T18" fmla="*/ 294603 w 442"/>
                <a:gd name="T19" fmla="*/ 412992 h 328"/>
                <a:gd name="T20" fmla="*/ 274759 w 442"/>
                <a:gd name="T21" fmla="*/ 388057 h 328"/>
                <a:gd name="T22" fmla="*/ 302235 w 442"/>
                <a:gd name="T23" fmla="*/ 364680 h 328"/>
                <a:gd name="T24" fmla="*/ 302235 w 442"/>
                <a:gd name="T25" fmla="*/ 345978 h 328"/>
                <a:gd name="T26" fmla="*/ 302235 w 442"/>
                <a:gd name="T27" fmla="*/ 327277 h 328"/>
                <a:gd name="T28" fmla="*/ 352608 w 442"/>
                <a:gd name="T29" fmla="*/ 322601 h 328"/>
                <a:gd name="T30" fmla="*/ 358714 w 442"/>
                <a:gd name="T31" fmla="*/ 297666 h 328"/>
                <a:gd name="T32" fmla="*/ 340396 w 442"/>
                <a:gd name="T33" fmla="*/ 272731 h 328"/>
                <a:gd name="T34" fmla="*/ 314447 w 442"/>
                <a:gd name="T35" fmla="*/ 272731 h 328"/>
                <a:gd name="T36" fmla="*/ 294603 w 442"/>
                <a:gd name="T37" fmla="*/ 303900 h 328"/>
                <a:gd name="T38" fmla="*/ 250336 w 442"/>
                <a:gd name="T39" fmla="*/ 291432 h 328"/>
                <a:gd name="T40" fmla="*/ 236598 w 442"/>
                <a:gd name="T41" fmla="*/ 266497 h 328"/>
                <a:gd name="T42" fmla="*/ 206070 w 442"/>
                <a:gd name="T43" fmla="*/ 255588 h 328"/>
                <a:gd name="T44" fmla="*/ 210649 w 442"/>
                <a:gd name="T45" fmla="*/ 188574 h 328"/>
                <a:gd name="T46" fmla="*/ 206070 w 442"/>
                <a:gd name="T47" fmla="*/ 182340 h 328"/>
                <a:gd name="T48" fmla="*/ 178594 w 442"/>
                <a:gd name="T49" fmla="*/ 182340 h 328"/>
                <a:gd name="T50" fmla="*/ 154171 w 442"/>
                <a:gd name="T51" fmla="*/ 169872 h 328"/>
                <a:gd name="T52" fmla="*/ 102272 w 442"/>
                <a:gd name="T53" fmla="*/ 151171 h 328"/>
                <a:gd name="T54" fmla="*/ 70216 w 442"/>
                <a:gd name="T55" fmla="*/ 121560 h 328"/>
                <a:gd name="T56" fmla="*/ 0 w 442"/>
                <a:gd name="T57" fmla="*/ 98183 h 328"/>
                <a:gd name="T58" fmla="*/ 6106 w 442"/>
                <a:gd name="T59" fmla="*/ 67014 h 328"/>
                <a:gd name="T60" fmla="*/ 30529 w 442"/>
                <a:gd name="T61" fmla="*/ 54546 h 328"/>
                <a:gd name="T62" fmla="*/ 82428 w 442"/>
                <a:gd name="T63" fmla="*/ 98183 h 328"/>
                <a:gd name="T64" fmla="*/ 102272 w 442"/>
                <a:gd name="T65" fmla="*/ 98183 h 328"/>
                <a:gd name="T66" fmla="*/ 148065 w 442"/>
                <a:gd name="T67" fmla="*/ 90391 h 328"/>
                <a:gd name="T68" fmla="*/ 174014 w 442"/>
                <a:gd name="T69" fmla="*/ 73248 h 328"/>
                <a:gd name="T70" fmla="*/ 210649 w 442"/>
                <a:gd name="T71" fmla="*/ 102858 h 328"/>
                <a:gd name="T72" fmla="*/ 222860 w 442"/>
                <a:gd name="T73" fmla="*/ 73248 h 328"/>
                <a:gd name="T74" fmla="*/ 230493 w 442"/>
                <a:gd name="T75" fmla="*/ 60780 h 328"/>
                <a:gd name="T76" fmla="*/ 262548 w 442"/>
                <a:gd name="T77" fmla="*/ 42078 h 328"/>
                <a:gd name="T78" fmla="*/ 270180 w 442"/>
                <a:gd name="T79" fmla="*/ 6234 h 328"/>
                <a:gd name="T80" fmla="*/ 302235 w 442"/>
                <a:gd name="T81" fmla="*/ 0 h 328"/>
                <a:gd name="T82" fmla="*/ 378557 w 442"/>
                <a:gd name="T83" fmla="*/ 48312 h 328"/>
                <a:gd name="T84" fmla="*/ 428930 w 442"/>
                <a:gd name="T85" fmla="*/ 73248 h 328"/>
                <a:gd name="T86" fmla="*/ 538834 w 442"/>
                <a:gd name="T87" fmla="*/ 236886 h 328"/>
                <a:gd name="T88" fmla="*/ 532728 w 442"/>
                <a:gd name="T89" fmla="*/ 255588 h 328"/>
                <a:gd name="T90" fmla="*/ 602944 w 442"/>
                <a:gd name="T91" fmla="*/ 285198 h 328"/>
                <a:gd name="T92" fmla="*/ 621262 w 442"/>
                <a:gd name="T93" fmla="*/ 314809 h 328"/>
                <a:gd name="T94" fmla="*/ 654843 w 442"/>
                <a:gd name="T95" fmla="*/ 327277 h 328"/>
                <a:gd name="T96" fmla="*/ 673161 w 442"/>
                <a:gd name="T97" fmla="*/ 358446 h 328"/>
                <a:gd name="T98" fmla="*/ 647211 w 442"/>
                <a:gd name="T99" fmla="*/ 370914 h 328"/>
                <a:gd name="T100" fmla="*/ 615156 w 442"/>
                <a:gd name="T101" fmla="*/ 358446 h 328"/>
                <a:gd name="T102" fmla="*/ 563257 w 442"/>
                <a:gd name="T103" fmla="*/ 358446 h 328"/>
                <a:gd name="T104" fmla="*/ 518990 w 442"/>
                <a:gd name="T105" fmla="*/ 341303 h 328"/>
                <a:gd name="T106" fmla="*/ 499146 w 442"/>
                <a:gd name="T107" fmla="*/ 358446 h 328"/>
                <a:gd name="T108" fmla="*/ 544940 w 442"/>
                <a:gd name="T109" fmla="*/ 370914 h 328"/>
                <a:gd name="T110" fmla="*/ 583101 w 442"/>
                <a:gd name="T111" fmla="*/ 388057 h 328"/>
                <a:gd name="T112" fmla="*/ 628894 w 442"/>
                <a:gd name="T113" fmla="*/ 402083 h 32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42" h="328">
                  <a:moveTo>
                    <a:pt x="412" y="258"/>
                  </a:moveTo>
                  <a:lnTo>
                    <a:pt x="398" y="288"/>
                  </a:lnTo>
                  <a:lnTo>
                    <a:pt x="387" y="300"/>
                  </a:lnTo>
                  <a:lnTo>
                    <a:pt x="366" y="327"/>
                  </a:lnTo>
                  <a:lnTo>
                    <a:pt x="327" y="319"/>
                  </a:lnTo>
                  <a:lnTo>
                    <a:pt x="303" y="304"/>
                  </a:lnTo>
                  <a:lnTo>
                    <a:pt x="286" y="312"/>
                  </a:lnTo>
                  <a:lnTo>
                    <a:pt x="223" y="308"/>
                  </a:lnTo>
                  <a:lnTo>
                    <a:pt x="223" y="285"/>
                  </a:lnTo>
                  <a:lnTo>
                    <a:pt x="193" y="265"/>
                  </a:lnTo>
                  <a:lnTo>
                    <a:pt x="180" y="249"/>
                  </a:lnTo>
                  <a:lnTo>
                    <a:pt x="198" y="234"/>
                  </a:lnTo>
                  <a:lnTo>
                    <a:pt x="198" y="222"/>
                  </a:lnTo>
                  <a:lnTo>
                    <a:pt x="198" y="210"/>
                  </a:lnTo>
                  <a:lnTo>
                    <a:pt x="231" y="207"/>
                  </a:lnTo>
                  <a:lnTo>
                    <a:pt x="235" y="191"/>
                  </a:lnTo>
                  <a:lnTo>
                    <a:pt x="223" y="175"/>
                  </a:lnTo>
                  <a:lnTo>
                    <a:pt x="206" y="175"/>
                  </a:lnTo>
                  <a:lnTo>
                    <a:pt x="193" y="195"/>
                  </a:lnTo>
                  <a:lnTo>
                    <a:pt x="164" y="187"/>
                  </a:lnTo>
                  <a:lnTo>
                    <a:pt x="155" y="171"/>
                  </a:lnTo>
                  <a:lnTo>
                    <a:pt x="135" y="164"/>
                  </a:lnTo>
                  <a:lnTo>
                    <a:pt x="138" y="121"/>
                  </a:lnTo>
                  <a:lnTo>
                    <a:pt x="135" y="117"/>
                  </a:lnTo>
                  <a:lnTo>
                    <a:pt x="117" y="117"/>
                  </a:lnTo>
                  <a:lnTo>
                    <a:pt x="101" y="109"/>
                  </a:lnTo>
                  <a:lnTo>
                    <a:pt x="67" y="97"/>
                  </a:lnTo>
                  <a:lnTo>
                    <a:pt x="46" y="78"/>
                  </a:lnTo>
                  <a:lnTo>
                    <a:pt x="0" y="63"/>
                  </a:lnTo>
                  <a:lnTo>
                    <a:pt x="4" y="43"/>
                  </a:lnTo>
                  <a:lnTo>
                    <a:pt x="20" y="35"/>
                  </a:lnTo>
                  <a:lnTo>
                    <a:pt x="54" y="63"/>
                  </a:lnTo>
                  <a:lnTo>
                    <a:pt x="67" y="63"/>
                  </a:lnTo>
                  <a:lnTo>
                    <a:pt x="97" y="58"/>
                  </a:lnTo>
                  <a:lnTo>
                    <a:pt x="114" y="47"/>
                  </a:lnTo>
                  <a:lnTo>
                    <a:pt x="138" y="66"/>
                  </a:lnTo>
                  <a:lnTo>
                    <a:pt x="146" y="47"/>
                  </a:lnTo>
                  <a:lnTo>
                    <a:pt x="151" y="39"/>
                  </a:lnTo>
                  <a:lnTo>
                    <a:pt x="172" y="27"/>
                  </a:lnTo>
                  <a:lnTo>
                    <a:pt x="177" y="4"/>
                  </a:lnTo>
                  <a:lnTo>
                    <a:pt x="198" y="0"/>
                  </a:lnTo>
                  <a:lnTo>
                    <a:pt x="248" y="31"/>
                  </a:lnTo>
                  <a:lnTo>
                    <a:pt x="281" y="47"/>
                  </a:lnTo>
                  <a:lnTo>
                    <a:pt x="353" y="152"/>
                  </a:lnTo>
                  <a:lnTo>
                    <a:pt x="349" y="164"/>
                  </a:lnTo>
                  <a:lnTo>
                    <a:pt x="395" y="183"/>
                  </a:lnTo>
                  <a:lnTo>
                    <a:pt x="407" y="202"/>
                  </a:lnTo>
                  <a:lnTo>
                    <a:pt x="429" y="210"/>
                  </a:lnTo>
                  <a:lnTo>
                    <a:pt x="441" y="230"/>
                  </a:lnTo>
                  <a:lnTo>
                    <a:pt x="424" y="238"/>
                  </a:lnTo>
                  <a:lnTo>
                    <a:pt x="403" y="230"/>
                  </a:lnTo>
                  <a:lnTo>
                    <a:pt x="369" y="230"/>
                  </a:lnTo>
                  <a:lnTo>
                    <a:pt x="340" y="219"/>
                  </a:lnTo>
                  <a:lnTo>
                    <a:pt x="327" y="230"/>
                  </a:lnTo>
                  <a:lnTo>
                    <a:pt x="357" y="238"/>
                  </a:lnTo>
                  <a:lnTo>
                    <a:pt x="382" y="249"/>
                  </a:lnTo>
                  <a:lnTo>
                    <a:pt x="412" y="258"/>
                  </a:lnTo>
                </a:path>
              </a:pathLst>
            </a:custGeom>
            <a:solidFill>
              <a:srgbClr val="098ED1"/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未知"/>
            <p:cNvSpPr>
              <a:spLocks/>
            </p:cNvSpPr>
            <p:nvPr/>
          </p:nvSpPr>
          <p:spPr bwMode="auto">
            <a:xfrm>
              <a:off x="3032116" y="3322412"/>
              <a:ext cx="589561" cy="349860"/>
            </a:xfrm>
            <a:custGeom>
              <a:avLst/>
              <a:gdLst>
                <a:gd name="T0" fmla="*/ 127143 w 599"/>
                <a:gd name="T1" fmla="*/ 501199 h 352"/>
                <a:gd name="T2" fmla="*/ 235904 w 599"/>
                <a:gd name="T3" fmla="*/ 476448 h 352"/>
                <a:gd name="T4" fmla="*/ 240500 w 599"/>
                <a:gd name="T5" fmla="*/ 428494 h 352"/>
                <a:gd name="T6" fmla="*/ 396748 w 599"/>
                <a:gd name="T7" fmla="*/ 422306 h 352"/>
                <a:gd name="T8" fmla="*/ 473340 w 599"/>
                <a:gd name="T9" fmla="*/ 464073 h 352"/>
                <a:gd name="T10" fmla="*/ 537678 w 599"/>
                <a:gd name="T11" fmla="*/ 434681 h 352"/>
                <a:gd name="T12" fmla="*/ 563719 w 599"/>
                <a:gd name="T13" fmla="*/ 464073 h 352"/>
                <a:gd name="T14" fmla="*/ 608142 w 599"/>
                <a:gd name="T15" fmla="*/ 416119 h 352"/>
                <a:gd name="T16" fmla="*/ 626524 w 599"/>
                <a:gd name="T17" fmla="*/ 476448 h 352"/>
                <a:gd name="T18" fmla="*/ 666352 w 599"/>
                <a:gd name="T19" fmla="*/ 501199 h 352"/>
                <a:gd name="T20" fmla="*/ 741413 w 599"/>
                <a:gd name="T21" fmla="*/ 459432 h 352"/>
                <a:gd name="T22" fmla="*/ 871620 w 599"/>
                <a:gd name="T23" fmla="*/ 385180 h 352"/>
                <a:gd name="T24" fmla="*/ 857833 w 599"/>
                <a:gd name="T25" fmla="*/ 264521 h 352"/>
                <a:gd name="T26" fmla="*/ 871620 w 599"/>
                <a:gd name="T27" fmla="*/ 222755 h 352"/>
                <a:gd name="T28" fmla="*/ 787368 w 599"/>
                <a:gd name="T29" fmla="*/ 187176 h 352"/>
                <a:gd name="T30" fmla="*/ 729158 w 599"/>
                <a:gd name="T31" fmla="*/ 187176 h 352"/>
                <a:gd name="T32" fmla="*/ 644907 w 599"/>
                <a:gd name="T33" fmla="*/ 157785 h 352"/>
                <a:gd name="T34" fmla="*/ 594356 w 599"/>
                <a:gd name="T35" fmla="*/ 108284 h 352"/>
                <a:gd name="T36" fmla="*/ 549932 w 599"/>
                <a:gd name="T37" fmla="*/ 102096 h 352"/>
                <a:gd name="T38" fmla="*/ 447299 w 599"/>
                <a:gd name="T39" fmla="*/ 102096 h 352"/>
                <a:gd name="T40" fmla="*/ 269605 w 599"/>
                <a:gd name="T41" fmla="*/ 0 h 352"/>
                <a:gd name="T42" fmla="*/ 223649 w 599"/>
                <a:gd name="T43" fmla="*/ 12375 h 352"/>
                <a:gd name="T44" fmla="*/ 113357 w 599"/>
                <a:gd name="T45" fmla="*/ 12375 h 352"/>
                <a:gd name="T46" fmla="*/ 127143 w 599"/>
                <a:gd name="T47" fmla="*/ 54142 h 352"/>
                <a:gd name="T48" fmla="*/ 177694 w 599"/>
                <a:gd name="T49" fmla="*/ 66517 h 352"/>
                <a:gd name="T50" fmla="*/ 119484 w 599"/>
                <a:gd name="T51" fmla="*/ 102096 h 352"/>
                <a:gd name="T52" fmla="*/ 119484 w 599"/>
                <a:gd name="T53" fmla="*/ 151597 h 352"/>
                <a:gd name="T54" fmla="*/ 153184 w 599"/>
                <a:gd name="T55" fmla="*/ 199551 h 352"/>
                <a:gd name="T56" fmla="*/ 191481 w 599"/>
                <a:gd name="T57" fmla="*/ 295460 h 352"/>
                <a:gd name="T58" fmla="*/ 165439 w 599"/>
                <a:gd name="T59" fmla="*/ 314023 h 352"/>
                <a:gd name="T60" fmla="*/ 24510 w 599"/>
                <a:gd name="T61" fmla="*/ 368164 h 352"/>
                <a:gd name="T62" fmla="*/ 16850 w 599"/>
                <a:gd name="T63" fmla="*/ 416119 h 352"/>
                <a:gd name="T64" fmla="*/ 42892 w 599"/>
                <a:gd name="T65" fmla="*/ 470260 h 35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99" h="352">
                  <a:moveTo>
                    <a:pt x="70" y="351"/>
                  </a:moveTo>
                  <a:lnTo>
                    <a:pt x="83" y="324"/>
                  </a:lnTo>
                  <a:lnTo>
                    <a:pt x="121" y="297"/>
                  </a:lnTo>
                  <a:lnTo>
                    <a:pt x="154" y="308"/>
                  </a:lnTo>
                  <a:lnTo>
                    <a:pt x="176" y="297"/>
                  </a:lnTo>
                  <a:lnTo>
                    <a:pt x="157" y="277"/>
                  </a:lnTo>
                  <a:lnTo>
                    <a:pt x="168" y="265"/>
                  </a:lnTo>
                  <a:lnTo>
                    <a:pt x="259" y="273"/>
                  </a:lnTo>
                  <a:lnTo>
                    <a:pt x="292" y="293"/>
                  </a:lnTo>
                  <a:lnTo>
                    <a:pt x="309" y="300"/>
                  </a:lnTo>
                  <a:lnTo>
                    <a:pt x="330" y="285"/>
                  </a:lnTo>
                  <a:lnTo>
                    <a:pt x="351" y="281"/>
                  </a:lnTo>
                  <a:lnTo>
                    <a:pt x="355" y="300"/>
                  </a:lnTo>
                  <a:lnTo>
                    <a:pt x="368" y="300"/>
                  </a:lnTo>
                  <a:lnTo>
                    <a:pt x="377" y="288"/>
                  </a:lnTo>
                  <a:lnTo>
                    <a:pt x="397" y="269"/>
                  </a:lnTo>
                  <a:lnTo>
                    <a:pt x="409" y="281"/>
                  </a:lnTo>
                  <a:lnTo>
                    <a:pt x="409" y="308"/>
                  </a:lnTo>
                  <a:lnTo>
                    <a:pt x="418" y="320"/>
                  </a:lnTo>
                  <a:lnTo>
                    <a:pt x="435" y="324"/>
                  </a:lnTo>
                  <a:lnTo>
                    <a:pt x="456" y="304"/>
                  </a:lnTo>
                  <a:lnTo>
                    <a:pt x="484" y="297"/>
                  </a:lnTo>
                  <a:lnTo>
                    <a:pt x="539" y="246"/>
                  </a:lnTo>
                  <a:lnTo>
                    <a:pt x="569" y="249"/>
                  </a:lnTo>
                  <a:lnTo>
                    <a:pt x="598" y="238"/>
                  </a:lnTo>
                  <a:lnTo>
                    <a:pt x="560" y="171"/>
                  </a:lnTo>
                  <a:lnTo>
                    <a:pt x="573" y="152"/>
                  </a:lnTo>
                  <a:lnTo>
                    <a:pt x="569" y="144"/>
                  </a:lnTo>
                  <a:lnTo>
                    <a:pt x="547" y="137"/>
                  </a:lnTo>
                  <a:lnTo>
                    <a:pt x="514" y="121"/>
                  </a:lnTo>
                  <a:lnTo>
                    <a:pt x="497" y="109"/>
                  </a:lnTo>
                  <a:lnTo>
                    <a:pt x="476" y="121"/>
                  </a:lnTo>
                  <a:lnTo>
                    <a:pt x="451" y="102"/>
                  </a:lnTo>
                  <a:lnTo>
                    <a:pt x="421" y="102"/>
                  </a:lnTo>
                  <a:lnTo>
                    <a:pt x="397" y="90"/>
                  </a:lnTo>
                  <a:lnTo>
                    <a:pt x="388" y="70"/>
                  </a:lnTo>
                  <a:lnTo>
                    <a:pt x="377" y="59"/>
                  </a:lnTo>
                  <a:lnTo>
                    <a:pt x="359" y="66"/>
                  </a:lnTo>
                  <a:lnTo>
                    <a:pt x="343" y="59"/>
                  </a:lnTo>
                  <a:lnTo>
                    <a:pt x="292" y="66"/>
                  </a:lnTo>
                  <a:lnTo>
                    <a:pt x="238" y="54"/>
                  </a:lnTo>
                  <a:lnTo>
                    <a:pt x="176" y="0"/>
                  </a:lnTo>
                  <a:lnTo>
                    <a:pt x="154" y="15"/>
                  </a:lnTo>
                  <a:lnTo>
                    <a:pt x="146" y="8"/>
                  </a:lnTo>
                  <a:lnTo>
                    <a:pt x="133" y="8"/>
                  </a:lnTo>
                  <a:lnTo>
                    <a:pt x="74" y="8"/>
                  </a:lnTo>
                  <a:lnTo>
                    <a:pt x="66" y="15"/>
                  </a:lnTo>
                  <a:lnTo>
                    <a:pt x="83" y="35"/>
                  </a:lnTo>
                  <a:lnTo>
                    <a:pt x="100" y="39"/>
                  </a:lnTo>
                  <a:lnTo>
                    <a:pt x="116" y="43"/>
                  </a:lnTo>
                  <a:lnTo>
                    <a:pt x="108" y="54"/>
                  </a:lnTo>
                  <a:lnTo>
                    <a:pt x="78" y="66"/>
                  </a:lnTo>
                  <a:lnTo>
                    <a:pt x="74" y="90"/>
                  </a:lnTo>
                  <a:lnTo>
                    <a:pt x="78" y="98"/>
                  </a:lnTo>
                  <a:lnTo>
                    <a:pt x="83" y="125"/>
                  </a:lnTo>
                  <a:lnTo>
                    <a:pt x="100" y="129"/>
                  </a:lnTo>
                  <a:lnTo>
                    <a:pt x="121" y="148"/>
                  </a:lnTo>
                  <a:lnTo>
                    <a:pt x="125" y="191"/>
                  </a:lnTo>
                  <a:lnTo>
                    <a:pt x="121" y="207"/>
                  </a:lnTo>
                  <a:lnTo>
                    <a:pt x="108" y="203"/>
                  </a:lnTo>
                  <a:lnTo>
                    <a:pt x="74" y="230"/>
                  </a:lnTo>
                  <a:lnTo>
                    <a:pt x="16" y="238"/>
                  </a:lnTo>
                  <a:lnTo>
                    <a:pt x="0" y="254"/>
                  </a:lnTo>
                  <a:lnTo>
                    <a:pt x="11" y="269"/>
                  </a:lnTo>
                  <a:lnTo>
                    <a:pt x="16" y="300"/>
                  </a:lnTo>
                  <a:lnTo>
                    <a:pt x="28" y="304"/>
                  </a:lnTo>
                  <a:lnTo>
                    <a:pt x="70" y="351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未知"/>
            <p:cNvSpPr>
              <a:spLocks/>
            </p:cNvSpPr>
            <p:nvPr/>
          </p:nvSpPr>
          <p:spPr bwMode="auto">
            <a:xfrm>
              <a:off x="3032116" y="3322412"/>
              <a:ext cx="589561" cy="349860"/>
            </a:xfrm>
            <a:custGeom>
              <a:avLst/>
              <a:gdLst>
                <a:gd name="T0" fmla="*/ 127143 w 599"/>
                <a:gd name="T1" fmla="*/ 501199 h 352"/>
                <a:gd name="T2" fmla="*/ 235904 w 599"/>
                <a:gd name="T3" fmla="*/ 476448 h 352"/>
                <a:gd name="T4" fmla="*/ 240500 w 599"/>
                <a:gd name="T5" fmla="*/ 428494 h 352"/>
                <a:gd name="T6" fmla="*/ 396748 w 599"/>
                <a:gd name="T7" fmla="*/ 422306 h 352"/>
                <a:gd name="T8" fmla="*/ 473340 w 599"/>
                <a:gd name="T9" fmla="*/ 464073 h 352"/>
                <a:gd name="T10" fmla="*/ 537678 w 599"/>
                <a:gd name="T11" fmla="*/ 434681 h 352"/>
                <a:gd name="T12" fmla="*/ 563719 w 599"/>
                <a:gd name="T13" fmla="*/ 464073 h 352"/>
                <a:gd name="T14" fmla="*/ 608142 w 599"/>
                <a:gd name="T15" fmla="*/ 416119 h 352"/>
                <a:gd name="T16" fmla="*/ 626524 w 599"/>
                <a:gd name="T17" fmla="*/ 476448 h 352"/>
                <a:gd name="T18" fmla="*/ 666352 w 599"/>
                <a:gd name="T19" fmla="*/ 501199 h 352"/>
                <a:gd name="T20" fmla="*/ 741413 w 599"/>
                <a:gd name="T21" fmla="*/ 459432 h 352"/>
                <a:gd name="T22" fmla="*/ 871620 w 599"/>
                <a:gd name="T23" fmla="*/ 385180 h 352"/>
                <a:gd name="T24" fmla="*/ 857833 w 599"/>
                <a:gd name="T25" fmla="*/ 264521 h 352"/>
                <a:gd name="T26" fmla="*/ 871620 w 599"/>
                <a:gd name="T27" fmla="*/ 222755 h 352"/>
                <a:gd name="T28" fmla="*/ 787368 w 599"/>
                <a:gd name="T29" fmla="*/ 187176 h 352"/>
                <a:gd name="T30" fmla="*/ 729158 w 599"/>
                <a:gd name="T31" fmla="*/ 187176 h 352"/>
                <a:gd name="T32" fmla="*/ 644907 w 599"/>
                <a:gd name="T33" fmla="*/ 157785 h 352"/>
                <a:gd name="T34" fmla="*/ 594356 w 599"/>
                <a:gd name="T35" fmla="*/ 108284 h 352"/>
                <a:gd name="T36" fmla="*/ 549932 w 599"/>
                <a:gd name="T37" fmla="*/ 102096 h 352"/>
                <a:gd name="T38" fmla="*/ 447299 w 599"/>
                <a:gd name="T39" fmla="*/ 102096 h 352"/>
                <a:gd name="T40" fmla="*/ 269605 w 599"/>
                <a:gd name="T41" fmla="*/ 0 h 352"/>
                <a:gd name="T42" fmla="*/ 223649 w 599"/>
                <a:gd name="T43" fmla="*/ 12375 h 352"/>
                <a:gd name="T44" fmla="*/ 113357 w 599"/>
                <a:gd name="T45" fmla="*/ 12375 h 352"/>
                <a:gd name="T46" fmla="*/ 127143 w 599"/>
                <a:gd name="T47" fmla="*/ 54142 h 352"/>
                <a:gd name="T48" fmla="*/ 177694 w 599"/>
                <a:gd name="T49" fmla="*/ 66517 h 352"/>
                <a:gd name="T50" fmla="*/ 119484 w 599"/>
                <a:gd name="T51" fmla="*/ 102096 h 352"/>
                <a:gd name="T52" fmla="*/ 119484 w 599"/>
                <a:gd name="T53" fmla="*/ 151597 h 352"/>
                <a:gd name="T54" fmla="*/ 153184 w 599"/>
                <a:gd name="T55" fmla="*/ 199551 h 352"/>
                <a:gd name="T56" fmla="*/ 191481 w 599"/>
                <a:gd name="T57" fmla="*/ 295460 h 352"/>
                <a:gd name="T58" fmla="*/ 165439 w 599"/>
                <a:gd name="T59" fmla="*/ 314023 h 352"/>
                <a:gd name="T60" fmla="*/ 24510 w 599"/>
                <a:gd name="T61" fmla="*/ 368164 h 352"/>
                <a:gd name="T62" fmla="*/ 16850 w 599"/>
                <a:gd name="T63" fmla="*/ 416119 h 352"/>
                <a:gd name="T64" fmla="*/ 42892 w 599"/>
                <a:gd name="T65" fmla="*/ 470260 h 35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99" h="352">
                  <a:moveTo>
                    <a:pt x="70" y="351"/>
                  </a:moveTo>
                  <a:lnTo>
                    <a:pt x="83" y="324"/>
                  </a:lnTo>
                  <a:lnTo>
                    <a:pt x="121" y="297"/>
                  </a:lnTo>
                  <a:lnTo>
                    <a:pt x="154" y="308"/>
                  </a:lnTo>
                  <a:lnTo>
                    <a:pt x="176" y="297"/>
                  </a:lnTo>
                  <a:lnTo>
                    <a:pt x="157" y="277"/>
                  </a:lnTo>
                  <a:lnTo>
                    <a:pt x="168" y="265"/>
                  </a:lnTo>
                  <a:lnTo>
                    <a:pt x="259" y="273"/>
                  </a:lnTo>
                  <a:lnTo>
                    <a:pt x="292" y="293"/>
                  </a:lnTo>
                  <a:lnTo>
                    <a:pt x="309" y="300"/>
                  </a:lnTo>
                  <a:lnTo>
                    <a:pt x="330" y="285"/>
                  </a:lnTo>
                  <a:lnTo>
                    <a:pt x="351" y="281"/>
                  </a:lnTo>
                  <a:lnTo>
                    <a:pt x="355" y="300"/>
                  </a:lnTo>
                  <a:lnTo>
                    <a:pt x="368" y="300"/>
                  </a:lnTo>
                  <a:lnTo>
                    <a:pt x="377" y="288"/>
                  </a:lnTo>
                  <a:lnTo>
                    <a:pt x="397" y="269"/>
                  </a:lnTo>
                  <a:lnTo>
                    <a:pt x="409" y="281"/>
                  </a:lnTo>
                  <a:lnTo>
                    <a:pt x="409" y="308"/>
                  </a:lnTo>
                  <a:lnTo>
                    <a:pt x="418" y="320"/>
                  </a:lnTo>
                  <a:lnTo>
                    <a:pt x="435" y="324"/>
                  </a:lnTo>
                  <a:lnTo>
                    <a:pt x="456" y="304"/>
                  </a:lnTo>
                  <a:lnTo>
                    <a:pt x="484" y="297"/>
                  </a:lnTo>
                  <a:lnTo>
                    <a:pt x="539" y="246"/>
                  </a:lnTo>
                  <a:lnTo>
                    <a:pt x="569" y="249"/>
                  </a:lnTo>
                  <a:lnTo>
                    <a:pt x="598" y="238"/>
                  </a:lnTo>
                  <a:lnTo>
                    <a:pt x="560" y="171"/>
                  </a:lnTo>
                  <a:lnTo>
                    <a:pt x="573" y="152"/>
                  </a:lnTo>
                  <a:lnTo>
                    <a:pt x="569" y="144"/>
                  </a:lnTo>
                  <a:lnTo>
                    <a:pt x="547" y="137"/>
                  </a:lnTo>
                  <a:lnTo>
                    <a:pt x="514" y="121"/>
                  </a:lnTo>
                  <a:lnTo>
                    <a:pt x="497" y="109"/>
                  </a:lnTo>
                  <a:lnTo>
                    <a:pt x="476" y="121"/>
                  </a:lnTo>
                  <a:lnTo>
                    <a:pt x="451" y="102"/>
                  </a:lnTo>
                  <a:lnTo>
                    <a:pt x="421" y="102"/>
                  </a:lnTo>
                  <a:lnTo>
                    <a:pt x="397" y="90"/>
                  </a:lnTo>
                  <a:lnTo>
                    <a:pt x="388" y="70"/>
                  </a:lnTo>
                  <a:lnTo>
                    <a:pt x="377" y="59"/>
                  </a:lnTo>
                  <a:lnTo>
                    <a:pt x="359" y="66"/>
                  </a:lnTo>
                  <a:lnTo>
                    <a:pt x="343" y="59"/>
                  </a:lnTo>
                  <a:lnTo>
                    <a:pt x="292" y="66"/>
                  </a:lnTo>
                  <a:lnTo>
                    <a:pt x="238" y="54"/>
                  </a:lnTo>
                  <a:lnTo>
                    <a:pt x="176" y="0"/>
                  </a:lnTo>
                  <a:lnTo>
                    <a:pt x="154" y="15"/>
                  </a:lnTo>
                  <a:lnTo>
                    <a:pt x="146" y="8"/>
                  </a:lnTo>
                  <a:lnTo>
                    <a:pt x="133" y="8"/>
                  </a:lnTo>
                  <a:lnTo>
                    <a:pt x="74" y="8"/>
                  </a:lnTo>
                  <a:lnTo>
                    <a:pt x="66" y="15"/>
                  </a:lnTo>
                  <a:lnTo>
                    <a:pt x="83" y="35"/>
                  </a:lnTo>
                  <a:lnTo>
                    <a:pt x="100" y="39"/>
                  </a:lnTo>
                  <a:lnTo>
                    <a:pt x="116" y="43"/>
                  </a:lnTo>
                  <a:lnTo>
                    <a:pt x="108" y="54"/>
                  </a:lnTo>
                  <a:lnTo>
                    <a:pt x="78" y="66"/>
                  </a:lnTo>
                  <a:lnTo>
                    <a:pt x="74" y="90"/>
                  </a:lnTo>
                  <a:lnTo>
                    <a:pt x="78" y="98"/>
                  </a:lnTo>
                  <a:lnTo>
                    <a:pt x="83" y="125"/>
                  </a:lnTo>
                  <a:lnTo>
                    <a:pt x="100" y="129"/>
                  </a:lnTo>
                  <a:lnTo>
                    <a:pt x="121" y="148"/>
                  </a:lnTo>
                  <a:lnTo>
                    <a:pt x="125" y="191"/>
                  </a:lnTo>
                  <a:lnTo>
                    <a:pt x="121" y="207"/>
                  </a:lnTo>
                  <a:lnTo>
                    <a:pt x="108" y="203"/>
                  </a:lnTo>
                  <a:lnTo>
                    <a:pt x="74" y="230"/>
                  </a:lnTo>
                  <a:lnTo>
                    <a:pt x="16" y="238"/>
                  </a:lnTo>
                  <a:lnTo>
                    <a:pt x="0" y="254"/>
                  </a:lnTo>
                  <a:lnTo>
                    <a:pt x="11" y="269"/>
                  </a:lnTo>
                  <a:lnTo>
                    <a:pt x="16" y="300"/>
                  </a:lnTo>
                  <a:lnTo>
                    <a:pt x="28" y="304"/>
                  </a:lnTo>
                  <a:lnTo>
                    <a:pt x="70" y="351"/>
                  </a:lnTo>
                </a:path>
              </a:pathLst>
            </a:custGeom>
            <a:solidFill>
              <a:srgbClr val="7CAFDE"/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未知"/>
            <p:cNvSpPr>
              <a:spLocks/>
            </p:cNvSpPr>
            <p:nvPr/>
          </p:nvSpPr>
          <p:spPr bwMode="auto">
            <a:xfrm>
              <a:off x="2216114" y="3271412"/>
              <a:ext cx="942482" cy="678301"/>
            </a:xfrm>
            <a:custGeom>
              <a:avLst/>
              <a:gdLst>
                <a:gd name="T0" fmla="*/ 569339 w 961"/>
                <a:gd name="T1" fmla="*/ 91462 h 681"/>
                <a:gd name="T2" fmla="*/ 541864 w 961"/>
                <a:gd name="T3" fmla="*/ 31004 h 681"/>
                <a:gd name="T4" fmla="*/ 638026 w 961"/>
                <a:gd name="T5" fmla="*/ 0 h 681"/>
                <a:gd name="T6" fmla="*/ 657869 w 961"/>
                <a:gd name="T7" fmla="*/ 60458 h 681"/>
                <a:gd name="T8" fmla="*/ 741820 w 961"/>
                <a:gd name="T9" fmla="*/ 133317 h 681"/>
                <a:gd name="T10" fmla="*/ 787611 w 961"/>
                <a:gd name="T11" fmla="*/ 133317 h 681"/>
                <a:gd name="T12" fmla="*/ 825771 w 961"/>
                <a:gd name="T13" fmla="*/ 199976 h 681"/>
                <a:gd name="T14" fmla="*/ 921933 w 961"/>
                <a:gd name="T15" fmla="*/ 187574 h 681"/>
                <a:gd name="T16" fmla="*/ 958566 w 961"/>
                <a:gd name="T17" fmla="*/ 158121 h 681"/>
                <a:gd name="T18" fmla="*/ 989093 w 961"/>
                <a:gd name="T19" fmla="*/ 187574 h 681"/>
                <a:gd name="T20" fmla="*/ 1085255 w 961"/>
                <a:gd name="T21" fmla="*/ 176723 h 681"/>
                <a:gd name="T22" fmla="*/ 1106625 w 961"/>
                <a:gd name="T23" fmla="*/ 206177 h 681"/>
                <a:gd name="T24" fmla="*/ 1214998 w 961"/>
                <a:gd name="T25" fmla="*/ 241831 h 681"/>
                <a:gd name="T26" fmla="*/ 1337108 w 961"/>
                <a:gd name="T27" fmla="*/ 260434 h 681"/>
                <a:gd name="T28" fmla="*/ 1399689 w 961"/>
                <a:gd name="T29" fmla="*/ 272835 h 681"/>
                <a:gd name="T30" fmla="*/ 1457692 w 961"/>
                <a:gd name="T31" fmla="*/ 310040 h 681"/>
                <a:gd name="T32" fmla="*/ 1457692 w 961"/>
                <a:gd name="T33" fmla="*/ 399952 h 681"/>
                <a:gd name="T34" fmla="*/ 1385952 w 961"/>
                <a:gd name="T35" fmla="*/ 435607 h 681"/>
                <a:gd name="T36" fmla="*/ 1273000 w 961"/>
                <a:gd name="T37" fmla="*/ 472811 h 681"/>
                <a:gd name="T38" fmla="*/ 1297422 w 961"/>
                <a:gd name="T39" fmla="*/ 544121 h 681"/>
                <a:gd name="T40" fmla="*/ 1381373 w 961"/>
                <a:gd name="T41" fmla="*/ 623181 h 681"/>
                <a:gd name="T42" fmla="*/ 1341687 w 961"/>
                <a:gd name="T43" fmla="*/ 744097 h 681"/>
                <a:gd name="T44" fmla="*/ 1273000 w 961"/>
                <a:gd name="T45" fmla="*/ 665036 h 681"/>
                <a:gd name="T46" fmla="*/ 1245525 w 961"/>
                <a:gd name="T47" fmla="*/ 635582 h 681"/>
                <a:gd name="T48" fmla="*/ 1169206 w 961"/>
                <a:gd name="T49" fmla="*/ 623181 h 681"/>
                <a:gd name="T50" fmla="*/ 1114257 w 961"/>
                <a:gd name="T51" fmla="*/ 677438 h 681"/>
                <a:gd name="T52" fmla="*/ 1066939 w 961"/>
                <a:gd name="T53" fmla="*/ 708442 h 681"/>
                <a:gd name="T54" fmla="*/ 998252 w 961"/>
                <a:gd name="T55" fmla="*/ 696040 h 681"/>
                <a:gd name="T56" fmla="*/ 958566 w 961"/>
                <a:gd name="T57" fmla="*/ 751848 h 681"/>
                <a:gd name="T58" fmla="*/ 1042517 w 961"/>
                <a:gd name="T59" fmla="*/ 812305 h 681"/>
                <a:gd name="T60" fmla="*/ 921933 w 961"/>
                <a:gd name="T61" fmla="*/ 823157 h 681"/>
                <a:gd name="T62" fmla="*/ 880721 w 961"/>
                <a:gd name="T63" fmla="*/ 787502 h 681"/>
                <a:gd name="T64" fmla="*/ 805928 w 961"/>
                <a:gd name="T65" fmla="*/ 798354 h 681"/>
                <a:gd name="T66" fmla="*/ 787611 w 961"/>
                <a:gd name="T67" fmla="*/ 744097 h 681"/>
                <a:gd name="T68" fmla="*/ 746399 w 961"/>
                <a:gd name="T69" fmla="*/ 714643 h 681"/>
                <a:gd name="T70" fmla="*/ 741820 w 961"/>
                <a:gd name="T71" fmla="*/ 756498 h 681"/>
                <a:gd name="T72" fmla="*/ 697555 w 961"/>
                <a:gd name="T73" fmla="*/ 793703 h 681"/>
                <a:gd name="T74" fmla="*/ 625815 w 961"/>
                <a:gd name="T75" fmla="*/ 902217 h 681"/>
                <a:gd name="T76" fmla="*/ 607499 w 961"/>
                <a:gd name="T77" fmla="*/ 1029334 h 681"/>
                <a:gd name="T78" fmla="*/ 511337 w 961"/>
                <a:gd name="T79" fmla="*/ 1054137 h 681"/>
                <a:gd name="T80" fmla="*/ 377016 w 961"/>
                <a:gd name="T81" fmla="*/ 841759 h 681"/>
                <a:gd name="T82" fmla="*/ 299170 w 961"/>
                <a:gd name="T83" fmla="*/ 804554 h 681"/>
                <a:gd name="T84" fmla="*/ 306802 w 961"/>
                <a:gd name="T85" fmla="*/ 751848 h 681"/>
                <a:gd name="T86" fmla="*/ 235062 w 961"/>
                <a:gd name="T87" fmla="*/ 756498 h 681"/>
                <a:gd name="T88" fmla="*/ 172481 w 961"/>
                <a:gd name="T89" fmla="*/ 654185 h 681"/>
                <a:gd name="T90" fmla="*/ 160270 w 961"/>
                <a:gd name="T91" fmla="*/ 460410 h 681"/>
                <a:gd name="T92" fmla="*/ 151111 w 961"/>
                <a:gd name="T93" fmla="*/ 362747 h 681"/>
                <a:gd name="T94" fmla="*/ 0 w 961"/>
                <a:gd name="T95" fmla="*/ 176723 h 681"/>
                <a:gd name="T96" fmla="*/ 18317 w 961"/>
                <a:gd name="T97" fmla="*/ 127116 h 681"/>
                <a:gd name="T98" fmla="*/ 230483 w 961"/>
                <a:gd name="T99" fmla="*/ 133317 h 681"/>
                <a:gd name="T100" fmla="*/ 294591 w 961"/>
                <a:gd name="T101" fmla="*/ 145719 h 681"/>
                <a:gd name="T102" fmla="*/ 402964 w 961"/>
                <a:gd name="T103" fmla="*/ 193775 h 681"/>
                <a:gd name="T104" fmla="*/ 415175 w 961"/>
                <a:gd name="T105" fmla="*/ 139518 h 681"/>
                <a:gd name="T106" fmla="*/ 486915 w 961"/>
                <a:gd name="T107" fmla="*/ 145719 h 681"/>
                <a:gd name="T108" fmla="*/ 549496 w 961"/>
                <a:gd name="T109" fmla="*/ 133317 h 68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961" h="681">
                  <a:moveTo>
                    <a:pt x="360" y="86"/>
                  </a:moveTo>
                  <a:lnTo>
                    <a:pt x="373" y="59"/>
                  </a:lnTo>
                  <a:lnTo>
                    <a:pt x="360" y="43"/>
                  </a:lnTo>
                  <a:lnTo>
                    <a:pt x="355" y="20"/>
                  </a:lnTo>
                  <a:lnTo>
                    <a:pt x="406" y="0"/>
                  </a:lnTo>
                  <a:lnTo>
                    <a:pt x="418" y="0"/>
                  </a:lnTo>
                  <a:lnTo>
                    <a:pt x="426" y="16"/>
                  </a:lnTo>
                  <a:lnTo>
                    <a:pt x="431" y="39"/>
                  </a:lnTo>
                  <a:lnTo>
                    <a:pt x="457" y="55"/>
                  </a:lnTo>
                  <a:lnTo>
                    <a:pt x="486" y="86"/>
                  </a:lnTo>
                  <a:lnTo>
                    <a:pt x="506" y="75"/>
                  </a:lnTo>
                  <a:lnTo>
                    <a:pt x="516" y="86"/>
                  </a:lnTo>
                  <a:lnTo>
                    <a:pt x="520" y="114"/>
                  </a:lnTo>
                  <a:lnTo>
                    <a:pt x="541" y="129"/>
                  </a:lnTo>
                  <a:lnTo>
                    <a:pt x="594" y="133"/>
                  </a:lnTo>
                  <a:lnTo>
                    <a:pt x="604" y="121"/>
                  </a:lnTo>
                  <a:lnTo>
                    <a:pt x="599" y="110"/>
                  </a:lnTo>
                  <a:lnTo>
                    <a:pt x="628" y="102"/>
                  </a:lnTo>
                  <a:lnTo>
                    <a:pt x="645" y="105"/>
                  </a:lnTo>
                  <a:lnTo>
                    <a:pt x="648" y="121"/>
                  </a:lnTo>
                  <a:lnTo>
                    <a:pt x="662" y="125"/>
                  </a:lnTo>
                  <a:lnTo>
                    <a:pt x="711" y="114"/>
                  </a:lnTo>
                  <a:lnTo>
                    <a:pt x="725" y="117"/>
                  </a:lnTo>
                  <a:lnTo>
                    <a:pt x="725" y="133"/>
                  </a:lnTo>
                  <a:lnTo>
                    <a:pt x="750" y="137"/>
                  </a:lnTo>
                  <a:lnTo>
                    <a:pt x="796" y="156"/>
                  </a:lnTo>
                  <a:lnTo>
                    <a:pt x="821" y="149"/>
                  </a:lnTo>
                  <a:lnTo>
                    <a:pt x="876" y="168"/>
                  </a:lnTo>
                  <a:lnTo>
                    <a:pt x="887" y="183"/>
                  </a:lnTo>
                  <a:lnTo>
                    <a:pt x="917" y="176"/>
                  </a:lnTo>
                  <a:lnTo>
                    <a:pt x="934" y="180"/>
                  </a:lnTo>
                  <a:lnTo>
                    <a:pt x="955" y="200"/>
                  </a:lnTo>
                  <a:lnTo>
                    <a:pt x="960" y="242"/>
                  </a:lnTo>
                  <a:lnTo>
                    <a:pt x="955" y="258"/>
                  </a:lnTo>
                  <a:lnTo>
                    <a:pt x="942" y="254"/>
                  </a:lnTo>
                  <a:lnTo>
                    <a:pt x="908" y="281"/>
                  </a:lnTo>
                  <a:lnTo>
                    <a:pt x="850" y="290"/>
                  </a:lnTo>
                  <a:lnTo>
                    <a:pt x="834" y="305"/>
                  </a:lnTo>
                  <a:lnTo>
                    <a:pt x="845" y="320"/>
                  </a:lnTo>
                  <a:lnTo>
                    <a:pt x="850" y="351"/>
                  </a:lnTo>
                  <a:lnTo>
                    <a:pt x="863" y="356"/>
                  </a:lnTo>
                  <a:lnTo>
                    <a:pt x="905" y="402"/>
                  </a:lnTo>
                  <a:lnTo>
                    <a:pt x="908" y="465"/>
                  </a:lnTo>
                  <a:lnTo>
                    <a:pt x="879" y="480"/>
                  </a:lnTo>
                  <a:lnTo>
                    <a:pt x="859" y="461"/>
                  </a:lnTo>
                  <a:lnTo>
                    <a:pt x="834" y="429"/>
                  </a:lnTo>
                  <a:lnTo>
                    <a:pt x="834" y="414"/>
                  </a:lnTo>
                  <a:lnTo>
                    <a:pt x="816" y="410"/>
                  </a:lnTo>
                  <a:lnTo>
                    <a:pt x="800" y="418"/>
                  </a:lnTo>
                  <a:lnTo>
                    <a:pt x="766" y="402"/>
                  </a:lnTo>
                  <a:lnTo>
                    <a:pt x="754" y="434"/>
                  </a:lnTo>
                  <a:lnTo>
                    <a:pt x="730" y="437"/>
                  </a:lnTo>
                  <a:lnTo>
                    <a:pt x="708" y="465"/>
                  </a:lnTo>
                  <a:lnTo>
                    <a:pt x="699" y="457"/>
                  </a:lnTo>
                  <a:lnTo>
                    <a:pt x="678" y="465"/>
                  </a:lnTo>
                  <a:lnTo>
                    <a:pt x="654" y="449"/>
                  </a:lnTo>
                  <a:lnTo>
                    <a:pt x="628" y="473"/>
                  </a:lnTo>
                  <a:lnTo>
                    <a:pt x="628" y="485"/>
                  </a:lnTo>
                  <a:lnTo>
                    <a:pt x="675" y="508"/>
                  </a:lnTo>
                  <a:lnTo>
                    <a:pt x="683" y="524"/>
                  </a:lnTo>
                  <a:lnTo>
                    <a:pt x="654" y="535"/>
                  </a:lnTo>
                  <a:lnTo>
                    <a:pt x="604" y="531"/>
                  </a:lnTo>
                  <a:lnTo>
                    <a:pt x="599" y="515"/>
                  </a:lnTo>
                  <a:lnTo>
                    <a:pt x="577" y="508"/>
                  </a:lnTo>
                  <a:lnTo>
                    <a:pt x="549" y="524"/>
                  </a:lnTo>
                  <a:lnTo>
                    <a:pt x="528" y="515"/>
                  </a:lnTo>
                  <a:lnTo>
                    <a:pt x="528" y="492"/>
                  </a:lnTo>
                  <a:lnTo>
                    <a:pt x="516" y="480"/>
                  </a:lnTo>
                  <a:lnTo>
                    <a:pt x="516" y="469"/>
                  </a:lnTo>
                  <a:lnTo>
                    <a:pt x="489" y="461"/>
                  </a:lnTo>
                  <a:lnTo>
                    <a:pt x="481" y="469"/>
                  </a:lnTo>
                  <a:lnTo>
                    <a:pt x="486" y="488"/>
                  </a:lnTo>
                  <a:lnTo>
                    <a:pt x="461" y="496"/>
                  </a:lnTo>
                  <a:lnTo>
                    <a:pt x="457" y="512"/>
                  </a:lnTo>
                  <a:lnTo>
                    <a:pt x="461" y="527"/>
                  </a:lnTo>
                  <a:lnTo>
                    <a:pt x="410" y="582"/>
                  </a:lnTo>
                  <a:lnTo>
                    <a:pt x="418" y="644"/>
                  </a:lnTo>
                  <a:lnTo>
                    <a:pt x="398" y="664"/>
                  </a:lnTo>
                  <a:lnTo>
                    <a:pt x="385" y="652"/>
                  </a:lnTo>
                  <a:lnTo>
                    <a:pt x="335" y="680"/>
                  </a:lnTo>
                  <a:lnTo>
                    <a:pt x="319" y="668"/>
                  </a:lnTo>
                  <a:lnTo>
                    <a:pt x="247" y="543"/>
                  </a:lnTo>
                  <a:lnTo>
                    <a:pt x="217" y="524"/>
                  </a:lnTo>
                  <a:lnTo>
                    <a:pt x="196" y="519"/>
                  </a:lnTo>
                  <a:lnTo>
                    <a:pt x="188" y="504"/>
                  </a:lnTo>
                  <a:lnTo>
                    <a:pt x="201" y="485"/>
                  </a:lnTo>
                  <a:lnTo>
                    <a:pt x="180" y="469"/>
                  </a:lnTo>
                  <a:lnTo>
                    <a:pt x="154" y="488"/>
                  </a:lnTo>
                  <a:lnTo>
                    <a:pt x="130" y="492"/>
                  </a:lnTo>
                  <a:lnTo>
                    <a:pt x="113" y="422"/>
                  </a:lnTo>
                  <a:lnTo>
                    <a:pt x="109" y="407"/>
                  </a:lnTo>
                  <a:lnTo>
                    <a:pt x="105" y="297"/>
                  </a:lnTo>
                  <a:lnTo>
                    <a:pt x="83" y="242"/>
                  </a:lnTo>
                  <a:lnTo>
                    <a:pt x="99" y="234"/>
                  </a:lnTo>
                  <a:lnTo>
                    <a:pt x="54" y="153"/>
                  </a:lnTo>
                  <a:lnTo>
                    <a:pt x="0" y="114"/>
                  </a:lnTo>
                  <a:lnTo>
                    <a:pt x="4" y="90"/>
                  </a:lnTo>
                  <a:lnTo>
                    <a:pt x="12" y="82"/>
                  </a:lnTo>
                  <a:lnTo>
                    <a:pt x="96" y="70"/>
                  </a:lnTo>
                  <a:lnTo>
                    <a:pt x="151" y="86"/>
                  </a:lnTo>
                  <a:lnTo>
                    <a:pt x="180" y="75"/>
                  </a:lnTo>
                  <a:lnTo>
                    <a:pt x="193" y="94"/>
                  </a:lnTo>
                  <a:lnTo>
                    <a:pt x="234" y="133"/>
                  </a:lnTo>
                  <a:lnTo>
                    <a:pt x="264" y="125"/>
                  </a:lnTo>
                  <a:lnTo>
                    <a:pt x="264" y="102"/>
                  </a:lnTo>
                  <a:lnTo>
                    <a:pt x="272" y="90"/>
                  </a:lnTo>
                  <a:lnTo>
                    <a:pt x="305" y="78"/>
                  </a:lnTo>
                  <a:lnTo>
                    <a:pt x="319" y="94"/>
                  </a:lnTo>
                  <a:lnTo>
                    <a:pt x="335" y="82"/>
                  </a:lnTo>
                  <a:lnTo>
                    <a:pt x="360" y="86"/>
                  </a:lnTo>
                </a:path>
              </a:pathLst>
            </a:custGeom>
            <a:solidFill>
              <a:srgbClr val="05496B"/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未知"/>
            <p:cNvSpPr>
              <a:spLocks/>
            </p:cNvSpPr>
            <p:nvPr/>
          </p:nvSpPr>
          <p:spPr bwMode="auto">
            <a:xfrm>
              <a:off x="837071" y="3013351"/>
              <a:ext cx="1491244" cy="762962"/>
            </a:xfrm>
            <a:custGeom>
              <a:avLst/>
              <a:gdLst>
                <a:gd name="T0" fmla="*/ 1411870 w 1514"/>
                <a:gd name="T1" fmla="*/ 1131643 h 766"/>
                <a:gd name="T2" fmla="*/ 1451728 w 1514"/>
                <a:gd name="T3" fmla="*/ 1173498 h 766"/>
                <a:gd name="T4" fmla="*/ 1566701 w 1514"/>
                <a:gd name="T5" fmla="*/ 1131643 h 766"/>
                <a:gd name="T6" fmla="*/ 1637218 w 1514"/>
                <a:gd name="T7" fmla="*/ 1083587 h 766"/>
                <a:gd name="T8" fmla="*/ 1726130 w 1514"/>
                <a:gd name="T9" fmla="*/ 1052583 h 766"/>
                <a:gd name="T10" fmla="*/ 1822708 w 1514"/>
                <a:gd name="T11" fmla="*/ 1023129 h 766"/>
                <a:gd name="T12" fmla="*/ 1971407 w 1514"/>
                <a:gd name="T13" fmla="*/ 999876 h 766"/>
                <a:gd name="T14" fmla="*/ 1977538 w 1514"/>
                <a:gd name="T15" fmla="*/ 1052583 h 766"/>
                <a:gd name="T16" fmla="*/ 2021995 w 1514"/>
                <a:gd name="T17" fmla="*/ 1060334 h 766"/>
                <a:gd name="T18" fmla="*/ 1997467 w 1514"/>
                <a:gd name="T19" fmla="*/ 1125442 h 766"/>
                <a:gd name="T20" fmla="*/ 2021995 w 1514"/>
                <a:gd name="T21" fmla="*/ 1131643 h 766"/>
                <a:gd name="T22" fmla="*/ 2150765 w 1514"/>
                <a:gd name="T23" fmla="*/ 1125442 h 766"/>
                <a:gd name="T24" fmla="*/ 2227413 w 1514"/>
                <a:gd name="T25" fmla="*/ 1150245 h 766"/>
                <a:gd name="T26" fmla="*/ 2259606 w 1514"/>
                <a:gd name="T27" fmla="*/ 1162647 h 766"/>
                <a:gd name="T28" fmla="*/ 2267271 w 1514"/>
                <a:gd name="T29" fmla="*/ 1083587 h 766"/>
                <a:gd name="T30" fmla="*/ 2319392 w 1514"/>
                <a:gd name="T31" fmla="*/ 1029330 h 766"/>
                <a:gd name="T32" fmla="*/ 2279535 w 1514"/>
                <a:gd name="T33" fmla="*/ 773548 h 766"/>
                <a:gd name="T34" fmla="*/ 2235078 w 1514"/>
                <a:gd name="T35" fmla="*/ 635580 h 766"/>
                <a:gd name="T36" fmla="*/ 2126237 w 1514"/>
                <a:gd name="T37" fmla="*/ 587524 h 766"/>
                <a:gd name="T38" fmla="*/ 2054187 w 1514"/>
                <a:gd name="T39" fmla="*/ 713090 h 766"/>
                <a:gd name="T40" fmla="*/ 1919285 w 1514"/>
                <a:gd name="T41" fmla="*/ 647982 h 766"/>
                <a:gd name="T42" fmla="*/ 1677075 w 1514"/>
                <a:gd name="T43" fmla="*/ 561171 h 766"/>
                <a:gd name="T44" fmla="*/ 1572833 w 1514"/>
                <a:gd name="T45" fmla="*/ 550320 h 766"/>
                <a:gd name="T46" fmla="*/ 1373546 w 1514"/>
                <a:gd name="T47" fmla="*/ 471260 h 766"/>
                <a:gd name="T48" fmla="*/ 1276969 w 1514"/>
                <a:gd name="T49" fmla="*/ 254232 h 766"/>
                <a:gd name="T50" fmla="*/ 1315293 w 1514"/>
                <a:gd name="T51" fmla="*/ 186023 h 766"/>
                <a:gd name="T52" fmla="*/ 1307628 w 1514"/>
                <a:gd name="T53" fmla="*/ 96112 h 766"/>
                <a:gd name="T54" fmla="*/ 1329090 w 1514"/>
                <a:gd name="T55" fmla="*/ 48056 h 766"/>
                <a:gd name="T56" fmla="*/ 1155864 w 1514"/>
                <a:gd name="T57" fmla="*/ 0 h 766"/>
                <a:gd name="T58" fmla="*/ 1027094 w 1514"/>
                <a:gd name="T59" fmla="*/ 18602 h 766"/>
                <a:gd name="T60" fmla="*/ 872263 w 1514"/>
                <a:gd name="T61" fmla="*/ 65108 h 766"/>
                <a:gd name="T62" fmla="*/ 718966 w 1514"/>
                <a:gd name="T63" fmla="*/ 83711 h 766"/>
                <a:gd name="T64" fmla="*/ 616256 w 1514"/>
                <a:gd name="T65" fmla="*/ 31004 h 766"/>
                <a:gd name="T66" fmla="*/ 441497 w 1514"/>
                <a:gd name="T67" fmla="*/ 60458 h 766"/>
                <a:gd name="T68" fmla="*/ 378645 w 1514"/>
                <a:gd name="T69" fmla="*/ 23253 h 766"/>
                <a:gd name="T70" fmla="*/ 248342 w 1514"/>
                <a:gd name="T71" fmla="*/ 35655 h 766"/>
                <a:gd name="T72" fmla="*/ 185490 w 1514"/>
                <a:gd name="T73" fmla="*/ 114714 h 766"/>
                <a:gd name="T74" fmla="*/ 151765 w 1514"/>
                <a:gd name="T75" fmla="*/ 156570 h 766"/>
                <a:gd name="T76" fmla="*/ 107308 w 1514"/>
                <a:gd name="T77" fmla="*/ 175172 h 766"/>
                <a:gd name="T78" fmla="*/ 88913 w 1514"/>
                <a:gd name="T79" fmla="*/ 204626 h 766"/>
                <a:gd name="T80" fmla="*/ 119572 w 1514"/>
                <a:gd name="T81" fmla="*/ 272834 h 766"/>
                <a:gd name="T82" fmla="*/ 114973 w 1514"/>
                <a:gd name="T83" fmla="*/ 344143 h 766"/>
                <a:gd name="T84" fmla="*/ 30660 w 1514"/>
                <a:gd name="T85" fmla="*/ 319340 h 766"/>
                <a:gd name="T86" fmla="*/ 0 w 1514"/>
                <a:gd name="T87" fmla="*/ 344143 h 766"/>
                <a:gd name="T88" fmla="*/ 18396 w 1514"/>
                <a:gd name="T89" fmla="*/ 410802 h 766"/>
                <a:gd name="T90" fmla="*/ 6132 w 1514"/>
                <a:gd name="T91" fmla="*/ 471260 h 766"/>
                <a:gd name="T92" fmla="*/ 50588 w 1514"/>
                <a:gd name="T93" fmla="*/ 489862 h 766"/>
                <a:gd name="T94" fmla="*/ 151765 w 1514"/>
                <a:gd name="T95" fmla="*/ 587524 h 766"/>
                <a:gd name="T96" fmla="*/ 211551 w 1514"/>
                <a:gd name="T97" fmla="*/ 671235 h 766"/>
                <a:gd name="T98" fmla="*/ 248342 w 1514"/>
                <a:gd name="T99" fmla="*/ 696038 h 766"/>
                <a:gd name="T100" fmla="*/ 320392 w 1514"/>
                <a:gd name="T101" fmla="*/ 689837 h 766"/>
                <a:gd name="T102" fmla="*/ 489019 w 1514"/>
                <a:gd name="T103" fmla="*/ 865009 h 766"/>
                <a:gd name="T104" fmla="*/ 538074 w 1514"/>
                <a:gd name="T105" fmla="*/ 847957 h 766"/>
                <a:gd name="T106" fmla="*/ 551871 w 1514"/>
                <a:gd name="T107" fmla="*/ 913065 h 766"/>
                <a:gd name="T108" fmla="*/ 653048 w 1514"/>
                <a:gd name="T109" fmla="*/ 954921 h 766"/>
                <a:gd name="T110" fmla="*/ 737361 w 1514"/>
                <a:gd name="T111" fmla="*/ 1033981 h 766"/>
                <a:gd name="T112" fmla="*/ 757290 w 1514"/>
                <a:gd name="T113" fmla="*/ 1071185 h 766"/>
                <a:gd name="T114" fmla="*/ 846203 w 1514"/>
                <a:gd name="T115" fmla="*/ 1064985 h 766"/>
                <a:gd name="T116" fmla="*/ 1008698 w 1514"/>
                <a:gd name="T117" fmla="*/ 1102189 h 766"/>
                <a:gd name="T118" fmla="*/ 1083814 w 1514"/>
                <a:gd name="T119" fmla="*/ 1120792 h 766"/>
                <a:gd name="T120" fmla="*/ 1083814 w 1514"/>
                <a:gd name="T121" fmla="*/ 1185900 h 766"/>
                <a:gd name="T122" fmla="*/ 1227913 w 1514"/>
                <a:gd name="T123" fmla="*/ 1083587 h 766"/>
                <a:gd name="T124" fmla="*/ 1336755 w 1514"/>
                <a:gd name="T125" fmla="*/ 1125442 h 76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514" h="766">
                  <a:moveTo>
                    <a:pt x="872" y="726"/>
                  </a:moveTo>
                  <a:lnTo>
                    <a:pt x="921" y="730"/>
                  </a:lnTo>
                  <a:lnTo>
                    <a:pt x="938" y="753"/>
                  </a:lnTo>
                  <a:lnTo>
                    <a:pt x="947" y="757"/>
                  </a:lnTo>
                  <a:lnTo>
                    <a:pt x="1018" y="742"/>
                  </a:lnTo>
                  <a:lnTo>
                    <a:pt x="1022" y="730"/>
                  </a:lnTo>
                  <a:lnTo>
                    <a:pt x="1034" y="726"/>
                  </a:lnTo>
                  <a:lnTo>
                    <a:pt x="1068" y="699"/>
                  </a:lnTo>
                  <a:lnTo>
                    <a:pt x="1102" y="694"/>
                  </a:lnTo>
                  <a:lnTo>
                    <a:pt x="1126" y="679"/>
                  </a:lnTo>
                  <a:lnTo>
                    <a:pt x="1181" y="648"/>
                  </a:lnTo>
                  <a:lnTo>
                    <a:pt x="1189" y="660"/>
                  </a:lnTo>
                  <a:lnTo>
                    <a:pt x="1228" y="672"/>
                  </a:lnTo>
                  <a:lnTo>
                    <a:pt x="1286" y="645"/>
                  </a:lnTo>
                  <a:lnTo>
                    <a:pt x="1306" y="655"/>
                  </a:lnTo>
                  <a:lnTo>
                    <a:pt x="1290" y="679"/>
                  </a:lnTo>
                  <a:lnTo>
                    <a:pt x="1294" y="684"/>
                  </a:lnTo>
                  <a:lnTo>
                    <a:pt x="1319" y="684"/>
                  </a:lnTo>
                  <a:lnTo>
                    <a:pt x="1319" y="691"/>
                  </a:lnTo>
                  <a:lnTo>
                    <a:pt x="1303" y="726"/>
                  </a:lnTo>
                  <a:lnTo>
                    <a:pt x="1306" y="730"/>
                  </a:lnTo>
                  <a:lnTo>
                    <a:pt x="1319" y="730"/>
                  </a:lnTo>
                  <a:lnTo>
                    <a:pt x="1377" y="745"/>
                  </a:lnTo>
                  <a:lnTo>
                    <a:pt x="1403" y="726"/>
                  </a:lnTo>
                  <a:lnTo>
                    <a:pt x="1440" y="753"/>
                  </a:lnTo>
                  <a:lnTo>
                    <a:pt x="1453" y="742"/>
                  </a:lnTo>
                  <a:lnTo>
                    <a:pt x="1461" y="750"/>
                  </a:lnTo>
                  <a:lnTo>
                    <a:pt x="1474" y="750"/>
                  </a:lnTo>
                  <a:lnTo>
                    <a:pt x="1483" y="742"/>
                  </a:lnTo>
                  <a:lnTo>
                    <a:pt x="1479" y="699"/>
                  </a:lnTo>
                  <a:lnTo>
                    <a:pt x="1492" y="691"/>
                  </a:lnTo>
                  <a:lnTo>
                    <a:pt x="1513" y="664"/>
                  </a:lnTo>
                  <a:lnTo>
                    <a:pt x="1508" y="554"/>
                  </a:lnTo>
                  <a:lnTo>
                    <a:pt x="1487" y="499"/>
                  </a:lnTo>
                  <a:lnTo>
                    <a:pt x="1503" y="492"/>
                  </a:lnTo>
                  <a:lnTo>
                    <a:pt x="1458" y="410"/>
                  </a:lnTo>
                  <a:lnTo>
                    <a:pt x="1403" y="371"/>
                  </a:lnTo>
                  <a:lnTo>
                    <a:pt x="1387" y="379"/>
                  </a:lnTo>
                  <a:lnTo>
                    <a:pt x="1387" y="401"/>
                  </a:lnTo>
                  <a:lnTo>
                    <a:pt x="1340" y="460"/>
                  </a:lnTo>
                  <a:lnTo>
                    <a:pt x="1256" y="445"/>
                  </a:lnTo>
                  <a:lnTo>
                    <a:pt x="1252" y="418"/>
                  </a:lnTo>
                  <a:lnTo>
                    <a:pt x="1201" y="382"/>
                  </a:lnTo>
                  <a:lnTo>
                    <a:pt x="1094" y="362"/>
                  </a:lnTo>
                  <a:lnTo>
                    <a:pt x="1042" y="355"/>
                  </a:lnTo>
                  <a:lnTo>
                    <a:pt x="1026" y="355"/>
                  </a:lnTo>
                  <a:lnTo>
                    <a:pt x="984" y="323"/>
                  </a:lnTo>
                  <a:lnTo>
                    <a:pt x="896" y="304"/>
                  </a:lnTo>
                  <a:lnTo>
                    <a:pt x="837" y="195"/>
                  </a:lnTo>
                  <a:lnTo>
                    <a:pt x="833" y="164"/>
                  </a:lnTo>
                  <a:lnTo>
                    <a:pt x="858" y="156"/>
                  </a:lnTo>
                  <a:lnTo>
                    <a:pt x="858" y="120"/>
                  </a:lnTo>
                  <a:lnTo>
                    <a:pt x="875" y="78"/>
                  </a:lnTo>
                  <a:lnTo>
                    <a:pt x="853" y="62"/>
                  </a:lnTo>
                  <a:lnTo>
                    <a:pt x="884" y="39"/>
                  </a:lnTo>
                  <a:lnTo>
                    <a:pt x="867" y="31"/>
                  </a:lnTo>
                  <a:lnTo>
                    <a:pt x="825" y="31"/>
                  </a:lnTo>
                  <a:lnTo>
                    <a:pt x="754" y="0"/>
                  </a:lnTo>
                  <a:lnTo>
                    <a:pt x="707" y="0"/>
                  </a:lnTo>
                  <a:lnTo>
                    <a:pt x="670" y="12"/>
                  </a:lnTo>
                  <a:lnTo>
                    <a:pt x="632" y="12"/>
                  </a:lnTo>
                  <a:lnTo>
                    <a:pt x="569" y="42"/>
                  </a:lnTo>
                  <a:lnTo>
                    <a:pt x="519" y="35"/>
                  </a:lnTo>
                  <a:lnTo>
                    <a:pt x="469" y="54"/>
                  </a:lnTo>
                  <a:lnTo>
                    <a:pt x="426" y="39"/>
                  </a:lnTo>
                  <a:lnTo>
                    <a:pt x="402" y="20"/>
                  </a:lnTo>
                  <a:lnTo>
                    <a:pt x="335" y="12"/>
                  </a:lnTo>
                  <a:lnTo>
                    <a:pt x="288" y="39"/>
                  </a:lnTo>
                  <a:lnTo>
                    <a:pt x="264" y="27"/>
                  </a:lnTo>
                  <a:lnTo>
                    <a:pt x="247" y="15"/>
                  </a:lnTo>
                  <a:lnTo>
                    <a:pt x="196" y="3"/>
                  </a:lnTo>
                  <a:lnTo>
                    <a:pt x="162" y="23"/>
                  </a:lnTo>
                  <a:lnTo>
                    <a:pt x="151" y="59"/>
                  </a:lnTo>
                  <a:lnTo>
                    <a:pt x="121" y="74"/>
                  </a:lnTo>
                  <a:lnTo>
                    <a:pt x="117" y="93"/>
                  </a:lnTo>
                  <a:lnTo>
                    <a:pt x="99" y="101"/>
                  </a:lnTo>
                  <a:lnTo>
                    <a:pt x="78" y="98"/>
                  </a:lnTo>
                  <a:lnTo>
                    <a:pt x="70" y="113"/>
                  </a:lnTo>
                  <a:lnTo>
                    <a:pt x="67" y="132"/>
                  </a:lnTo>
                  <a:lnTo>
                    <a:pt x="58" y="132"/>
                  </a:lnTo>
                  <a:lnTo>
                    <a:pt x="54" y="156"/>
                  </a:lnTo>
                  <a:lnTo>
                    <a:pt x="78" y="176"/>
                  </a:lnTo>
                  <a:lnTo>
                    <a:pt x="83" y="211"/>
                  </a:lnTo>
                  <a:lnTo>
                    <a:pt x="75" y="222"/>
                  </a:lnTo>
                  <a:lnTo>
                    <a:pt x="37" y="226"/>
                  </a:lnTo>
                  <a:lnTo>
                    <a:pt x="20" y="206"/>
                  </a:lnTo>
                  <a:lnTo>
                    <a:pt x="0" y="211"/>
                  </a:lnTo>
                  <a:lnTo>
                    <a:pt x="0" y="222"/>
                  </a:lnTo>
                  <a:lnTo>
                    <a:pt x="8" y="250"/>
                  </a:lnTo>
                  <a:lnTo>
                    <a:pt x="12" y="265"/>
                  </a:lnTo>
                  <a:lnTo>
                    <a:pt x="12" y="289"/>
                  </a:lnTo>
                  <a:lnTo>
                    <a:pt x="4" y="304"/>
                  </a:lnTo>
                  <a:lnTo>
                    <a:pt x="8" y="316"/>
                  </a:lnTo>
                  <a:lnTo>
                    <a:pt x="33" y="316"/>
                  </a:lnTo>
                  <a:lnTo>
                    <a:pt x="46" y="340"/>
                  </a:lnTo>
                  <a:lnTo>
                    <a:pt x="99" y="379"/>
                  </a:lnTo>
                  <a:lnTo>
                    <a:pt x="99" y="391"/>
                  </a:lnTo>
                  <a:lnTo>
                    <a:pt x="138" y="433"/>
                  </a:lnTo>
                  <a:lnTo>
                    <a:pt x="151" y="445"/>
                  </a:lnTo>
                  <a:lnTo>
                    <a:pt x="162" y="449"/>
                  </a:lnTo>
                  <a:lnTo>
                    <a:pt x="188" y="430"/>
                  </a:lnTo>
                  <a:lnTo>
                    <a:pt x="209" y="445"/>
                  </a:lnTo>
                  <a:lnTo>
                    <a:pt x="300" y="519"/>
                  </a:lnTo>
                  <a:lnTo>
                    <a:pt x="319" y="558"/>
                  </a:lnTo>
                  <a:lnTo>
                    <a:pt x="339" y="558"/>
                  </a:lnTo>
                  <a:lnTo>
                    <a:pt x="351" y="547"/>
                  </a:lnTo>
                  <a:lnTo>
                    <a:pt x="360" y="554"/>
                  </a:lnTo>
                  <a:lnTo>
                    <a:pt x="360" y="589"/>
                  </a:lnTo>
                  <a:lnTo>
                    <a:pt x="414" y="616"/>
                  </a:lnTo>
                  <a:lnTo>
                    <a:pt x="426" y="616"/>
                  </a:lnTo>
                  <a:lnTo>
                    <a:pt x="434" y="645"/>
                  </a:lnTo>
                  <a:lnTo>
                    <a:pt x="481" y="667"/>
                  </a:lnTo>
                  <a:lnTo>
                    <a:pt x="486" y="684"/>
                  </a:lnTo>
                  <a:lnTo>
                    <a:pt x="494" y="691"/>
                  </a:lnTo>
                  <a:lnTo>
                    <a:pt x="532" y="687"/>
                  </a:lnTo>
                  <a:lnTo>
                    <a:pt x="552" y="687"/>
                  </a:lnTo>
                  <a:lnTo>
                    <a:pt x="587" y="711"/>
                  </a:lnTo>
                  <a:lnTo>
                    <a:pt x="658" y="711"/>
                  </a:lnTo>
                  <a:lnTo>
                    <a:pt x="699" y="706"/>
                  </a:lnTo>
                  <a:lnTo>
                    <a:pt x="707" y="723"/>
                  </a:lnTo>
                  <a:lnTo>
                    <a:pt x="699" y="753"/>
                  </a:lnTo>
                  <a:lnTo>
                    <a:pt x="707" y="765"/>
                  </a:lnTo>
                  <a:lnTo>
                    <a:pt x="749" y="734"/>
                  </a:lnTo>
                  <a:lnTo>
                    <a:pt x="801" y="699"/>
                  </a:lnTo>
                  <a:lnTo>
                    <a:pt x="837" y="706"/>
                  </a:lnTo>
                  <a:lnTo>
                    <a:pt x="872" y="726"/>
                  </a:lnTo>
                </a:path>
              </a:pathLst>
            </a:custGeom>
            <a:solidFill>
              <a:srgbClr val="05496B"/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未知"/>
            <p:cNvSpPr>
              <a:spLocks/>
            </p:cNvSpPr>
            <p:nvPr/>
          </p:nvSpPr>
          <p:spPr bwMode="auto">
            <a:xfrm>
              <a:off x="1656133" y="2822611"/>
              <a:ext cx="966962" cy="649741"/>
            </a:xfrm>
            <a:custGeom>
              <a:avLst/>
              <a:gdLst>
                <a:gd name="T0" fmla="*/ 122478 w 983"/>
                <a:gd name="T1" fmla="*/ 374762 h 653"/>
                <a:gd name="T2" fmla="*/ 191372 w 983"/>
                <a:gd name="T3" fmla="*/ 332949 h 653"/>
                <a:gd name="T4" fmla="*/ 166876 w 983"/>
                <a:gd name="T5" fmla="*/ 315915 h 653"/>
                <a:gd name="T6" fmla="*/ 211275 w 983"/>
                <a:gd name="T7" fmla="*/ 272554 h 653"/>
                <a:gd name="T8" fmla="*/ 154629 w 983"/>
                <a:gd name="T9" fmla="*/ 164152 h 653"/>
                <a:gd name="T10" fmla="*/ 186779 w 983"/>
                <a:gd name="T11" fmla="*/ 66590 h 653"/>
                <a:gd name="T12" fmla="*/ 494505 w 983"/>
                <a:gd name="T13" fmla="*/ 0 h 653"/>
                <a:gd name="T14" fmla="*/ 673630 w 983"/>
                <a:gd name="T15" fmla="*/ 37166 h 653"/>
                <a:gd name="T16" fmla="*/ 783860 w 983"/>
                <a:gd name="T17" fmla="*/ 97562 h 653"/>
                <a:gd name="T18" fmla="*/ 880312 w 983"/>
                <a:gd name="T19" fmla="*/ 55750 h 653"/>
                <a:gd name="T20" fmla="*/ 1013507 w 983"/>
                <a:gd name="T21" fmla="*/ 43361 h 653"/>
                <a:gd name="T22" fmla="*/ 1181914 w 983"/>
                <a:gd name="T23" fmla="*/ 85173 h 653"/>
                <a:gd name="T24" fmla="*/ 1282958 w 983"/>
                <a:gd name="T25" fmla="*/ 199770 h 653"/>
                <a:gd name="T26" fmla="*/ 1379410 w 983"/>
                <a:gd name="T27" fmla="*/ 230742 h 653"/>
                <a:gd name="T28" fmla="*/ 1477392 w 983"/>
                <a:gd name="T29" fmla="*/ 388699 h 653"/>
                <a:gd name="T30" fmla="*/ 1495764 w 983"/>
                <a:gd name="T31" fmla="*/ 495553 h 653"/>
                <a:gd name="T32" fmla="*/ 1445242 w 983"/>
                <a:gd name="T33" fmla="*/ 574531 h 653"/>
                <a:gd name="T34" fmla="*/ 1387065 w 983"/>
                <a:gd name="T35" fmla="*/ 622538 h 653"/>
                <a:gd name="T36" fmla="*/ 1362569 w 983"/>
                <a:gd name="T37" fmla="*/ 695322 h 653"/>
                <a:gd name="T38" fmla="*/ 1298268 w 983"/>
                <a:gd name="T39" fmla="*/ 659704 h 653"/>
                <a:gd name="T40" fmla="*/ 1302861 w 983"/>
                <a:gd name="T41" fmla="*/ 713905 h 653"/>
                <a:gd name="T42" fmla="*/ 1399313 w 983"/>
                <a:gd name="T43" fmla="*/ 763461 h 653"/>
                <a:gd name="T44" fmla="*/ 1445242 w 983"/>
                <a:gd name="T45" fmla="*/ 786690 h 653"/>
                <a:gd name="T46" fmla="*/ 1387065 w 983"/>
                <a:gd name="T47" fmla="*/ 823856 h 653"/>
                <a:gd name="T48" fmla="*/ 1341136 w 983"/>
                <a:gd name="T49" fmla="*/ 816113 h 653"/>
                <a:gd name="T50" fmla="*/ 1278365 w 983"/>
                <a:gd name="T51" fmla="*/ 853280 h 653"/>
                <a:gd name="T52" fmla="*/ 1232436 w 983"/>
                <a:gd name="T53" fmla="*/ 902835 h 653"/>
                <a:gd name="T54" fmla="*/ 1148232 w 983"/>
                <a:gd name="T55" fmla="*/ 811467 h 653"/>
                <a:gd name="T56" fmla="*/ 1021161 w 983"/>
                <a:gd name="T57" fmla="*/ 805273 h 653"/>
                <a:gd name="T58" fmla="*/ 880312 w 983"/>
                <a:gd name="T59" fmla="*/ 834696 h 653"/>
                <a:gd name="T60" fmla="*/ 846630 w 983"/>
                <a:gd name="T61" fmla="*/ 884252 h 653"/>
                <a:gd name="T62" fmla="*/ 777736 w 983"/>
                <a:gd name="T63" fmla="*/ 1009688 h 653"/>
                <a:gd name="T64" fmla="*/ 639948 w 983"/>
                <a:gd name="T65" fmla="*/ 944647 h 653"/>
                <a:gd name="T66" fmla="*/ 398054 w 983"/>
                <a:gd name="T67" fmla="*/ 857925 h 653"/>
                <a:gd name="T68" fmla="*/ 295478 w 983"/>
                <a:gd name="T69" fmla="*/ 847085 h 653"/>
                <a:gd name="T70" fmla="*/ 94921 w 983"/>
                <a:gd name="T71" fmla="*/ 768107 h 653"/>
                <a:gd name="T72" fmla="*/ 0 w 983"/>
                <a:gd name="T73" fmla="*/ 551302 h 653"/>
                <a:gd name="T74" fmla="*/ 38274 w 983"/>
                <a:gd name="T75" fmla="*/ 483164 h 653"/>
                <a:gd name="T76" fmla="*/ 30620 w 983"/>
                <a:gd name="T77" fmla="*/ 393345 h 65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983" h="653">
                  <a:moveTo>
                    <a:pt x="51" y="231"/>
                  </a:moveTo>
                  <a:lnTo>
                    <a:pt x="80" y="242"/>
                  </a:lnTo>
                  <a:lnTo>
                    <a:pt x="135" y="227"/>
                  </a:lnTo>
                  <a:lnTo>
                    <a:pt x="125" y="215"/>
                  </a:lnTo>
                  <a:lnTo>
                    <a:pt x="114" y="215"/>
                  </a:lnTo>
                  <a:lnTo>
                    <a:pt x="109" y="204"/>
                  </a:lnTo>
                  <a:lnTo>
                    <a:pt x="114" y="188"/>
                  </a:lnTo>
                  <a:lnTo>
                    <a:pt x="138" y="176"/>
                  </a:lnTo>
                  <a:lnTo>
                    <a:pt x="155" y="149"/>
                  </a:lnTo>
                  <a:lnTo>
                    <a:pt x="101" y="106"/>
                  </a:lnTo>
                  <a:lnTo>
                    <a:pt x="96" y="63"/>
                  </a:lnTo>
                  <a:lnTo>
                    <a:pt x="122" y="43"/>
                  </a:lnTo>
                  <a:lnTo>
                    <a:pt x="311" y="9"/>
                  </a:lnTo>
                  <a:lnTo>
                    <a:pt x="323" y="0"/>
                  </a:lnTo>
                  <a:lnTo>
                    <a:pt x="347" y="4"/>
                  </a:lnTo>
                  <a:lnTo>
                    <a:pt x="440" y="24"/>
                  </a:lnTo>
                  <a:lnTo>
                    <a:pt x="470" y="39"/>
                  </a:lnTo>
                  <a:lnTo>
                    <a:pt x="512" y="63"/>
                  </a:lnTo>
                  <a:lnTo>
                    <a:pt x="536" y="59"/>
                  </a:lnTo>
                  <a:lnTo>
                    <a:pt x="575" y="36"/>
                  </a:lnTo>
                  <a:lnTo>
                    <a:pt x="629" y="43"/>
                  </a:lnTo>
                  <a:lnTo>
                    <a:pt x="662" y="28"/>
                  </a:lnTo>
                  <a:lnTo>
                    <a:pt x="733" y="71"/>
                  </a:lnTo>
                  <a:lnTo>
                    <a:pt x="772" y="55"/>
                  </a:lnTo>
                  <a:lnTo>
                    <a:pt x="793" y="102"/>
                  </a:lnTo>
                  <a:lnTo>
                    <a:pt x="838" y="129"/>
                  </a:lnTo>
                  <a:lnTo>
                    <a:pt x="876" y="161"/>
                  </a:lnTo>
                  <a:lnTo>
                    <a:pt x="901" y="149"/>
                  </a:lnTo>
                  <a:lnTo>
                    <a:pt x="953" y="212"/>
                  </a:lnTo>
                  <a:lnTo>
                    <a:pt x="965" y="251"/>
                  </a:lnTo>
                  <a:lnTo>
                    <a:pt x="982" y="273"/>
                  </a:lnTo>
                  <a:lnTo>
                    <a:pt x="977" y="320"/>
                  </a:lnTo>
                  <a:lnTo>
                    <a:pt x="935" y="351"/>
                  </a:lnTo>
                  <a:lnTo>
                    <a:pt x="944" y="371"/>
                  </a:lnTo>
                  <a:lnTo>
                    <a:pt x="927" y="387"/>
                  </a:lnTo>
                  <a:lnTo>
                    <a:pt x="906" y="402"/>
                  </a:lnTo>
                  <a:lnTo>
                    <a:pt x="906" y="434"/>
                  </a:lnTo>
                  <a:lnTo>
                    <a:pt x="890" y="449"/>
                  </a:lnTo>
                  <a:lnTo>
                    <a:pt x="868" y="442"/>
                  </a:lnTo>
                  <a:lnTo>
                    <a:pt x="848" y="426"/>
                  </a:lnTo>
                  <a:lnTo>
                    <a:pt x="838" y="446"/>
                  </a:lnTo>
                  <a:lnTo>
                    <a:pt x="851" y="461"/>
                  </a:lnTo>
                  <a:lnTo>
                    <a:pt x="880" y="465"/>
                  </a:lnTo>
                  <a:lnTo>
                    <a:pt x="914" y="493"/>
                  </a:lnTo>
                  <a:lnTo>
                    <a:pt x="931" y="493"/>
                  </a:lnTo>
                  <a:lnTo>
                    <a:pt x="944" y="508"/>
                  </a:lnTo>
                  <a:lnTo>
                    <a:pt x="931" y="535"/>
                  </a:lnTo>
                  <a:lnTo>
                    <a:pt x="906" y="532"/>
                  </a:lnTo>
                  <a:lnTo>
                    <a:pt x="890" y="544"/>
                  </a:lnTo>
                  <a:lnTo>
                    <a:pt x="876" y="527"/>
                  </a:lnTo>
                  <a:lnTo>
                    <a:pt x="843" y="539"/>
                  </a:lnTo>
                  <a:lnTo>
                    <a:pt x="835" y="551"/>
                  </a:lnTo>
                  <a:lnTo>
                    <a:pt x="835" y="574"/>
                  </a:lnTo>
                  <a:lnTo>
                    <a:pt x="805" y="583"/>
                  </a:lnTo>
                  <a:lnTo>
                    <a:pt x="764" y="544"/>
                  </a:lnTo>
                  <a:lnTo>
                    <a:pt x="750" y="524"/>
                  </a:lnTo>
                  <a:lnTo>
                    <a:pt x="722" y="535"/>
                  </a:lnTo>
                  <a:lnTo>
                    <a:pt x="667" y="520"/>
                  </a:lnTo>
                  <a:lnTo>
                    <a:pt x="583" y="532"/>
                  </a:lnTo>
                  <a:lnTo>
                    <a:pt x="575" y="539"/>
                  </a:lnTo>
                  <a:lnTo>
                    <a:pt x="571" y="563"/>
                  </a:lnTo>
                  <a:lnTo>
                    <a:pt x="553" y="571"/>
                  </a:lnTo>
                  <a:lnTo>
                    <a:pt x="553" y="593"/>
                  </a:lnTo>
                  <a:lnTo>
                    <a:pt x="508" y="652"/>
                  </a:lnTo>
                  <a:lnTo>
                    <a:pt x="423" y="637"/>
                  </a:lnTo>
                  <a:lnTo>
                    <a:pt x="418" y="610"/>
                  </a:lnTo>
                  <a:lnTo>
                    <a:pt x="369" y="574"/>
                  </a:lnTo>
                  <a:lnTo>
                    <a:pt x="260" y="554"/>
                  </a:lnTo>
                  <a:lnTo>
                    <a:pt x="209" y="547"/>
                  </a:lnTo>
                  <a:lnTo>
                    <a:pt x="193" y="547"/>
                  </a:lnTo>
                  <a:lnTo>
                    <a:pt x="151" y="515"/>
                  </a:lnTo>
                  <a:lnTo>
                    <a:pt x="62" y="496"/>
                  </a:lnTo>
                  <a:lnTo>
                    <a:pt x="4" y="387"/>
                  </a:lnTo>
                  <a:lnTo>
                    <a:pt x="0" y="356"/>
                  </a:lnTo>
                  <a:lnTo>
                    <a:pt x="25" y="348"/>
                  </a:lnTo>
                  <a:lnTo>
                    <a:pt x="25" y="312"/>
                  </a:lnTo>
                  <a:lnTo>
                    <a:pt x="42" y="270"/>
                  </a:lnTo>
                  <a:lnTo>
                    <a:pt x="20" y="254"/>
                  </a:lnTo>
                  <a:lnTo>
                    <a:pt x="51" y="231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未知"/>
            <p:cNvSpPr>
              <a:spLocks/>
            </p:cNvSpPr>
            <p:nvPr/>
          </p:nvSpPr>
          <p:spPr bwMode="auto">
            <a:xfrm>
              <a:off x="1656133" y="2822611"/>
              <a:ext cx="966962" cy="649741"/>
            </a:xfrm>
            <a:custGeom>
              <a:avLst/>
              <a:gdLst>
                <a:gd name="T0" fmla="*/ 122478 w 983"/>
                <a:gd name="T1" fmla="*/ 374762 h 653"/>
                <a:gd name="T2" fmla="*/ 191372 w 983"/>
                <a:gd name="T3" fmla="*/ 332949 h 653"/>
                <a:gd name="T4" fmla="*/ 166876 w 983"/>
                <a:gd name="T5" fmla="*/ 315915 h 653"/>
                <a:gd name="T6" fmla="*/ 211275 w 983"/>
                <a:gd name="T7" fmla="*/ 272554 h 653"/>
                <a:gd name="T8" fmla="*/ 154629 w 983"/>
                <a:gd name="T9" fmla="*/ 164152 h 653"/>
                <a:gd name="T10" fmla="*/ 186779 w 983"/>
                <a:gd name="T11" fmla="*/ 66590 h 653"/>
                <a:gd name="T12" fmla="*/ 494505 w 983"/>
                <a:gd name="T13" fmla="*/ 0 h 653"/>
                <a:gd name="T14" fmla="*/ 673630 w 983"/>
                <a:gd name="T15" fmla="*/ 37166 h 653"/>
                <a:gd name="T16" fmla="*/ 783860 w 983"/>
                <a:gd name="T17" fmla="*/ 97562 h 653"/>
                <a:gd name="T18" fmla="*/ 880312 w 983"/>
                <a:gd name="T19" fmla="*/ 55750 h 653"/>
                <a:gd name="T20" fmla="*/ 1013507 w 983"/>
                <a:gd name="T21" fmla="*/ 43361 h 653"/>
                <a:gd name="T22" fmla="*/ 1181914 w 983"/>
                <a:gd name="T23" fmla="*/ 85173 h 653"/>
                <a:gd name="T24" fmla="*/ 1282958 w 983"/>
                <a:gd name="T25" fmla="*/ 199770 h 653"/>
                <a:gd name="T26" fmla="*/ 1379410 w 983"/>
                <a:gd name="T27" fmla="*/ 230742 h 653"/>
                <a:gd name="T28" fmla="*/ 1477392 w 983"/>
                <a:gd name="T29" fmla="*/ 388699 h 653"/>
                <a:gd name="T30" fmla="*/ 1495764 w 983"/>
                <a:gd name="T31" fmla="*/ 495553 h 653"/>
                <a:gd name="T32" fmla="*/ 1445242 w 983"/>
                <a:gd name="T33" fmla="*/ 574531 h 653"/>
                <a:gd name="T34" fmla="*/ 1387065 w 983"/>
                <a:gd name="T35" fmla="*/ 622538 h 653"/>
                <a:gd name="T36" fmla="*/ 1362569 w 983"/>
                <a:gd name="T37" fmla="*/ 695322 h 653"/>
                <a:gd name="T38" fmla="*/ 1298268 w 983"/>
                <a:gd name="T39" fmla="*/ 659704 h 653"/>
                <a:gd name="T40" fmla="*/ 1302861 w 983"/>
                <a:gd name="T41" fmla="*/ 713905 h 653"/>
                <a:gd name="T42" fmla="*/ 1399313 w 983"/>
                <a:gd name="T43" fmla="*/ 763461 h 653"/>
                <a:gd name="T44" fmla="*/ 1445242 w 983"/>
                <a:gd name="T45" fmla="*/ 786690 h 653"/>
                <a:gd name="T46" fmla="*/ 1387065 w 983"/>
                <a:gd name="T47" fmla="*/ 823856 h 653"/>
                <a:gd name="T48" fmla="*/ 1341136 w 983"/>
                <a:gd name="T49" fmla="*/ 816113 h 653"/>
                <a:gd name="T50" fmla="*/ 1278365 w 983"/>
                <a:gd name="T51" fmla="*/ 853280 h 653"/>
                <a:gd name="T52" fmla="*/ 1232436 w 983"/>
                <a:gd name="T53" fmla="*/ 902835 h 653"/>
                <a:gd name="T54" fmla="*/ 1148232 w 983"/>
                <a:gd name="T55" fmla="*/ 811467 h 653"/>
                <a:gd name="T56" fmla="*/ 1021161 w 983"/>
                <a:gd name="T57" fmla="*/ 805273 h 653"/>
                <a:gd name="T58" fmla="*/ 880312 w 983"/>
                <a:gd name="T59" fmla="*/ 834696 h 653"/>
                <a:gd name="T60" fmla="*/ 846630 w 983"/>
                <a:gd name="T61" fmla="*/ 884252 h 653"/>
                <a:gd name="T62" fmla="*/ 777736 w 983"/>
                <a:gd name="T63" fmla="*/ 1009688 h 653"/>
                <a:gd name="T64" fmla="*/ 639948 w 983"/>
                <a:gd name="T65" fmla="*/ 944647 h 653"/>
                <a:gd name="T66" fmla="*/ 398054 w 983"/>
                <a:gd name="T67" fmla="*/ 857925 h 653"/>
                <a:gd name="T68" fmla="*/ 295478 w 983"/>
                <a:gd name="T69" fmla="*/ 847085 h 653"/>
                <a:gd name="T70" fmla="*/ 94921 w 983"/>
                <a:gd name="T71" fmla="*/ 768107 h 653"/>
                <a:gd name="T72" fmla="*/ 0 w 983"/>
                <a:gd name="T73" fmla="*/ 551302 h 653"/>
                <a:gd name="T74" fmla="*/ 38274 w 983"/>
                <a:gd name="T75" fmla="*/ 483164 h 653"/>
                <a:gd name="T76" fmla="*/ 30620 w 983"/>
                <a:gd name="T77" fmla="*/ 393345 h 65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983" h="653">
                  <a:moveTo>
                    <a:pt x="51" y="231"/>
                  </a:moveTo>
                  <a:lnTo>
                    <a:pt x="80" y="242"/>
                  </a:lnTo>
                  <a:lnTo>
                    <a:pt x="135" y="227"/>
                  </a:lnTo>
                  <a:lnTo>
                    <a:pt x="125" y="215"/>
                  </a:lnTo>
                  <a:lnTo>
                    <a:pt x="114" y="215"/>
                  </a:lnTo>
                  <a:lnTo>
                    <a:pt x="109" y="204"/>
                  </a:lnTo>
                  <a:lnTo>
                    <a:pt x="114" y="188"/>
                  </a:lnTo>
                  <a:lnTo>
                    <a:pt x="138" y="176"/>
                  </a:lnTo>
                  <a:lnTo>
                    <a:pt x="155" y="149"/>
                  </a:lnTo>
                  <a:lnTo>
                    <a:pt x="101" y="106"/>
                  </a:lnTo>
                  <a:lnTo>
                    <a:pt x="96" y="63"/>
                  </a:lnTo>
                  <a:lnTo>
                    <a:pt x="122" y="43"/>
                  </a:lnTo>
                  <a:lnTo>
                    <a:pt x="311" y="9"/>
                  </a:lnTo>
                  <a:lnTo>
                    <a:pt x="323" y="0"/>
                  </a:lnTo>
                  <a:lnTo>
                    <a:pt x="347" y="4"/>
                  </a:lnTo>
                  <a:lnTo>
                    <a:pt x="440" y="24"/>
                  </a:lnTo>
                  <a:lnTo>
                    <a:pt x="470" y="39"/>
                  </a:lnTo>
                  <a:lnTo>
                    <a:pt x="512" y="63"/>
                  </a:lnTo>
                  <a:lnTo>
                    <a:pt x="536" y="59"/>
                  </a:lnTo>
                  <a:lnTo>
                    <a:pt x="575" y="36"/>
                  </a:lnTo>
                  <a:lnTo>
                    <a:pt x="629" y="43"/>
                  </a:lnTo>
                  <a:lnTo>
                    <a:pt x="662" y="28"/>
                  </a:lnTo>
                  <a:lnTo>
                    <a:pt x="733" y="71"/>
                  </a:lnTo>
                  <a:lnTo>
                    <a:pt x="772" y="55"/>
                  </a:lnTo>
                  <a:lnTo>
                    <a:pt x="793" y="102"/>
                  </a:lnTo>
                  <a:lnTo>
                    <a:pt x="838" y="129"/>
                  </a:lnTo>
                  <a:lnTo>
                    <a:pt x="876" y="161"/>
                  </a:lnTo>
                  <a:lnTo>
                    <a:pt x="901" y="149"/>
                  </a:lnTo>
                  <a:lnTo>
                    <a:pt x="953" y="212"/>
                  </a:lnTo>
                  <a:lnTo>
                    <a:pt x="965" y="251"/>
                  </a:lnTo>
                  <a:lnTo>
                    <a:pt x="982" y="273"/>
                  </a:lnTo>
                  <a:lnTo>
                    <a:pt x="977" y="320"/>
                  </a:lnTo>
                  <a:lnTo>
                    <a:pt x="935" y="351"/>
                  </a:lnTo>
                  <a:lnTo>
                    <a:pt x="944" y="371"/>
                  </a:lnTo>
                  <a:lnTo>
                    <a:pt x="927" y="387"/>
                  </a:lnTo>
                  <a:lnTo>
                    <a:pt x="906" y="402"/>
                  </a:lnTo>
                  <a:lnTo>
                    <a:pt x="906" y="434"/>
                  </a:lnTo>
                  <a:lnTo>
                    <a:pt x="890" y="449"/>
                  </a:lnTo>
                  <a:lnTo>
                    <a:pt x="868" y="442"/>
                  </a:lnTo>
                  <a:lnTo>
                    <a:pt x="848" y="426"/>
                  </a:lnTo>
                  <a:lnTo>
                    <a:pt x="838" y="446"/>
                  </a:lnTo>
                  <a:lnTo>
                    <a:pt x="851" y="461"/>
                  </a:lnTo>
                  <a:lnTo>
                    <a:pt x="880" y="465"/>
                  </a:lnTo>
                  <a:lnTo>
                    <a:pt x="914" y="493"/>
                  </a:lnTo>
                  <a:lnTo>
                    <a:pt x="931" y="493"/>
                  </a:lnTo>
                  <a:lnTo>
                    <a:pt x="944" y="508"/>
                  </a:lnTo>
                  <a:lnTo>
                    <a:pt x="931" y="535"/>
                  </a:lnTo>
                  <a:lnTo>
                    <a:pt x="906" y="532"/>
                  </a:lnTo>
                  <a:lnTo>
                    <a:pt x="890" y="544"/>
                  </a:lnTo>
                  <a:lnTo>
                    <a:pt x="876" y="527"/>
                  </a:lnTo>
                  <a:lnTo>
                    <a:pt x="843" y="539"/>
                  </a:lnTo>
                  <a:lnTo>
                    <a:pt x="835" y="551"/>
                  </a:lnTo>
                  <a:lnTo>
                    <a:pt x="835" y="574"/>
                  </a:lnTo>
                  <a:lnTo>
                    <a:pt x="805" y="583"/>
                  </a:lnTo>
                  <a:lnTo>
                    <a:pt x="764" y="544"/>
                  </a:lnTo>
                  <a:lnTo>
                    <a:pt x="750" y="524"/>
                  </a:lnTo>
                  <a:lnTo>
                    <a:pt x="722" y="535"/>
                  </a:lnTo>
                  <a:lnTo>
                    <a:pt x="667" y="520"/>
                  </a:lnTo>
                  <a:lnTo>
                    <a:pt x="583" y="532"/>
                  </a:lnTo>
                  <a:lnTo>
                    <a:pt x="575" y="539"/>
                  </a:lnTo>
                  <a:lnTo>
                    <a:pt x="571" y="563"/>
                  </a:lnTo>
                  <a:lnTo>
                    <a:pt x="553" y="571"/>
                  </a:lnTo>
                  <a:lnTo>
                    <a:pt x="553" y="593"/>
                  </a:lnTo>
                  <a:lnTo>
                    <a:pt x="508" y="652"/>
                  </a:lnTo>
                  <a:lnTo>
                    <a:pt x="423" y="637"/>
                  </a:lnTo>
                  <a:lnTo>
                    <a:pt x="418" y="610"/>
                  </a:lnTo>
                  <a:lnTo>
                    <a:pt x="369" y="574"/>
                  </a:lnTo>
                  <a:lnTo>
                    <a:pt x="260" y="554"/>
                  </a:lnTo>
                  <a:lnTo>
                    <a:pt x="209" y="547"/>
                  </a:lnTo>
                  <a:lnTo>
                    <a:pt x="193" y="547"/>
                  </a:lnTo>
                  <a:lnTo>
                    <a:pt x="151" y="515"/>
                  </a:lnTo>
                  <a:lnTo>
                    <a:pt x="62" y="496"/>
                  </a:lnTo>
                  <a:lnTo>
                    <a:pt x="4" y="387"/>
                  </a:lnTo>
                  <a:lnTo>
                    <a:pt x="0" y="356"/>
                  </a:lnTo>
                  <a:lnTo>
                    <a:pt x="25" y="348"/>
                  </a:lnTo>
                  <a:lnTo>
                    <a:pt x="25" y="312"/>
                  </a:lnTo>
                  <a:lnTo>
                    <a:pt x="42" y="270"/>
                  </a:lnTo>
                  <a:lnTo>
                    <a:pt x="20" y="254"/>
                  </a:lnTo>
                  <a:lnTo>
                    <a:pt x="51" y="231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未知"/>
            <p:cNvSpPr>
              <a:spLocks/>
            </p:cNvSpPr>
            <p:nvPr/>
          </p:nvSpPr>
          <p:spPr bwMode="auto">
            <a:xfrm>
              <a:off x="1989674" y="2562510"/>
              <a:ext cx="1043463" cy="841502"/>
            </a:xfrm>
            <a:custGeom>
              <a:avLst/>
              <a:gdLst>
                <a:gd name="T0" fmla="*/ 0 w 1062"/>
                <a:gd name="T1" fmla="*/ 241789 h 845"/>
                <a:gd name="T2" fmla="*/ 56580 w 1062"/>
                <a:gd name="T3" fmla="*/ 181341 h 845"/>
                <a:gd name="T4" fmla="*/ 247731 w 1062"/>
                <a:gd name="T5" fmla="*/ 85246 h 845"/>
                <a:gd name="T6" fmla="*/ 295136 w 1062"/>
                <a:gd name="T7" fmla="*/ 18599 h 845"/>
                <a:gd name="T8" fmla="*/ 331837 w 1062"/>
                <a:gd name="T9" fmla="*/ 0 h 845"/>
                <a:gd name="T10" fmla="*/ 408297 w 1062"/>
                <a:gd name="T11" fmla="*/ 41848 h 845"/>
                <a:gd name="T12" fmla="*/ 415943 w 1062"/>
                <a:gd name="T13" fmla="*/ 176692 h 845"/>
                <a:gd name="T14" fmla="*/ 512283 w 1062"/>
                <a:gd name="T15" fmla="*/ 283637 h 845"/>
                <a:gd name="T16" fmla="*/ 672849 w 1062"/>
                <a:gd name="T17" fmla="*/ 249538 h 845"/>
                <a:gd name="T18" fmla="*/ 717196 w 1062"/>
                <a:gd name="T19" fmla="*/ 278987 h 845"/>
                <a:gd name="T20" fmla="*/ 646853 w 1062"/>
                <a:gd name="T21" fmla="*/ 351833 h 845"/>
                <a:gd name="T22" fmla="*/ 723313 w 1062"/>
                <a:gd name="T23" fmla="*/ 423130 h 845"/>
                <a:gd name="T24" fmla="*/ 755426 w 1062"/>
                <a:gd name="T25" fmla="*/ 435529 h 845"/>
                <a:gd name="T26" fmla="*/ 793656 w 1062"/>
                <a:gd name="T27" fmla="*/ 491327 h 845"/>
                <a:gd name="T28" fmla="*/ 948106 w 1062"/>
                <a:gd name="T29" fmla="*/ 491327 h 845"/>
                <a:gd name="T30" fmla="*/ 1084205 w 1062"/>
                <a:gd name="T31" fmla="*/ 441729 h 845"/>
                <a:gd name="T32" fmla="*/ 1096438 w 1062"/>
                <a:gd name="T33" fmla="*/ 520775 h 845"/>
                <a:gd name="T34" fmla="*/ 1056679 w 1062"/>
                <a:gd name="T35" fmla="*/ 570373 h 845"/>
                <a:gd name="T36" fmla="*/ 1050562 w 1062"/>
                <a:gd name="T37" fmla="*/ 641670 h 845"/>
                <a:gd name="T38" fmla="*/ 1146902 w 1062"/>
                <a:gd name="T39" fmla="*/ 677318 h 845"/>
                <a:gd name="T40" fmla="*/ 1249358 w 1062"/>
                <a:gd name="T41" fmla="*/ 847810 h 845"/>
                <a:gd name="T42" fmla="*/ 1301351 w 1062"/>
                <a:gd name="T43" fmla="*/ 914457 h 845"/>
                <a:gd name="T44" fmla="*/ 1351815 w 1062"/>
                <a:gd name="T45" fmla="*/ 950105 h 845"/>
                <a:gd name="T46" fmla="*/ 1364049 w 1062"/>
                <a:gd name="T47" fmla="*/ 908257 h 845"/>
                <a:gd name="T48" fmla="*/ 1417571 w 1062"/>
                <a:gd name="T49" fmla="*/ 854010 h 845"/>
                <a:gd name="T50" fmla="*/ 1364049 w 1062"/>
                <a:gd name="T51" fmla="*/ 810612 h 845"/>
                <a:gd name="T52" fmla="*/ 1397691 w 1062"/>
                <a:gd name="T53" fmla="*/ 708316 h 845"/>
                <a:gd name="T54" fmla="*/ 1448155 w 1062"/>
                <a:gd name="T55" fmla="*/ 714516 h 845"/>
                <a:gd name="T56" fmla="*/ 1556728 w 1062"/>
                <a:gd name="T57" fmla="*/ 779613 h 845"/>
                <a:gd name="T58" fmla="*/ 1622484 w 1062"/>
                <a:gd name="T59" fmla="*/ 840060 h 845"/>
                <a:gd name="T60" fmla="*/ 1608721 w 1062"/>
                <a:gd name="T61" fmla="*/ 919106 h 845"/>
                <a:gd name="T62" fmla="*/ 1526144 w 1062"/>
                <a:gd name="T63" fmla="*/ 950105 h 845"/>
                <a:gd name="T64" fmla="*/ 1513910 w 1062"/>
                <a:gd name="T65" fmla="*/ 968704 h 845"/>
                <a:gd name="T66" fmla="*/ 1454272 w 1062"/>
                <a:gd name="T67" fmla="*/ 991953 h 845"/>
                <a:gd name="T68" fmla="*/ 1385457 w 1062"/>
                <a:gd name="T69" fmla="*/ 979554 h 845"/>
                <a:gd name="T70" fmla="*/ 1385457 w 1062"/>
                <a:gd name="T71" fmla="*/ 1010552 h 845"/>
                <a:gd name="T72" fmla="*/ 1357932 w 1062"/>
                <a:gd name="T73" fmla="*/ 1052400 h 845"/>
                <a:gd name="T74" fmla="*/ 1373224 w 1062"/>
                <a:gd name="T75" fmla="*/ 1131446 h 845"/>
                <a:gd name="T76" fmla="*/ 1377811 w 1062"/>
                <a:gd name="T77" fmla="*/ 1173294 h 845"/>
                <a:gd name="T78" fmla="*/ 1308997 w 1062"/>
                <a:gd name="T79" fmla="*/ 1187244 h 845"/>
                <a:gd name="T80" fmla="*/ 1313585 w 1062"/>
                <a:gd name="T81" fmla="*/ 1260090 h 845"/>
                <a:gd name="T82" fmla="*/ 1276884 w 1062"/>
                <a:gd name="T83" fmla="*/ 1289539 h 845"/>
                <a:gd name="T84" fmla="*/ 1180544 w 1062"/>
                <a:gd name="T85" fmla="*/ 1301938 h 845"/>
                <a:gd name="T86" fmla="*/ 1140785 w 1062"/>
                <a:gd name="T87" fmla="*/ 1233742 h 845"/>
                <a:gd name="T88" fmla="*/ 1096438 w 1062"/>
                <a:gd name="T89" fmla="*/ 1233742 h 845"/>
                <a:gd name="T90" fmla="*/ 1012332 w 1062"/>
                <a:gd name="T91" fmla="*/ 1162445 h 845"/>
                <a:gd name="T92" fmla="*/ 993982 w 1062"/>
                <a:gd name="T93" fmla="*/ 1101998 h 845"/>
                <a:gd name="T94" fmla="*/ 897642 w 1062"/>
                <a:gd name="T95" fmla="*/ 1131446 h 845"/>
                <a:gd name="T96" fmla="*/ 877762 w 1062"/>
                <a:gd name="T97" fmla="*/ 1168645 h 845"/>
                <a:gd name="T98" fmla="*/ 781422 w 1062"/>
                <a:gd name="T99" fmla="*/ 1119047 h 845"/>
                <a:gd name="T100" fmla="*/ 776835 w 1062"/>
                <a:gd name="T101" fmla="*/ 1066350 h 845"/>
                <a:gd name="T102" fmla="*/ 839532 w 1062"/>
                <a:gd name="T103" fmla="*/ 1101998 h 845"/>
                <a:gd name="T104" fmla="*/ 865529 w 1062"/>
                <a:gd name="T105" fmla="*/ 1029151 h 845"/>
                <a:gd name="T106" fmla="*/ 923638 w 1062"/>
                <a:gd name="T107" fmla="*/ 979554 h 845"/>
                <a:gd name="T108" fmla="*/ 974102 w 1062"/>
                <a:gd name="T109" fmla="*/ 900507 h 845"/>
                <a:gd name="T110" fmla="*/ 954222 w 1062"/>
                <a:gd name="T111" fmla="*/ 793562 h 845"/>
                <a:gd name="T112" fmla="*/ 856353 w 1062"/>
                <a:gd name="T113" fmla="*/ 635470 h 845"/>
                <a:gd name="T114" fmla="*/ 763072 w 1062"/>
                <a:gd name="T115" fmla="*/ 606021 h 845"/>
                <a:gd name="T116" fmla="*/ 660615 w 1062"/>
                <a:gd name="T117" fmla="*/ 491327 h 845"/>
                <a:gd name="T118" fmla="*/ 492403 w 1062"/>
                <a:gd name="T119" fmla="*/ 449479 h 845"/>
                <a:gd name="T120" fmla="*/ 359363 w 1062"/>
                <a:gd name="T121" fmla="*/ 460328 h 845"/>
                <a:gd name="T122" fmla="*/ 263023 w 1062"/>
                <a:gd name="T123" fmla="*/ 502176 h 845"/>
                <a:gd name="T124" fmla="*/ 152920 w 1062"/>
                <a:gd name="T125" fmla="*/ 441729 h 84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62" h="845">
                  <a:moveTo>
                    <a:pt x="8" y="266"/>
                  </a:moveTo>
                  <a:lnTo>
                    <a:pt x="0" y="156"/>
                  </a:lnTo>
                  <a:lnTo>
                    <a:pt x="4" y="133"/>
                  </a:lnTo>
                  <a:lnTo>
                    <a:pt x="37" y="117"/>
                  </a:lnTo>
                  <a:lnTo>
                    <a:pt x="88" y="82"/>
                  </a:lnTo>
                  <a:lnTo>
                    <a:pt x="162" y="55"/>
                  </a:lnTo>
                  <a:lnTo>
                    <a:pt x="193" y="39"/>
                  </a:lnTo>
                  <a:lnTo>
                    <a:pt x="193" y="12"/>
                  </a:lnTo>
                  <a:lnTo>
                    <a:pt x="204" y="0"/>
                  </a:lnTo>
                  <a:lnTo>
                    <a:pt x="217" y="0"/>
                  </a:lnTo>
                  <a:lnTo>
                    <a:pt x="267" y="8"/>
                  </a:lnTo>
                  <a:lnTo>
                    <a:pt x="267" y="27"/>
                  </a:lnTo>
                  <a:lnTo>
                    <a:pt x="276" y="59"/>
                  </a:lnTo>
                  <a:lnTo>
                    <a:pt x="272" y="114"/>
                  </a:lnTo>
                  <a:lnTo>
                    <a:pt x="314" y="172"/>
                  </a:lnTo>
                  <a:lnTo>
                    <a:pt x="335" y="183"/>
                  </a:lnTo>
                  <a:lnTo>
                    <a:pt x="369" y="161"/>
                  </a:lnTo>
                  <a:lnTo>
                    <a:pt x="440" y="161"/>
                  </a:lnTo>
                  <a:lnTo>
                    <a:pt x="461" y="164"/>
                  </a:lnTo>
                  <a:lnTo>
                    <a:pt x="469" y="180"/>
                  </a:lnTo>
                  <a:lnTo>
                    <a:pt x="461" y="195"/>
                  </a:lnTo>
                  <a:lnTo>
                    <a:pt x="423" y="227"/>
                  </a:lnTo>
                  <a:lnTo>
                    <a:pt x="426" y="242"/>
                  </a:lnTo>
                  <a:lnTo>
                    <a:pt x="473" y="273"/>
                  </a:lnTo>
                  <a:lnTo>
                    <a:pt x="489" y="273"/>
                  </a:lnTo>
                  <a:lnTo>
                    <a:pt x="494" y="281"/>
                  </a:lnTo>
                  <a:lnTo>
                    <a:pt x="489" y="293"/>
                  </a:lnTo>
                  <a:lnTo>
                    <a:pt x="519" y="317"/>
                  </a:lnTo>
                  <a:lnTo>
                    <a:pt x="587" y="324"/>
                  </a:lnTo>
                  <a:lnTo>
                    <a:pt x="620" y="317"/>
                  </a:lnTo>
                  <a:lnTo>
                    <a:pt x="658" y="281"/>
                  </a:lnTo>
                  <a:lnTo>
                    <a:pt x="709" y="285"/>
                  </a:lnTo>
                  <a:lnTo>
                    <a:pt x="730" y="312"/>
                  </a:lnTo>
                  <a:lnTo>
                    <a:pt x="717" y="336"/>
                  </a:lnTo>
                  <a:lnTo>
                    <a:pt x="721" y="351"/>
                  </a:lnTo>
                  <a:lnTo>
                    <a:pt x="691" y="368"/>
                  </a:lnTo>
                  <a:lnTo>
                    <a:pt x="683" y="383"/>
                  </a:lnTo>
                  <a:lnTo>
                    <a:pt x="687" y="414"/>
                  </a:lnTo>
                  <a:lnTo>
                    <a:pt x="733" y="442"/>
                  </a:lnTo>
                  <a:lnTo>
                    <a:pt x="750" y="437"/>
                  </a:lnTo>
                  <a:lnTo>
                    <a:pt x="804" y="500"/>
                  </a:lnTo>
                  <a:lnTo>
                    <a:pt x="817" y="547"/>
                  </a:lnTo>
                  <a:lnTo>
                    <a:pt x="813" y="571"/>
                  </a:lnTo>
                  <a:lnTo>
                    <a:pt x="851" y="590"/>
                  </a:lnTo>
                  <a:lnTo>
                    <a:pt x="851" y="605"/>
                  </a:lnTo>
                  <a:lnTo>
                    <a:pt x="884" y="613"/>
                  </a:lnTo>
                  <a:lnTo>
                    <a:pt x="892" y="613"/>
                  </a:lnTo>
                  <a:lnTo>
                    <a:pt x="892" y="586"/>
                  </a:lnTo>
                  <a:lnTo>
                    <a:pt x="922" y="581"/>
                  </a:lnTo>
                  <a:lnTo>
                    <a:pt x="927" y="551"/>
                  </a:lnTo>
                  <a:lnTo>
                    <a:pt x="909" y="535"/>
                  </a:lnTo>
                  <a:lnTo>
                    <a:pt x="892" y="523"/>
                  </a:lnTo>
                  <a:lnTo>
                    <a:pt x="901" y="465"/>
                  </a:lnTo>
                  <a:lnTo>
                    <a:pt x="914" y="457"/>
                  </a:lnTo>
                  <a:lnTo>
                    <a:pt x="939" y="465"/>
                  </a:lnTo>
                  <a:lnTo>
                    <a:pt x="947" y="461"/>
                  </a:lnTo>
                  <a:lnTo>
                    <a:pt x="955" y="473"/>
                  </a:lnTo>
                  <a:lnTo>
                    <a:pt x="1018" y="503"/>
                  </a:lnTo>
                  <a:lnTo>
                    <a:pt x="1052" y="523"/>
                  </a:lnTo>
                  <a:lnTo>
                    <a:pt x="1061" y="542"/>
                  </a:lnTo>
                  <a:lnTo>
                    <a:pt x="1040" y="566"/>
                  </a:lnTo>
                  <a:lnTo>
                    <a:pt x="1052" y="593"/>
                  </a:lnTo>
                  <a:lnTo>
                    <a:pt x="1044" y="610"/>
                  </a:lnTo>
                  <a:lnTo>
                    <a:pt x="998" y="613"/>
                  </a:lnTo>
                  <a:lnTo>
                    <a:pt x="990" y="617"/>
                  </a:lnTo>
                  <a:lnTo>
                    <a:pt x="990" y="625"/>
                  </a:lnTo>
                  <a:lnTo>
                    <a:pt x="990" y="637"/>
                  </a:lnTo>
                  <a:lnTo>
                    <a:pt x="951" y="640"/>
                  </a:lnTo>
                  <a:lnTo>
                    <a:pt x="935" y="632"/>
                  </a:lnTo>
                  <a:lnTo>
                    <a:pt x="906" y="632"/>
                  </a:lnTo>
                  <a:lnTo>
                    <a:pt x="901" y="637"/>
                  </a:lnTo>
                  <a:lnTo>
                    <a:pt x="906" y="652"/>
                  </a:lnTo>
                  <a:lnTo>
                    <a:pt x="892" y="664"/>
                  </a:lnTo>
                  <a:lnTo>
                    <a:pt x="888" y="679"/>
                  </a:lnTo>
                  <a:lnTo>
                    <a:pt x="914" y="699"/>
                  </a:lnTo>
                  <a:lnTo>
                    <a:pt x="898" y="730"/>
                  </a:lnTo>
                  <a:lnTo>
                    <a:pt x="906" y="750"/>
                  </a:lnTo>
                  <a:lnTo>
                    <a:pt x="901" y="757"/>
                  </a:lnTo>
                  <a:lnTo>
                    <a:pt x="876" y="757"/>
                  </a:lnTo>
                  <a:lnTo>
                    <a:pt x="856" y="766"/>
                  </a:lnTo>
                  <a:lnTo>
                    <a:pt x="872" y="785"/>
                  </a:lnTo>
                  <a:lnTo>
                    <a:pt x="859" y="813"/>
                  </a:lnTo>
                  <a:lnTo>
                    <a:pt x="830" y="820"/>
                  </a:lnTo>
                  <a:lnTo>
                    <a:pt x="835" y="832"/>
                  </a:lnTo>
                  <a:lnTo>
                    <a:pt x="825" y="844"/>
                  </a:lnTo>
                  <a:lnTo>
                    <a:pt x="772" y="840"/>
                  </a:lnTo>
                  <a:lnTo>
                    <a:pt x="750" y="824"/>
                  </a:lnTo>
                  <a:lnTo>
                    <a:pt x="746" y="796"/>
                  </a:lnTo>
                  <a:lnTo>
                    <a:pt x="738" y="785"/>
                  </a:lnTo>
                  <a:lnTo>
                    <a:pt x="717" y="796"/>
                  </a:lnTo>
                  <a:lnTo>
                    <a:pt x="687" y="766"/>
                  </a:lnTo>
                  <a:lnTo>
                    <a:pt x="662" y="750"/>
                  </a:lnTo>
                  <a:lnTo>
                    <a:pt x="658" y="727"/>
                  </a:lnTo>
                  <a:lnTo>
                    <a:pt x="650" y="711"/>
                  </a:lnTo>
                  <a:lnTo>
                    <a:pt x="637" y="711"/>
                  </a:lnTo>
                  <a:lnTo>
                    <a:pt x="587" y="730"/>
                  </a:lnTo>
                  <a:lnTo>
                    <a:pt x="591" y="754"/>
                  </a:lnTo>
                  <a:lnTo>
                    <a:pt x="574" y="754"/>
                  </a:lnTo>
                  <a:lnTo>
                    <a:pt x="540" y="727"/>
                  </a:lnTo>
                  <a:lnTo>
                    <a:pt x="511" y="722"/>
                  </a:lnTo>
                  <a:lnTo>
                    <a:pt x="499" y="707"/>
                  </a:lnTo>
                  <a:lnTo>
                    <a:pt x="508" y="688"/>
                  </a:lnTo>
                  <a:lnTo>
                    <a:pt x="528" y="703"/>
                  </a:lnTo>
                  <a:lnTo>
                    <a:pt x="549" y="711"/>
                  </a:lnTo>
                  <a:lnTo>
                    <a:pt x="566" y="695"/>
                  </a:lnTo>
                  <a:lnTo>
                    <a:pt x="566" y="664"/>
                  </a:lnTo>
                  <a:lnTo>
                    <a:pt x="587" y="649"/>
                  </a:lnTo>
                  <a:lnTo>
                    <a:pt x="604" y="632"/>
                  </a:lnTo>
                  <a:lnTo>
                    <a:pt x="595" y="613"/>
                  </a:lnTo>
                  <a:lnTo>
                    <a:pt x="637" y="581"/>
                  </a:lnTo>
                  <a:lnTo>
                    <a:pt x="642" y="535"/>
                  </a:lnTo>
                  <a:lnTo>
                    <a:pt x="624" y="512"/>
                  </a:lnTo>
                  <a:lnTo>
                    <a:pt x="612" y="473"/>
                  </a:lnTo>
                  <a:lnTo>
                    <a:pt x="560" y="410"/>
                  </a:lnTo>
                  <a:lnTo>
                    <a:pt x="536" y="422"/>
                  </a:lnTo>
                  <a:lnTo>
                    <a:pt x="499" y="391"/>
                  </a:lnTo>
                  <a:lnTo>
                    <a:pt x="453" y="363"/>
                  </a:lnTo>
                  <a:lnTo>
                    <a:pt x="432" y="317"/>
                  </a:lnTo>
                  <a:lnTo>
                    <a:pt x="393" y="332"/>
                  </a:lnTo>
                  <a:lnTo>
                    <a:pt x="322" y="290"/>
                  </a:lnTo>
                  <a:lnTo>
                    <a:pt x="288" y="305"/>
                  </a:lnTo>
                  <a:lnTo>
                    <a:pt x="235" y="297"/>
                  </a:lnTo>
                  <a:lnTo>
                    <a:pt x="196" y="320"/>
                  </a:lnTo>
                  <a:lnTo>
                    <a:pt x="172" y="324"/>
                  </a:lnTo>
                  <a:lnTo>
                    <a:pt x="130" y="300"/>
                  </a:lnTo>
                  <a:lnTo>
                    <a:pt x="100" y="285"/>
                  </a:lnTo>
                  <a:lnTo>
                    <a:pt x="8" y="266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未知"/>
            <p:cNvSpPr>
              <a:spLocks/>
            </p:cNvSpPr>
            <p:nvPr/>
          </p:nvSpPr>
          <p:spPr bwMode="auto">
            <a:xfrm>
              <a:off x="1989674" y="2562510"/>
              <a:ext cx="1043463" cy="841502"/>
            </a:xfrm>
            <a:custGeom>
              <a:avLst/>
              <a:gdLst>
                <a:gd name="T0" fmla="*/ 0 w 1062"/>
                <a:gd name="T1" fmla="*/ 241789 h 845"/>
                <a:gd name="T2" fmla="*/ 56580 w 1062"/>
                <a:gd name="T3" fmla="*/ 181341 h 845"/>
                <a:gd name="T4" fmla="*/ 247731 w 1062"/>
                <a:gd name="T5" fmla="*/ 85246 h 845"/>
                <a:gd name="T6" fmla="*/ 295136 w 1062"/>
                <a:gd name="T7" fmla="*/ 18599 h 845"/>
                <a:gd name="T8" fmla="*/ 331837 w 1062"/>
                <a:gd name="T9" fmla="*/ 0 h 845"/>
                <a:gd name="T10" fmla="*/ 408297 w 1062"/>
                <a:gd name="T11" fmla="*/ 41848 h 845"/>
                <a:gd name="T12" fmla="*/ 415943 w 1062"/>
                <a:gd name="T13" fmla="*/ 176692 h 845"/>
                <a:gd name="T14" fmla="*/ 512283 w 1062"/>
                <a:gd name="T15" fmla="*/ 283637 h 845"/>
                <a:gd name="T16" fmla="*/ 672849 w 1062"/>
                <a:gd name="T17" fmla="*/ 249538 h 845"/>
                <a:gd name="T18" fmla="*/ 717196 w 1062"/>
                <a:gd name="T19" fmla="*/ 278987 h 845"/>
                <a:gd name="T20" fmla="*/ 646853 w 1062"/>
                <a:gd name="T21" fmla="*/ 351833 h 845"/>
                <a:gd name="T22" fmla="*/ 723313 w 1062"/>
                <a:gd name="T23" fmla="*/ 423130 h 845"/>
                <a:gd name="T24" fmla="*/ 755426 w 1062"/>
                <a:gd name="T25" fmla="*/ 435529 h 845"/>
                <a:gd name="T26" fmla="*/ 793656 w 1062"/>
                <a:gd name="T27" fmla="*/ 491327 h 845"/>
                <a:gd name="T28" fmla="*/ 948106 w 1062"/>
                <a:gd name="T29" fmla="*/ 491327 h 845"/>
                <a:gd name="T30" fmla="*/ 1084205 w 1062"/>
                <a:gd name="T31" fmla="*/ 441729 h 845"/>
                <a:gd name="T32" fmla="*/ 1096438 w 1062"/>
                <a:gd name="T33" fmla="*/ 520775 h 845"/>
                <a:gd name="T34" fmla="*/ 1056679 w 1062"/>
                <a:gd name="T35" fmla="*/ 570373 h 845"/>
                <a:gd name="T36" fmla="*/ 1050562 w 1062"/>
                <a:gd name="T37" fmla="*/ 641670 h 845"/>
                <a:gd name="T38" fmla="*/ 1146902 w 1062"/>
                <a:gd name="T39" fmla="*/ 677318 h 845"/>
                <a:gd name="T40" fmla="*/ 1249358 w 1062"/>
                <a:gd name="T41" fmla="*/ 847810 h 845"/>
                <a:gd name="T42" fmla="*/ 1301351 w 1062"/>
                <a:gd name="T43" fmla="*/ 914457 h 845"/>
                <a:gd name="T44" fmla="*/ 1351815 w 1062"/>
                <a:gd name="T45" fmla="*/ 950105 h 845"/>
                <a:gd name="T46" fmla="*/ 1364049 w 1062"/>
                <a:gd name="T47" fmla="*/ 908257 h 845"/>
                <a:gd name="T48" fmla="*/ 1417571 w 1062"/>
                <a:gd name="T49" fmla="*/ 854010 h 845"/>
                <a:gd name="T50" fmla="*/ 1364049 w 1062"/>
                <a:gd name="T51" fmla="*/ 810612 h 845"/>
                <a:gd name="T52" fmla="*/ 1397691 w 1062"/>
                <a:gd name="T53" fmla="*/ 708316 h 845"/>
                <a:gd name="T54" fmla="*/ 1448155 w 1062"/>
                <a:gd name="T55" fmla="*/ 714516 h 845"/>
                <a:gd name="T56" fmla="*/ 1556728 w 1062"/>
                <a:gd name="T57" fmla="*/ 779613 h 845"/>
                <a:gd name="T58" fmla="*/ 1622484 w 1062"/>
                <a:gd name="T59" fmla="*/ 840060 h 845"/>
                <a:gd name="T60" fmla="*/ 1608721 w 1062"/>
                <a:gd name="T61" fmla="*/ 919106 h 845"/>
                <a:gd name="T62" fmla="*/ 1526144 w 1062"/>
                <a:gd name="T63" fmla="*/ 950105 h 845"/>
                <a:gd name="T64" fmla="*/ 1513910 w 1062"/>
                <a:gd name="T65" fmla="*/ 968704 h 845"/>
                <a:gd name="T66" fmla="*/ 1454272 w 1062"/>
                <a:gd name="T67" fmla="*/ 991953 h 845"/>
                <a:gd name="T68" fmla="*/ 1385457 w 1062"/>
                <a:gd name="T69" fmla="*/ 979554 h 845"/>
                <a:gd name="T70" fmla="*/ 1385457 w 1062"/>
                <a:gd name="T71" fmla="*/ 1010552 h 845"/>
                <a:gd name="T72" fmla="*/ 1357932 w 1062"/>
                <a:gd name="T73" fmla="*/ 1052400 h 845"/>
                <a:gd name="T74" fmla="*/ 1373224 w 1062"/>
                <a:gd name="T75" fmla="*/ 1131446 h 845"/>
                <a:gd name="T76" fmla="*/ 1377811 w 1062"/>
                <a:gd name="T77" fmla="*/ 1173294 h 845"/>
                <a:gd name="T78" fmla="*/ 1308997 w 1062"/>
                <a:gd name="T79" fmla="*/ 1187244 h 845"/>
                <a:gd name="T80" fmla="*/ 1313585 w 1062"/>
                <a:gd name="T81" fmla="*/ 1260090 h 845"/>
                <a:gd name="T82" fmla="*/ 1276884 w 1062"/>
                <a:gd name="T83" fmla="*/ 1289539 h 845"/>
                <a:gd name="T84" fmla="*/ 1180544 w 1062"/>
                <a:gd name="T85" fmla="*/ 1301938 h 845"/>
                <a:gd name="T86" fmla="*/ 1140785 w 1062"/>
                <a:gd name="T87" fmla="*/ 1233742 h 845"/>
                <a:gd name="T88" fmla="*/ 1096438 w 1062"/>
                <a:gd name="T89" fmla="*/ 1233742 h 845"/>
                <a:gd name="T90" fmla="*/ 1012332 w 1062"/>
                <a:gd name="T91" fmla="*/ 1162445 h 845"/>
                <a:gd name="T92" fmla="*/ 993982 w 1062"/>
                <a:gd name="T93" fmla="*/ 1101998 h 845"/>
                <a:gd name="T94" fmla="*/ 897642 w 1062"/>
                <a:gd name="T95" fmla="*/ 1131446 h 845"/>
                <a:gd name="T96" fmla="*/ 877762 w 1062"/>
                <a:gd name="T97" fmla="*/ 1168645 h 845"/>
                <a:gd name="T98" fmla="*/ 781422 w 1062"/>
                <a:gd name="T99" fmla="*/ 1119047 h 845"/>
                <a:gd name="T100" fmla="*/ 776835 w 1062"/>
                <a:gd name="T101" fmla="*/ 1066350 h 845"/>
                <a:gd name="T102" fmla="*/ 839532 w 1062"/>
                <a:gd name="T103" fmla="*/ 1101998 h 845"/>
                <a:gd name="T104" fmla="*/ 865529 w 1062"/>
                <a:gd name="T105" fmla="*/ 1029151 h 845"/>
                <a:gd name="T106" fmla="*/ 923638 w 1062"/>
                <a:gd name="T107" fmla="*/ 979554 h 845"/>
                <a:gd name="T108" fmla="*/ 974102 w 1062"/>
                <a:gd name="T109" fmla="*/ 900507 h 845"/>
                <a:gd name="T110" fmla="*/ 954222 w 1062"/>
                <a:gd name="T111" fmla="*/ 793562 h 845"/>
                <a:gd name="T112" fmla="*/ 856353 w 1062"/>
                <a:gd name="T113" fmla="*/ 635470 h 845"/>
                <a:gd name="T114" fmla="*/ 763072 w 1062"/>
                <a:gd name="T115" fmla="*/ 606021 h 845"/>
                <a:gd name="T116" fmla="*/ 660615 w 1062"/>
                <a:gd name="T117" fmla="*/ 491327 h 845"/>
                <a:gd name="T118" fmla="*/ 492403 w 1062"/>
                <a:gd name="T119" fmla="*/ 449479 h 845"/>
                <a:gd name="T120" fmla="*/ 359363 w 1062"/>
                <a:gd name="T121" fmla="*/ 460328 h 845"/>
                <a:gd name="T122" fmla="*/ 263023 w 1062"/>
                <a:gd name="T123" fmla="*/ 502176 h 845"/>
                <a:gd name="T124" fmla="*/ 152920 w 1062"/>
                <a:gd name="T125" fmla="*/ 441729 h 84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62" h="845">
                  <a:moveTo>
                    <a:pt x="8" y="266"/>
                  </a:moveTo>
                  <a:lnTo>
                    <a:pt x="0" y="156"/>
                  </a:lnTo>
                  <a:lnTo>
                    <a:pt x="4" y="133"/>
                  </a:lnTo>
                  <a:lnTo>
                    <a:pt x="37" y="117"/>
                  </a:lnTo>
                  <a:lnTo>
                    <a:pt x="88" y="82"/>
                  </a:lnTo>
                  <a:lnTo>
                    <a:pt x="162" y="55"/>
                  </a:lnTo>
                  <a:lnTo>
                    <a:pt x="193" y="39"/>
                  </a:lnTo>
                  <a:lnTo>
                    <a:pt x="193" y="12"/>
                  </a:lnTo>
                  <a:lnTo>
                    <a:pt x="204" y="0"/>
                  </a:lnTo>
                  <a:lnTo>
                    <a:pt x="217" y="0"/>
                  </a:lnTo>
                  <a:lnTo>
                    <a:pt x="267" y="8"/>
                  </a:lnTo>
                  <a:lnTo>
                    <a:pt x="267" y="27"/>
                  </a:lnTo>
                  <a:lnTo>
                    <a:pt x="276" y="59"/>
                  </a:lnTo>
                  <a:lnTo>
                    <a:pt x="272" y="114"/>
                  </a:lnTo>
                  <a:lnTo>
                    <a:pt x="314" y="172"/>
                  </a:lnTo>
                  <a:lnTo>
                    <a:pt x="335" y="183"/>
                  </a:lnTo>
                  <a:lnTo>
                    <a:pt x="369" y="161"/>
                  </a:lnTo>
                  <a:lnTo>
                    <a:pt x="440" y="161"/>
                  </a:lnTo>
                  <a:lnTo>
                    <a:pt x="461" y="164"/>
                  </a:lnTo>
                  <a:lnTo>
                    <a:pt x="469" y="180"/>
                  </a:lnTo>
                  <a:lnTo>
                    <a:pt x="461" y="195"/>
                  </a:lnTo>
                  <a:lnTo>
                    <a:pt x="423" y="227"/>
                  </a:lnTo>
                  <a:lnTo>
                    <a:pt x="426" y="242"/>
                  </a:lnTo>
                  <a:lnTo>
                    <a:pt x="473" y="273"/>
                  </a:lnTo>
                  <a:lnTo>
                    <a:pt x="489" y="273"/>
                  </a:lnTo>
                  <a:lnTo>
                    <a:pt x="494" y="281"/>
                  </a:lnTo>
                  <a:lnTo>
                    <a:pt x="489" y="293"/>
                  </a:lnTo>
                  <a:lnTo>
                    <a:pt x="519" y="317"/>
                  </a:lnTo>
                  <a:lnTo>
                    <a:pt x="587" y="324"/>
                  </a:lnTo>
                  <a:lnTo>
                    <a:pt x="620" y="317"/>
                  </a:lnTo>
                  <a:lnTo>
                    <a:pt x="658" y="281"/>
                  </a:lnTo>
                  <a:lnTo>
                    <a:pt x="709" y="285"/>
                  </a:lnTo>
                  <a:lnTo>
                    <a:pt x="730" y="312"/>
                  </a:lnTo>
                  <a:lnTo>
                    <a:pt x="717" y="336"/>
                  </a:lnTo>
                  <a:lnTo>
                    <a:pt x="721" y="351"/>
                  </a:lnTo>
                  <a:lnTo>
                    <a:pt x="691" y="368"/>
                  </a:lnTo>
                  <a:lnTo>
                    <a:pt x="683" y="383"/>
                  </a:lnTo>
                  <a:lnTo>
                    <a:pt x="687" y="414"/>
                  </a:lnTo>
                  <a:lnTo>
                    <a:pt x="733" y="442"/>
                  </a:lnTo>
                  <a:lnTo>
                    <a:pt x="750" y="437"/>
                  </a:lnTo>
                  <a:lnTo>
                    <a:pt x="804" y="500"/>
                  </a:lnTo>
                  <a:lnTo>
                    <a:pt x="817" y="547"/>
                  </a:lnTo>
                  <a:lnTo>
                    <a:pt x="813" y="571"/>
                  </a:lnTo>
                  <a:lnTo>
                    <a:pt x="851" y="590"/>
                  </a:lnTo>
                  <a:lnTo>
                    <a:pt x="851" y="605"/>
                  </a:lnTo>
                  <a:lnTo>
                    <a:pt x="884" y="613"/>
                  </a:lnTo>
                  <a:lnTo>
                    <a:pt x="892" y="613"/>
                  </a:lnTo>
                  <a:lnTo>
                    <a:pt x="892" y="586"/>
                  </a:lnTo>
                  <a:lnTo>
                    <a:pt x="922" y="581"/>
                  </a:lnTo>
                  <a:lnTo>
                    <a:pt x="927" y="551"/>
                  </a:lnTo>
                  <a:lnTo>
                    <a:pt x="909" y="535"/>
                  </a:lnTo>
                  <a:lnTo>
                    <a:pt x="892" y="523"/>
                  </a:lnTo>
                  <a:lnTo>
                    <a:pt x="901" y="465"/>
                  </a:lnTo>
                  <a:lnTo>
                    <a:pt x="914" y="457"/>
                  </a:lnTo>
                  <a:lnTo>
                    <a:pt x="939" y="465"/>
                  </a:lnTo>
                  <a:lnTo>
                    <a:pt x="947" y="461"/>
                  </a:lnTo>
                  <a:lnTo>
                    <a:pt x="955" y="473"/>
                  </a:lnTo>
                  <a:lnTo>
                    <a:pt x="1018" y="503"/>
                  </a:lnTo>
                  <a:lnTo>
                    <a:pt x="1052" y="523"/>
                  </a:lnTo>
                  <a:lnTo>
                    <a:pt x="1061" y="542"/>
                  </a:lnTo>
                  <a:lnTo>
                    <a:pt x="1040" y="566"/>
                  </a:lnTo>
                  <a:lnTo>
                    <a:pt x="1052" y="593"/>
                  </a:lnTo>
                  <a:lnTo>
                    <a:pt x="1044" y="610"/>
                  </a:lnTo>
                  <a:lnTo>
                    <a:pt x="998" y="613"/>
                  </a:lnTo>
                  <a:lnTo>
                    <a:pt x="990" y="617"/>
                  </a:lnTo>
                  <a:lnTo>
                    <a:pt x="990" y="625"/>
                  </a:lnTo>
                  <a:lnTo>
                    <a:pt x="990" y="637"/>
                  </a:lnTo>
                  <a:lnTo>
                    <a:pt x="951" y="640"/>
                  </a:lnTo>
                  <a:lnTo>
                    <a:pt x="935" y="632"/>
                  </a:lnTo>
                  <a:lnTo>
                    <a:pt x="906" y="632"/>
                  </a:lnTo>
                  <a:lnTo>
                    <a:pt x="901" y="637"/>
                  </a:lnTo>
                  <a:lnTo>
                    <a:pt x="906" y="652"/>
                  </a:lnTo>
                  <a:lnTo>
                    <a:pt x="892" y="664"/>
                  </a:lnTo>
                  <a:lnTo>
                    <a:pt x="888" y="679"/>
                  </a:lnTo>
                  <a:lnTo>
                    <a:pt x="914" y="699"/>
                  </a:lnTo>
                  <a:lnTo>
                    <a:pt x="898" y="730"/>
                  </a:lnTo>
                  <a:lnTo>
                    <a:pt x="906" y="750"/>
                  </a:lnTo>
                  <a:lnTo>
                    <a:pt x="901" y="757"/>
                  </a:lnTo>
                  <a:lnTo>
                    <a:pt x="876" y="757"/>
                  </a:lnTo>
                  <a:lnTo>
                    <a:pt x="856" y="766"/>
                  </a:lnTo>
                  <a:lnTo>
                    <a:pt x="872" y="785"/>
                  </a:lnTo>
                  <a:lnTo>
                    <a:pt x="859" y="813"/>
                  </a:lnTo>
                  <a:lnTo>
                    <a:pt x="830" y="820"/>
                  </a:lnTo>
                  <a:lnTo>
                    <a:pt x="835" y="832"/>
                  </a:lnTo>
                  <a:lnTo>
                    <a:pt x="825" y="844"/>
                  </a:lnTo>
                  <a:lnTo>
                    <a:pt x="772" y="840"/>
                  </a:lnTo>
                  <a:lnTo>
                    <a:pt x="750" y="824"/>
                  </a:lnTo>
                  <a:lnTo>
                    <a:pt x="746" y="796"/>
                  </a:lnTo>
                  <a:lnTo>
                    <a:pt x="738" y="785"/>
                  </a:lnTo>
                  <a:lnTo>
                    <a:pt x="717" y="796"/>
                  </a:lnTo>
                  <a:lnTo>
                    <a:pt x="687" y="766"/>
                  </a:lnTo>
                  <a:lnTo>
                    <a:pt x="662" y="750"/>
                  </a:lnTo>
                  <a:lnTo>
                    <a:pt x="658" y="727"/>
                  </a:lnTo>
                  <a:lnTo>
                    <a:pt x="650" y="711"/>
                  </a:lnTo>
                  <a:lnTo>
                    <a:pt x="637" y="711"/>
                  </a:lnTo>
                  <a:lnTo>
                    <a:pt x="587" y="730"/>
                  </a:lnTo>
                  <a:lnTo>
                    <a:pt x="591" y="754"/>
                  </a:lnTo>
                  <a:lnTo>
                    <a:pt x="574" y="754"/>
                  </a:lnTo>
                  <a:lnTo>
                    <a:pt x="540" y="727"/>
                  </a:lnTo>
                  <a:lnTo>
                    <a:pt x="511" y="722"/>
                  </a:lnTo>
                  <a:lnTo>
                    <a:pt x="499" y="707"/>
                  </a:lnTo>
                  <a:lnTo>
                    <a:pt x="508" y="688"/>
                  </a:lnTo>
                  <a:lnTo>
                    <a:pt x="528" y="703"/>
                  </a:lnTo>
                  <a:lnTo>
                    <a:pt x="549" y="711"/>
                  </a:lnTo>
                  <a:lnTo>
                    <a:pt x="566" y="695"/>
                  </a:lnTo>
                  <a:lnTo>
                    <a:pt x="566" y="664"/>
                  </a:lnTo>
                  <a:lnTo>
                    <a:pt x="587" y="649"/>
                  </a:lnTo>
                  <a:lnTo>
                    <a:pt x="604" y="632"/>
                  </a:lnTo>
                  <a:lnTo>
                    <a:pt x="595" y="613"/>
                  </a:lnTo>
                  <a:lnTo>
                    <a:pt x="637" y="581"/>
                  </a:lnTo>
                  <a:lnTo>
                    <a:pt x="642" y="535"/>
                  </a:lnTo>
                  <a:lnTo>
                    <a:pt x="624" y="512"/>
                  </a:lnTo>
                  <a:lnTo>
                    <a:pt x="612" y="473"/>
                  </a:lnTo>
                  <a:lnTo>
                    <a:pt x="560" y="410"/>
                  </a:lnTo>
                  <a:lnTo>
                    <a:pt x="536" y="422"/>
                  </a:lnTo>
                  <a:lnTo>
                    <a:pt x="499" y="391"/>
                  </a:lnTo>
                  <a:lnTo>
                    <a:pt x="453" y="363"/>
                  </a:lnTo>
                  <a:lnTo>
                    <a:pt x="432" y="317"/>
                  </a:lnTo>
                  <a:lnTo>
                    <a:pt x="393" y="332"/>
                  </a:lnTo>
                  <a:lnTo>
                    <a:pt x="322" y="290"/>
                  </a:lnTo>
                  <a:lnTo>
                    <a:pt x="288" y="305"/>
                  </a:lnTo>
                  <a:lnTo>
                    <a:pt x="235" y="297"/>
                  </a:lnTo>
                  <a:lnTo>
                    <a:pt x="196" y="320"/>
                  </a:lnTo>
                  <a:lnTo>
                    <a:pt x="172" y="324"/>
                  </a:lnTo>
                  <a:lnTo>
                    <a:pt x="130" y="300"/>
                  </a:lnTo>
                  <a:lnTo>
                    <a:pt x="100" y="285"/>
                  </a:lnTo>
                  <a:lnTo>
                    <a:pt x="8" y="266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未知"/>
            <p:cNvSpPr>
              <a:spLocks/>
            </p:cNvSpPr>
            <p:nvPr/>
          </p:nvSpPr>
          <p:spPr bwMode="auto">
            <a:xfrm>
              <a:off x="658571" y="1963769"/>
              <a:ext cx="1535103" cy="1106702"/>
            </a:xfrm>
            <a:custGeom>
              <a:avLst/>
              <a:gdLst>
                <a:gd name="T0" fmla="*/ 1664635 w 1563"/>
                <a:gd name="T1" fmla="*/ 83719 h 1111"/>
                <a:gd name="T2" fmla="*/ 1728836 w 1563"/>
                <a:gd name="T3" fmla="*/ 181391 h 1111"/>
                <a:gd name="T4" fmla="*/ 1831251 w 1563"/>
                <a:gd name="T5" fmla="*/ 212398 h 1111"/>
                <a:gd name="T6" fmla="*/ 1887809 w 1563"/>
                <a:gd name="T7" fmla="*/ 429446 h 1111"/>
                <a:gd name="T8" fmla="*/ 1869466 w 1563"/>
                <a:gd name="T9" fmla="*/ 550374 h 1111"/>
                <a:gd name="T10" fmla="*/ 2254671 w 1563"/>
                <a:gd name="T11" fmla="*/ 702308 h 1111"/>
                <a:gd name="T12" fmla="*/ 2321929 w 1563"/>
                <a:gd name="T13" fmla="*/ 799980 h 1111"/>
                <a:gd name="T14" fmla="*/ 2369315 w 1563"/>
                <a:gd name="T15" fmla="*/ 951914 h 1111"/>
                <a:gd name="T16" fmla="*/ 2208813 w 1563"/>
                <a:gd name="T17" fmla="*/ 1060438 h 1111"/>
                <a:gd name="T18" fmla="*/ 2074297 w 1563"/>
                <a:gd name="T19" fmla="*/ 1175164 h 1111"/>
                <a:gd name="T20" fmla="*/ 2029968 w 1563"/>
                <a:gd name="T21" fmla="*/ 1351904 h 1111"/>
                <a:gd name="T22" fmla="*/ 1708964 w 1563"/>
                <a:gd name="T23" fmla="*/ 1503838 h 1111"/>
                <a:gd name="T24" fmla="*/ 1728836 w 1563"/>
                <a:gd name="T25" fmla="*/ 1629416 h 1111"/>
                <a:gd name="T26" fmla="*/ 1747179 w 1563"/>
                <a:gd name="T27" fmla="*/ 1672826 h 1111"/>
                <a:gd name="T28" fmla="*/ 1632535 w 1563"/>
                <a:gd name="T29" fmla="*/ 1697631 h 1111"/>
                <a:gd name="T30" fmla="*/ 1433818 w 1563"/>
                <a:gd name="T31" fmla="*/ 1637168 h 1111"/>
                <a:gd name="T32" fmla="*/ 1248858 w 1563"/>
                <a:gd name="T33" fmla="*/ 1655772 h 1111"/>
                <a:gd name="T34" fmla="*/ 998170 w 1563"/>
                <a:gd name="T35" fmla="*/ 1720887 h 1111"/>
                <a:gd name="T36" fmla="*/ 793338 w 1563"/>
                <a:gd name="T37" fmla="*/ 1655772 h 1111"/>
                <a:gd name="T38" fmla="*/ 657294 w 1563"/>
                <a:gd name="T39" fmla="*/ 1660423 h 1111"/>
                <a:gd name="T40" fmla="*/ 536535 w 1563"/>
                <a:gd name="T41" fmla="*/ 1624765 h 1111"/>
                <a:gd name="T42" fmla="*/ 331704 w 1563"/>
                <a:gd name="T43" fmla="*/ 1581355 h 1111"/>
                <a:gd name="T44" fmla="*/ 151330 w 1563"/>
                <a:gd name="T45" fmla="*/ 1497636 h 1111"/>
                <a:gd name="T46" fmla="*/ 139102 w 1563"/>
                <a:gd name="T47" fmla="*/ 1382911 h 1111"/>
                <a:gd name="T48" fmla="*/ 12229 w 1563"/>
                <a:gd name="T49" fmla="*/ 1296091 h 1111"/>
                <a:gd name="T50" fmla="*/ 68787 w 1563"/>
                <a:gd name="T51" fmla="*/ 1277487 h 1111"/>
                <a:gd name="T52" fmla="*/ 94773 w 1563"/>
                <a:gd name="T53" fmla="*/ 1133305 h 1111"/>
                <a:gd name="T54" fmla="*/ 0 w 1563"/>
                <a:gd name="T55" fmla="*/ 1060438 h 1111"/>
                <a:gd name="T56" fmla="*/ 48915 w 1563"/>
                <a:gd name="T57" fmla="*/ 951914 h 1111"/>
                <a:gd name="T58" fmla="*/ 143688 w 1563"/>
                <a:gd name="T59" fmla="*/ 897652 h 1111"/>
                <a:gd name="T60" fmla="*/ 239989 w 1563"/>
                <a:gd name="T61" fmla="*/ 879048 h 1111"/>
                <a:gd name="T62" fmla="*/ 281261 w 1563"/>
                <a:gd name="T63" fmla="*/ 927108 h 1111"/>
                <a:gd name="T64" fmla="*/ 512078 w 1563"/>
                <a:gd name="T65" fmla="*/ 883699 h 1111"/>
                <a:gd name="T66" fmla="*/ 759709 w 1563"/>
                <a:gd name="T67" fmla="*/ 781376 h 1111"/>
                <a:gd name="T68" fmla="*/ 837668 w 1563"/>
                <a:gd name="T69" fmla="*/ 679053 h 1111"/>
                <a:gd name="T70" fmla="*/ 805567 w 1563"/>
                <a:gd name="T71" fmla="*/ 448051 h 1111"/>
                <a:gd name="T72" fmla="*/ 984412 w 1563"/>
                <a:gd name="T73" fmla="*/ 412393 h 1111"/>
                <a:gd name="T74" fmla="*/ 1060842 w 1563"/>
                <a:gd name="T75" fmla="*/ 448051 h 1111"/>
                <a:gd name="T76" fmla="*/ 1157143 w 1563"/>
                <a:gd name="T77" fmla="*/ 217049 h 1111"/>
                <a:gd name="T78" fmla="*/ 1299302 w 1563"/>
                <a:gd name="T79" fmla="*/ 248056 h 1111"/>
                <a:gd name="T80" fmla="*/ 1426175 w 1563"/>
                <a:gd name="T81" fmla="*/ 110075 h 1111"/>
                <a:gd name="T82" fmla="*/ 1536233 w 1563"/>
                <a:gd name="T83" fmla="*/ 48061 h 1111"/>
                <a:gd name="T84" fmla="*/ 1656992 w 1563"/>
                <a:gd name="T85" fmla="*/ 12403 h 111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563" h="1111">
                  <a:moveTo>
                    <a:pt x="1084" y="8"/>
                  </a:moveTo>
                  <a:lnTo>
                    <a:pt x="1072" y="39"/>
                  </a:lnTo>
                  <a:lnTo>
                    <a:pt x="1089" y="54"/>
                  </a:lnTo>
                  <a:lnTo>
                    <a:pt x="1089" y="66"/>
                  </a:lnTo>
                  <a:lnTo>
                    <a:pt x="1122" y="93"/>
                  </a:lnTo>
                  <a:lnTo>
                    <a:pt x="1131" y="117"/>
                  </a:lnTo>
                  <a:lnTo>
                    <a:pt x="1172" y="121"/>
                  </a:lnTo>
                  <a:lnTo>
                    <a:pt x="1190" y="137"/>
                  </a:lnTo>
                  <a:lnTo>
                    <a:pt x="1198" y="137"/>
                  </a:lnTo>
                  <a:lnTo>
                    <a:pt x="1223" y="184"/>
                  </a:lnTo>
                  <a:lnTo>
                    <a:pt x="1247" y="242"/>
                  </a:lnTo>
                  <a:lnTo>
                    <a:pt x="1235" y="277"/>
                  </a:lnTo>
                  <a:lnTo>
                    <a:pt x="1239" y="289"/>
                  </a:lnTo>
                  <a:lnTo>
                    <a:pt x="1215" y="328"/>
                  </a:lnTo>
                  <a:lnTo>
                    <a:pt x="1223" y="355"/>
                  </a:lnTo>
                  <a:lnTo>
                    <a:pt x="1298" y="387"/>
                  </a:lnTo>
                  <a:lnTo>
                    <a:pt x="1385" y="399"/>
                  </a:lnTo>
                  <a:lnTo>
                    <a:pt x="1475" y="453"/>
                  </a:lnTo>
                  <a:lnTo>
                    <a:pt x="1499" y="465"/>
                  </a:lnTo>
                  <a:lnTo>
                    <a:pt x="1503" y="477"/>
                  </a:lnTo>
                  <a:lnTo>
                    <a:pt x="1519" y="516"/>
                  </a:lnTo>
                  <a:lnTo>
                    <a:pt x="1541" y="563"/>
                  </a:lnTo>
                  <a:lnTo>
                    <a:pt x="1562" y="602"/>
                  </a:lnTo>
                  <a:lnTo>
                    <a:pt x="1550" y="614"/>
                  </a:lnTo>
                  <a:lnTo>
                    <a:pt x="1550" y="641"/>
                  </a:lnTo>
                  <a:lnTo>
                    <a:pt x="1519" y="657"/>
                  </a:lnTo>
                  <a:lnTo>
                    <a:pt x="1445" y="684"/>
                  </a:lnTo>
                  <a:lnTo>
                    <a:pt x="1394" y="719"/>
                  </a:lnTo>
                  <a:lnTo>
                    <a:pt x="1361" y="735"/>
                  </a:lnTo>
                  <a:lnTo>
                    <a:pt x="1357" y="758"/>
                  </a:lnTo>
                  <a:lnTo>
                    <a:pt x="1365" y="868"/>
                  </a:lnTo>
                  <a:lnTo>
                    <a:pt x="1341" y="863"/>
                  </a:lnTo>
                  <a:lnTo>
                    <a:pt x="1328" y="872"/>
                  </a:lnTo>
                  <a:lnTo>
                    <a:pt x="1139" y="907"/>
                  </a:lnTo>
                  <a:lnTo>
                    <a:pt x="1113" y="926"/>
                  </a:lnTo>
                  <a:lnTo>
                    <a:pt x="1118" y="970"/>
                  </a:lnTo>
                  <a:lnTo>
                    <a:pt x="1172" y="1012"/>
                  </a:lnTo>
                  <a:lnTo>
                    <a:pt x="1155" y="1039"/>
                  </a:lnTo>
                  <a:lnTo>
                    <a:pt x="1131" y="1051"/>
                  </a:lnTo>
                  <a:lnTo>
                    <a:pt x="1127" y="1068"/>
                  </a:lnTo>
                  <a:lnTo>
                    <a:pt x="1131" y="1079"/>
                  </a:lnTo>
                  <a:lnTo>
                    <a:pt x="1143" y="1079"/>
                  </a:lnTo>
                  <a:lnTo>
                    <a:pt x="1152" y="1090"/>
                  </a:lnTo>
                  <a:lnTo>
                    <a:pt x="1097" y="1106"/>
                  </a:lnTo>
                  <a:lnTo>
                    <a:pt x="1068" y="1095"/>
                  </a:lnTo>
                  <a:lnTo>
                    <a:pt x="1050" y="1087"/>
                  </a:lnTo>
                  <a:lnTo>
                    <a:pt x="1009" y="1087"/>
                  </a:lnTo>
                  <a:lnTo>
                    <a:pt x="938" y="1056"/>
                  </a:lnTo>
                  <a:lnTo>
                    <a:pt x="891" y="1056"/>
                  </a:lnTo>
                  <a:lnTo>
                    <a:pt x="854" y="1068"/>
                  </a:lnTo>
                  <a:lnTo>
                    <a:pt x="817" y="1068"/>
                  </a:lnTo>
                  <a:lnTo>
                    <a:pt x="754" y="1098"/>
                  </a:lnTo>
                  <a:lnTo>
                    <a:pt x="702" y="1090"/>
                  </a:lnTo>
                  <a:lnTo>
                    <a:pt x="653" y="1110"/>
                  </a:lnTo>
                  <a:lnTo>
                    <a:pt x="611" y="1095"/>
                  </a:lnTo>
                  <a:lnTo>
                    <a:pt x="587" y="1075"/>
                  </a:lnTo>
                  <a:lnTo>
                    <a:pt x="519" y="1068"/>
                  </a:lnTo>
                  <a:lnTo>
                    <a:pt x="472" y="1095"/>
                  </a:lnTo>
                  <a:lnTo>
                    <a:pt x="448" y="1083"/>
                  </a:lnTo>
                  <a:lnTo>
                    <a:pt x="430" y="1071"/>
                  </a:lnTo>
                  <a:lnTo>
                    <a:pt x="381" y="1059"/>
                  </a:lnTo>
                  <a:lnTo>
                    <a:pt x="371" y="1051"/>
                  </a:lnTo>
                  <a:lnTo>
                    <a:pt x="351" y="1048"/>
                  </a:lnTo>
                  <a:lnTo>
                    <a:pt x="322" y="1005"/>
                  </a:lnTo>
                  <a:lnTo>
                    <a:pt x="292" y="997"/>
                  </a:lnTo>
                  <a:lnTo>
                    <a:pt x="217" y="1020"/>
                  </a:lnTo>
                  <a:lnTo>
                    <a:pt x="184" y="1012"/>
                  </a:lnTo>
                  <a:lnTo>
                    <a:pt x="116" y="970"/>
                  </a:lnTo>
                  <a:lnTo>
                    <a:pt x="99" y="966"/>
                  </a:lnTo>
                  <a:lnTo>
                    <a:pt x="83" y="938"/>
                  </a:lnTo>
                  <a:lnTo>
                    <a:pt x="94" y="907"/>
                  </a:lnTo>
                  <a:lnTo>
                    <a:pt x="91" y="892"/>
                  </a:lnTo>
                  <a:lnTo>
                    <a:pt x="66" y="875"/>
                  </a:lnTo>
                  <a:lnTo>
                    <a:pt x="58" y="860"/>
                  </a:lnTo>
                  <a:lnTo>
                    <a:pt x="8" y="836"/>
                  </a:lnTo>
                  <a:lnTo>
                    <a:pt x="8" y="829"/>
                  </a:lnTo>
                  <a:lnTo>
                    <a:pt x="32" y="817"/>
                  </a:lnTo>
                  <a:lnTo>
                    <a:pt x="45" y="824"/>
                  </a:lnTo>
                  <a:lnTo>
                    <a:pt x="62" y="813"/>
                  </a:lnTo>
                  <a:lnTo>
                    <a:pt x="58" y="766"/>
                  </a:lnTo>
                  <a:lnTo>
                    <a:pt x="62" y="731"/>
                  </a:lnTo>
                  <a:lnTo>
                    <a:pt x="28" y="699"/>
                  </a:lnTo>
                  <a:lnTo>
                    <a:pt x="8" y="704"/>
                  </a:lnTo>
                  <a:lnTo>
                    <a:pt x="0" y="684"/>
                  </a:lnTo>
                  <a:lnTo>
                    <a:pt x="11" y="660"/>
                  </a:lnTo>
                  <a:lnTo>
                    <a:pt x="3" y="641"/>
                  </a:lnTo>
                  <a:lnTo>
                    <a:pt x="32" y="614"/>
                  </a:lnTo>
                  <a:lnTo>
                    <a:pt x="32" y="598"/>
                  </a:lnTo>
                  <a:lnTo>
                    <a:pt x="66" y="582"/>
                  </a:lnTo>
                  <a:lnTo>
                    <a:pt x="94" y="579"/>
                  </a:lnTo>
                  <a:lnTo>
                    <a:pt x="121" y="567"/>
                  </a:lnTo>
                  <a:lnTo>
                    <a:pt x="141" y="575"/>
                  </a:lnTo>
                  <a:lnTo>
                    <a:pt x="157" y="567"/>
                  </a:lnTo>
                  <a:lnTo>
                    <a:pt x="167" y="570"/>
                  </a:lnTo>
                  <a:lnTo>
                    <a:pt x="167" y="590"/>
                  </a:lnTo>
                  <a:lnTo>
                    <a:pt x="184" y="598"/>
                  </a:lnTo>
                  <a:lnTo>
                    <a:pt x="217" y="594"/>
                  </a:lnTo>
                  <a:lnTo>
                    <a:pt x="255" y="555"/>
                  </a:lnTo>
                  <a:lnTo>
                    <a:pt x="335" y="570"/>
                  </a:lnTo>
                  <a:lnTo>
                    <a:pt x="371" y="543"/>
                  </a:lnTo>
                  <a:lnTo>
                    <a:pt x="489" y="520"/>
                  </a:lnTo>
                  <a:lnTo>
                    <a:pt x="497" y="504"/>
                  </a:lnTo>
                  <a:lnTo>
                    <a:pt x="505" y="465"/>
                  </a:lnTo>
                  <a:lnTo>
                    <a:pt x="540" y="438"/>
                  </a:lnTo>
                  <a:lnTo>
                    <a:pt x="548" y="438"/>
                  </a:lnTo>
                  <a:lnTo>
                    <a:pt x="552" y="325"/>
                  </a:lnTo>
                  <a:lnTo>
                    <a:pt x="556" y="301"/>
                  </a:lnTo>
                  <a:lnTo>
                    <a:pt x="527" y="289"/>
                  </a:lnTo>
                  <a:lnTo>
                    <a:pt x="524" y="281"/>
                  </a:lnTo>
                  <a:lnTo>
                    <a:pt x="556" y="274"/>
                  </a:lnTo>
                  <a:lnTo>
                    <a:pt x="644" y="266"/>
                  </a:lnTo>
                  <a:lnTo>
                    <a:pt x="657" y="281"/>
                  </a:lnTo>
                  <a:lnTo>
                    <a:pt x="686" y="289"/>
                  </a:lnTo>
                  <a:lnTo>
                    <a:pt x="694" y="289"/>
                  </a:lnTo>
                  <a:lnTo>
                    <a:pt x="707" y="277"/>
                  </a:lnTo>
                  <a:lnTo>
                    <a:pt x="691" y="262"/>
                  </a:lnTo>
                  <a:lnTo>
                    <a:pt x="757" y="140"/>
                  </a:lnTo>
                  <a:lnTo>
                    <a:pt x="765" y="133"/>
                  </a:lnTo>
                  <a:lnTo>
                    <a:pt x="825" y="160"/>
                  </a:lnTo>
                  <a:lnTo>
                    <a:pt x="850" y="160"/>
                  </a:lnTo>
                  <a:lnTo>
                    <a:pt x="862" y="176"/>
                  </a:lnTo>
                  <a:lnTo>
                    <a:pt x="922" y="156"/>
                  </a:lnTo>
                  <a:lnTo>
                    <a:pt x="933" y="71"/>
                  </a:lnTo>
                  <a:lnTo>
                    <a:pt x="958" y="54"/>
                  </a:lnTo>
                  <a:lnTo>
                    <a:pt x="988" y="54"/>
                  </a:lnTo>
                  <a:lnTo>
                    <a:pt x="1005" y="31"/>
                  </a:lnTo>
                  <a:lnTo>
                    <a:pt x="1013" y="8"/>
                  </a:lnTo>
                  <a:lnTo>
                    <a:pt x="1029" y="0"/>
                  </a:lnTo>
                  <a:lnTo>
                    <a:pt x="1084" y="8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未知"/>
            <p:cNvSpPr>
              <a:spLocks/>
            </p:cNvSpPr>
            <p:nvPr/>
          </p:nvSpPr>
          <p:spPr bwMode="auto">
            <a:xfrm>
              <a:off x="2828116" y="2806291"/>
              <a:ext cx="378421" cy="647701"/>
            </a:xfrm>
            <a:custGeom>
              <a:avLst/>
              <a:gdLst>
                <a:gd name="T0" fmla="*/ 483682 w 386"/>
                <a:gd name="T1" fmla="*/ 599556 h 649"/>
                <a:gd name="T2" fmla="*/ 471476 w 386"/>
                <a:gd name="T3" fmla="*/ 340163 h 649"/>
                <a:gd name="T4" fmla="*/ 509621 w 386"/>
                <a:gd name="T5" fmla="*/ 254734 h 649"/>
                <a:gd name="T6" fmla="*/ 509621 w 386"/>
                <a:gd name="T7" fmla="*/ 133580 h 649"/>
                <a:gd name="T8" fmla="*/ 534034 w 386"/>
                <a:gd name="T9" fmla="*/ 54364 h 649"/>
                <a:gd name="T10" fmla="*/ 515724 w 386"/>
                <a:gd name="T11" fmla="*/ 0 h 649"/>
                <a:gd name="T12" fmla="*/ 425701 w 386"/>
                <a:gd name="T13" fmla="*/ 31065 h 649"/>
                <a:gd name="T14" fmla="*/ 395185 w 386"/>
                <a:gd name="T15" fmla="*/ 102515 h 649"/>
                <a:gd name="T16" fmla="*/ 363143 w 386"/>
                <a:gd name="T17" fmla="*/ 127367 h 649"/>
                <a:gd name="T18" fmla="*/ 248707 w 386"/>
                <a:gd name="T19" fmla="*/ 254734 h 649"/>
                <a:gd name="T20" fmla="*/ 164788 w 386"/>
                <a:gd name="T21" fmla="*/ 254734 h 649"/>
                <a:gd name="T22" fmla="*/ 138849 w 386"/>
                <a:gd name="T23" fmla="*/ 333950 h 649"/>
                <a:gd name="T24" fmla="*/ 248707 w 386"/>
                <a:gd name="T25" fmla="*/ 399186 h 649"/>
                <a:gd name="T26" fmla="*/ 311265 w 386"/>
                <a:gd name="T27" fmla="*/ 459763 h 649"/>
                <a:gd name="T28" fmla="*/ 299059 w 386"/>
                <a:gd name="T29" fmla="*/ 538979 h 649"/>
                <a:gd name="T30" fmla="*/ 215139 w 386"/>
                <a:gd name="T31" fmla="*/ 570044 h 649"/>
                <a:gd name="T32" fmla="*/ 202933 w 386"/>
                <a:gd name="T33" fmla="*/ 588683 h 649"/>
                <a:gd name="T34" fmla="*/ 143426 w 386"/>
                <a:gd name="T35" fmla="*/ 611982 h 649"/>
                <a:gd name="T36" fmla="*/ 76291 w 386"/>
                <a:gd name="T37" fmla="*/ 599556 h 649"/>
                <a:gd name="T38" fmla="*/ 76291 w 386"/>
                <a:gd name="T39" fmla="*/ 630621 h 649"/>
                <a:gd name="T40" fmla="*/ 50352 w 386"/>
                <a:gd name="T41" fmla="*/ 672559 h 649"/>
                <a:gd name="T42" fmla="*/ 64084 w 386"/>
                <a:gd name="T43" fmla="*/ 751775 h 649"/>
                <a:gd name="T44" fmla="*/ 68661 w 386"/>
                <a:gd name="T45" fmla="*/ 793713 h 649"/>
                <a:gd name="T46" fmla="*/ 0 w 386"/>
                <a:gd name="T47" fmla="*/ 807692 h 649"/>
                <a:gd name="T48" fmla="*/ 4577 w 386"/>
                <a:gd name="T49" fmla="*/ 880695 h 649"/>
                <a:gd name="T50" fmla="*/ 35094 w 386"/>
                <a:gd name="T51" fmla="*/ 910207 h 649"/>
                <a:gd name="T52" fmla="*/ 131220 w 386"/>
                <a:gd name="T53" fmla="*/ 899334 h 649"/>
                <a:gd name="T54" fmla="*/ 152581 w 386"/>
                <a:gd name="T55" fmla="*/ 928846 h 649"/>
                <a:gd name="T56" fmla="*/ 260914 w 386"/>
                <a:gd name="T57" fmla="*/ 964571 h 649"/>
                <a:gd name="T58" fmla="*/ 382979 w 386"/>
                <a:gd name="T59" fmla="*/ 983210 h 649"/>
                <a:gd name="T60" fmla="*/ 447063 w 386"/>
                <a:gd name="T61" fmla="*/ 994083 h 649"/>
                <a:gd name="T62" fmla="*/ 431804 w 386"/>
                <a:gd name="T63" fmla="*/ 941272 h 649"/>
                <a:gd name="T64" fmla="*/ 483682 w 386"/>
                <a:gd name="T65" fmla="*/ 885355 h 649"/>
                <a:gd name="T66" fmla="*/ 471476 w 386"/>
                <a:gd name="T67" fmla="*/ 862056 h 649"/>
                <a:gd name="T68" fmla="*/ 419598 w 386"/>
                <a:gd name="T69" fmla="*/ 824778 h 649"/>
                <a:gd name="T70" fmla="*/ 521827 w 386"/>
                <a:gd name="T71" fmla="*/ 812352 h 649"/>
                <a:gd name="T72" fmla="*/ 555395 w 386"/>
                <a:gd name="T73" fmla="*/ 824778 h 649"/>
                <a:gd name="T74" fmla="*/ 587437 w 386"/>
                <a:gd name="T75" fmla="*/ 770414 h 649"/>
                <a:gd name="T76" fmla="*/ 503518 w 386"/>
                <a:gd name="T77" fmla="*/ 636834 h 64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386" h="649">
                  <a:moveTo>
                    <a:pt x="330" y="410"/>
                  </a:moveTo>
                  <a:lnTo>
                    <a:pt x="317" y="386"/>
                  </a:lnTo>
                  <a:lnTo>
                    <a:pt x="334" y="328"/>
                  </a:lnTo>
                  <a:lnTo>
                    <a:pt x="309" y="219"/>
                  </a:lnTo>
                  <a:lnTo>
                    <a:pt x="330" y="188"/>
                  </a:lnTo>
                  <a:lnTo>
                    <a:pt x="334" y="164"/>
                  </a:lnTo>
                  <a:lnTo>
                    <a:pt x="314" y="117"/>
                  </a:lnTo>
                  <a:lnTo>
                    <a:pt x="334" y="86"/>
                  </a:lnTo>
                  <a:lnTo>
                    <a:pt x="338" y="54"/>
                  </a:lnTo>
                  <a:lnTo>
                    <a:pt x="350" y="35"/>
                  </a:lnTo>
                  <a:lnTo>
                    <a:pt x="346" y="8"/>
                  </a:lnTo>
                  <a:lnTo>
                    <a:pt x="338" y="0"/>
                  </a:lnTo>
                  <a:lnTo>
                    <a:pt x="322" y="15"/>
                  </a:lnTo>
                  <a:lnTo>
                    <a:pt x="279" y="20"/>
                  </a:lnTo>
                  <a:lnTo>
                    <a:pt x="259" y="47"/>
                  </a:lnTo>
                  <a:lnTo>
                    <a:pt x="259" y="66"/>
                  </a:lnTo>
                  <a:lnTo>
                    <a:pt x="254" y="78"/>
                  </a:lnTo>
                  <a:lnTo>
                    <a:pt x="238" y="82"/>
                  </a:lnTo>
                  <a:lnTo>
                    <a:pt x="171" y="171"/>
                  </a:lnTo>
                  <a:lnTo>
                    <a:pt x="163" y="164"/>
                  </a:lnTo>
                  <a:lnTo>
                    <a:pt x="146" y="161"/>
                  </a:lnTo>
                  <a:lnTo>
                    <a:pt x="108" y="164"/>
                  </a:lnTo>
                  <a:lnTo>
                    <a:pt x="94" y="180"/>
                  </a:lnTo>
                  <a:lnTo>
                    <a:pt x="91" y="215"/>
                  </a:lnTo>
                  <a:lnTo>
                    <a:pt x="100" y="227"/>
                  </a:lnTo>
                  <a:lnTo>
                    <a:pt x="163" y="257"/>
                  </a:lnTo>
                  <a:lnTo>
                    <a:pt x="196" y="277"/>
                  </a:lnTo>
                  <a:lnTo>
                    <a:pt x="204" y="296"/>
                  </a:lnTo>
                  <a:lnTo>
                    <a:pt x="183" y="320"/>
                  </a:lnTo>
                  <a:lnTo>
                    <a:pt x="196" y="347"/>
                  </a:lnTo>
                  <a:lnTo>
                    <a:pt x="188" y="364"/>
                  </a:lnTo>
                  <a:lnTo>
                    <a:pt x="141" y="367"/>
                  </a:lnTo>
                  <a:lnTo>
                    <a:pt x="133" y="371"/>
                  </a:lnTo>
                  <a:lnTo>
                    <a:pt x="133" y="379"/>
                  </a:lnTo>
                  <a:lnTo>
                    <a:pt x="133" y="391"/>
                  </a:lnTo>
                  <a:lnTo>
                    <a:pt x="94" y="394"/>
                  </a:lnTo>
                  <a:lnTo>
                    <a:pt x="78" y="386"/>
                  </a:lnTo>
                  <a:lnTo>
                    <a:pt x="50" y="386"/>
                  </a:lnTo>
                  <a:lnTo>
                    <a:pt x="45" y="391"/>
                  </a:lnTo>
                  <a:lnTo>
                    <a:pt x="50" y="406"/>
                  </a:lnTo>
                  <a:lnTo>
                    <a:pt x="37" y="418"/>
                  </a:lnTo>
                  <a:lnTo>
                    <a:pt x="33" y="433"/>
                  </a:lnTo>
                  <a:lnTo>
                    <a:pt x="58" y="453"/>
                  </a:lnTo>
                  <a:lnTo>
                    <a:pt x="42" y="484"/>
                  </a:lnTo>
                  <a:lnTo>
                    <a:pt x="50" y="504"/>
                  </a:lnTo>
                  <a:lnTo>
                    <a:pt x="45" y="511"/>
                  </a:lnTo>
                  <a:lnTo>
                    <a:pt x="20" y="511"/>
                  </a:lnTo>
                  <a:lnTo>
                    <a:pt x="0" y="520"/>
                  </a:lnTo>
                  <a:lnTo>
                    <a:pt x="15" y="539"/>
                  </a:lnTo>
                  <a:lnTo>
                    <a:pt x="3" y="567"/>
                  </a:lnTo>
                  <a:lnTo>
                    <a:pt x="20" y="570"/>
                  </a:lnTo>
                  <a:lnTo>
                    <a:pt x="23" y="586"/>
                  </a:lnTo>
                  <a:lnTo>
                    <a:pt x="37" y="589"/>
                  </a:lnTo>
                  <a:lnTo>
                    <a:pt x="86" y="579"/>
                  </a:lnTo>
                  <a:lnTo>
                    <a:pt x="100" y="582"/>
                  </a:lnTo>
                  <a:lnTo>
                    <a:pt x="100" y="598"/>
                  </a:lnTo>
                  <a:lnTo>
                    <a:pt x="125" y="601"/>
                  </a:lnTo>
                  <a:lnTo>
                    <a:pt x="171" y="621"/>
                  </a:lnTo>
                  <a:lnTo>
                    <a:pt x="196" y="613"/>
                  </a:lnTo>
                  <a:lnTo>
                    <a:pt x="251" y="633"/>
                  </a:lnTo>
                  <a:lnTo>
                    <a:pt x="262" y="648"/>
                  </a:lnTo>
                  <a:lnTo>
                    <a:pt x="293" y="640"/>
                  </a:lnTo>
                  <a:lnTo>
                    <a:pt x="287" y="613"/>
                  </a:lnTo>
                  <a:lnTo>
                    <a:pt x="283" y="606"/>
                  </a:lnTo>
                  <a:lnTo>
                    <a:pt x="287" y="582"/>
                  </a:lnTo>
                  <a:lnTo>
                    <a:pt x="317" y="570"/>
                  </a:lnTo>
                  <a:lnTo>
                    <a:pt x="325" y="559"/>
                  </a:lnTo>
                  <a:lnTo>
                    <a:pt x="309" y="555"/>
                  </a:lnTo>
                  <a:lnTo>
                    <a:pt x="293" y="550"/>
                  </a:lnTo>
                  <a:lnTo>
                    <a:pt x="275" y="531"/>
                  </a:lnTo>
                  <a:lnTo>
                    <a:pt x="283" y="523"/>
                  </a:lnTo>
                  <a:lnTo>
                    <a:pt x="342" y="523"/>
                  </a:lnTo>
                  <a:lnTo>
                    <a:pt x="356" y="523"/>
                  </a:lnTo>
                  <a:lnTo>
                    <a:pt x="364" y="531"/>
                  </a:lnTo>
                  <a:lnTo>
                    <a:pt x="385" y="516"/>
                  </a:lnTo>
                  <a:lnTo>
                    <a:pt x="385" y="496"/>
                  </a:lnTo>
                  <a:lnTo>
                    <a:pt x="330" y="418"/>
                  </a:lnTo>
                  <a:lnTo>
                    <a:pt x="330" y="41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未知"/>
            <p:cNvSpPr>
              <a:spLocks/>
            </p:cNvSpPr>
            <p:nvPr/>
          </p:nvSpPr>
          <p:spPr bwMode="auto">
            <a:xfrm>
              <a:off x="2828116" y="2806291"/>
              <a:ext cx="378421" cy="647701"/>
            </a:xfrm>
            <a:custGeom>
              <a:avLst/>
              <a:gdLst>
                <a:gd name="T0" fmla="*/ 483682 w 386"/>
                <a:gd name="T1" fmla="*/ 599556 h 649"/>
                <a:gd name="T2" fmla="*/ 471476 w 386"/>
                <a:gd name="T3" fmla="*/ 340163 h 649"/>
                <a:gd name="T4" fmla="*/ 509621 w 386"/>
                <a:gd name="T5" fmla="*/ 254734 h 649"/>
                <a:gd name="T6" fmla="*/ 509621 w 386"/>
                <a:gd name="T7" fmla="*/ 133580 h 649"/>
                <a:gd name="T8" fmla="*/ 534034 w 386"/>
                <a:gd name="T9" fmla="*/ 54364 h 649"/>
                <a:gd name="T10" fmla="*/ 515724 w 386"/>
                <a:gd name="T11" fmla="*/ 0 h 649"/>
                <a:gd name="T12" fmla="*/ 425701 w 386"/>
                <a:gd name="T13" fmla="*/ 31065 h 649"/>
                <a:gd name="T14" fmla="*/ 395185 w 386"/>
                <a:gd name="T15" fmla="*/ 102515 h 649"/>
                <a:gd name="T16" fmla="*/ 363143 w 386"/>
                <a:gd name="T17" fmla="*/ 127367 h 649"/>
                <a:gd name="T18" fmla="*/ 248707 w 386"/>
                <a:gd name="T19" fmla="*/ 254734 h 649"/>
                <a:gd name="T20" fmla="*/ 164788 w 386"/>
                <a:gd name="T21" fmla="*/ 254734 h 649"/>
                <a:gd name="T22" fmla="*/ 138849 w 386"/>
                <a:gd name="T23" fmla="*/ 333950 h 649"/>
                <a:gd name="T24" fmla="*/ 248707 w 386"/>
                <a:gd name="T25" fmla="*/ 399186 h 649"/>
                <a:gd name="T26" fmla="*/ 311265 w 386"/>
                <a:gd name="T27" fmla="*/ 459763 h 649"/>
                <a:gd name="T28" fmla="*/ 299059 w 386"/>
                <a:gd name="T29" fmla="*/ 538979 h 649"/>
                <a:gd name="T30" fmla="*/ 215139 w 386"/>
                <a:gd name="T31" fmla="*/ 570044 h 649"/>
                <a:gd name="T32" fmla="*/ 202933 w 386"/>
                <a:gd name="T33" fmla="*/ 588683 h 649"/>
                <a:gd name="T34" fmla="*/ 143426 w 386"/>
                <a:gd name="T35" fmla="*/ 611982 h 649"/>
                <a:gd name="T36" fmla="*/ 76291 w 386"/>
                <a:gd name="T37" fmla="*/ 599556 h 649"/>
                <a:gd name="T38" fmla="*/ 76291 w 386"/>
                <a:gd name="T39" fmla="*/ 630621 h 649"/>
                <a:gd name="T40" fmla="*/ 50352 w 386"/>
                <a:gd name="T41" fmla="*/ 672559 h 649"/>
                <a:gd name="T42" fmla="*/ 64084 w 386"/>
                <a:gd name="T43" fmla="*/ 751775 h 649"/>
                <a:gd name="T44" fmla="*/ 68661 w 386"/>
                <a:gd name="T45" fmla="*/ 793713 h 649"/>
                <a:gd name="T46" fmla="*/ 0 w 386"/>
                <a:gd name="T47" fmla="*/ 807692 h 649"/>
                <a:gd name="T48" fmla="*/ 4577 w 386"/>
                <a:gd name="T49" fmla="*/ 880695 h 649"/>
                <a:gd name="T50" fmla="*/ 35094 w 386"/>
                <a:gd name="T51" fmla="*/ 910207 h 649"/>
                <a:gd name="T52" fmla="*/ 131220 w 386"/>
                <a:gd name="T53" fmla="*/ 899334 h 649"/>
                <a:gd name="T54" fmla="*/ 152581 w 386"/>
                <a:gd name="T55" fmla="*/ 928846 h 649"/>
                <a:gd name="T56" fmla="*/ 260914 w 386"/>
                <a:gd name="T57" fmla="*/ 964571 h 649"/>
                <a:gd name="T58" fmla="*/ 382979 w 386"/>
                <a:gd name="T59" fmla="*/ 983210 h 649"/>
                <a:gd name="T60" fmla="*/ 447063 w 386"/>
                <a:gd name="T61" fmla="*/ 994083 h 649"/>
                <a:gd name="T62" fmla="*/ 431804 w 386"/>
                <a:gd name="T63" fmla="*/ 941272 h 649"/>
                <a:gd name="T64" fmla="*/ 483682 w 386"/>
                <a:gd name="T65" fmla="*/ 885355 h 649"/>
                <a:gd name="T66" fmla="*/ 471476 w 386"/>
                <a:gd name="T67" fmla="*/ 862056 h 649"/>
                <a:gd name="T68" fmla="*/ 419598 w 386"/>
                <a:gd name="T69" fmla="*/ 824778 h 649"/>
                <a:gd name="T70" fmla="*/ 521827 w 386"/>
                <a:gd name="T71" fmla="*/ 812352 h 649"/>
                <a:gd name="T72" fmla="*/ 555395 w 386"/>
                <a:gd name="T73" fmla="*/ 824778 h 649"/>
                <a:gd name="T74" fmla="*/ 587437 w 386"/>
                <a:gd name="T75" fmla="*/ 770414 h 649"/>
                <a:gd name="T76" fmla="*/ 503518 w 386"/>
                <a:gd name="T77" fmla="*/ 636834 h 64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386" h="649">
                  <a:moveTo>
                    <a:pt x="330" y="410"/>
                  </a:moveTo>
                  <a:lnTo>
                    <a:pt x="317" y="386"/>
                  </a:lnTo>
                  <a:lnTo>
                    <a:pt x="334" y="328"/>
                  </a:lnTo>
                  <a:lnTo>
                    <a:pt x="309" y="219"/>
                  </a:lnTo>
                  <a:lnTo>
                    <a:pt x="330" y="188"/>
                  </a:lnTo>
                  <a:lnTo>
                    <a:pt x="334" y="164"/>
                  </a:lnTo>
                  <a:lnTo>
                    <a:pt x="314" y="117"/>
                  </a:lnTo>
                  <a:lnTo>
                    <a:pt x="334" y="86"/>
                  </a:lnTo>
                  <a:lnTo>
                    <a:pt x="338" y="54"/>
                  </a:lnTo>
                  <a:lnTo>
                    <a:pt x="350" y="35"/>
                  </a:lnTo>
                  <a:lnTo>
                    <a:pt x="346" y="8"/>
                  </a:lnTo>
                  <a:lnTo>
                    <a:pt x="338" y="0"/>
                  </a:lnTo>
                  <a:lnTo>
                    <a:pt x="322" y="15"/>
                  </a:lnTo>
                  <a:lnTo>
                    <a:pt x="279" y="20"/>
                  </a:lnTo>
                  <a:lnTo>
                    <a:pt x="259" y="47"/>
                  </a:lnTo>
                  <a:lnTo>
                    <a:pt x="259" y="66"/>
                  </a:lnTo>
                  <a:lnTo>
                    <a:pt x="254" y="78"/>
                  </a:lnTo>
                  <a:lnTo>
                    <a:pt x="238" y="82"/>
                  </a:lnTo>
                  <a:lnTo>
                    <a:pt x="171" y="171"/>
                  </a:lnTo>
                  <a:lnTo>
                    <a:pt x="163" y="164"/>
                  </a:lnTo>
                  <a:lnTo>
                    <a:pt x="146" y="161"/>
                  </a:lnTo>
                  <a:lnTo>
                    <a:pt x="108" y="164"/>
                  </a:lnTo>
                  <a:lnTo>
                    <a:pt x="94" y="180"/>
                  </a:lnTo>
                  <a:lnTo>
                    <a:pt x="91" y="215"/>
                  </a:lnTo>
                  <a:lnTo>
                    <a:pt x="100" y="227"/>
                  </a:lnTo>
                  <a:lnTo>
                    <a:pt x="163" y="257"/>
                  </a:lnTo>
                  <a:lnTo>
                    <a:pt x="196" y="277"/>
                  </a:lnTo>
                  <a:lnTo>
                    <a:pt x="204" y="296"/>
                  </a:lnTo>
                  <a:lnTo>
                    <a:pt x="183" y="320"/>
                  </a:lnTo>
                  <a:lnTo>
                    <a:pt x="196" y="347"/>
                  </a:lnTo>
                  <a:lnTo>
                    <a:pt x="188" y="364"/>
                  </a:lnTo>
                  <a:lnTo>
                    <a:pt x="141" y="367"/>
                  </a:lnTo>
                  <a:lnTo>
                    <a:pt x="133" y="371"/>
                  </a:lnTo>
                  <a:lnTo>
                    <a:pt x="133" y="379"/>
                  </a:lnTo>
                  <a:lnTo>
                    <a:pt x="133" y="391"/>
                  </a:lnTo>
                  <a:lnTo>
                    <a:pt x="94" y="394"/>
                  </a:lnTo>
                  <a:lnTo>
                    <a:pt x="78" y="386"/>
                  </a:lnTo>
                  <a:lnTo>
                    <a:pt x="50" y="386"/>
                  </a:lnTo>
                  <a:lnTo>
                    <a:pt x="45" y="391"/>
                  </a:lnTo>
                  <a:lnTo>
                    <a:pt x="50" y="406"/>
                  </a:lnTo>
                  <a:lnTo>
                    <a:pt x="37" y="418"/>
                  </a:lnTo>
                  <a:lnTo>
                    <a:pt x="33" y="433"/>
                  </a:lnTo>
                  <a:lnTo>
                    <a:pt x="58" y="453"/>
                  </a:lnTo>
                  <a:lnTo>
                    <a:pt x="42" y="484"/>
                  </a:lnTo>
                  <a:lnTo>
                    <a:pt x="50" y="504"/>
                  </a:lnTo>
                  <a:lnTo>
                    <a:pt x="45" y="511"/>
                  </a:lnTo>
                  <a:lnTo>
                    <a:pt x="20" y="511"/>
                  </a:lnTo>
                  <a:lnTo>
                    <a:pt x="0" y="520"/>
                  </a:lnTo>
                  <a:lnTo>
                    <a:pt x="15" y="539"/>
                  </a:lnTo>
                  <a:lnTo>
                    <a:pt x="3" y="567"/>
                  </a:lnTo>
                  <a:lnTo>
                    <a:pt x="20" y="570"/>
                  </a:lnTo>
                  <a:lnTo>
                    <a:pt x="23" y="586"/>
                  </a:lnTo>
                  <a:lnTo>
                    <a:pt x="37" y="589"/>
                  </a:lnTo>
                  <a:lnTo>
                    <a:pt x="86" y="579"/>
                  </a:lnTo>
                  <a:lnTo>
                    <a:pt x="100" y="582"/>
                  </a:lnTo>
                  <a:lnTo>
                    <a:pt x="100" y="598"/>
                  </a:lnTo>
                  <a:lnTo>
                    <a:pt x="125" y="601"/>
                  </a:lnTo>
                  <a:lnTo>
                    <a:pt x="171" y="621"/>
                  </a:lnTo>
                  <a:lnTo>
                    <a:pt x="196" y="613"/>
                  </a:lnTo>
                  <a:lnTo>
                    <a:pt x="251" y="633"/>
                  </a:lnTo>
                  <a:lnTo>
                    <a:pt x="262" y="648"/>
                  </a:lnTo>
                  <a:lnTo>
                    <a:pt x="293" y="640"/>
                  </a:lnTo>
                  <a:lnTo>
                    <a:pt x="287" y="613"/>
                  </a:lnTo>
                  <a:lnTo>
                    <a:pt x="283" y="606"/>
                  </a:lnTo>
                  <a:lnTo>
                    <a:pt x="287" y="582"/>
                  </a:lnTo>
                  <a:lnTo>
                    <a:pt x="317" y="570"/>
                  </a:lnTo>
                  <a:lnTo>
                    <a:pt x="325" y="559"/>
                  </a:lnTo>
                  <a:lnTo>
                    <a:pt x="309" y="555"/>
                  </a:lnTo>
                  <a:lnTo>
                    <a:pt x="293" y="550"/>
                  </a:lnTo>
                  <a:lnTo>
                    <a:pt x="275" y="531"/>
                  </a:lnTo>
                  <a:lnTo>
                    <a:pt x="283" y="523"/>
                  </a:lnTo>
                  <a:lnTo>
                    <a:pt x="342" y="523"/>
                  </a:lnTo>
                  <a:lnTo>
                    <a:pt x="356" y="523"/>
                  </a:lnTo>
                  <a:lnTo>
                    <a:pt x="364" y="531"/>
                  </a:lnTo>
                  <a:lnTo>
                    <a:pt x="385" y="516"/>
                  </a:lnTo>
                  <a:lnTo>
                    <a:pt x="385" y="496"/>
                  </a:lnTo>
                  <a:lnTo>
                    <a:pt x="330" y="418"/>
                  </a:lnTo>
                  <a:lnTo>
                    <a:pt x="330" y="410"/>
                  </a:lnTo>
                </a:path>
              </a:pathLst>
            </a:custGeom>
            <a:solidFill>
              <a:srgbClr val="05496B"/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未知"/>
            <p:cNvSpPr>
              <a:spLocks/>
            </p:cNvSpPr>
            <p:nvPr/>
          </p:nvSpPr>
          <p:spPr bwMode="auto">
            <a:xfrm>
              <a:off x="3150437" y="3052112"/>
              <a:ext cx="453901" cy="390661"/>
            </a:xfrm>
            <a:custGeom>
              <a:avLst/>
              <a:gdLst>
                <a:gd name="T0" fmla="*/ 82571 w 462"/>
                <a:gd name="T1" fmla="*/ 417233 h 392"/>
                <a:gd name="T2" fmla="*/ 178903 w 462"/>
                <a:gd name="T3" fmla="*/ 502541 h 392"/>
                <a:gd name="T4" fmla="*/ 263003 w 462"/>
                <a:gd name="T5" fmla="*/ 521154 h 392"/>
                <a:gd name="T6" fmla="*/ 337928 w 462"/>
                <a:gd name="T7" fmla="*/ 508746 h 392"/>
                <a:gd name="T8" fmla="*/ 365452 w 462"/>
                <a:gd name="T9" fmla="*/ 521154 h 392"/>
                <a:gd name="T10" fmla="*/ 391446 w 462"/>
                <a:gd name="T11" fmla="*/ 508746 h 392"/>
                <a:gd name="T12" fmla="*/ 408266 w 462"/>
                <a:gd name="T13" fmla="*/ 527358 h 392"/>
                <a:gd name="T14" fmla="*/ 422028 w 462"/>
                <a:gd name="T15" fmla="*/ 558379 h 392"/>
                <a:gd name="T16" fmla="*/ 460255 w 462"/>
                <a:gd name="T17" fmla="*/ 575441 h 392"/>
                <a:gd name="T18" fmla="*/ 504599 w 462"/>
                <a:gd name="T19" fmla="*/ 575441 h 392"/>
                <a:gd name="T20" fmla="*/ 542826 w 462"/>
                <a:gd name="T21" fmla="*/ 606462 h 392"/>
                <a:gd name="T22" fmla="*/ 576466 w 462"/>
                <a:gd name="T23" fmla="*/ 587849 h 392"/>
                <a:gd name="T24" fmla="*/ 600931 w 462"/>
                <a:gd name="T25" fmla="*/ 606462 h 392"/>
                <a:gd name="T26" fmla="*/ 620809 w 462"/>
                <a:gd name="T27" fmla="*/ 563032 h 392"/>
                <a:gd name="T28" fmla="*/ 651391 w 462"/>
                <a:gd name="T29" fmla="*/ 550624 h 392"/>
                <a:gd name="T30" fmla="*/ 660565 w 462"/>
                <a:gd name="T31" fmla="*/ 514950 h 392"/>
                <a:gd name="T32" fmla="*/ 646804 w 462"/>
                <a:gd name="T33" fmla="*/ 460663 h 392"/>
                <a:gd name="T34" fmla="*/ 639158 w 462"/>
                <a:gd name="T35" fmla="*/ 454459 h 392"/>
                <a:gd name="T36" fmla="*/ 614693 w 462"/>
                <a:gd name="T37" fmla="*/ 485480 h 392"/>
                <a:gd name="T38" fmla="*/ 564233 w 462"/>
                <a:gd name="T39" fmla="*/ 448254 h 392"/>
                <a:gd name="T40" fmla="*/ 530593 w 462"/>
                <a:gd name="T41" fmla="*/ 406376 h 392"/>
                <a:gd name="T42" fmla="*/ 564233 w 462"/>
                <a:gd name="T43" fmla="*/ 380008 h 392"/>
                <a:gd name="T44" fmla="*/ 576466 w 462"/>
                <a:gd name="T45" fmla="*/ 338130 h 392"/>
                <a:gd name="T46" fmla="*/ 596344 w 462"/>
                <a:gd name="T47" fmla="*/ 327272 h 392"/>
                <a:gd name="T48" fmla="*/ 596344 w 462"/>
                <a:gd name="T49" fmla="*/ 272985 h 392"/>
                <a:gd name="T50" fmla="*/ 608576 w 462"/>
                <a:gd name="T51" fmla="*/ 259026 h 392"/>
                <a:gd name="T52" fmla="*/ 633042 w 462"/>
                <a:gd name="T53" fmla="*/ 277639 h 392"/>
                <a:gd name="T54" fmla="*/ 651391 w 462"/>
                <a:gd name="T55" fmla="*/ 304007 h 392"/>
                <a:gd name="T56" fmla="*/ 691147 w 462"/>
                <a:gd name="T57" fmla="*/ 277639 h 392"/>
                <a:gd name="T58" fmla="*/ 704909 w 462"/>
                <a:gd name="T59" fmla="*/ 266781 h 392"/>
                <a:gd name="T60" fmla="*/ 697263 w 462"/>
                <a:gd name="T61" fmla="*/ 235760 h 392"/>
                <a:gd name="T62" fmla="*/ 651391 w 462"/>
                <a:gd name="T63" fmla="*/ 212494 h 392"/>
                <a:gd name="T64" fmla="*/ 646804 w 462"/>
                <a:gd name="T65" fmla="*/ 187677 h 392"/>
                <a:gd name="T66" fmla="*/ 568820 w 462"/>
                <a:gd name="T67" fmla="*/ 193882 h 392"/>
                <a:gd name="T68" fmla="*/ 518360 w 462"/>
                <a:gd name="T69" fmla="*/ 156656 h 392"/>
                <a:gd name="T70" fmla="*/ 500011 w 462"/>
                <a:gd name="T71" fmla="*/ 152003 h 392"/>
                <a:gd name="T72" fmla="*/ 500011 w 462"/>
                <a:gd name="T73" fmla="*/ 120982 h 392"/>
                <a:gd name="T74" fmla="*/ 608576 w 462"/>
                <a:gd name="T75" fmla="*/ 12408 h 392"/>
                <a:gd name="T76" fmla="*/ 564233 w 462"/>
                <a:gd name="T77" fmla="*/ 17062 h 392"/>
                <a:gd name="T78" fmla="*/ 542826 w 462"/>
                <a:gd name="T79" fmla="*/ 35674 h 392"/>
                <a:gd name="T80" fmla="*/ 530593 w 462"/>
                <a:gd name="T81" fmla="*/ 23266 h 392"/>
                <a:gd name="T82" fmla="*/ 530593 w 462"/>
                <a:gd name="T83" fmla="*/ 4653 h 392"/>
                <a:gd name="T84" fmla="*/ 512244 w 462"/>
                <a:gd name="T85" fmla="*/ 0 h 392"/>
                <a:gd name="T86" fmla="*/ 467900 w 462"/>
                <a:gd name="T87" fmla="*/ 17062 h 392"/>
                <a:gd name="T88" fmla="*/ 337928 w 462"/>
                <a:gd name="T89" fmla="*/ 0 h 392"/>
                <a:gd name="T90" fmla="*/ 331812 w 462"/>
                <a:gd name="T91" fmla="*/ 96165 h 392"/>
                <a:gd name="T92" fmla="*/ 275236 w 462"/>
                <a:gd name="T93" fmla="*/ 138044 h 392"/>
                <a:gd name="T94" fmla="*/ 198781 w 462"/>
                <a:gd name="T95" fmla="*/ 156656 h 392"/>
                <a:gd name="T96" fmla="*/ 82571 w 462"/>
                <a:gd name="T97" fmla="*/ 229556 h 392"/>
                <a:gd name="T98" fmla="*/ 0 w 462"/>
                <a:gd name="T99" fmla="*/ 254373 h 392"/>
                <a:gd name="T100" fmla="*/ 0 w 462"/>
                <a:gd name="T101" fmla="*/ 266781 h 392"/>
                <a:gd name="T102" fmla="*/ 82571 w 462"/>
                <a:gd name="T103" fmla="*/ 387763 h 392"/>
                <a:gd name="T104" fmla="*/ 82571 w 462"/>
                <a:gd name="T105" fmla="*/ 417233 h 39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62" h="392">
                  <a:moveTo>
                    <a:pt x="54" y="269"/>
                  </a:moveTo>
                  <a:lnTo>
                    <a:pt x="117" y="324"/>
                  </a:lnTo>
                  <a:lnTo>
                    <a:pt x="172" y="336"/>
                  </a:lnTo>
                  <a:lnTo>
                    <a:pt x="221" y="328"/>
                  </a:lnTo>
                  <a:lnTo>
                    <a:pt x="239" y="336"/>
                  </a:lnTo>
                  <a:lnTo>
                    <a:pt x="256" y="328"/>
                  </a:lnTo>
                  <a:lnTo>
                    <a:pt x="267" y="340"/>
                  </a:lnTo>
                  <a:lnTo>
                    <a:pt x="276" y="360"/>
                  </a:lnTo>
                  <a:lnTo>
                    <a:pt x="301" y="371"/>
                  </a:lnTo>
                  <a:lnTo>
                    <a:pt x="330" y="371"/>
                  </a:lnTo>
                  <a:lnTo>
                    <a:pt x="355" y="391"/>
                  </a:lnTo>
                  <a:lnTo>
                    <a:pt x="377" y="379"/>
                  </a:lnTo>
                  <a:lnTo>
                    <a:pt x="393" y="391"/>
                  </a:lnTo>
                  <a:lnTo>
                    <a:pt x="406" y="363"/>
                  </a:lnTo>
                  <a:lnTo>
                    <a:pt x="426" y="355"/>
                  </a:lnTo>
                  <a:lnTo>
                    <a:pt x="432" y="332"/>
                  </a:lnTo>
                  <a:lnTo>
                    <a:pt x="423" y="297"/>
                  </a:lnTo>
                  <a:lnTo>
                    <a:pt x="418" y="293"/>
                  </a:lnTo>
                  <a:lnTo>
                    <a:pt x="402" y="313"/>
                  </a:lnTo>
                  <a:lnTo>
                    <a:pt x="369" y="289"/>
                  </a:lnTo>
                  <a:lnTo>
                    <a:pt x="347" y="262"/>
                  </a:lnTo>
                  <a:lnTo>
                    <a:pt x="369" y="245"/>
                  </a:lnTo>
                  <a:lnTo>
                    <a:pt x="377" y="218"/>
                  </a:lnTo>
                  <a:lnTo>
                    <a:pt x="390" y="211"/>
                  </a:lnTo>
                  <a:lnTo>
                    <a:pt x="390" y="176"/>
                  </a:lnTo>
                  <a:lnTo>
                    <a:pt x="398" y="167"/>
                  </a:lnTo>
                  <a:lnTo>
                    <a:pt x="414" y="179"/>
                  </a:lnTo>
                  <a:lnTo>
                    <a:pt x="426" y="196"/>
                  </a:lnTo>
                  <a:lnTo>
                    <a:pt x="452" y="179"/>
                  </a:lnTo>
                  <a:lnTo>
                    <a:pt x="461" y="172"/>
                  </a:lnTo>
                  <a:lnTo>
                    <a:pt x="456" y="152"/>
                  </a:lnTo>
                  <a:lnTo>
                    <a:pt x="426" y="137"/>
                  </a:lnTo>
                  <a:lnTo>
                    <a:pt x="423" y="121"/>
                  </a:lnTo>
                  <a:lnTo>
                    <a:pt x="372" y="125"/>
                  </a:lnTo>
                  <a:lnTo>
                    <a:pt x="339" y="101"/>
                  </a:lnTo>
                  <a:lnTo>
                    <a:pt x="327" y="98"/>
                  </a:lnTo>
                  <a:lnTo>
                    <a:pt x="327" y="78"/>
                  </a:lnTo>
                  <a:lnTo>
                    <a:pt x="398" y="8"/>
                  </a:lnTo>
                  <a:lnTo>
                    <a:pt x="369" y="11"/>
                  </a:lnTo>
                  <a:lnTo>
                    <a:pt x="355" y="23"/>
                  </a:lnTo>
                  <a:lnTo>
                    <a:pt x="347" y="15"/>
                  </a:lnTo>
                  <a:lnTo>
                    <a:pt x="347" y="3"/>
                  </a:lnTo>
                  <a:lnTo>
                    <a:pt x="335" y="0"/>
                  </a:lnTo>
                  <a:lnTo>
                    <a:pt x="306" y="11"/>
                  </a:lnTo>
                  <a:lnTo>
                    <a:pt x="221" y="0"/>
                  </a:lnTo>
                  <a:lnTo>
                    <a:pt x="217" y="62"/>
                  </a:lnTo>
                  <a:lnTo>
                    <a:pt x="180" y="89"/>
                  </a:lnTo>
                  <a:lnTo>
                    <a:pt x="130" y="101"/>
                  </a:lnTo>
                  <a:lnTo>
                    <a:pt x="54" y="148"/>
                  </a:lnTo>
                  <a:lnTo>
                    <a:pt x="0" y="164"/>
                  </a:lnTo>
                  <a:lnTo>
                    <a:pt x="0" y="172"/>
                  </a:lnTo>
                  <a:lnTo>
                    <a:pt x="54" y="250"/>
                  </a:lnTo>
                  <a:lnTo>
                    <a:pt x="54" y="269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未知"/>
            <p:cNvSpPr>
              <a:spLocks/>
            </p:cNvSpPr>
            <p:nvPr/>
          </p:nvSpPr>
          <p:spPr bwMode="auto">
            <a:xfrm>
              <a:off x="3150437" y="3052112"/>
              <a:ext cx="453901" cy="390661"/>
            </a:xfrm>
            <a:custGeom>
              <a:avLst/>
              <a:gdLst>
                <a:gd name="T0" fmla="*/ 82571 w 462"/>
                <a:gd name="T1" fmla="*/ 417233 h 392"/>
                <a:gd name="T2" fmla="*/ 178903 w 462"/>
                <a:gd name="T3" fmla="*/ 502541 h 392"/>
                <a:gd name="T4" fmla="*/ 263003 w 462"/>
                <a:gd name="T5" fmla="*/ 521154 h 392"/>
                <a:gd name="T6" fmla="*/ 337928 w 462"/>
                <a:gd name="T7" fmla="*/ 508746 h 392"/>
                <a:gd name="T8" fmla="*/ 365452 w 462"/>
                <a:gd name="T9" fmla="*/ 521154 h 392"/>
                <a:gd name="T10" fmla="*/ 391446 w 462"/>
                <a:gd name="T11" fmla="*/ 508746 h 392"/>
                <a:gd name="T12" fmla="*/ 408266 w 462"/>
                <a:gd name="T13" fmla="*/ 527358 h 392"/>
                <a:gd name="T14" fmla="*/ 422028 w 462"/>
                <a:gd name="T15" fmla="*/ 558379 h 392"/>
                <a:gd name="T16" fmla="*/ 460255 w 462"/>
                <a:gd name="T17" fmla="*/ 575441 h 392"/>
                <a:gd name="T18" fmla="*/ 504599 w 462"/>
                <a:gd name="T19" fmla="*/ 575441 h 392"/>
                <a:gd name="T20" fmla="*/ 542826 w 462"/>
                <a:gd name="T21" fmla="*/ 606462 h 392"/>
                <a:gd name="T22" fmla="*/ 576466 w 462"/>
                <a:gd name="T23" fmla="*/ 587849 h 392"/>
                <a:gd name="T24" fmla="*/ 600931 w 462"/>
                <a:gd name="T25" fmla="*/ 606462 h 392"/>
                <a:gd name="T26" fmla="*/ 620809 w 462"/>
                <a:gd name="T27" fmla="*/ 563032 h 392"/>
                <a:gd name="T28" fmla="*/ 651391 w 462"/>
                <a:gd name="T29" fmla="*/ 550624 h 392"/>
                <a:gd name="T30" fmla="*/ 660565 w 462"/>
                <a:gd name="T31" fmla="*/ 514950 h 392"/>
                <a:gd name="T32" fmla="*/ 646804 w 462"/>
                <a:gd name="T33" fmla="*/ 460663 h 392"/>
                <a:gd name="T34" fmla="*/ 639158 w 462"/>
                <a:gd name="T35" fmla="*/ 454459 h 392"/>
                <a:gd name="T36" fmla="*/ 614693 w 462"/>
                <a:gd name="T37" fmla="*/ 485480 h 392"/>
                <a:gd name="T38" fmla="*/ 564233 w 462"/>
                <a:gd name="T39" fmla="*/ 448254 h 392"/>
                <a:gd name="T40" fmla="*/ 530593 w 462"/>
                <a:gd name="T41" fmla="*/ 406376 h 392"/>
                <a:gd name="T42" fmla="*/ 564233 w 462"/>
                <a:gd name="T43" fmla="*/ 380008 h 392"/>
                <a:gd name="T44" fmla="*/ 576466 w 462"/>
                <a:gd name="T45" fmla="*/ 338130 h 392"/>
                <a:gd name="T46" fmla="*/ 596344 w 462"/>
                <a:gd name="T47" fmla="*/ 327272 h 392"/>
                <a:gd name="T48" fmla="*/ 596344 w 462"/>
                <a:gd name="T49" fmla="*/ 272985 h 392"/>
                <a:gd name="T50" fmla="*/ 608576 w 462"/>
                <a:gd name="T51" fmla="*/ 259026 h 392"/>
                <a:gd name="T52" fmla="*/ 633042 w 462"/>
                <a:gd name="T53" fmla="*/ 277639 h 392"/>
                <a:gd name="T54" fmla="*/ 651391 w 462"/>
                <a:gd name="T55" fmla="*/ 304007 h 392"/>
                <a:gd name="T56" fmla="*/ 691147 w 462"/>
                <a:gd name="T57" fmla="*/ 277639 h 392"/>
                <a:gd name="T58" fmla="*/ 704909 w 462"/>
                <a:gd name="T59" fmla="*/ 266781 h 392"/>
                <a:gd name="T60" fmla="*/ 697263 w 462"/>
                <a:gd name="T61" fmla="*/ 235760 h 392"/>
                <a:gd name="T62" fmla="*/ 651391 w 462"/>
                <a:gd name="T63" fmla="*/ 212494 h 392"/>
                <a:gd name="T64" fmla="*/ 646804 w 462"/>
                <a:gd name="T65" fmla="*/ 187677 h 392"/>
                <a:gd name="T66" fmla="*/ 568820 w 462"/>
                <a:gd name="T67" fmla="*/ 193882 h 392"/>
                <a:gd name="T68" fmla="*/ 518360 w 462"/>
                <a:gd name="T69" fmla="*/ 156656 h 392"/>
                <a:gd name="T70" fmla="*/ 500011 w 462"/>
                <a:gd name="T71" fmla="*/ 152003 h 392"/>
                <a:gd name="T72" fmla="*/ 500011 w 462"/>
                <a:gd name="T73" fmla="*/ 120982 h 392"/>
                <a:gd name="T74" fmla="*/ 608576 w 462"/>
                <a:gd name="T75" fmla="*/ 12408 h 392"/>
                <a:gd name="T76" fmla="*/ 564233 w 462"/>
                <a:gd name="T77" fmla="*/ 17062 h 392"/>
                <a:gd name="T78" fmla="*/ 542826 w 462"/>
                <a:gd name="T79" fmla="*/ 35674 h 392"/>
                <a:gd name="T80" fmla="*/ 530593 w 462"/>
                <a:gd name="T81" fmla="*/ 23266 h 392"/>
                <a:gd name="T82" fmla="*/ 530593 w 462"/>
                <a:gd name="T83" fmla="*/ 4653 h 392"/>
                <a:gd name="T84" fmla="*/ 512244 w 462"/>
                <a:gd name="T85" fmla="*/ 0 h 392"/>
                <a:gd name="T86" fmla="*/ 467900 w 462"/>
                <a:gd name="T87" fmla="*/ 17062 h 392"/>
                <a:gd name="T88" fmla="*/ 337928 w 462"/>
                <a:gd name="T89" fmla="*/ 0 h 392"/>
                <a:gd name="T90" fmla="*/ 331812 w 462"/>
                <a:gd name="T91" fmla="*/ 96165 h 392"/>
                <a:gd name="T92" fmla="*/ 275236 w 462"/>
                <a:gd name="T93" fmla="*/ 138044 h 392"/>
                <a:gd name="T94" fmla="*/ 198781 w 462"/>
                <a:gd name="T95" fmla="*/ 156656 h 392"/>
                <a:gd name="T96" fmla="*/ 82571 w 462"/>
                <a:gd name="T97" fmla="*/ 229556 h 392"/>
                <a:gd name="T98" fmla="*/ 0 w 462"/>
                <a:gd name="T99" fmla="*/ 254373 h 392"/>
                <a:gd name="T100" fmla="*/ 0 w 462"/>
                <a:gd name="T101" fmla="*/ 266781 h 392"/>
                <a:gd name="T102" fmla="*/ 82571 w 462"/>
                <a:gd name="T103" fmla="*/ 387763 h 392"/>
                <a:gd name="T104" fmla="*/ 82571 w 462"/>
                <a:gd name="T105" fmla="*/ 417233 h 39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62" h="392">
                  <a:moveTo>
                    <a:pt x="54" y="269"/>
                  </a:moveTo>
                  <a:lnTo>
                    <a:pt x="117" y="324"/>
                  </a:lnTo>
                  <a:lnTo>
                    <a:pt x="172" y="336"/>
                  </a:lnTo>
                  <a:lnTo>
                    <a:pt x="221" y="328"/>
                  </a:lnTo>
                  <a:lnTo>
                    <a:pt x="239" y="336"/>
                  </a:lnTo>
                  <a:lnTo>
                    <a:pt x="256" y="328"/>
                  </a:lnTo>
                  <a:lnTo>
                    <a:pt x="267" y="340"/>
                  </a:lnTo>
                  <a:lnTo>
                    <a:pt x="276" y="360"/>
                  </a:lnTo>
                  <a:lnTo>
                    <a:pt x="301" y="371"/>
                  </a:lnTo>
                  <a:lnTo>
                    <a:pt x="330" y="371"/>
                  </a:lnTo>
                  <a:lnTo>
                    <a:pt x="355" y="391"/>
                  </a:lnTo>
                  <a:lnTo>
                    <a:pt x="377" y="379"/>
                  </a:lnTo>
                  <a:lnTo>
                    <a:pt x="393" y="391"/>
                  </a:lnTo>
                  <a:lnTo>
                    <a:pt x="406" y="363"/>
                  </a:lnTo>
                  <a:lnTo>
                    <a:pt x="426" y="355"/>
                  </a:lnTo>
                  <a:lnTo>
                    <a:pt x="432" y="332"/>
                  </a:lnTo>
                  <a:lnTo>
                    <a:pt x="423" y="297"/>
                  </a:lnTo>
                  <a:lnTo>
                    <a:pt x="418" y="293"/>
                  </a:lnTo>
                  <a:lnTo>
                    <a:pt x="402" y="313"/>
                  </a:lnTo>
                  <a:lnTo>
                    <a:pt x="369" y="289"/>
                  </a:lnTo>
                  <a:lnTo>
                    <a:pt x="347" y="262"/>
                  </a:lnTo>
                  <a:lnTo>
                    <a:pt x="369" y="245"/>
                  </a:lnTo>
                  <a:lnTo>
                    <a:pt x="377" y="218"/>
                  </a:lnTo>
                  <a:lnTo>
                    <a:pt x="390" y="211"/>
                  </a:lnTo>
                  <a:lnTo>
                    <a:pt x="390" y="176"/>
                  </a:lnTo>
                  <a:lnTo>
                    <a:pt x="398" y="167"/>
                  </a:lnTo>
                  <a:lnTo>
                    <a:pt x="414" y="179"/>
                  </a:lnTo>
                  <a:lnTo>
                    <a:pt x="426" y="196"/>
                  </a:lnTo>
                  <a:lnTo>
                    <a:pt x="452" y="179"/>
                  </a:lnTo>
                  <a:lnTo>
                    <a:pt x="461" y="172"/>
                  </a:lnTo>
                  <a:lnTo>
                    <a:pt x="456" y="152"/>
                  </a:lnTo>
                  <a:lnTo>
                    <a:pt x="426" y="137"/>
                  </a:lnTo>
                  <a:lnTo>
                    <a:pt x="423" y="121"/>
                  </a:lnTo>
                  <a:lnTo>
                    <a:pt x="372" y="125"/>
                  </a:lnTo>
                  <a:lnTo>
                    <a:pt x="339" y="101"/>
                  </a:lnTo>
                  <a:lnTo>
                    <a:pt x="327" y="98"/>
                  </a:lnTo>
                  <a:lnTo>
                    <a:pt x="327" y="78"/>
                  </a:lnTo>
                  <a:lnTo>
                    <a:pt x="398" y="8"/>
                  </a:lnTo>
                  <a:lnTo>
                    <a:pt x="369" y="11"/>
                  </a:lnTo>
                  <a:lnTo>
                    <a:pt x="355" y="23"/>
                  </a:lnTo>
                  <a:lnTo>
                    <a:pt x="347" y="15"/>
                  </a:lnTo>
                  <a:lnTo>
                    <a:pt x="347" y="3"/>
                  </a:lnTo>
                  <a:lnTo>
                    <a:pt x="335" y="0"/>
                  </a:lnTo>
                  <a:lnTo>
                    <a:pt x="306" y="11"/>
                  </a:lnTo>
                  <a:lnTo>
                    <a:pt x="221" y="0"/>
                  </a:lnTo>
                  <a:lnTo>
                    <a:pt x="217" y="62"/>
                  </a:lnTo>
                  <a:lnTo>
                    <a:pt x="180" y="89"/>
                  </a:lnTo>
                  <a:lnTo>
                    <a:pt x="130" y="101"/>
                  </a:lnTo>
                  <a:lnTo>
                    <a:pt x="54" y="148"/>
                  </a:lnTo>
                  <a:lnTo>
                    <a:pt x="0" y="164"/>
                  </a:lnTo>
                  <a:lnTo>
                    <a:pt x="0" y="172"/>
                  </a:lnTo>
                  <a:lnTo>
                    <a:pt x="54" y="250"/>
                  </a:lnTo>
                  <a:lnTo>
                    <a:pt x="54" y="269"/>
                  </a:lnTo>
                </a:path>
              </a:pathLst>
            </a:custGeom>
            <a:solidFill>
              <a:srgbClr val="7CAFDE"/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未知"/>
            <p:cNvSpPr>
              <a:spLocks/>
            </p:cNvSpPr>
            <p:nvPr/>
          </p:nvSpPr>
          <p:spPr bwMode="auto">
            <a:xfrm>
              <a:off x="3131057" y="2704291"/>
              <a:ext cx="263161" cy="511021"/>
            </a:xfrm>
            <a:custGeom>
              <a:avLst/>
              <a:gdLst>
                <a:gd name="T0" fmla="*/ 30565 w 268"/>
                <a:gd name="T1" fmla="*/ 793796 h 516"/>
                <a:gd name="T2" fmla="*/ 114620 w 268"/>
                <a:gd name="T3" fmla="*/ 769134 h 516"/>
                <a:gd name="T4" fmla="*/ 229240 w 268"/>
                <a:gd name="T5" fmla="*/ 696691 h 516"/>
                <a:gd name="T6" fmla="*/ 305653 w 268"/>
                <a:gd name="T7" fmla="*/ 678194 h 516"/>
                <a:gd name="T8" fmla="*/ 363727 w 268"/>
                <a:gd name="T9" fmla="*/ 636578 h 516"/>
                <a:gd name="T10" fmla="*/ 371368 w 268"/>
                <a:gd name="T11" fmla="*/ 541014 h 516"/>
                <a:gd name="T12" fmla="*/ 342331 w 268"/>
                <a:gd name="T13" fmla="*/ 511728 h 516"/>
                <a:gd name="T14" fmla="*/ 349973 w 268"/>
                <a:gd name="T15" fmla="*/ 480901 h 516"/>
                <a:gd name="T16" fmla="*/ 371368 w 268"/>
                <a:gd name="T17" fmla="*/ 451616 h 516"/>
                <a:gd name="T18" fmla="*/ 375953 w 268"/>
                <a:gd name="T19" fmla="*/ 414623 h 516"/>
                <a:gd name="T20" fmla="*/ 395821 w 268"/>
                <a:gd name="T21" fmla="*/ 383796 h 516"/>
                <a:gd name="T22" fmla="*/ 363727 w 268"/>
                <a:gd name="T23" fmla="*/ 323684 h 516"/>
                <a:gd name="T24" fmla="*/ 325520 w 268"/>
                <a:gd name="T25" fmla="*/ 282067 h 516"/>
                <a:gd name="T26" fmla="*/ 342331 w 268"/>
                <a:gd name="T27" fmla="*/ 203458 h 516"/>
                <a:gd name="T28" fmla="*/ 401934 w 268"/>
                <a:gd name="T29" fmla="*/ 174173 h 516"/>
                <a:gd name="T30" fmla="*/ 408047 w 268"/>
                <a:gd name="T31" fmla="*/ 124849 h 516"/>
                <a:gd name="T32" fmla="*/ 389708 w 268"/>
                <a:gd name="T33" fmla="*/ 83233 h 516"/>
                <a:gd name="T34" fmla="*/ 389708 w 268"/>
                <a:gd name="T35" fmla="*/ 30827 h 516"/>
                <a:gd name="T36" fmla="*/ 349973 w 268"/>
                <a:gd name="T37" fmla="*/ 0 h 516"/>
                <a:gd name="T38" fmla="*/ 275088 w 268"/>
                <a:gd name="T39" fmla="*/ 35451 h 516"/>
                <a:gd name="T40" fmla="*/ 262862 w 268"/>
                <a:gd name="T41" fmla="*/ 23120 h 516"/>
                <a:gd name="T42" fmla="*/ 215485 w 268"/>
                <a:gd name="T43" fmla="*/ 53947 h 516"/>
                <a:gd name="T44" fmla="*/ 183392 w 268"/>
                <a:gd name="T45" fmla="*/ 53947 h 516"/>
                <a:gd name="T46" fmla="*/ 114620 w 268"/>
                <a:gd name="T47" fmla="*/ 143346 h 516"/>
                <a:gd name="T48" fmla="*/ 94752 w 268"/>
                <a:gd name="T49" fmla="*/ 143346 h 516"/>
                <a:gd name="T50" fmla="*/ 56546 w 268"/>
                <a:gd name="T51" fmla="*/ 174173 h 516"/>
                <a:gd name="T52" fmla="*/ 64187 w 268"/>
                <a:gd name="T53" fmla="*/ 215789 h 516"/>
                <a:gd name="T54" fmla="*/ 42791 w 268"/>
                <a:gd name="T55" fmla="*/ 245075 h 516"/>
                <a:gd name="T56" fmla="*/ 38207 w 268"/>
                <a:gd name="T57" fmla="*/ 294398 h 516"/>
                <a:gd name="T58" fmla="*/ 6113 w 268"/>
                <a:gd name="T59" fmla="*/ 342180 h 516"/>
                <a:gd name="T60" fmla="*/ 38207 w 268"/>
                <a:gd name="T61" fmla="*/ 414623 h 516"/>
                <a:gd name="T62" fmla="*/ 30565 w 268"/>
                <a:gd name="T63" fmla="*/ 451616 h 516"/>
                <a:gd name="T64" fmla="*/ 0 w 268"/>
                <a:gd name="T65" fmla="*/ 499398 h 516"/>
                <a:gd name="T66" fmla="*/ 38207 w 268"/>
                <a:gd name="T67" fmla="*/ 667405 h 516"/>
                <a:gd name="T68" fmla="*/ 10698 w 268"/>
                <a:gd name="T69" fmla="*/ 756803 h 516"/>
                <a:gd name="T70" fmla="*/ 30565 w 268"/>
                <a:gd name="T71" fmla="*/ 793796 h 5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68" h="516">
                  <a:moveTo>
                    <a:pt x="20" y="515"/>
                  </a:moveTo>
                  <a:lnTo>
                    <a:pt x="75" y="499"/>
                  </a:lnTo>
                  <a:lnTo>
                    <a:pt x="150" y="452"/>
                  </a:lnTo>
                  <a:lnTo>
                    <a:pt x="200" y="440"/>
                  </a:lnTo>
                  <a:lnTo>
                    <a:pt x="238" y="413"/>
                  </a:lnTo>
                  <a:lnTo>
                    <a:pt x="243" y="351"/>
                  </a:lnTo>
                  <a:lnTo>
                    <a:pt x="224" y="332"/>
                  </a:lnTo>
                  <a:lnTo>
                    <a:pt x="229" y="312"/>
                  </a:lnTo>
                  <a:lnTo>
                    <a:pt x="243" y="293"/>
                  </a:lnTo>
                  <a:lnTo>
                    <a:pt x="246" y="269"/>
                  </a:lnTo>
                  <a:lnTo>
                    <a:pt x="259" y="249"/>
                  </a:lnTo>
                  <a:lnTo>
                    <a:pt x="238" y="210"/>
                  </a:lnTo>
                  <a:lnTo>
                    <a:pt x="213" y="183"/>
                  </a:lnTo>
                  <a:lnTo>
                    <a:pt x="224" y="132"/>
                  </a:lnTo>
                  <a:lnTo>
                    <a:pt x="263" y="113"/>
                  </a:lnTo>
                  <a:lnTo>
                    <a:pt x="267" y="81"/>
                  </a:lnTo>
                  <a:lnTo>
                    <a:pt x="255" y="54"/>
                  </a:lnTo>
                  <a:lnTo>
                    <a:pt x="255" y="20"/>
                  </a:lnTo>
                  <a:lnTo>
                    <a:pt x="229" y="0"/>
                  </a:lnTo>
                  <a:lnTo>
                    <a:pt x="180" y="23"/>
                  </a:lnTo>
                  <a:lnTo>
                    <a:pt x="172" y="15"/>
                  </a:lnTo>
                  <a:lnTo>
                    <a:pt x="141" y="35"/>
                  </a:lnTo>
                  <a:lnTo>
                    <a:pt x="120" y="35"/>
                  </a:lnTo>
                  <a:lnTo>
                    <a:pt x="75" y="93"/>
                  </a:lnTo>
                  <a:lnTo>
                    <a:pt x="62" y="93"/>
                  </a:lnTo>
                  <a:lnTo>
                    <a:pt x="37" y="113"/>
                  </a:lnTo>
                  <a:lnTo>
                    <a:pt x="42" y="140"/>
                  </a:lnTo>
                  <a:lnTo>
                    <a:pt x="28" y="159"/>
                  </a:lnTo>
                  <a:lnTo>
                    <a:pt x="25" y="191"/>
                  </a:lnTo>
                  <a:lnTo>
                    <a:pt x="4" y="222"/>
                  </a:lnTo>
                  <a:lnTo>
                    <a:pt x="25" y="269"/>
                  </a:lnTo>
                  <a:lnTo>
                    <a:pt x="20" y="293"/>
                  </a:lnTo>
                  <a:lnTo>
                    <a:pt x="0" y="324"/>
                  </a:lnTo>
                  <a:lnTo>
                    <a:pt x="25" y="433"/>
                  </a:lnTo>
                  <a:lnTo>
                    <a:pt x="7" y="491"/>
                  </a:lnTo>
                  <a:lnTo>
                    <a:pt x="20" y="515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未知"/>
            <p:cNvSpPr>
              <a:spLocks/>
            </p:cNvSpPr>
            <p:nvPr/>
          </p:nvSpPr>
          <p:spPr bwMode="auto">
            <a:xfrm>
              <a:off x="3473778" y="2857291"/>
              <a:ext cx="487561" cy="320281"/>
            </a:xfrm>
            <a:custGeom>
              <a:avLst/>
              <a:gdLst>
                <a:gd name="T0" fmla="*/ 164564 w 498"/>
                <a:gd name="T1" fmla="*/ 484499 h 321"/>
                <a:gd name="T2" fmla="*/ 172183 w 498"/>
                <a:gd name="T3" fmla="*/ 454994 h 321"/>
                <a:gd name="T4" fmla="*/ 196563 w 498"/>
                <a:gd name="T5" fmla="*/ 441018 h 321"/>
                <a:gd name="T6" fmla="*/ 246847 w 498"/>
                <a:gd name="T7" fmla="*/ 484499 h 321"/>
                <a:gd name="T8" fmla="*/ 265132 w 498"/>
                <a:gd name="T9" fmla="*/ 484499 h 321"/>
                <a:gd name="T10" fmla="*/ 310844 w 498"/>
                <a:gd name="T11" fmla="*/ 478288 h 321"/>
                <a:gd name="T12" fmla="*/ 336748 w 498"/>
                <a:gd name="T13" fmla="*/ 459653 h 321"/>
                <a:gd name="T14" fmla="*/ 373318 w 498"/>
                <a:gd name="T15" fmla="*/ 490711 h 321"/>
                <a:gd name="T16" fmla="*/ 387031 w 498"/>
                <a:gd name="T17" fmla="*/ 459653 h 321"/>
                <a:gd name="T18" fmla="*/ 394650 w 498"/>
                <a:gd name="T19" fmla="*/ 448783 h 321"/>
                <a:gd name="T20" fmla="*/ 425125 w 498"/>
                <a:gd name="T21" fmla="*/ 430148 h 321"/>
                <a:gd name="T22" fmla="*/ 432744 w 498"/>
                <a:gd name="T23" fmla="*/ 394432 h 321"/>
                <a:gd name="T24" fmla="*/ 464742 w 498"/>
                <a:gd name="T25" fmla="*/ 386668 h 321"/>
                <a:gd name="T26" fmla="*/ 545501 w 498"/>
                <a:gd name="T27" fmla="*/ 254673 h 321"/>
                <a:gd name="T28" fmla="*/ 533311 w 498"/>
                <a:gd name="T29" fmla="*/ 231379 h 321"/>
                <a:gd name="T30" fmla="*/ 545501 w 498"/>
                <a:gd name="T31" fmla="*/ 212745 h 321"/>
                <a:gd name="T32" fmla="*/ 565309 w 498"/>
                <a:gd name="T33" fmla="*/ 217403 h 321"/>
                <a:gd name="T34" fmla="*/ 591213 w 498"/>
                <a:gd name="T35" fmla="*/ 204980 h 321"/>
                <a:gd name="T36" fmla="*/ 611022 w 498"/>
                <a:gd name="T37" fmla="*/ 175476 h 321"/>
                <a:gd name="T38" fmla="*/ 679590 w 498"/>
                <a:gd name="T39" fmla="*/ 114913 h 321"/>
                <a:gd name="T40" fmla="*/ 732921 w 498"/>
                <a:gd name="T41" fmla="*/ 96279 h 321"/>
                <a:gd name="T42" fmla="*/ 757301 w 498"/>
                <a:gd name="T43" fmla="*/ 72985 h 321"/>
                <a:gd name="T44" fmla="*/ 751206 w 498"/>
                <a:gd name="T45" fmla="*/ 23293 h 321"/>
                <a:gd name="T46" fmla="*/ 720731 w 498"/>
                <a:gd name="T47" fmla="*/ 18635 h 321"/>
                <a:gd name="T48" fmla="*/ 636925 w 498"/>
                <a:gd name="T49" fmla="*/ 31058 h 321"/>
                <a:gd name="T50" fmla="*/ 577499 w 498"/>
                <a:gd name="T51" fmla="*/ 0 h 321"/>
                <a:gd name="T52" fmla="*/ 540929 w 498"/>
                <a:gd name="T53" fmla="*/ 4659 h 321"/>
                <a:gd name="T54" fmla="*/ 457123 w 498"/>
                <a:gd name="T55" fmla="*/ 114913 h 321"/>
                <a:gd name="T56" fmla="*/ 432744 w 498"/>
                <a:gd name="T57" fmla="*/ 125783 h 321"/>
                <a:gd name="T58" fmla="*/ 373318 w 498"/>
                <a:gd name="T59" fmla="*/ 102490 h 321"/>
                <a:gd name="T60" fmla="*/ 373318 w 498"/>
                <a:gd name="T61" fmla="*/ 79197 h 321"/>
                <a:gd name="T62" fmla="*/ 361128 w 498"/>
                <a:gd name="T63" fmla="*/ 31058 h 321"/>
                <a:gd name="T64" fmla="*/ 330653 w 498"/>
                <a:gd name="T65" fmla="*/ 12423 h 321"/>
                <a:gd name="T66" fmla="*/ 278845 w 498"/>
                <a:gd name="T67" fmla="*/ 23293 h 321"/>
                <a:gd name="T68" fmla="*/ 252942 w 498"/>
                <a:gd name="T69" fmla="*/ 4659 h 321"/>
                <a:gd name="T70" fmla="*/ 202658 w 498"/>
                <a:gd name="T71" fmla="*/ 60562 h 321"/>
                <a:gd name="T72" fmla="*/ 156946 w 498"/>
                <a:gd name="T73" fmla="*/ 72985 h 321"/>
                <a:gd name="T74" fmla="*/ 88377 w 498"/>
                <a:gd name="T75" fmla="*/ 133548 h 321"/>
                <a:gd name="T76" fmla="*/ 18285 w 498"/>
                <a:gd name="T77" fmla="*/ 260884 h 321"/>
                <a:gd name="T78" fmla="*/ 35046 w 498"/>
                <a:gd name="T79" fmla="*/ 291942 h 321"/>
                <a:gd name="T80" fmla="*/ 30475 w 498"/>
                <a:gd name="T81" fmla="*/ 309023 h 321"/>
                <a:gd name="T82" fmla="*/ 30475 w 498"/>
                <a:gd name="T83" fmla="*/ 326105 h 321"/>
                <a:gd name="T84" fmla="*/ 42665 w 498"/>
                <a:gd name="T85" fmla="*/ 338528 h 321"/>
                <a:gd name="T86" fmla="*/ 63997 w 498"/>
                <a:gd name="T87" fmla="*/ 319894 h 321"/>
                <a:gd name="T88" fmla="*/ 106662 w 498"/>
                <a:gd name="T89" fmla="*/ 315235 h 321"/>
                <a:gd name="T90" fmla="*/ 0 w 498"/>
                <a:gd name="T91" fmla="*/ 423937 h 321"/>
                <a:gd name="T92" fmla="*/ 0 w 498"/>
                <a:gd name="T93" fmla="*/ 454994 h 321"/>
                <a:gd name="T94" fmla="*/ 18285 w 498"/>
                <a:gd name="T95" fmla="*/ 459653 h 321"/>
                <a:gd name="T96" fmla="*/ 68569 w 498"/>
                <a:gd name="T97" fmla="*/ 496922 h 321"/>
                <a:gd name="T98" fmla="*/ 144756 w 498"/>
                <a:gd name="T99" fmla="*/ 490711 h 321"/>
                <a:gd name="T100" fmla="*/ 164564 w 498"/>
                <a:gd name="T101" fmla="*/ 484499 h 32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98" h="321">
                  <a:moveTo>
                    <a:pt x="108" y="312"/>
                  </a:moveTo>
                  <a:lnTo>
                    <a:pt x="113" y="293"/>
                  </a:lnTo>
                  <a:lnTo>
                    <a:pt x="129" y="284"/>
                  </a:lnTo>
                  <a:lnTo>
                    <a:pt x="162" y="312"/>
                  </a:lnTo>
                  <a:lnTo>
                    <a:pt x="174" y="312"/>
                  </a:lnTo>
                  <a:lnTo>
                    <a:pt x="204" y="308"/>
                  </a:lnTo>
                  <a:lnTo>
                    <a:pt x="221" y="296"/>
                  </a:lnTo>
                  <a:lnTo>
                    <a:pt x="245" y="316"/>
                  </a:lnTo>
                  <a:lnTo>
                    <a:pt x="254" y="296"/>
                  </a:lnTo>
                  <a:lnTo>
                    <a:pt x="259" y="289"/>
                  </a:lnTo>
                  <a:lnTo>
                    <a:pt x="279" y="277"/>
                  </a:lnTo>
                  <a:lnTo>
                    <a:pt x="284" y="254"/>
                  </a:lnTo>
                  <a:lnTo>
                    <a:pt x="305" y="249"/>
                  </a:lnTo>
                  <a:lnTo>
                    <a:pt x="358" y="164"/>
                  </a:lnTo>
                  <a:lnTo>
                    <a:pt x="350" y="149"/>
                  </a:lnTo>
                  <a:lnTo>
                    <a:pt x="358" y="137"/>
                  </a:lnTo>
                  <a:lnTo>
                    <a:pt x="371" y="140"/>
                  </a:lnTo>
                  <a:lnTo>
                    <a:pt x="388" y="132"/>
                  </a:lnTo>
                  <a:lnTo>
                    <a:pt x="401" y="113"/>
                  </a:lnTo>
                  <a:lnTo>
                    <a:pt x="446" y="74"/>
                  </a:lnTo>
                  <a:lnTo>
                    <a:pt x="481" y="62"/>
                  </a:lnTo>
                  <a:lnTo>
                    <a:pt x="497" y="47"/>
                  </a:lnTo>
                  <a:lnTo>
                    <a:pt x="493" y="15"/>
                  </a:lnTo>
                  <a:lnTo>
                    <a:pt x="473" y="12"/>
                  </a:lnTo>
                  <a:lnTo>
                    <a:pt x="418" y="20"/>
                  </a:lnTo>
                  <a:lnTo>
                    <a:pt x="379" y="0"/>
                  </a:lnTo>
                  <a:lnTo>
                    <a:pt x="355" y="3"/>
                  </a:lnTo>
                  <a:lnTo>
                    <a:pt x="300" y="74"/>
                  </a:lnTo>
                  <a:lnTo>
                    <a:pt x="284" y="81"/>
                  </a:lnTo>
                  <a:lnTo>
                    <a:pt x="245" y="66"/>
                  </a:lnTo>
                  <a:lnTo>
                    <a:pt x="245" y="51"/>
                  </a:lnTo>
                  <a:lnTo>
                    <a:pt x="237" y="20"/>
                  </a:lnTo>
                  <a:lnTo>
                    <a:pt x="217" y="8"/>
                  </a:lnTo>
                  <a:lnTo>
                    <a:pt x="183" y="15"/>
                  </a:lnTo>
                  <a:lnTo>
                    <a:pt x="166" y="3"/>
                  </a:lnTo>
                  <a:lnTo>
                    <a:pt x="133" y="39"/>
                  </a:lnTo>
                  <a:lnTo>
                    <a:pt x="103" y="47"/>
                  </a:lnTo>
                  <a:lnTo>
                    <a:pt x="58" y="86"/>
                  </a:lnTo>
                  <a:lnTo>
                    <a:pt x="12" y="168"/>
                  </a:lnTo>
                  <a:lnTo>
                    <a:pt x="23" y="188"/>
                  </a:lnTo>
                  <a:lnTo>
                    <a:pt x="20" y="199"/>
                  </a:lnTo>
                  <a:lnTo>
                    <a:pt x="20" y="210"/>
                  </a:lnTo>
                  <a:lnTo>
                    <a:pt x="28" y="218"/>
                  </a:lnTo>
                  <a:lnTo>
                    <a:pt x="42" y="206"/>
                  </a:lnTo>
                  <a:lnTo>
                    <a:pt x="70" y="203"/>
                  </a:lnTo>
                  <a:lnTo>
                    <a:pt x="0" y="273"/>
                  </a:lnTo>
                  <a:lnTo>
                    <a:pt x="0" y="293"/>
                  </a:lnTo>
                  <a:lnTo>
                    <a:pt x="12" y="296"/>
                  </a:lnTo>
                  <a:lnTo>
                    <a:pt x="45" y="320"/>
                  </a:lnTo>
                  <a:lnTo>
                    <a:pt x="95" y="316"/>
                  </a:lnTo>
                  <a:lnTo>
                    <a:pt x="108" y="312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未知"/>
            <p:cNvSpPr>
              <a:spLocks/>
            </p:cNvSpPr>
            <p:nvPr/>
          </p:nvSpPr>
          <p:spPr bwMode="auto">
            <a:xfrm>
              <a:off x="3473778" y="2857291"/>
              <a:ext cx="487561" cy="320281"/>
            </a:xfrm>
            <a:custGeom>
              <a:avLst/>
              <a:gdLst>
                <a:gd name="T0" fmla="*/ 164564 w 498"/>
                <a:gd name="T1" fmla="*/ 484499 h 321"/>
                <a:gd name="T2" fmla="*/ 172183 w 498"/>
                <a:gd name="T3" fmla="*/ 454994 h 321"/>
                <a:gd name="T4" fmla="*/ 196563 w 498"/>
                <a:gd name="T5" fmla="*/ 441018 h 321"/>
                <a:gd name="T6" fmla="*/ 246847 w 498"/>
                <a:gd name="T7" fmla="*/ 484499 h 321"/>
                <a:gd name="T8" fmla="*/ 265132 w 498"/>
                <a:gd name="T9" fmla="*/ 484499 h 321"/>
                <a:gd name="T10" fmla="*/ 310844 w 498"/>
                <a:gd name="T11" fmla="*/ 478288 h 321"/>
                <a:gd name="T12" fmla="*/ 336748 w 498"/>
                <a:gd name="T13" fmla="*/ 459653 h 321"/>
                <a:gd name="T14" fmla="*/ 373318 w 498"/>
                <a:gd name="T15" fmla="*/ 490711 h 321"/>
                <a:gd name="T16" fmla="*/ 387031 w 498"/>
                <a:gd name="T17" fmla="*/ 459653 h 321"/>
                <a:gd name="T18" fmla="*/ 394650 w 498"/>
                <a:gd name="T19" fmla="*/ 448783 h 321"/>
                <a:gd name="T20" fmla="*/ 425125 w 498"/>
                <a:gd name="T21" fmla="*/ 430148 h 321"/>
                <a:gd name="T22" fmla="*/ 432744 w 498"/>
                <a:gd name="T23" fmla="*/ 394432 h 321"/>
                <a:gd name="T24" fmla="*/ 464742 w 498"/>
                <a:gd name="T25" fmla="*/ 386668 h 321"/>
                <a:gd name="T26" fmla="*/ 545501 w 498"/>
                <a:gd name="T27" fmla="*/ 254673 h 321"/>
                <a:gd name="T28" fmla="*/ 533311 w 498"/>
                <a:gd name="T29" fmla="*/ 231379 h 321"/>
                <a:gd name="T30" fmla="*/ 545501 w 498"/>
                <a:gd name="T31" fmla="*/ 212745 h 321"/>
                <a:gd name="T32" fmla="*/ 565309 w 498"/>
                <a:gd name="T33" fmla="*/ 217403 h 321"/>
                <a:gd name="T34" fmla="*/ 591213 w 498"/>
                <a:gd name="T35" fmla="*/ 204980 h 321"/>
                <a:gd name="T36" fmla="*/ 611022 w 498"/>
                <a:gd name="T37" fmla="*/ 175476 h 321"/>
                <a:gd name="T38" fmla="*/ 679590 w 498"/>
                <a:gd name="T39" fmla="*/ 114913 h 321"/>
                <a:gd name="T40" fmla="*/ 732921 w 498"/>
                <a:gd name="T41" fmla="*/ 96279 h 321"/>
                <a:gd name="T42" fmla="*/ 757301 w 498"/>
                <a:gd name="T43" fmla="*/ 72985 h 321"/>
                <a:gd name="T44" fmla="*/ 751206 w 498"/>
                <a:gd name="T45" fmla="*/ 23293 h 321"/>
                <a:gd name="T46" fmla="*/ 720731 w 498"/>
                <a:gd name="T47" fmla="*/ 18635 h 321"/>
                <a:gd name="T48" fmla="*/ 636925 w 498"/>
                <a:gd name="T49" fmla="*/ 31058 h 321"/>
                <a:gd name="T50" fmla="*/ 577499 w 498"/>
                <a:gd name="T51" fmla="*/ 0 h 321"/>
                <a:gd name="T52" fmla="*/ 540929 w 498"/>
                <a:gd name="T53" fmla="*/ 4659 h 321"/>
                <a:gd name="T54" fmla="*/ 457123 w 498"/>
                <a:gd name="T55" fmla="*/ 114913 h 321"/>
                <a:gd name="T56" fmla="*/ 432744 w 498"/>
                <a:gd name="T57" fmla="*/ 125783 h 321"/>
                <a:gd name="T58" fmla="*/ 373318 w 498"/>
                <a:gd name="T59" fmla="*/ 102490 h 321"/>
                <a:gd name="T60" fmla="*/ 373318 w 498"/>
                <a:gd name="T61" fmla="*/ 79197 h 321"/>
                <a:gd name="T62" fmla="*/ 361128 w 498"/>
                <a:gd name="T63" fmla="*/ 31058 h 321"/>
                <a:gd name="T64" fmla="*/ 330653 w 498"/>
                <a:gd name="T65" fmla="*/ 12423 h 321"/>
                <a:gd name="T66" fmla="*/ 278845 w 498"/>
                <a:gd name="T67" fmla="*/ 23293 h 321"/>
                <a:gd name="T68" fmla="*/ 252942 w 498"/>
                <a:gd name="T69" fmla="*/ 4659 h 321"/>
                <a:gd name="T70" fmla="*/ 202658 w 498"/>
                <a:gd name="T71" fmla="*/ 60562 h 321"/>
                <a:gd name="T72" fmla="*/ 156946 w 498"/>
                <a:gd name="T73" fmla="*/ 72985 h 321"/>
                <a:gd name="T74" fmla="*/ 88377 w 498"/>
                <a:gd name="T75" fmla="*/ 133548 h 321"/>
                <a:gd name="T76" fmla="*/ 18285 w 498"/>
                <a:gd name="T77" fmla="*/ 260884 h 321"/>
                <a:gd name="T78" fmla="*/ 35046 w 498"/>
                <a:gd name="T79" fmla="*/ 291942 h 321"/>
                <a:gd name="T80" fmla="*/ 30475 w 498"/>
                <a:gd name="T81" fmla="*/ 309023 h 321"/>
                <a:gd name="T82" fmla="*/ 30475 w 498"/>
                <a:gd name="T83" fmla="*/ 326105 h 321"/>
                <a:gd name="T84" fmla="*/ 42665 w 498"/>
                <a:gd name="T85" fmla="*/ 338528 h 321"/>
                <a:gd name="T86" fmla="*/ 63997 w 498"/>
                <a:gd name="T87" fmla="*/ 319894 h 321"/>
                <a:gd name="T88" fmla="*/ 106662 w 498"/>
                <a:gd name="T89" fmla="*/ 315235 h 321"/>
                <a:gd name="T90" fmla="*/ 0 w 498"/>
                <a:gd name="T91" fmla="*/ 423937 h 321"/>
                <a:gd name="T92" fmla="*/ 0 w 498"/>
                <a:gd name="T93" fmla="*/ 454994 h 321"/>
                <a:gd name="T94" fmla="*/ 18285 w 498"/>
                <a:gd name="T95" fmla="*/ 459653 h 321"/>
                <a:gd name="T96" fmla="*/ 68569 w 498"/>
                <a:gd name="T97" fmla="*/ 496922 h 321"/>
                <a:gd name="T98" fmla="*/ 144756 w 498"/>
                <a:gd name="T99" fmla="*/ 490711 h 321"/>
                <a:gd name="T100" fmla="*/ 164564 w 498"/>
                <a:gd name="T101" fmla="*/ 484499 h 32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98" h="321">
                  <a:moveTo>
                    <a:pt x="108" y="312"/>
                  </a:moveTo>
                  <a:lnTo>
                    <a:pt x="113" y="293"/>
                  </a:lnTo>
                  <a:lnTo>
                    <a:pt x="129" y="284"/>
                  </a:lnTo>
                  <a:lnTo>
                    <a:pt x="162" y="312"/>
                  </a:lnTo>
                  <a:lnTo>
                    <a:pt x="174" y="312"/>
                  </a:lnTo>
                  <a:lnTo>
                    <a:pt x="204" y="308"/>
                  </a:lnTo>
                  <a:lnTo>
                    <a:pt x="221" y="296"/>
                  </a:lnTo>
                  <a:lnTo>
                    <a:pt x="245" y="316"/>
                  </a:lnTo>
                  <a:lnTo>
                    <a:pt x="254" y="296"/>
                  </a:lnTo>
                  <a:lnTo>
                    <a:pt x="259" y="289"/>
                  </a:lnTo>
                  <a:lnTo>
                    <a:pt x="279" y="277"/>
                  </a:lnTo>
                  <a:lnTo>
                    <a:pt x="284" y="254"/>
                  </a:lnTo>
                  <a:lnTo>
                    <a:pt x="305" y="249"/>
                  </a:lnTo>
                  <a:lnTo>
                    <a:pt x="358" y="164"/>
                  </a:lnTo>
                  <a:lnTo>
                    <a:pt x="350" y="149"/>
                  </a:lnTo>
                  <a:lnTo>
                    <a:pt x="358" y="137"/>
                  </a:lnTo>
                  <a:lnTo>
                    <a:pt x="371" y="140"/>
                  </a:lnTo>
                  <a:lnTo>
                    <a:pt x="388" y="132"/>
                  </a:lnTo>
                  <a:lnTo>
                    <a:pt x="401" y="113"/>
                  </a:lnTo>
                  <a:lnTo>
                    <a:pt x="446" y="74"/>
                  </a:lnTo>
                  <a:lnTo>
                    <a:pt x="481" y="62"/>
                  </a:lnTo>
                  <a:lnTo>
                    <a:pt x="497" y="47"/>
                  </a:lnTo>
                  <a:lnTo>
                    <a:pt x="493" y="15"/>
                  </a:lnTo>
                  <a:lnTo>
                    <a:pt x="473" y="12"/>
                  </a:lnTo>
                  <a:lnTo>
                    <a:pt x="418" y="20"/>
                  </a:lnTo>
                  <a:lnTo>
                    <a:pt x="379" y="0"/>
                  </a:lnTo>
                  <a:lnTo>
                    <a:pt x="355" y="3"/>
                  </a:lnTo>
                  <a:lnTo>
                    <a:pt x="300" y="74"/>
                  </a:lnTo>
                  <a:lnTo>
                    <a:pt x="284" y="81"/>
                  </a:lnTo>
                  <a:lnTo>
                    <a:pt x="245" y="66"/>
                  </a:lnTo>
                  <a:lnTo>
                    <a:pt x="245" y="51"/>
                  </a:lnTo>
                  <a:lnTo>
                    <a:pt x="237" y="20"/>
                  </a:lnTo>
                  <a:lnTo>
                    <a:pt x="217" y="8"/>
                  </a:lnTo>
                  <a:lnTo>
                    <a:pt x="183" y="15"/>
                  </a:lnTo>
                  <a:lnTo>
                    <a:pt x="166" y="3"/>
                  </a:lnTo>
                  <a:lnTo>
                    <a:pt x="133" y="39"/>
                  </a:lnTo>
                  <a:lnTo>
                    <a:pt x="103" y="47"/>
                  </a:lnTo>
                  <a:lnTo>
                    <a:pt x="58" y="86"/>
                  </a:lnTo>
                  <a:lnTo>
                    <a:pt x="12" y="168"/>
                  </a:lnTo>
                  <a:lnTo>
                    <a:pt x="23" y="188"/>
                  </a:lnTo>
                  <a:lnTo>
                    <a:pt x="20" y="199"/>
                  </a:lnTo>
                  <a:lnTo>
                    <a:pt x="20" y="210"/>
                  </a:lnTo>
                  <a:lnTo>
                    <a:pt x="28" y="218"/>
                  </a:lnTo>
                  <a:lnTo>
                    <a:pt x="42" y="206"/>
                  </a:lnTo>
                  <a:lnTo>
                    <a:pt x="70" y="203"/>
                  </a:lnTo>
                  <a:lnTo>
                    <a:pt x="0" y="273"/>
                  </a:lnTo>
                  <a:lnTo>
                    <a:pt x="0" y="293"/>
                  </a:lnTo>
                  <a:lnTo>
                    <a:pt x="12" y="296"/>
                  </a:lnTo>
                  <a:lnTo>
                    <a:pt x="45" y="320"/>
                  </a:lnTo>
                  <a:lnTo>
                    <a:pt x="95" y="316"/>
                  </a:lnTo>
                  <a:lnTo>
                    <a:pt x="108" y="312"/>
                  </a:lnTo>
                </a:path>
              </a:pathLst>
            </a:custGeom>
            <a:solidFill>
              <a:srgbClr val="098ED1"/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未知"/>
            <p:cNvSpPr>
              <a:spLocks/>
            </p:cNvSpPr>
            <p:nvPr/>
          </p:nvSpPr>
          <p:spPr bwMode="auto">
            <a:xfrm>
              <a:off x="3328937" y="2506411"/>
              <a:ext cx="416161" cy="555901"/>
            </a:xfrm>
            <a:custGeom>
              <a:avLst/>
              <a:gdLst>
                <a:gd name="T0" fmla="*/ 258465 w 421"/>
                <a:gd name="T1" fmla="*/ 835780 h 559"/>
                <a:gd name="T2" fmla="*/ 309234 w 421"/>
                <a:gd name="T3" fmla="*/ 676363 h 559"/>
                <a:gd name="T4" fmla="*/ 427697 w 421"/>
                <a:gd name="T5" fmla="*/ 605167 h 559"/>
                <a:gd name="T6" fmla="*/ 458467 w 421"/>
                <a:gd name="T7" fmla="*/ 537066 h 559"/>
                <a:gd name="T8" fmla="*/ 406159 w 421"/>
                <a:gd name="T9" fmla="*/ 513850 h 559"/>
                <a:gd name="T10" fmla="*/ 343081 w 421"/>
                <a:gd name="T11" fmla="*/ 484443 h 559"/>
                <a:gd name="T12" fmla="*/ 309234 w 421"/>
                <a:gd name="T13" fmla="*/ 397769 h 559"/>
                <a:gd name="T14" fmla="*/ 252311 w 421"/>
                <a:gd name="T15" fmla="*/ 405508 h 559"/>
                <a:gd name="T16" fmla="*/ 187695 w 421"/>
                <a:gd name="T17" fmla="*/ 393126 h 559"/>
                <a:gd name="T18" fmla="*/ 233849 w 421"/>
                <a:gd name="T19" fmla="*/ 308000 h 559"/>
                <a:gd name="T20" fmla="*/ 284619 w 421"/>
                <a:gd name="T21" fmla="*/ 216684 h 559"/>
                <a:gd name="T22" fmla="*/ 373851 w 421"/>
                <a:gd name="T23" fmla="*/ 253829 h 559"/>
                <a:gd name="T24" fmla="*/ 406159 w 421"/>
                <a:gd name="T25" fmla="*/ 314191 h 559"/>
                <a:gd name="T26" fmla="*/ 412313 w 421"/>
                <a:gd name="T27" fmla="*/ 362171 h 559"/>
                <a:gd name="T28" fmla="*/ 466159 w 421"/>
                <a:gd name="T29" fmla="*/ 416342 h 559"/>
                <a:gd name="T30" fmla="*/ 587699 w 421"/>
                <a:gd name="T31" fmla="*/ 386935 h 559"/>
                <a:gd name="T32" fmla="*/ 646162 w 421"/>
                <a:gd name="T33" fmla="*/ 283237 h 559"/>
                <a:gd name="T34" fmla="*/ 575391 w 421"/>
                <a:gd name="T35" fmla="*/ 235257 h 559"/>
                <a:gd name="T36" fmla="*/ 543083 w 421"/>
                <a:gd name="T37" fmla="*/ 151679 h 559"/>
                <a:gd name="T38" fmla="*/ 427697 w 421"/>
                <a:gd name="T39" fmla="*/ 95960 h 559"/>
                <a:gd name="T40" fmla="*/ 361543 w 421"/>
                <a:gd name="T41" fmla="*/ 0 h 559"/>
                <a:gd name="T42" fmla="*/ 284619 w 421"/>
                <a:gd name="T43" fmla="*/ 54171 h 559"/>
                <a:gd name="T44" fmla="*/ 284619 w 421"/>
                <a:gd name="T45" fmla="*/ 95960 h 559"/>
                <a:gd name="T46" fmla="*/ 207695 w 421"/>
                <a:gd name="T47" fmla="*/ 120724 h 559"/>
                <a:gd name="T48" fmla="*/ 167694 w 421"/>
                <a:gd name="T49" fmla="*/ 133106 h 559"/>
                <a:gd name="T50" fmla="*/ 95386 w 421"/>
                <a:gd name="T51" fmla="*/ 151679 h 559"/>
                <a:gd name="T52" fmla="*/ 78462 w 421"/>
                <a:gd name="T53" fmla="*/ 95960 h 559"/>
                <a:gd name="T54" fmla="*/ 13846 w 421"/>
                <a:gd name="T55" fmla="*/ 174895 h 559"/>
                <a:gd name="T56" fmla="*/ 38462 w 421"/>
                <a:gd name="T57" fmla="*/ 301809 h 559"/>
                <a:gd name="T58" fmla="*/ 78462 w 421"/>
                <a:gd name="T59" fmla="*/ 386935 h 559"/>
                <a:gd name="T60" fmla="*/ 90770 w 421"/>
                <a:gd name="T61" fmla="*/ 476704 h 559"/>
                <a:gd name="T62" fmla="*/ 13846 w 421"/>
                <a:gd name="T63" fmla="*/ 586594 h 559"/>
                <a:gd name="T64" fmla="*/ 83078 w 421"/>
                <a:gd name="T65" fmla="*/ 688745 h 559"/>
                <a:gd name="T66" fmla="*/ 58462 w 421"/>
                <a:gd name="T67" fmla="*/ 756845 h 559"/>
                <a:gd name="T68" fmla="*/ 30770 w 421"/>
                <a:gd name="T69" fmla="*/ 817207 h 559"/>
                <a:gd name="T70" fmla="*/ 187695 w 421"/>
                <a:gd name="T71" fmla="*/ 863639 h 559"/>
                <a:gd name="T72" fmla="*/ 252311 w 421"/>
                <a:gd name="T73" fmla="*/ 851257 h 55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21" h="559">
                  <a:moveTo>
                    <a:pt x="164" y="550"/>
                  </a:moveTo>
                  <a:lnTo>
                    <a:pt x="168" y="540"/>
                  </a:lnTo>
                  <a:lnTo>
                    <a:pt x="156" y="520"/>
                  </a:lnTo>
                  <a:lnTo>
                    <a:pt x="201" y="437"/>
                  </a:lnTo>
                  <a:lnTo>
                    <a:pt x="248" y="398"/>
                  </a:lnTo>
                  <a:lnTo>
                    <a:pt x="278" y="391"/>
                  </a:lnTo>
                  <a:lnTo>
                    <a:pt x="311" y="355"/>
                  </a:lnTo>
                  <a:lnTo>
                    <a:pt x="298" y="347"/>
                  </a:lnTo>
                  <a:lnTo>
                    <a:pt x="286" y="320"/>
                  </a:lnTo>
                  <a:lnTo>
                    <a:pt x="264" y="332"/>
                  </a:lnTo>
                  <a:lnTo>
                    <a:pt x="223" y="320"/>
                  </a:lnTo>
                  <a:lnTo>
                    <a:pt x="223" y="313"/>
                  </a:lnTo>
                  <a:lnTo>
                    <a:pt x="223" y="250"/>
                  </a:lnTo>
                  <a:lnTo>
                    <a:pt x="201" y="257"/>
                  </a:lnTo>
                  <a:lnTo>
                    <a:pt x="188" y="269"/>
                  </a:lnTo>
                  <a:lnTo>
                    <a:pt x="164" y="262"/>
                  </a:lnTo>
                  <a:lnTo>
                    <a:pt x="125" y="269"/>
                  </a:lnTo>
                  <a:lnTo>
                    <a:pt x="122" y="254"/>
                  </a:lnTo>
                  <a:lnTo>
                    <a:pt x="125" y="227"/>
                  </a:lnTo>
                  <a:lnTo>
                    <a:pt x="152" y="199"/>
                  </a:lnTo>
                  <a:lnTo>
                    <a:pt x="160" y="164"/>
                  </a:lnTo>
                  <a:lnTo>
                    <a:pt x="185" y="140"/>
                  </a:lnTo>
                  <a:lnTo>
                    <a:pt x="231" y="164"/>
                  </a:lnTo>
                  <a:lnTo>
                    <a:pt x="243" y="164"/>
                  </a:lnTo>
                  <a:lnTo>
                    <a:pt x="251" y="195"/>
                  </a:lnTo>
                  <a:lnTo>
                    <a:pt x="264" y="203"/>
                  </a:lnTo>
                  <a:lnTo>
                    <a:pt x="273" y="223"/>
                  </a:lnTo>
                  <a:lnTo>
                    <a:pt x="268" y="234"/>
                  </a:lnTo>
                  <a:lnTo>
                    <a:pt x="298" y="254"/>
                  </a:lnTo>
                  <a:lnTo>
                    <a:pt x="303" y="269"/>
                  </a:lnTo>
                  <a:lnTo>
                    <a:pt x="323" y="277"/>
                  </a:lnTo>
                  <a:lnTo>
                    <a:pt x="382" y="250"/>
                  </a:lnTo>
                  <a:lnTo>
                    <a:pt x="382" y="230"/>
                  </a:lnTo>
                  <a:lnTo>
                    <a:pt x="420" y="183"/>
                  </a:lnTo>
                  <a:lnTo>
                    <a:pt x="395" y="152"/>
                  </a:lnTo>
                  <a:lnTo>
                    <a:pt x="374" y="152"/>
                  </a:lnTo>
                  <a:lnTo>
                    <a:pt x="341" y="129"/>
                  </a:lnTo>
                  <a:lnTo>
                    <a:pt x="353" y="98"/>
                  </a:lnTo>
                  <a:lnTo>
                    <a:pt x="303" y="93"/>
                  </a:lnTo>
                  <a:lnTo>
                    <a:pt x="278" y="62"/>
                  </a:lnTo>
                  <a:lnTo>
                    <a:pt x="282" y="42"/>
                  </a:lnTo>
                  <a:lnTo>
                    <a:pt x="235" y="0"/>
                  </a:lnTo>
                  <a:lnTo>
                    <a:pt x="210" y="12"/>
                  </a:lnTo>
                  <a:lnTo>
                    <a:pt x="185" y="35"/>
                  </a:lnTo>
                  <a:lnTo>
                    <a:pt x="193" y="51"/>
                  </a:lnTo>
                  <a:lnTo>
                    <a:pt x="185" y="62"/>
                  </a:lnTo>
                  <a:lnTo>
                    <a:pt x="152" y="62"/>
                  </a:lnTo>
                  <a:lnTo>
                    <a:pt x="135" y="78"/>
                  </a:lnTo>
                  <a:lnTo>
                    <a:pt x="122" y="71"/>
                  </a:lnTo>
                  <a:lnTo>
                    <a:pt x="109" y="86"/>
                  </a:lnTo>
                  <a:lnTo>
                    <a:pt x="75" y="110"/>
                  </a:lnTo>
                  <a:lnTo>
                    <a:pt x="62" y="98"/>
                  </a:lnTo>
                  <a:lnTo>
                    <a:pt x="62" y="66"/>
                  </a:lnTo>
                  <a:lnTo>
                    <a:pt x="51" y="62"/>
                  </a:lnTo>
                  <a:lnTo>
                    <a:pt x="30" y="71"/>
                  </a:lnTo>
                  <a:lnTo>
                    <a:pt x="9" y="113"/>
                  </a:lnTo>
                  <a:lnTo>
                    <a:pt x="0" y="156"/>
                  </a:lnTo>
                  <a:lnTo>
                    <a:pt x="25" y="195"/>
                  </a:lnTo>
                  <a:lnTo>
                    <a:pt x="51" y="215"/>
                  </a:lnTo>
                  <a:lnTo>
                    <a:pt x="51" y="250"/>
                  </a:lnTo>
                  <a:lnTo>
                    <a:pt x="62" y="277"/>
                  </a:lnTo>
                  <a:lnTo>
                    <a:pt x="59" y="308"/>
                  </a:lnTo>
                  <a:lnTo>
                    <a:pt x="20" y="328"/>
                  </a:lnTo>
                  <a:lnTo>
                    <a:pt x="9" y="379"/>
                  </a:lnTo>
                  <a:lnTo>
                    <a:pt x="34" y="406"/>
                  </a:lnTo>
                  <a:lnTo>
                    <a:pt x="54" y="445"/>
                  </a:lnTo>
                  <a:lnTo>
                    <a:pt x="42" y="465"/>
                  </a:lnTo>
                  <a:lnTo>
                    <a:pt x="38" y="489"/>
                  </a:lnTo>
                  <a:lnTo>
                    <a:pt x="25" y="508"/>
                  </a:lnTo>
                  <a:lnTo>
                    <a:pt x="20" y="528"/>
                  </a:lnTo>
                  <a:lnTo>
                    <a:pt x="38" y="547"/>
                  </a:lnTo>
                  <a:lnTo>
                    <a:pt x="122" y="558"/>
                  </a:lnTo>
                  <a:lnTo>
                    <a:pt x="152" y="547"/>
                  </a:lnTo>
                  <a:lnTo>
                    <a:pt x="164" y="55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未知"/>
            <p:cNvSpPr>
              <a:spLocks/>
            </p:cNvSpPr>
            <p:nvPr/>
          </p:nvSpPr>
          <p:spPr bwMode="auto">
            <a:xfrm>
              <a:off x="3335057" y="2508451"/>
              <a:ext cx="416161" cy="555901"/>
            </a:xfrm>
            <a:custGeom>
              <a:avLst/>
              <a:gdLst>
                <a:gd name="T0" fmla="*/ 258465 w 421"/>
                <a:gd name="T1" fmla="*/ 835780 h 559"/>
                <a:gd name="T2" fmla="*/ 309234 w 421"/>
                <a:gd name="T3" fmla="*/ 676363 h 559"/>
                <a:gd name="T4" fmla="*/ 427697 w 421"/>
                <a:gd name="T5" fmla="*/ 605167 h 559"/>
                <a:gd name="T6" fmla="*/ 458467 w 421"/>
                <a:gd name="T7" fmla="*/ 537066 h 559"/>
                <a:gd name="T8" fmla="*/ 406159 w 421"/>
                <a:gd name="T9" fmla="*/ 513850 h 559"/>
                <a:gd name="T10" fmla="*/ 343081 w 421"/>
                <a:gd name="T11" fmla="*/ 484443 h 559"/>
                <a:gd name="T12" fmla="*/ 309234 w 421"/>
                <a:gd name="T13" fmla="*/ 397769 h 559"/>
                <a:gd name="T14" fmla="*/ 252311 w 421"/>
                <a:gd name="T15" fmla="*/ 405508 h 559"/>
                <a:gd name="T16" fmla="*/ 187695 w 421"/>
                <a:gd name="T17" fmla="*/ 393126 h 559"/>
                <a:gd name="T18" fmla="*/ 233849 w 421"/>
                <a:gd name="T19" fmla="*/ 308000 h 559"/>
                <a:gd name="T20" fmla="*/ 284619 w 421"/>
                <a:gd name="T21" fmla="*/ 216684 h 559"/>
                <a:gd name="T22" fmla="*/ 373851 w 421"/>
                <a:gd name="T23" fmla="*/ 253829 h 559"/>
                <a:gd name="T24" fmla="*/ 406159 w 421"/>
                <a:gd name="T25" fmla="*/ 314191 h 559"/>
                <a:gd name="T26" fmla="*/ 412313 w 421"/>
                <a:gd name="T27" fmla="*/ 362171 h 559"/>
                <a:gd name="T28" fmla="*/ 466159 w 421"/>
                <a:gd name="T29" fmla="*/ 416342 h 559"/>
                <a:gd name="T30" fmla="*/ 587699 w 421"/>
                <a:gd name="T31" fmla="*/ 386935 h 559"/>
                <a:gd name="T32" fmla="*/ 646162 w 421"/>
                <a:gd name="T33" fmla="*/ 283237 h 559"/>
                <a:gd name="T34" fmla="*/ 575391 w 421"/>
                <a:gd name="T35" fmla="*/ 235257 h 559"/>
                <a:gd name="T36" fmla="*/ 543083 w 421"/>
                <a:gd name="T37" fmla="*/ 151679 h 559"/>
                <a:gd name="T38" fmla="*/ 427697 w 421"/>
                <a:gd name="T39" fmla="*/ 95960 h 559"/>
                <a:gd name="T40" fmla="*/ 361543 w 421"/>
                <a:gd name="T41" fmla="*/ 0 h 559"/>
                <a:gd name="T42" fmla="*/ 284619 w 421"/>
                <a:gd name="T43" fmla="*/ 54171 h 559"/>
                <a:gd name="T44" fmla="*/ 284619 w 421"/>
                <a:gd name="T45" fmla="*/ 95960 h 559"/>
                <a:gd name="T46" fmla="*/ 207695 w 421"/>
                <a:gd name="T47" fmla="*/ 120724 h 559"/>
                <a:gd name="T48" fmla="*/ 167694 w 421"/>
                <a:gd name="T49" fmla="*/ 133106 h 559"/>
                <a:gd name="T50" fmla="*/ 95386 w 421"/>
                <a:gd name="T51" fmla="*/ 151679 h 559"/>
                <a:gd name="T52" fmla="*/ 78462 w 421"/>
                <a:gd name="T53" fmla="*/ 95960 h 559"/>
                <a:gd name="T54" fmla="*/ 13846 w 421"/>
                <a:gd name="T55" fmla="*/ 174895 h 559"/>
                <a:gd name="T56" fmla="*/ 38462 w 421"/>
                <a:gd name="T57" fmla="*/ 301809 h 559"/>
                <a:gd name="T58" fmla="*/ 78462 w 421"/>
                <a:gd name="T59" fmla="*/ 386935 h 559"/>
                <a:gd name="T60" fmla="*/ 90770 w 421"/>
                <a:gd name="T61" fmla="*/ 476704 h 559"/>
                <a:gd name="T62" fmla="*/ 13846 w 421"/>
                <a:gd name="T63" fmla="*/ 586594 h 559"/>
                <a:gd name="T64" fmla="*/ 83078 w 421"/>
                <a:gd name="T65" fmla="*/ 688745 h 559"/>
                <a:gd name="T66" fmla="*/ 58462 w 421"/>
                <a:gd name="T67" fmla="*/ 756845 h 559"/>
                <a:gd name="T68" fmla="*/ 30770 w 421"/>
                <a:gd name="T69" fmla="*/ 817207 h 559"/>
                <a:gd name="T70" fmla="*/ 187695 w 421"/>
                <a:gd name="T71" fmla="*/ 863639 h 559"/>
                <a:gd name="T72" fmla="*/ 252311 w 421"/>
                <a:gd name="T73" fmla="*/ 851257 h 55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21" h="559">
                  <a:moveTo>
                    <a:pt x="164" y="550"/>
                  </a:moveTo>
                  <a:lnTo>
                    <a:pt x="168" y="540"/>
                  </a:lnTo>
                  <a:lnTo>
                    <a:pt x="156" y="520"/>
                  </a:lnTo>
                  <a:lnTo>
                    <a:pt x="201" y="437"/>
                  </a:lnTo>
                  <a:lnTo>
                    <a:pt x="248" y="398"/>
                  </a:lnTo>
                  <a:lnTo>
                    <a:pt x="278" y="391"/>
                  </a:lnTo>
                  <a:lnTo>
                    <a:pt x="311" y="355"/>
                  </a:lnTo>
                  <a:lnTo>
                    <a:pt x="298" y="347"/>
                  </a:lnTo>
                  <a:lnTo>
                    <a:pt x="286" y="320"/>
                  </a:lnTo>
                  <a:lnTo>
                    <a:pt x="264" y="332"/>
                  </a:lnTo>
                  <a:lnTo>
                    <a:pt x="223" y="320"/>
                  </a:lnTo>
                  <a:lnTo>
                    <a:pt x="223" y="313"/>
                  </a:lnTo>
                  <a:lnTo>
                    <a:pt x="223" y="250"/>
                  </a:lnTo>
                  <a:lnTo>
                    <a:pt x="201" y="257"/>
                  </a:lnTo>
                  <a:lnTo>
                    <a:pt x="188" y="269"/>
                  </a:lnTo>
                  <a:lnTo>
                    <a:pt x="164" y="262"/>
                  </a:lnTo>
                  <a:lnTo>
                    <a:pt x="125" y="269"/>
                  </a:lnTo>
                  <a:lnTo>
                    <a:pt x="122" y="254"/>
                  </a:lnTo>
                  <a:lnTo>
                    <a:pt x="125" y="227"/>
                  </a:lnTo>
                  <a:lnTo>
                    <a:pt x="152" y="199"/>
                  </a:lnTo>
                  <a:lnTo>
                    <a:pt x="160" y="164"/>
                  </a:lnTo>
                  <a:lnTo>
                    <a:pt x="185" y="140"/>
                  </a:lnTo>
                  <a:lnTo>
                    <a:pt x="231" y="164"/>
                  </a:lnTo>
                  <a:lnTo>
                    <a:pt x="243" y="164"/>
                  </a:lnTo>
                  <a:lnTo>
                    <a:pt x="251" y="195"/>
                  </a:lnTo>
                  <a:lnTo>
                    <a:pt x="264" y="203"/>
                  </a:lnTo>
                  <a:lnTo>
                    <a:pt x="273" y="223"/>
                  </a:lnTo>
                  <a:lnTo>
                    <a:pt x="268" y="234"/>
                  </a:lnTo>
                  <a:lnTo>
                    <a:pt x="298" y="254"/>
                  </a:lnTo>
                  <a:lnTo>
                    <a:pt x="303" y="269"/>
                  </a:lnTo>
                  <a:lnTo>
                    <a:pt x="323" y="277"/>
                  </a:lnTo>
                  <a:lnTo>
                    <a:pt x="382" y="250"/>
                  </a:lnTo>
                  <a:lnTo>
                    <a:pt x="382" y="230"/>
                  </a:lnTo>
                  <a:lnTo>
                    <a:pt x="420" y="183"/>
                  </a:lnTo>
                  <a:lnTo>
                    <a:pt x="395" y="152"/>
                  </a:lnTo>
                  <a:lnTo>
                    <a:pt x="374" y="152"/>
                  </a:lnTo>
                  <a:lnTo>
                    <a:pt x="341" y="129"/>
                  </a:lnTo>
                  <a:lnTo>
                    <a:pt x="353" y="98"/>
                  </a:lnTo>
                  <a:lnTo>
                    <a:pt x="303" y="93"/>
                  </a:lnTo>
                  <a:lnTo>
                    <a:pt x="278" y="62"/>
                  </a:lnTo>
                  <a:lnTo>
                    <a:pt x="282" y="42"/>
                  </a:lnTo>
                  <a:lnTo>
                    <a:pt x="235" y="0"/>
                  </a:lnTo>
                  <a:lnTo>
                    <a:pt x="210" y="12"/>
                  </a:lnTo>
                  <a:lnTo>
                    <a:pt x="185" y="35"/>
                  </a:lnTo>
                  <a:lnTo>
                    <a:pt x="193" y="51"/>
                  </a:lnTo>
                  <a:lnTo>
                    <a:pt x="185" y="62"/>
                  </a:lnTo>
                  <a:lnTo>
                    <a:pt x="152" y="62"/>
                  </a:lnTo>
                  <a:lnTo>
                    <a:pt x="135" y="78"/>
                  </a:lnTo>
                  <a:lnTo>
                    <a:pt x="122" y="71"/>
                  </a:lnTo>
                  <a:lnTo>
                    <a:pt x="109" y="86"/>
                  </a:lnTo>
                  <a:lnTo>
                    <a:pt x="75" y="110"/>
                  </a:lnTo>
                  <a:lnTo>
                    <a:pt x="62" y="98"/>
                  </a:lnTo>
                  <a:lnTo>
                    <a:pt x="62" y="66"/>
                  </a:lnTo>
                  <a:lnTo>
                    <a:pt x="51" y="62"/>
                  </a:lnTo>
                  <a:lnTo>
                    <a:pt x="30" y="71"/>
                  </a:lnTo>
                  <a:lnTo>
                    <a:pt x="9" y="113"/>
                  </a:lnTo>
                  <a:lnTo>
                    <a:pt x="0" y="156"/>
                  </a:lnTo>
                  <a:lnTo>
                    <a:pt x="25" y="195"/>
                  </a:lnTo>
                  <a:lnTo>
                    <a:pt x="51" y="215"/>
                  </a:lnTo>
                  <a:lnTo>
                    <a:pt x="51" y="250"/>
                  </a:lnTo>
                  <a:lnTo>
                    <a:pt x="62" y="277"/>
                  </a:lnTo>
                  <a:lnTo>
                    <a:pt x="59" y="308"/>
                  </a:lnTo>
                  <a:lnTo>
                    <a:pt x="20" y="328"/>
                  </a:lnTo>
                  <a:lnTo>
                    <a:pt x="9" y="379"/>
                  </a:lnTo>
                  <a:lnTo>
                    <a:pt x="34" y="406"/>
                  </a:lnTo>
                  <a:lnTo>
                    <a:pt x="54" y="445"/>
                  </a:lnTo>
                  <a:lnTo>
                    <a:pt x="42" y="465"/>
                  </a:lnTo>
                  <a:lnTo>
                    <a:pt x="38" y="489"/>
                  </a:lnTo>
                  <a:lnTo>
                    <a:pt x="25" y="508"/>
                  </a:lnTo>
                  <a:lnTo>
                    <a:pt x="20" y="528"/>
                  </a:lnTo>
                  <a:lnTo>
                    <a:pt x="38" y="547"/>
                  </a:lnTo>
                  <a:lnTo>
                    <a:pt x="122" y="558"/>
                  </a:lnTo>
                  <a:lnTo>
                    <a:pt x="152" y="547"/>
                  </a:lnTo>
                  <a:lnTo>
                    <a:pt x="164" y="550"/>
                  </a:lnTo>
                </a:path>
              </a:pathLst>
            </a:custGeom>
            <a:solidFill>
              <a:srgbClr val="098ED1"/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未知"/>
            <p:cNvSpPr>
              <a:spLocks/>
            </p:cNvSpPr>
            <p:nvPr/>
          </p:nvSpPr>
          <p:spPr bwMode="auto">
            <a:xfrm>
              <a:off x="3450317" y="2646151"/>
              <a:ext cx="128520" cy="129541"/>
            </a:xfrm>
            <a:custGeom>
              <a:avLst/>
              <a:gdLst>
                <a:gd name="T0" fmla="*/ 153865 w 130"/>
                <a:gd name="T1" fmla="*/ 169293 h 131"/>
                <a:gd name="T2" fmla="*/ 146172 w 130"/>
                <a:gd name="T3" fmla="*/ 146208 h 131"/>
                <a:gd name="T4" fmla="*/ 140018 w 130"/>
                <a:gd name="T5" fmla="*/ 121583 h 131"/>
                <a:gd name="T6" fmla="*/ 192332 w 130"/>
                <a:gd name="T7" fmla="*/ 104654 h 131"/>
                <a:gd name="T8" fmla="*/ 198486 w 130"/>
                <a:gd name="T9" fmla="*/ 86186 h 131"/>
                <a:gd name="T10" fmla="*/ 186177 w 130"/>
                <a:gd name="T11" fmla="*/ 36937 h 131"/>
                <a:gd name="T12" fmla="*/ 166175 w 130"/>
                <a:gd name="T13" fmla="*/ 36937 h 131"/>
                <a:gd name="T14" fmla="*/ 95397 w 130"/>
                <a:gd name="T15" fmla="*/ 0 h 131"/>
                <a:gd name="T16" fmla="*/ 56930 w 130"/>
                <a:gd name="T17" fmla="*/ 36937 h 131"/>
                <a:gd name="T18" fmla="*/ 43082 w 130"/>
                <a:gd name="T19" fmla="*/ 90803 h 131"/>
                <a:gd name="T20" fmla="*/ 4616 w 130"/>
                <a:gd name="T21" fmla="*/ 133896 h 131"/>
                <a:gd name="T22" fmla="*/ 0 w 130"/>
                <a:gd name="T23" fmla="*/ 176989 h 131"/>
                <a:gd name="T24" fmla="*/ 4616 w 130"/>
                <a:gd name="T25" fmla="*/ 200074 h 131"/>
                <a:gd name="T26" fmla="*/ 64623 w 130"/>
                <a:gd name="T27" fmla="*/ 187762 h 131"/>
                <a:gd name="T28" fmla="*/ 101551 w 130"/>
                <a:gd name="T29" fmla="*/ 200074 h 131"/>
                <a:gd name="T30" fmla="*/ 120015 w 130"/>
                <a:gd name="T31" fmla="*/ 181606 h 131"/>
                <a:gd name="T32" fmla="*/ 153865 w 130"/>
                <a:gd name="T33" fmla="*/ 169293 h 13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30" h="131">
                  <a:moveTo>
                    <a:pt x="100" y="110"/>
                  </a:moveTo>
                  <a:lnTo>
                    <a:pt x="95" y="95"/>
                  </a:lnTo>
                  <a:lnTo>
                    <a:pt x="91" y="79"/>
                  </a:lnTo>
                  <a:lnTo>
                    <a:pt x="125" y="68"/>
                  </a:lnTo>
                  <a:lnTo>
                    <a:pt x="129" y="56"/>
                  </a:lnTo>
                  <a:lnTo>
                    <a:pt x="121" y="24"/>
                  </a:lnTo>
                  <a:lnTo>
                    <a:pt x="108" y="24"/>
                  </a:lnTo>
                  <a:lnTo>
                    <a:pt x="62" y="0"/>
                  </a:lnTo>
                  <a:lnTo>
                    <a:pt x="37" y="24"/>
                  </a:lnTo>
                  <a:lnTo>
                    <a:pt x="28" y="59"/>
                  </a:lnTo>
                  <a:lnTo>
                    <a:pt x="3" y="87"/>
                  </a:lnTo>
                  <a:lnTo>
                    <a:pt x="0" y="115"/>
                  </a:lnTo>
                  <a:lnTo>
                    <a:pt x="3" y="130"/>
                  </a:lnTo>
                  <a:lnTo>
                    <a:pt x="42" y="122"/>
                  </a:lnTo>
                  <a:lnTo>
                    <a:pt x="66" y="130"/>
                  </a:lnTo>
                  <a:lnTo>
                    <a:pt x="78" y="118"/>
                  </a:lnTo>
                  <a:lnTo>
                    <a:pt x="100" y="110"/>
                  </a:lnTo>
                </a:path>
              </a:pathLst>
            </a:custGeom>
            <a:solidFill>
              <a:srgbClr val="098ED1"/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未知"/>
            <p:cNvSpPr>
              <a:spLocks/>
            </p:cNvSpPr>
            <p:nvPr/>
          </p:nvSpPr>
          <p:spPr bwMode="auto">
            <a:xfrm>
              <a:off x="2723056" y="2833831"/>
              <a:ext cx="212161" cy="339661"/>
            </a:xfrm>
            <a:custGeom>
              <a:avLst/>
              <a:gdLst>
                <a:gd name="T0" fmla="*/ 302555 w 215"/>
                <a:gd name="T1" fmla="*/ 291449 h 341"/>
                <a:gd name="T2" fmla="*/ 308699 w 215"/>
                <a:gd name="T3" fmla="*/ 237189 h 341"/>
                <a:gd name="T4" fmla="*/ 328664 w 215"/>
                <a:gd name="T5" fmla="*/ 212385 h 341"/>
                <a:gd name="T6" fmla="*/ 314842 w 215"/>
                <a:gd name="T7" fmla="*/ 181380 h 341"/>
                <a:gd name="T8" fmla="*/ 219621 w 215"/>
                <a:gd name="T9" fmla="*/ 151925 h 341"/>
                <a:gd name="T10" fmla="*/ 225765 w 215"/>
                <a:gd name="T11" fmla="*/ 110068 h 341"/>
                <a:gd name="T12" fmla="*/ 258017 w 215"/>
                <a:gd name="T13" fmla="*/ 72862 h 341"/>
                <a:gd name="T14" fmla="*/ 238051 w 215"/>
                <a:gd name="T15" fmla="*/ 6201 h 341"/>
                <a:gd name="T16" fmla="*/ 225765 w 215"/>
                <a:gd name="T17" fmla="*/ 0 h 341"/>
                <a:gd name="T18" fmla="*/ 161260 w 215"/>
                <a:gd name="T19" fmla="*/ 37206 h 341"/>
                <a:gd name="T20" fmla="*/ 135152 w 215"/>
                <a:gd name="T21" fmla="*/ 133322 h 341"/>
                <a:gd name="T22" fmla="*/ 119793 w 215"/>
                <a:gd name="T23" fmla="*/ 193782 h 341"/>
                <a:gd name="T24" fmla="*/ 69112 w 215"/>
                <a:gd name="T25" fmla="*/ 237189 h 341"/>
                <a:gd name="T26" fmla="*/ 36860 w 215"/>
                <a:gd name="T27" fmla="*/ 249592 h 341"/>
                <a:gd name="T28" fmla="*/ 0 w 215"/>
                <a:gd name="T29" fmla="*/ 254242 h 341"/>
                <a:gd name="T30" fmla="*/ 81398 w 215"/>
                <a:gd name="T31" fmla="*/ 351909 h 341"/>
                <a:gd name="T32" fmla="*/ 101364 w 215"/>
                <a:gd name="T33" fmla="*/ 424771 h 341"/>
                <a:gd name="T34" fmla="*/ 95220 w 215"/>
                <a:gd name="T35" fmla="*/ 461977 h 341"/>
                <a:gd name="T36" fmla="*/ 153581 w 215"/>
                <a:gd name="T37" fmla="*/ 491432 h 341"/>
                <a:gd name="T38" fmla="*/ 153581 w 215"/>
                <a:gd name="T39" fmla="*/ 514686 h 341"/>
                <a:gd name="T40" fmla="*/ 207335 w 215"/>
                <a:gd name="T41" fmla="*/ 527088 h 341"/>
                <a:gd name="T42" fmla="*/ 219621 w 215"/>
                <a:gd name="T43" fmla="*/ 527088 h 341"/>
                <a:gd name="T44" fmla="*/ 219621 w 215"/>
                <a:gd name="T45" fmla="*/ 485231 h 341"/>
                <a:gd name="T46" fmla="*/ 262624 w 215"/>
                <a:gd name="T47" fmla="*/ 477479 h 341"/>
                <a:gd name="T48" fmla="*/ 270303 w 215"/>
                <a:gd name="T49" fmla="*/ 430972 h 341"/>
                <a:gd name="T50" fmla="*/ 244194 w 215"/>
                <a:gd name="T51" fmla="*/ 406168 h 341"/>
                <a:gd name="T52" fmla="*/ 219621 w 215"/>
                <a:gd name="T53" fmla="*/ 387565 h 341"/>
                <a:gd name="T54" fmla="*/ 231908 w 215"/>
                <a:gd name="T55" fmla="*/ 297650 h 341"/>
                <a:gd name="T56" fmla="*/ 250338 w 215"/>
                <a:gd name="T57" fmla="*/ 285247 h 341"/>
                <a:gd name="T58" fmla="*/ 290269 w 215"/>
                <a:gd name="T59" fmla="*/ 297650 h 341"/>
                <a:gd name="T60" fmla="*/ 302555 w 215"/>
                <a:gd name="T61" fmla="*/ 291449 h 34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5" h="341">
                  <a:moveTo>
                    <a:pt x="197" y="188"/>
                  </a:moveTo>
                  <a:lnTo>
                    <a:pt x="201" y="153"/>
                  </a:lnTo>
                  <a:lnTo>
                    <a:pt x="214" y="137"/>
                  </a:lnTo>
                  <a:lnTo>
                    <a:pt x="205" y="117"/>
                  </a:lnTo>
                  <a:lnTo>
                    <a:pt x="143" y="98"/>
                  </a:lnTo>
                  <a:lnTo>
                    <a:pt x="147" y="71"/>
                  </a:lnTo>
                  <a:lnTo>
                    <a:pt x="168" y="47"/>
                  </a:lnTo>
                  <a:lnTo>
                    <a:pt x="155" y="4"/>
                  </a:lnTo>
                  <a:lnTo>
                    <a:pt x="147" y="0"/>
                  </a:lnTo>
                  <a:lnTo>
                    <a:pt x="105" y="24"/>
                  </a:lnTo>
                  <a:lnTo>
                    <a:pt x="88" y="86"/>
                  </a:lnTo>
                  <a:lnTo>
                    <a:pt x="78" y="125"/>
                  </a:lnTo>
                  <a:lnTo>
                    <a:pt x="45" y="153"/>
                  </a:lnTo>
                  <a:lnTo>
                    <a:pt x="24" y="161"/>
                  </a:lnTo>
                  <a:lnTo>
                    <a:pt x="0" y="164"/>
                  </a:lnTo>
                  <a:lnTo>
                    <a:pt x="53" y="227"/>
                  </a:lnTo>
                  <a:lnTo>
                    <a:pt x="66" y="274"/>
                  </a:lnTo>
                  <a:lnTo>
                    <a:pt x="62" y="298"/>
                  </a:lnTo>
                  <a:lnTo>
                    <a:pt x="100" y="317"/>
                  </a:lnTo>
                  <a:lnTo>
                    <a:pt x="100" y="332"/>
                  </a:lnTo>
                  <a:lnTo>
                    <a:pt x="135" y="340"/>
                  </a:lnTo>
                  <a:lnTo>
                    <a:pt x="143" y="340"/>
                  </a:lnTo>
                  <a:lnTo>
                    <a:pt x="143" y="313"/>
                  </a:lnTo>
                  <a:lnTo>
                    <a:pt x="171" y="308"/>
                  </a:lnTo>
                  <a:lnTo>
                    <a:pt x="176" y="278"/>
                  </a:lnTo>
                  <a:lnTo>
                    <a:pt x="159" y="262"/>
                  </a:lnTo>
                  <a:lnTo>
                    <a:pt x="143" y="250"/>
                  </a:lnTo>
                  <a:lnTo>
                    <a:pt x="151" y="192"/>
                  </a:lnTo>
                  <a:lnTo>
                    <a:pt x="163" y="184"/>
                  </a:lnTo>
                  <a:lnTo>
                    <a:pt x="189" y="192"/>
                  </a:lnTo>
                  <a:lnTo>
                    <a:pt x="197" y="188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未知"/>
            <p:cNvSpPr>
              <a:spLocks/>
            </p:cNvSpPr>
            <p:nvPr/>
          </p:nvSpPr>
          <p:spPr bwMode="auto">
            <a:xfrm>
              <a:off x="2723056" y="2833831"/>
              <a:ext cx="212161" cy="339661"/>
            </a:xfrm>
            <a:custGeom>
              <a:avLst/>
              <a:gdLst>
                <a:gd name="T0" fmla="*/ 302555 w 215"/>
                <a:gd name="T1" fmla="*/ 291449 h 341"/>
                <a:gd name="T2" fmla="*/ 308699 w 215"/>
                <a:gd name="T3" fmla="*/ 237189 h 341"/>
                <a:gd name="T4" fmla="*/ 328664 w 215"/>
                <a:gd name="T5" fmla="*/ 212385 h 341"/>
                <a:gd name="T6" fmla="*/ 314842 w 215"/>
                <a:gd name="T7" fmla="*/ 181380 h 341"/>
                <a:gd name="T8" fmla="*/ 219621 w 215"/>
                <a:gd name="T9" fmla="*/ 151925 h 341"/>
                <a:gd name="T10" fmla="*/ 225765 w 215"/>
                <a:gd name="T11" fmla="*/ 110068 h 341"/>
                <a:gd name="T12" fmla="*/ 258017 w 215"/>
                <a:gd name="T13" fmla="*/ 72862 h 341"/>
                <a:gd name="T14" fmla="*/ 238051 w 215"/>
                <a:gd name="T15" fmla="*/ 6201 h 341"/>
                <a:gd name="T16" fmla="*/ 225765 w 215"/>
                <a:gd name="T17" fmla="*/ 0 h 341"/>
                <a:gd name="T18" fmla="*/ 161260 w 215"/>
                <a:gd name="T19" fmla="*/ 37206 h 341"/>
                <a:gd name="T20" fmla="*/ 135152 w 215"/>
                <a:gd name="T21" fmla="*/ 133322 h 341"/>
                <a:gd name="T22" fmla="*/ 119793 w 215"/>
                <a:gd name="T23" fmla="*/ 193782 h 341"/>
                <a:gd name="T24" fmla="*/ 69112 w 215"/>
                <a:gd name="T25" fmla="*/ 237189 h 341"/>
                <a:gd name="T26" fmla="*/ 36860 w 215"/>
                <a:gd name="T27" fmla="*/ 249592 h 341"/>
                <a:gd name="T28" fmla="*/ 0 w 215"/>
                <a:gd name="T29" fmla="*/ 254242 h 341"/>
                <a:gd name="T30" fmla="*/ 81398 w 215"/>
                <a:gd name="T31" fmla="*/ 351909 h 341"/>
                <a:gd name="T32" fmla="*/ 101364 w 215"/>
                <a:gd name="T33" fmla="*/ 424771 h 341"/>
                <a:gd name="T34" fmla="*/ 95220 w 215"/>
                <a:gd name="T35" fmla="*/ 461977 h 341"/>
                <a:gd name="T36" fmla="*/ 153581 w 215"/>
                <a:gd name="T37" fmla="*/ 491432 h 341"/>
                <a:gd name="T38" fmla="*/ 153581 w 215"/>
                <a:gd name="T39" fmla="*/ 514686 h 341"/>
                <a:gd name="T40" fmla="*/ 207335 w 215"/>
                <a:gd name="T41" fmla="*/ 527088 h 341"/>
                <a:gd name="T42" fmla="*/ 219621 w 215"/>
                <a:gd name="T43" fmla="*/ 527088 h 341"/>
                <a:gd name="T44" fmla="*/ 219621 w 215"/>
                <a:gd name="T45" fmla="*/ 485231 h 341"/>
                <a:gd name="T46" fmla="*/ 262624 w 215"/>
                <a:gd name="T47" fmla="*/ 477479 h 341"/>
                <a:gd name="T48" fmla="*/ 270303 w 215"/>
                <a:gd name="T49" fmla="*/ 430972 h 341"/>
                <a:gd name="T50" fmla="*/ 244194 w 215"/>
                <a:gd name="T51" fmla="*/ 406168 h 341"/>
                <a:gd name="T52" fmla="*/ 219621 w 215"/>
                <a:gd name="T53" fmla="*/ 387565 h 341"/>
                <a:gd name="T54" fmla="*/ 231908 w 215"/>
                <a:gd name="T55" fmla="*/ 297650 h 341"/>
                <a:gd name="T56" fmla="*/ 250338 w 215"/>
                <a:gd name="T57" fmla="*/ 285247 h 341"/>
                <a:gd name="T58" fmla="*/ 290269 w 215"/>
                <a:gd name="T59" fmla="*/ 297650 h 341"/>
                <a:gd name="T60" fmla="*/ 302555 w 215"/>
                <a:gd name="T61" fmla="*/ 291449 h 34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5" h="341">
                  <a:moveTo>
                    <a:pt x="197" y="188"/>
                  </a:moveTo>
                  <a:lnTo>
                    <a:pt x="201" y="153"/>
                  </a:lnTo>
                  <a:lnTo>
                    <a:pt x="214" y="137"/>
                  </a:lnTo>
                  <a:lnTo>
                    <a:pt x="205" y="117"/>
                  </a:lnTo>
                  <a:lnTo>
                    <a:pt x="143" y="98"/>
                  </a:lnTo>
                  <a:lnTo>
                    <a:pt x="147" y="71"/>
                  </a:lnTo>
                  <a:lnTo>
                    <a:pt x="168" y="47"/>
                  </a:lnTo>
                  <a:lnTo>
                    <a:pt x="155" y="4"/>
                  </a:lnTo>
                  <a:lnTo>
                    <a:pt x="147" y="0"/>
                  </a:lnTo>
                  <a:lnTo>
                    <a:pt x="105" y="24"/>
                  </a:lnTo>
                  <a:lnTo>
                    <a:pt x="88" y="86"/>
                  </a:lnTo>
                  <a:lnTo>
                    <a:pt x="78" y="125"/>
                  </a:lnTo>
                  <a:lnTo>
                    <a:pt x="45" y="153"/>
                  </a:lnTo>
                  <a:lnTo>
                    <a:pt x="24" y="161"/>
                  </a:lnTo>
                  <a:lnTo>
                    <a:pt x="0" y="164"/>
                  </a:lnTo>
                  <a:lnTo>
                    <a:pt x="53" y="227"/>
                  </a:lnTo>
                  <a:lnTo>
                    <a:pt x="66" y="274"/>
                  </a:lnTo>
                  <a:lnTo>
                    <a:pt x="62" y="298"/>
                  </a:lnTo>
                  <a:lnTo>
                    <a:pt x="100" y="317"/>
                  </a:lnTo>
                  <a:lnTo>
                    <a:pt x="100" y="332"/>
                  </a:lnTo>
                  <a:lnTo>
                    <a:pt x="135" y="340"/>
                  </a:lnTo>
                  <a:lnTo>
                    <a:pt x="143" y="340"/>
                  </a:lnTo>
                  <a:lnTo>
                    <a:pt x="143" y="313"/>
                  </a:lnTo>
                  <a:lnTo>
                    <a:pt x="171" y="308"/>
                  </a:lnTo>
                  <a:lnTo>
                    <a:pt x="176" y="278"/>
                  </a:lnTo>
                  <a:lnTo>
                    <a:pt x="159" y="262"/>
                  </a:lnTo>
                  <a:lnTo>
                    <a:pt x="143" y="250"/>
                  </a:lnTo>
                  <a:lnTo>
                    <a:pt x="151" y="192"/>
                  </a:lnTo>
                  <a:lnTo>
                    <a:pt x="163" y="184"/>
                  </a:lnTo>
                  <a:lnTo>
                    <a:pt x="189" y="192"/>
                  </a:lnTo>
                  <a:lnTo>
                    <a:pt x="197" y="188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未知"/>
            <p:cNvSpPr>
              <a:spLocks/>
            </p:cNvSpPr>
            <p:nvPr/>
          </p:nvSpPr>
          <p:spPr bwMode="auto">
            <a:xfrm>
              <a:off x="2250795" y="1563928"/>
              <a:ext cx="1697284" cy="1439223"/>
            </a:xfrm>
            <a:custGeom>
              <a:avLst/>
              <a:gdLst>
                <a:gd name="T0" fmla="*/ 860626 w 1725"/>
                <a:gd name="T1" fmla="*/ 2171614 h 1442"/>
                <a:gd name="T2" fmla="*/ 977009 w 1725"/>
                <a:gd name="T3" fmla="*/ 1983656 h 1442"/>
                <a:gd name="T4" fmla="*/ 1052046 w 1725"/>
                <a:gd name="T5" fmla="*/ 2159187 h 1442"/>
                <a:gd name="T6" fmla="*/ 1160773 w 1725"/>
                <a:gd name="T7" fmla="*/ 2201128 h 1442"/>
                <a:gd name="T8" fmla="*/ 1298595 w 1725"/>
                <a:gd name="T9" fmla="*/ 2006956 h 1442"/>
                <a:gd name="T10" fmla="*/ 1431824 w 1725"/>
                <a:gd name="T11" fmla="*/ 1946375 h 1442"/>
                <a:gd name="T12" fmla="*/ 1592617 w 1725"/>
                <a:gd name="T13" fmla="*/ 1825212 h 1442"/>
                <a:gd name="T14" fmla="*/ 1689093 w 1725"/>
                <a:gd name="T15" fmla="*/ 1710262 h 1442"/>
                <a:gd name="T16" fmla="*/ 1785568 w 1725"/>
                <a:gd name="T17" fmla="*/ 1570459 h 1442"/>
                <a:gd name="T18" fmla="*/ 1874387 w 1725"/>
                <a:gd name="T19" fmla="*/ 1578226 h 1442"/>
                <a:gd name="T20" fmla="*/ 1986177 w 1725"/>
                <a:gd name="T21" fmla="*/ 1547158 h 1442"/>
                <a:gd name="T22" fmla="*/ 2120937 w 1725"/>
                <a:gd name="T23" fmla="*/ 1533178 h 1442"/>
                <a:gd name="T24" fmla="*/ 2248040 w 1725"/>
                <a:gd name="T25" fmla="*/ 1582886 h 1442"/>
                <a:gd name="T26" fmla="*/ 2318483 w 1725"/>
                <a:gd name="T27" fmla="*/ 1533178 h 1442"/>
                <a:gd name="T28" fmla="*/ 2453242 w 1725"/>
                <a:gd name="T29" fmla="*/ 1412015 h 1442"/>
                <a:gd name="T30" fmla="*/ 2569626 w 1725"/>
                <a:gd name="T31" fmla="*/ 1351433 h 1442"/>
                <a:gd name="T32" fmla="*/ 2601785 w 1725"/>
                <a:gd name="T33" fmla="*/ 1248911 h 1442"/>
                <a:gd name="T34" fmla="*/ 2459368 w 1725"/>
                <a:gd name="T35" fmla="*/ 1175902 h 1442"/>
                <a:gd name="T36" fmla="*/ 2422615 w 1725"/>
                <a:gd name="T37" fmla="*/ 1025225 h 1442"/>
                <a:gd name="T38" fmla="*/ 2465493 w 1725"/>
                <a:gd name="T39" fmla="*/ 975517 h 1442"/>
                <a:gd name="T40" fmla="*/ 2485401 w 1725"/>
                <a:gd name="T41" fmla="*/ 860568 h 1442"/>
                <a:gd name="T42" fmla="*/ 2485401 w 1725"/>
                <a:gd name="T43" fmla="*/ 831054 h 1442"/>
                <a:gd name="T44" fmla="*/ 2519091 w 1725"/>
                <a:gd name="T45" fmla="*/ 612028 h 1442"/>
                <a:gd name="T46" fmla="*/ 2569626 w 1725"/>
                <a:gd name="T47" fmla="*/ 636882 h 1442"/>
                <a:gd name="T48" fmla="*/ 2586471 w 1725"/>
                <a:gd name="T49" fmla="*/ 351062 h 1442"/>
                <a:gd name="T50" fmla="*/ 2414958 w 1725"/>
                <a:gd name="T51" fmla="*/ 229899 h 1442"/>
                <a:gd name="T52" fmla="*/ 2286324 w 1725"/>
                <a:gd name="T53" fmla="*/ 152230 h 1442"/>
                <a:gd name="T54" fmla="*/ 2163815 w 1725"/>
                <a:gd name="T55" fmla="*/ 114950 h 1442"/>
                <a:gd name="T56" fmla="*/ 2137782 w 1725"/>
                <a:gd name="T57" fmla="*/ 0 h 1442"/>
                <a:gd name="T58" fmla="*/ 2088778 w 1725"/>
                <a:gd name="T59" fmla="*/ 114950 h 1442"/>
                <a:gd name="T60" fmla="*/ 2024461 w 1725"/>
                <a:gd name="T61" fmla="*/ 417857 h 1442"/>
                <a:gd name="T62" fmla="*/ 1848354 w 1725"/>
                <a:gd name="T63" fmla="*/ 546787 h 1442"/>
                <a:gd name="T64" fmla="*/ 1735034 w 1725"/>
                <a:gd name="T65" fmla="*/ 764259 h 1442"/>
                <a:gd name="T66" fmla="*/ 1914203 w 1725"/>
                <a:gd name="T67" fmla="*/ 799986 h 1442"/>
                <a:gd name="T68" fmla="*/ 2169940 w 1725"/>
                <a:gd name="T69" fmla="*/ 879208 h 1442"/>
                <a:gd name="T70" fmla="*/ 1992302 w 1725"/>
                <a:gd name="T71" fmla="*/ 952217 h 1442"/>
                <a:gd name="T72" fmla="*/ 1843760 w 1725"/>
                <a:gd name="T73" fmla="*/ 1043866 h 1442"/>
                <a:gd name="T74" fmla="*/ 1650809 w 1725"/>
                <a:gd name="T75" fmla="*/ 1206970 h 1442"/>
                <a:gd name="T76" fmla="*/ 1425698 w 1725"/>
                <a:gd name="T77" fmla="*/ 1236484 h 1442"/>
                <a:gd name="T78" fmla="*/ 1375163 w 1725"/>
                <a:gd name="T79" fmla="*/ 1443082 h 1442"/>
                <a:gd name="T80" fmla="*/ 1027544 w 1725"/>
                <a:gd name="T81" fmla="*/ 1582886 h 1442"/>
                <a:gd name="T82" fmla="*/ 724334 w 1725"/>
                <a:gd name="T83" fmla="*/ 1672981 h 1442"/>
                <a:gd name="T84" fmla="*/ 263394 w 1725"/>
                <a:gd name="T85" fmla="*/ 1570459 h 1442"/>
                <a:gd name="T86" fmla="*/ 13782 w 1725"/>
                <a:gd name="T87" fmla="*/ 1643467 h 1442"/>
                <a:gd name="T88" fmla="*/ 154668 w 1725"/>
                <a:gd name="T89" fmla="*/ 1801911 h 1442"/>
                <a:gd name="T90" fmla="*/ 295553 w 1725"/>
                <a:gd name="T91" fmla="*/ 1856279 h 1442"/>
                <a:gd name="T92" fmla="*/ 339962 w 1725"/>
                <a:gd name="T93" fmla="*/ 1977442 h 1442"/>
                <a:gd name="T94" fmla="*/ 488505 w 1725"/>
                <a:gd name="T95" fmla="*/ 2056664 h 1442"/>
                <a:gd name="T96" fmla="*/ 707489 w 1725"/>
                <a:gd name="T97" fmla="*/ 2038024 h 1442"/>
                <a:gd name="T98" fmla="*/ 635515 w 1725"/>
                <a:gd name="T99" fmla="*/ 2146760 h 144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725" h="1442">
                  <a:moveTo>
                    <a:pt x="483" y="1437"/>
                  </a:moveTo>
                  <a:lnTo>
                    <a:pt x="508" y="1433"/>
                  </a:lnTo>
                  <a:lnTo>
                    <a:pt x="528" y="1426"/>
                  </a:lnTo>
                  <a:lnTo>
                    <a:pt x="562" y="1398"/>
                  </a:lnTo>
                  <a:lnTo>
                    <a:pt x="571" y="1359"/>
                  </a:lnTo>
                  <a:lnTo>
                    <a:pt x="588" y="1297"/>
                  </a:lnTo>
                  <a:lnTo>
                    <a:pt x="630" y="1273"/>
                  </a:lnTo>
                  <a:lnTo>
                    <a:pt x="638" y="1277"/>
                  </a:lnTo>
                  <a:lnTo>
                    <a:pt x="651" y="1319"/>
                  </a:lnTo>
                  <a:lnTo>
                    <a:pt x="630" y="1343"/>
                  </a:lnTo>
                  <a:lnTo>
                    <a:pt x="625" y="1370"/>
                  </a:lnTo>
                  <a:lnTo>
                    <a:pt x="687" y="1390"/>
                  </a:lnTo>
                  <a:lnTo>
                    <a:pt x="697" y="1410"/>
                  </a:lnTo>
                  <a:lnTo>
                    <a:pt x="734" y="1406"/>
                  </a:lnTo>
                  <a:lnTo>
                    <a:pt x="750" y="1410"/>
                  </a:lnTo>
                  <a:lnTo>
                    <a:pt x="758" y="1417"/>
                  </a:lnTo>
                  <a:lnTo>
                    <a:pt x="826" y="1328"/>
                  </a:lnTo>
                  <a:lnTo>
                    <a:pt x="843" y="1324"/>
                  </a:lnTo>
                  <a:lnTo>
                    <a:pt x="848" y="1312"/>
                  </a:lnTo>
                  <a:lnTo>
                    <a:pt x="848" y="1292"/>
                  </a:lnTo>
                  <a:lnTo>
                    <a:pt x="868" y="1265"/>
                  </a:lnTo>
                  <a:lnTo>
                    <a:pt x="911" y="1261"/>
                  </a:lnTo>
                  <a:lnTo>
                    <a:pt x="927" y="1246"/>
                  </a:lnTo>
                  <a:lnTo>
                    <a:pt x="935" y="1253"/>
                  </a:lnTo>
                  <a:lnTo>
                    <a:pt x="960" y="1234"/>
                  </a:lnTo>
                  <a:lnTo>
                    <a:pt x="974" y="1234"/>
                  </a:lnTo>
                  <a:lnTo>
                    <a:pt x="1018" y="1175"/>
                  </a:lnTo>
                  <a:lnTo>
                    <a:pt x="1040" y="1175"/>
                  </a:lnTo>
                  <a:lnTo>
                    <a:pt x="1070" y="1156"/>
                  </a:lnTo>
                  <a:lnTo>
                    <a:pt x="1078" y="1163"/>
                  </a:lnTo>
                  <a:lnTo>
                    <a:pt x="1128" y="1140"/>
                  </a:lnTo>
                  <a:lnTo>
                    <a:pt x="1103" y="1101"/>
                  </a:lnTo>
                  <a:lnTo>
                    <a:pt x="1112" y="1058"/>
                  </a:lnTo>
                  <a:lnTo>
                    <a:pt x="1133" y="1016"/>
                  </a:lnTo>
                  <a:lnTo>
                    <a:pt x="1153" y="1007"/>
                  </a:lnTo>
                  <a:lnTo>
                    <a:pt x="1166" y="1011"/>
                  </a:lnTo>
                  <a:lnTo>
                    <a:pt x="1166" y="1043"/>
                  </a:lnTo>
                  <a:lnTo>
                    <a:pt x="1179" y="1055"/>
                  </a:lnTo>
                  <a:lnTo>
                    <a:pt x="1212" y="1031"/>
                  </a:lnTo>
                  <a:lnTo>
                    <a:pt x="1224" y="1016"/>
                  </a:lnTo>
                  <a:lnTo>
                    <a:pt x="1238" y="1023"/>
                  </a:lnTo>
                  <a:lnTo>
                    <a:pt x="1254" y="1007"/>
                  </a:lnTo>
                  <a:lnTo>
                    <a:pt x="1287" y="1007"/>
                  </a:lnTo>
                  <a:lnTo>
                    <a:pt x="1297" y="996"/>
                  </a:lnTo>
                  <a:lnTo>
                    <a:pt x="1287" y="980"/>
                  </a:lnTo>
                  <a:lnTo>
                    <a:pt x="1313" y="957"/>
                  </a:lnTo>
                  <a:lnTo>
                    <a:pt x="1338" y="945"/>
                  </a:lnTo>
                  <a:lnTo>
                    <a:pt x="1385" y="987"/>
                  </a:lnTo>
                  <a:lnTo>
                    <a:pt x="1380" y="1007"/>
                  </a:lnTo>
                  <a:lnTo>
                    <a:pt x="1405" y="1038"/>
                  </a:lnTo>
                  <a:lnTo>
                    <a:pt x="1456" y="1043"/>
                  </a:lnTo>
                  <a:lnTo>
                    <a:pt x="1468" y="1019"/>
                  </a:lnTo>
                  <a:lnTo>
                    <a:pt x="1456" y="953"/>
                  </a:lnTo>
                  <a:lnTo>
                    <a:pt x="1468" y="941"/>
                  </a:lnTo>
                  <a:lnTo>
                    <a:pt x="1489" y="957"/>
                  </a:lnTo>
                  <a:lnTo>
                    <a:pt x="1514" y="987"/>
                  </a:lnTo>
                  <a:lnTo>
                    <a:pt x="1547" y="938"/>
                  </a:lnTo>
                  <a:lnTo>
                    <a:pt x="1564" y="933"/>
                  </a:lnTo>
                  <a:lnTo>
                    <a:pt x="1590" y="909"/>
                  </a:lnTo>
                  <a:lnTo>
                    <a:pt x="1602" y="909"/>
                  </a:lnTo>
                  <a:lnTo>
                    <a:pt x="1623" y="890"/>
                  </a:lnTo>
                  <a:lnTo>
                    <a:pt x="1636" y="890"/>
                  </a:lnTo>
                  <a:lnTo>
                    <a:pt x="1648" y="870"/>
                  </a:lnTo>
                  <a:lnTo>
                    <a:pt x="1678" y="870"/>
                  </a:lnTo>
                  <a:lnTo>
                    <a:pt x="1707" y="843"/>
                  </a:lnTo>
                  <a:lnTo>
                    <a:pt x="1724" y="831"/>
                  </a:lnTo>
                  <a:lnTo>
                    <a:pt x="1724" y="816"/>
                  </a:lnTo>
                  <a:lnTo>
                    <a:pt x="1699" y="804"/>
                  </a:lnTo>
                  <a:lnTo>
                    <a:pt x="1699" y="777"/>
                  </a:lnTo>
                  <a:lnTo>
                    <a:pt x="1657" y="726"/>
                  </a:lnTo>
                  <a:lnTo>
                    <a:pt x="1618" y="765"/>
                  </a:lnTo>
                  <a:lnTo>
                    <a:pt x="1606" y="757"/>
                  </a:lnTo>
                  <a:lnTo>
                    <a:pt x="1602" y="734"/>
                  </a:lnTo>
                  <a:lnTo>
                    <a:pt x="1585" y="714"/>
                  </a:lnTo>
                  <a:lnTo>
                    <a:pt x="1582" y="687"/>
                  </a:lnTo>
                  <a:lnTo>
                    <a:pt x="1582" y="660"/>
                  </a:lnTo>
                  <a:lnTo>
                    <a:pt x="1555" y="640"/>
                  </a:lnTo>
                  <a:lnTo>
                    <a:pt x="1552" y="633"/>
                  </a:lnTo>
                  <a:lnTo>
                    <a:pt x="1561" y="616"/>
                  </a:lnTo>
                  <a:lnTo>
                    <a:pt x="1610" y="628"/>
                  </a:lnTo>
                  <a:lnTo>
                    <a:pt x="1615" y="605"/>
                  </a:lnTo>
                  <a:lnTo>
                    <a:pt x="1632" y="586"/>
                  </a:lnTo>
                  <a:lnTo>
                    <a:pt x="1618" y="574"/>
                  </a:lnTo>
                  <a:lnTo>
                    <a:pt x="1623" y="554"/>
                  </a:lnTo>
                  <a:lnTo>
                    <a:pt x="1648" y="543"/>
                  </a:lnTo>
                  <a:lnTo>
                    <a:pt x="1653" y="535"/>
                  </a:lnTo>
                  <a:lnTo>
                    <a:pt x="1648" y="527"/>
                  </a:lnTo>
                  <a:lnTo>
                    <a:pt x="1623" y="535"/>
                  </a:lnTo>
                  <a:lnTo>
                    <a:pt x="1574" y="503"/>
                  </a:lnTo>
                  <a:lnTo>
                    <a:pt x="1569" y="492"/>
                  </a:lnTo>
                  <a:lnTo>
                    <a:pt x="1594" y="464"/>
                  </a:lnTo>
                  <a:lnTo>
                    <a:pt x="1645" y="394"/>
                  </a:lnTo>
                  <a:lnTo>
                    <a:pt x="1648" y="386"/>
                  </a:lnTo>
                  <a:lnTo>
                    <a:pt x="1657" y="386"/>
                  </a:lnTo>
                  <a:lnTo>
                    <a:pt x="1673" y="406"/>
                  </a:lnTo>
                  <a:lnTo>
                    <a:pt x="1678" y="410"/>
                  </a:lnTo>
                  <a:lnTo>
                    <a:pt x="1678" y="320"/>
                  </a:lnTo>
                  <a:lnTo>
                    <a:pt x="1695" y="313"/>
                  </a:lnTo>
                  <a:lnTo>
                    <a:pt x="1695" y="281"/>
                  </a:lnTo>
                  <a:lnTo>
                    <a:pt x="1689" y="226"/>
                  </a:lnTo>
                  <a:lnTo>
                    <a:pt x="1711" y="148"/>
                  </a:lnTo>
                  <a:lnTo>
                    <a:pt x="1648" y="109"/>
                  </a:lnTo>
                  <a:lnTo>
                    <a:pt x="1602" y="144"/>
                  </a:lnTo>
                  <a:lnTo>
                    <a:pt x="1577" y="148"/>
                  </a:lnTo>
                  <a:lnTo>
                    <a:pt x="1569" y="160"/>
                  </a:lnTo>
                  <a:lnTo>
                    <a:pt x="1527" y="152"/>
                  </a:lnTo>
                  <a:lnTo>
                    <a:pt x="1506" y="132"/>
                  </a:lnTo>
                  <a:lnTo>
                    <a:pt x="1493" y="98"/>
                  </a:lnTo>
                  <a:lnTo>
                    <a:pt x="1498" y="86"/>
                  </a:lnTo>
                  <a:lnTo>
                    <a:pt x="1464" y="66"/>
                  </a:lnTo>
                  <a:lnTo>
                    <a:pt x="1448" y="93"/>
                  </a:lnTo>
                  <a:lnTo>
                    <a:pt x="1413" y="74"/>
                  </a:lnTo>
                  <a:lnTo>
                    <a:pt x="1405" y="69"/>
                  </a:lnTo>
                  <a:lnTo>
                    <a:pt x="1427" y="20"/>
                  </a:lnTo>
                  <a:lnTo>
                    <a:pt x="1409" y="0"/>
                  </a:lnTo>
                  <a:lnTo>
                    <a:pt x="1396" y="0"/>
                  </a:lnTo>
                  <a:lnTo>
                    <a:pt x="1359" y="23"/>
                  </a:lnTo>
                  <a:lnTo>
                    <a:pt x="1330" y="66"/>
                  </a:lnTo>
                  <a:lnTo>
                    <a:pt x="1342" y="69"/>
                  </a:lnTo>
                  <a:lnTo>
                    <a:pt x="1364" y="74"/>
                  </a:lnTo>
                  <a:lnTo>
                    <a:pt x="1380" y="117"/>
                  </a:lnTo>
                  <a:lnTo>
                    <a:pt x="1372" y="132"/>
                  </a:lnTo>
                  <a:lnTo>
                    <a:pt x="1354" y="160"/>
                  </a:lnTo>
                  <a:lnTo>
                    <a:pt x="1322" y="269"/>
                  </a:lnTo>
                  <a:lnTo>
                    <a:pt x="1333" y="289"/>
                  </a:lnTo>
                  <a:lnTo>
                    <a:pt x="1325" y="304"/>
                  </a:lnTo>
                  <a:lnTo>
                    <a:pt x="1250" y="355"/>
                  </a:lnTo>
                  <a:lnTo>
                    <a:pt x="1207" y="352"/>
                  </a:lnTo>
                  <a:lnTo>
                    <a:pt x="1187" y="343"/>
                  </a:lnTo>
                  <a:lnTo>
                    <a:pt x="1183" y="352"/>
                  </a:lnTo>
                  <a:lnTo>
                    <a:pt x="1149" y="476"/>
                  </a:lnTo>
                  <a:lnTo>
                    <a:pt x="1133" y="492"/>
                  </a:lnTo>
                  <a:lnTo>
                    <a:pt x="1141" y="511"/>
                  </a:lnTo>
                  <a:lnTo>
                    <a:pt x="1163" y="527"/>
                  </a:lnTo>
                  <a:lnTo>
                    <a:pt x="1196" y="511"/>
                  </a:lnTo>
                  <a:lnTo>
                    <a:pt x="1250" y="515"/>
                  </a:lnTo>
                  <a:lnTo>
                    <a:pt x="1267" y="492"/>
                  </a:lnTo>
                  <a:lnTo>
                    <a:pt x="1297" y="484"/>
                  </a:lnTo>
                  <a:lnTo>
                    <a:pt x="1350" y="503"/>
                  </a:lnTo>
                  <a:lnTo>
                    <a:pt x="1417" y="566"/>
                  </a:lnTo>
                  <a:lnTo>
                    <a:pt x="1417" y="582"/>
                  </a:lnTo>
                  <a:lnTo>
                    <a:pt x="1401" y="589"/>
                  </a:lnTo>
                  <a:lnTo>
                    <a:pt x="1325" y="594"/>
                  </a:lnTo>
                  <a:lnTo>
                    <a:pt x="1301" y="613"/>
                  </a:lnTo>
                  <a:lnTo>
                    <a:pt x="1279" y="609"/>
                  </a:lnTo>
                  <a:lnTo>
                    <a:pt x="1267" y="633"/>
                  </a:lnTo>
                  <a:lnTo>
                    <a:pt x="1229" y="636"/>
                  </a:lnTo>
                  <a:lnTo>
                    <a:pt x="1204" y="672"/>
                  </a:lnTo>
                  <a:lnTo>
                    <a:pt x="1199" y="694"/>
                  </a:lnTo>
                  <a:lnTo>
                    <a:pt x="1149" y="726"/>
                  </a:lnTo>
                  <a:lnTo>
                    <a:pt x="1116" y="730"/>
                  </a:lnTo>
                  <a:lnTo>
                    <a:pt x="1078" y="777"/>
                  </a:lnTo>
                  <a:lnTo>
                    <a:pt x="1045" y="796"/>
                  </a:lnTo>
                  <a:lnTo>
                    <a:pt x="977" y="781"/>
                  </a:lnTo>
                  <a:lnTo>
                    <a:pt x="955" y="773"/>
                  </a:lnTo>
                  <a:lnTo>
                    <a:pt x="931" y="796"/>
                  </a:lnTo>
                  <a:lnTo>
                    <a:pt x="919" y="840"/>
                  </a:lnTo>
                  <a:lnTo>
                    <a:pt x="955" y="890"/>
                  </a:lnTo>
                  <a:lnTo>
                    <a:pt x="931" y="914"/>
                  </a:lnTo>
                  <a:lnTo>
                    <a:pt x="898" y="929"/>
                  </a:lnTo>
                  <a:lnTo>
                    <a:pt x="851" y="987"/>
                  </a:lnTo>
                  <a:lnTo>
                    <a:pt x="788" y="1011"/>
                  </a:lnTo>
                  <a:lnTo>
                    <a:pt x="683" y="1023"/>
                  </a:lnTo>
                  <a:lnTo>
                    <a:pt x="671" y="1019"/>
                  </a:lnTo>
                  <a:lnTo>
                    <a:pt x="549" y="1066"/>
                  </a:lnTo>
                  <a:lnTo>
                    <a:pt x="494" y="1101"/>
                  </a:lnTo>
                  <a:lnTo>
                    <a:pt x="478" y="1094"/>
                  </a:lnTo>
                  <a:lnTo>
                    <a:pt x="473" y="1077"/>
                  </a:lnTo>
                  <a:lnTo>
                    <a:pt x="402" y="1074"/>
                  </a:lnTo>
                  <a:lnTo>
                    <a:pt x="319" y="1050"/>
                  </a:lnTo>
                  <a:lnTo>
                    <a:pt x="293" y="1023"/>
                  </a:lnTo>
                  <a:lnTo>
                    <a:pt x="172" y="1011"/>
                  </a:lnTo>
                  <a:lnTo>
                    <a:pt x="151" y="1019"/>
                  </a:lnTo>
                  <a:lnTo>
                    <a:pt x="0" y="1007"/>
                  </a:lnTo>
                  <a:lnTo>
                    <a:pt x="0" y="1026"/>
                  </a:lnTo>
                  <a:lnTo>
                    <a:pt x="9" y="1058"/>
                  </a:lnTo>
                  <a:lnTo>
                    <a:pt x="4" y="1113"/>
                  </a:lnTo>
                  <a:lnTo>
                    <a:pt x="46" y="1172"/>
                  </a:lnTo>
                  <a:lnTo>
                    <a:pt x="67" y="1183"/>
                  </a:lnTo>
                  <a:lnTo>
                    <a:pt x="101" y="1160"/>
                  </a:lnTo>
                  <a:lnTo>
                    <a:pt x="172" y="1160"/>
                  </a:lnTo>
                  <a:lnTo>
                    <a:pt x="193" y="1163"/>
                  </a:lnTo>
                  <a:lnTo>
                    <a:pt x="201" y="1179"/>
                  </a:lnTo>
                  <a:lnTo>
                    <a:pt x="193" y="1195"/>
                  </a:lnTo>
                  <a:lnTo>
                    <a:pt x="155" y="1226"/>
                  </a:lnTo>
                  <a:lnTo>
                    <a:pt x="159" y="1241"/>
                  </a:lnTo>
                  <a:lnTo>
                    <a:pt x="206" y="1273"/>
                  </a:lnTo>
                  <a:lnTo>
                    <a:pt x="222" y="1273"/>
                  </a:lnTo>
                  <a:lnTo>
                    <a:pt x="226" y="1280"/>
                  </a:lnTo>
                  <a:lnTo>
                    <a:pt x="222" y="1292"/>
                  </a:lnTo>
                  <a:lnTo>
                    <a:pt x="251" y="1316"/>
                  </a:lnTo>
                  <a:lnTo>
                    <a:pt x="319" y="1324"/>
                  </a:lnTo>
                  <a:lnTo>
                    <a:pt x="352" y="1316"/>
                  </a:lnTo>
                  <a:lnTo>
                    <a:pt x="390" y="1280"/>
                  </a:lnTo>
                  <a:lnTo>
                    <a:pt x="441" y="1285"/>
                  </a:lnTo>
                  <a:lnTo>
                    <a:pt x="462" y="1312"/>
                  </a:lnTo>
                  <a:lnTo>
                    <a:pt x="449" y="1336"/>
                  </a:lnTo>
                  <a:lnTo>
                    <a:pt x="453" y="1351"/>
                  </a:lnTo>
                  <a:lnTo>
                    <a:pt x="423" y="1367"/>
                  </a:lnTo>
                  <a:lnTo>
                    <a:pt x="415" y="1382"/>
                  </a:lnTo>
                  <a:lnTo>
                    <a:pt x="420" y="1414"/>
                  </a:lnTo>
                  <a:lnTo>
                    <a:pt x="465" y="1441"/>
                  </a:lnTo>
                  <a:lnTo>
                    <a:pt x="483" y="1437"/>
                  </a:lnTo>
                </a:path>
              </a:pathLst>
            </a:custGeom>
            <a:solidFill>
              <a:srgbClr val="098ED1"/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未知"/>
            <p:cNvSpPr>
              <a:spLocks/>
            </p:cNvSpPr>
            <p:nvPr/>
          </p:nvSpPr>
          <p:spPr bwMode="auto">
            <a:xfrm>
              <a:off x="3956239" y="3933394"/>
              <a:ext cx="108120" cy="310081"/>
            </a:xfrm>
            <a:custGeom>
              <a:avLst/>
              <a:gdLst>
                <a:gd name="T0" fmla="*/ 88645 w 112"/>
                <a:gd name="T1" fmla="*/ 0 h 313"/>
                <a:gd name="T2" fmla="*/ 54088 w 112"/>
                <a:gd name="T3" fmla="*/ 84802 h 313"/>
                <a:gd name="T4" fmla="*/ 31552 w 112"/>
                <a:gd name="T5" fmla="*/ 120265 h 313"/>
                <a:gd name="T6" fmla="*/ 9015 w 112"/>
                <a:gd name="T7" fmla="*/ 155727 h 313"/>
                <a:gd name="T8" fmla="*/ 9015 w 112"/>
                <a:gd name="T9" fmla="*/ 192732 h 313"/>
                <a:gd name="T10" fmla="*/ 0 w 112"/>
                <a:gd name="T11" fmla="*/ 228194 h 313"/>
                <a:gd name="T12" fmla="*/ 0 w 112"/>
                <a:gd name="T13" fmla="*/ 275992 h 313"/>
                <a:gd name="T14" fmla="*/ 0 w 112"/>
                <a:gd name="T15" fmla="*/ 325331 h 313"/>
                <a:gd name="T16" fmla="*/ 0 w 112"/>
                <a:gd name="T17" fmla="*/ 360794 h 313"/>
                <a:gd name="T18" fmla="*/ 0 w 112"/>
                <a:gd name="T19" fmla="*/ 396256 h 313"/>
                <a:gd name="T20" fmla="*/ 31552 w 112"/>
                <a:gd name="T21" fmla="*/ 433261 h 313"/>
                <a:gd name="T22" fmla="*/ 54088 w 112"/>
                <a:gd name="T23" fmla="*/ 468723 h 313"/>
                <a:gd name="T24" fmla="*/ 88645 w 112"/>
                <a:gd name="T25" fmla="*/ 481058 h 313"/>
                <a:gd name="T26" fmla="*/ 99162 w 112"/>
                <a:gd name="T27" fmla="*/ 445596 h 313"/>
                <a:gd name="T28" fmla="*/ 99162 w 112"/>
                <a:gd name="T29" fmla="*/ 408591 h 313"/>
                <a:gd name="T30" fmla="*/ 121699 w 112"/>
                <a:gd name="T31" fmla="*/ 373128 h 313"/>
                <a:gd name="T32" fmla="*/ 144236 w 112"/>
                <a:gd name="T33" fmla="*/ 336124 h 313"/>
                <a:gd name="T34" fmla="*/ 166773 w 112"/>
                <a:gd name="T35" fmla="*/ 300661 h 313"/>
                <a:gd name="T36" fmla="*/ 166773 w 112"/>
                <a:gd name="T37" fmla="*/ 265199 h 313"/>
                <a:gd name="T38" fmla="*/ 166773 w 112"/>
                <a:gd name="T39" fmla="*/ 228194 h 313"/>
                <a:gd name="T40" fmla="*/ 166773 w 112"/>
                <a:gd name="T41" fmla="*/ 192732 h 313"/>
                <a:gd name="T42" fmla="*/ 166773 w 112"/>
                <a:gd name="T43" fmla="*/ 155727 h 313"/>
                <a:gd name="T44" fmla="*/ 166773 w 112"/>
                <a:gd name="T45" fmla="*/ 120265 h 313"/>
                <a:gd name="T46" fmla="*/ 166773 w 112"/>
                <a:gd name="T47" fmla="*/ 84802 h 313"/>
                <a:gd name="T48" fmla="*/ 133719 w 112"/>
                <a:gd name="T49" fmla="*/ 60132 h 313"/>
                <a:gd name="T50" fmla="*/ 121699 w 112"/>
                <a:gd name="T51" fmla="*/ 12335 h 313"/>
                <a:gd name="T52" fmla="*/ 88645 w 112"/>
                <a:gd name="T53" fmla="*/ 0 h 31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2" h="313">
                  <a:moveTo>
                    <a:pt x="59" y="0"/>
                  </a:moveTo>
                  <a:lnTo>
                    <a:pt x="36" y="55"/>
                  </a:lnTo>
                  <a:lnTo>
                    <a:pt x="21" y="78"/>
                  </a:lnTo>
                  <a:lnTo>
                    <a:pt x="6" y="101"/>
                  </a:lnTo>
                  <a:lnTo>
                    <a:pt x="6" y="125"/>
                  </a:lnTo>
                  <a:lnTo>
                    <a:pt x="0" y="148"/>
                  </a:lnTo>
                  <a:lnTo>
                    <a:pt x="0" y="179"/>
                  </a:lnTo>
                  <a:lnTo>
                    <a:pt x="0" y="211"/>
                  </a:lnTo>
                  <a:lnTo>
                    <a:pt x="0" y="234"/>
                  </a:lnTo>
                  <a:lnTo>
                    <a:pt x="0" y="257"/>
                  </a:lnTo>
                  <a:lnTo>
                    <a:pt x="21" y="281"/>
                  </a:lnTo>
                  <a:lnTo>
                    <a:pt x="36" y="304"/>
                  </a:lnTo>
                  <a:lnTo>
                    <a:pt x="59" y="312"/>
                  </a:lnTo>
                  <a:lnTo>
                    <a:pt x="66" y="289"/>
                  </a:lnTo>
                  <a:lnTo>
                    <a:pt x="66" y="265"/>
                  </a:lnTo>
                  <a:lnTo>
                    <a:pt x="81" y="242"/>
                  </a:lnTo>
                  <a:lnTo>
                    <a:pt x="96" y="218"/>
                  </a:lnTo>
                  <a:lnTo>
                    <a:pt x="111" y="195"/>
                  </a:lnTo>
                  <a:lnTo>
                    <a:pt x="111" y="172"/>
                  </a:lnTo>
                  <a:lnTo>
                    <a:pt x="111" y="148"/>
                  </a:lnTo>
                  <a:lnTo>
                    <a:pt x="111" y="125"/>
                  </a:lnTo>
                  <a:lnTo>
                    <a:pt x="111" y="101"/>
                  </a:lnTo>
                  <a:lnTo>
                    <a:pt x="111" y="78"/>
                  </a:lnTo>
                  <a:lnTo>
                    <a:pt x="111" y="55"/>
                  </a:lnTo>
                  <a:lnTo>
                    <a:pt x="89" y="39"/>
                  </a:lnTo>
                  <a:lnTo>
                    <a:pt x="81" y="8"/>
                  </a:lnTo>
                  <a:lnTo>
                    <a:pt x="59" y="0"/>
                  </a:lnTo>
                </a:path>
              </a:pathLst>
            </a:custGeom>
            <a:solidFill>
              <a:srgbClr val="7CAFDE"/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未知"/>
            <p:cNvSpPr>
              <a:spLocks/>
            </p:cNvSpPr>
            <p:nvPr/>
          </p:nvSpPr>
          <p:spPr bwMode="auto">
            <a:xfrm>
              <a:off x="3131057" y="2704291"/>
              <a:ext cx="263161" cy="511021"/>
            </a:xfrm>
            <a:custGeom>
              <a:avLst/>
              <a:gdLst>
                <a:gd name="T0" fmla="*/ 30565 w 268"/>
                <a:gd name="T1" fmla="*/ 793796 h 516"/>
                <a:gd name="T2" fmla="*/ 114620 w 268"/>
                <a:gd name="T3" fmla="*/ 769134 h 516"/>
                <a:gd name="T4" fmla="*/ 229240 w 268"/>
                <a:gd name="T5" fmla="*/ 696691 h 516"/>
                <a:gd name="T6" fmla="*/ 305653 w 268"/>
                <a:gd name="T7" fmla="*/ 678194 h 516"/>
                <a:gd name="T8" fmla="*/ 363727 w 268"/>
                <a:gd name="T9" fmla="*/ 636578 h 516"/>
                <a:gd name="T10" fmla="*/ 371368 w 268"/>
                <a:gd name="T11" fmla="*/ 541014 h 516"/>
                <a:gd name="T12" fmla="*/ 342331 w 268"/>
                <a:gd name="T13" fmla="*/ 511728 h 516"/>
                <a:gd name="T14" fmla="*/ 349973 w 268"/>
                <a:gd name="T15" fmla="*/ 480901 h 516"/>
                <a:gd name="T16" fmla="*/ 371368 w 268"/>
                <a:gd name="T17" fmla="*/ 451616 h 516"/>
                <a:gd name="T18" fmla="*/ 375953 w 268"/>
                <a:gd name="T19" fmla="*/ 414623 h 516"/>
                <a:gd name="T20" fmla="*/ 395821 w 268"/>
                <a:gd name="T21" fmla="*/ 383796 h 516"/>
                <a:gd name="T22" fmla="*/ 363727 w 268"/>
                <a:gd name="T23" fmla="*/ 323684 h 516"/>
                <a:gd name="T24" fmla="*/ 325520 w 268"/>
                <a:gd name="T25" fmla="*/ 282067 h 516"/>
                <a:gd name="T26" fmla="*/ 342331 w 268"/>
                <a:gd name="T27" fmla="*/ 203458 h 516"/>
                <a:gd name="T28" fmla="*/ 401934 w 268"/>
                <a:gd name="T29" fmla="*/ 174173 h 516"/>
                <a:gd name="T30" fmla="*/ 408047 w 268"/>
                <a:gd name="T31" fmla="*/ 124849 h 516"/>
                <a:gd name="T32" fmla="*/ 389708 w 268"/>
                <a:gd name="T33" fmla="*/ 83233 h 516"/>
                <a:gd name="T34" fmla="*/ 389708 w 268"/>
                <a:gd name="T35" fmla="*/ 30827 h 516"/>
                <a:gd name="T36" fmla="*/ 349973 w 268"/>
                <a:gd name="T37" fmla="*/ 0 h 516"/>
                <a:gd name="T38" fmla="*/ 275088 w 268"/>
                <a:gd name="T39" fmla="*/ 35451 h 516"/>
                <a:gd name="T40" fmla="*/ 262862 w 268"/>
                <a:gd name="T41" fmla="*/ 23120 h 516"/>
                <a:gd name="T42" fmla="*/ 215485 w 268"/>
                <a:gd name="T43" fmla="*/ 53947 h 516"/>
                <a:gd name="T44" fmla="*/ 183392 w 268"/>
                <a:gd name="T45" fmla="*/ 53947 h 516"/>
                <a:gd name="T46" fmla="*/ 114620 w 268"/>
                <a:gd name="T47" fmla="*/ 143346 h 516"/>
                <a:gd name="T48" fmla="*/ 94752 w 268"/>
                <a:gd name="T49" fmla="*/ 143346 h 516"/>
                <a:gd name="T50" fmla="*/ 56546 w 268"/>
                <a:gd name="T51" fmla="*/ 174173 h 516"/>
                <a:gd name="T52" fmla="*/ 64187 w 268"/>
                <a:gd name="T53" fmla="*/ 215789 h 516"/>
                <a:gd name="T54" fmla="*/ 42791 w 268"/>
                <a:gd name="T55" fmla="*/ 245075 h 516"/>
                <a:gd name="T56" fmla="*/ 38207 w 268"/>
                <a:gd name="T57" fmla="*/ 294398 h 516"/>
                <a:gd name="T58" fmla="*/ 6113 w 268"/>
                <a:gd name="T59" fmla="*/ 342180 h 516"/>
                <a:gd name="T60" fmla="*/ 38207 w 268"/>
                <a:gd name="T61" fmla="*/ 414623 h 516"/>
                <a:gd name="T62" fmla="*/ 30565 w 268"/>
                <a:gd name="T63" fmla="*/ 451616 h 516"/>
                <a:gd name="T64" fmla="*/ 0 w 268"/>
                <a:gd name="T65" fmla="*/ 499398 h 516"/>
                <a:gd name="T66" fmla="*/ 38207 w 268"/>
                <a:gd name="T67" fmla="*/ 667405 h 516"/>
                <a:gd name="T68" fmla="*/ 10698 w 268"/>
                <a:gd name="T69" fmla="*/ 756803 h 516"/>
                <a:gd name="T70" fmla="*/ 30565 w 268"/>
                <a:gd name="T71" fmla="*/ 793796 h 5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68" h="516">
                  <a:moveTo>
                    <a:pt x="20" y="515"/>
                  </a:moveTo>
                  <a:lnTo>
                    <a:pt x="75" y="499"/>
                  </a:lnTo>
                  <a:lnTo>
                    <a:pt x="150" y="452"/>
                  </a:lnTo>
                  <a:lnTo>
                    <a:pt x="200" y="440"/>
                  </a:lnTo>
                  <a:lnTo>
                    <a:pt x="238" y="413"/>
                  </a:lnTo>
                  <a:lnTo>
                    <a:pt x="243" y="351"/>
                  </a:lnTo>
                  <a:lnTo>
                    <a:pt x="224" y="332"/>
                  </a:lnTo>
                  <a:lnTo>
                    <a:pt x="229" y="312"/>
                  </a:lnTo>
                  <a:lnTo>
                    <a:pt x="243" y="293"/>
                  </a:lnTo>
                  <a:lnTo>
                    <a:pt x="246" y="269"/>
                  </a:lnTo>
                  <a:lnTo>
                    <a:pt x="259" y="249"/>
                  </a:lnTo>
                  <a:lnTo>
                    <a:pt x="238" y="210"/>
                  </a:lnTo>
                  <a:lnTo>
                    <a:pt x="213" y="183"/>
                  </a:lnTo>
                  <a:lnTo>
                    <a:pt x="224" y="132"/>
                  </a:lnTo>
                  <a:lnTo>
                    <a:pt x="263" y="113"/>
                  </a:lnTo>
                  <a:lnTo>
                    <a:pt x="267" y="81"/>
                  </a:lnTo>
                  <a:lnTo>
                    <a:pt x="255" y="54"/>
                  </a:lnTo>
                  <a:lnTo>
                    <a:pt x="255" y="20"/>
                  </a:lnTo>
                  <a:lnTo>
                    <a:pt x="229" y="0"/>
                  </a:lnTo>
                  <a:lnTo>
                    <a:pt x="180" y="23"/>
                  </a:lnTo>
                  <a:lnTo>
                    <a:pt x="172" y="15"/>
                  </a:lnTo>
                  <a:lnTo>
                    <a:pt x="141" y="35"/>
                  </a:lnTo>
                  <a:lnTo>
                    <a:pt x="120" y="35"/>
                  </a:lnTo>
                  <a:lnTo>
                    <a:pt x="75" y="93"/>
                  </a:lnTo>
                  <a:lnTo>
                    <a:pt x="62" y="93"/>
                  </a:lnTo>
                  <a:lnTo>
                    <a:pt x="37" y="113"/>
                  </a:lnTo>
                  <a:lnTo>
                    <a:pt x="42" y="140"/>
                  </a:lnTo>
                  <a:lnTo>
                    <a:pt x="28" y="159"/>
                  </a:lnTo>
                  <a:lnTo>
                    <a:pt x="25" y="191"/>
                  </a:lnTo>
                  <a:lnTo>
                    <a:pt x="4" y="222"/>
                  </a:lnTo>
                  <a:lnTo>
                    <a:pt x="25" y="269"/>
                  </a:lnTo>
                  <a:lnTo>
                    <a:pt x="20" y="293"/>
                  </a:lnTo>
                  <a:lnTo>
                    <a:pt x="0" y="324"/>
                  </a:lnTo>
                  <a:lnTo>
                    <a:pt x="25" y="433"/>
                  </a:lnTo>
                  <a:lnTo>
                    <a:pt x="7" y="491"/>
                  </a:lnTo>
                  <a:lnTo>
                    <a:pt x="20" y="515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50" name="AutoShape 48"/>
            <p:cNvCxnSpPr>
              <a:cxnSpLocks noChangeShapeType="1"/>
            </p:cNvCxnSpPr>
            <p:nvPr/>
          </p:nvCxnSpPr>
          <p:spPr bwMode="auto">
            <a:xfrm>
              <a:off x="4029679" y="4240415"/>
              <a:ext cx="0" cy="0"/>
            </a:xfrm>
            <a:prstGeom prst="straightConnector1">
              <a:avLst/>
            </a:prstGeom>
            <a:noFill/>
            <a:ln w="9525">
              <a:solidFill>
                <a:srgbClr val="F5F5F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未知"/>
            <p:cNvSpPr>
              <a:spLocks/>
            </p:cNvSpPr>
            <p:nvPr/>
          </p:nvSpPr>
          <p:spPr bwMode="auto">
            <a:xfrm>
              <a:off x="2789356" y="3420333"/>
              <a:ext cx="367201" cy="330481"/>
            </a:xfrm>
            <a:custGeom>
              <a:avLst/>
              <a:gdLst>
                <a:gd name="T0" fmla="*/ 19050 w 360"/>
                <a:gd name="T1" fmla="*/ 393700 h 324"/>
                <a:gd name="T2" fmla="*/ 100013 w 360"/>
                <a:gd name="T3" fmla="*/ 455613 h 324"/>
                <a:gd name="T4" fmla="*/ 50800 w 360"/>
                <a:gd name="T5" fmla="*/ 417513 h 324"/>
                <a:gd name="T6" fmla="*/ 19050 w 360"/>
                <a:gd name="T7" fmla="*/ 384175 h 324"/>
                <a:gd name="T8" fmla="*/ 9525 w 360"/>
                <a:gd name="T9" fmla="*/ 336550 h 324"/>
                <a:gd name="T10" fmla="*/ 0 w 360"/>
                <a:gd name="T11" fmla="*/ 298450 h 324"/>
                <a:gd name="T12" fmla="*/ 42863 w 360"/>
                <a:gd name="T13" fmla="*/ 288925 h 324"/>
                <a:gd name="T14" fmla="*/ 95250 w 360"/>
                <a:gd name="T15" fmla="*/ 288925 h 324"/>
                <a:gd name="T16" fmla="*/ 104775 w 360"/>
                <a:gd name="T17" fmla="*/ 274638 h 324"/>
                <a:gd name="T18" fmla="*/ 142875 w 360"/>
                <a:gd name="T19" fmla="*/ 269875 h 324"/>
                <a:gd name="T20" fmla="*/ 185738 w 360"/>
                <a:gd name="T21" fmla="*/ 222250 h 324"/>
                <a:gd name="T22" fmla="*/ 204788 w 360"/>
                <a:gd name="T23" fmla="*/ 207963 h 324"/>
                <a:gd name="T24" fmla="*/ 242888 w 360"/>
                <a:gd name="T25" fmla="*/ 198438 h 324"/>
                <a:gd name="T26" fmla="*/ 271463 w 360"/>
                <a:gd name="T27" fmla="*/ 165100 h 324"/>
                <a:gd name="T28" fmla="*/ 319088 w 360"/>
                <a:gd name="T29" fmla="*/ 155575 h 324"/>
                <a:gd name="T30" fmla="*/ 319088 w 360"/>
                <a:gd name="T31" fmla="*/ 112713 h 324"/>
                <a:gd name="T32" fmla="*/ 342900 w 360"/>
                <a:gd name="T33" fmla="*/ 65088 h 324"/>
                <a:gd name="T34" fmla="*/ 352425 w 360"/>
                <a:gd name="T35" fmla="*/ 26988 h 324"/>
                <a:gd name="T36" fmla="*/ 358775 w 360"/>
                <a:gd name="T37" fmla="*/ 0 h 324"/>
                <a:gd name="T38" fmla="*/ 442913 w 360"/>
                <a:gd name="T39" fmla="*/ 30163 h 324"/>
                <a:gd name="T40" fmla="*/ 460375 w 360"/>
                <a:gd name="T41" fmla="*/ 53975 h 324"/>
                <a:gd name="T42" fmla="*/ 506413 w 360"/>
                <a:gd name="T43" fmla="*/ 42863 h 324"/>
                <a:gd name="T44" fmla="*/ 531813 w 360"/>
                <a:gd name="T45" fmla="*/ 49213 h 324"/>
                <a:gd name="T46" fmla="*/ 563563 w 360"/>
                <a:gd name="T47" fmla="*/ 79375 h 324"/>
                <a:gd name="T48" fmla="*/ 571500 w 360"/>
                <a:gd name="T49" fmla="*/ 144463 h 324"/>
                <a:gd name="T50" fmla="*/ 563563 w 360"/>
                <a:gd name="T51" fmla="*/ 169863 h 324"/>
                <a:gd name="T52" fmla="*/ 544513 w 360"/>
                <a:gd name="T53" fmla="*/ 163513 h 324"/>
                <a:gd name="T54" fmla="*/ 492125 w 360"/>
                <a:gd name="T55" fmla="*/ 204788 h 324"/>
                <a:gd name="T56" fmla="*/ 403225 w 360"/>
                <a:gd name="T57" fmla="*/ 219075 h 324"/>
                <a:gd name="T58" fmla="*/ 379413 w 360"/>
                <a:gd name="T59" fmla="*/ 242888 h 324"/>
                <a:gd name="T60" fmla="*/ 395288 w 360"/>
                <a:gd name="T61" fmla="*/ 265113 h 324"/>
                <a:gd name="T62" fmla="*/ 403225 w 360"/>
                <a:gd name="T63" fmla="*/ 314325 h 324"/>
                <a:gd name="T64" fmla="*/ 423863 w 360"/>
                <a:gd name="T65" fmla="*/ 322263 h 324"/>
                <a:gd name="T66" fmla="*/ 487363 w 360"/>
                <a:gd name="T67" fmla="*/ 393700 h 324"/>
                <a:gd name="T68" fmla="*/ 492125 w 360"/>
                <a:gd name="T69" fmla="*/ 490538 h 324"/>
                <a:gd name="T70" fmla="*/ 447675 w 360"/>
                <a:gd name="T71" fmla="*/ 514350 h 324"/>
                <a:gd name="T72" fmla="*/ 417513 w 360"/>
                <a:gd name="T73" fmla="*/ 484188 h 324"/>
                <a:gd name="T74" fmla="*/ 379413 w 360"/>
                <a:gd name="T75" fmla="*/ 434975 h 324"/>
                <a:gd name="T76" fmla="*/ 379413 w 360"/>
                <a:gd name="T77" fmla="*/ 411163 h 324"/>
                <a:gd name="T78" fmla="*/ 352425 w 360"/>
                <a:gd name="T79" fmla="*/ 404813 h 324"/>
                <a:gd name="T80" fmla="*/ 327025 w 360"/>
                <a:gd name="T81" fmla="*/ 417513 h 324"/>
                <a:gd name="T82" fmla="*/ 276225 w 360"/>
                <a:gd name="T83" fmla="*/ 393700 h 324"/>
                <a:gd name="T84" fmla="*/ 257175 w 360"/>
                <a:gd name="T85" fmla="*/ 442913 h 324"/>
                <a:gd name="T86" fmla="*/ 220663 w 360"/>
                <a:gd name="T87" fmla="*/ 447675 h 324"/>
                <a:gd name="T88" fmla="*/ 187325 w 360"/>
                <a:gd name="T89" fmla="*/ 490538 h 324"/>
                <a:gd name="T90" fmla="*/ 173038 w 360"/>
                <a:gd name="T91" fmla="*/ 477838 h 324"/>
                <a:gd name="T92" fmla="*/ 141288 w 360"/>
                <a:gd name="T93" fmla="*/ 490538 h 324"/>
                <a:gd name="T94" fmla="*/ 104775 w 360"/>
                <a:gd name="T95" fmla="*/ 465138 h 324"/>
                <a:gd name="T96" fmla="*/ 19050 w 360"/>
                <a:gd name="T97" fmla="*/ 393700 h 32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60" h="324">
                  <a:moveTo>
                    <a:pt x="12" y="248"/>
                  </a:moveTo>
                  <a:lnTo>
                    <a:pt x="63" y="287"/>
                  </a:lnTo>
                  <a:lnTo>
                    <a:pt x="32" y="263"/>
                  </a:lnTo>
                  <a:lnTo>
                    <a:pt x="12" y="242"/>
                  </a:lnTo>
                  <a:lnTo>
                    <a:pt x="6" y="212"/>
                  </a:lnTo>
                  <a:lnTo>
                    <a:pt x="0" y="188"/>
                  </a:lnTo>
                  <a:lnTo>
                    <a:pt x="27" y="182"/>
                  </a:lnTo>
                  <a:lnTo>
                    <a:pt x="60" y="182"/>
                  </a:lnTo>
                  <a:lnTo>
                    <a:pt x="66" y="173"/>
                  </a:lnTo>
                  <a:lnTo>
                    <a:pt x="90" y="170"/>
                  </a:lnTo>
                  <a:lnTo>
                    <a:pt x="117" y="140"/>
                  </a:lnTo>
                  <a:lnTo>
                    <a:pt x="129" y="131"/>
                  </a:lnTo>
                  <a:lnTo>
                    <a:pt x="153" y="125"/>
                  </a:lnTo>
                  <a:lnTo>
                    <a:pt x="171" y="104"/>
                  </a:lnTo>
                  <a:lnTo>
                    <a:pt x="201" y="98"/>
                  </a:lnTo>
                  <a:lnTo>
                    <a:pt x="201" y="71"/>
                  </a:lnTo>
                  <a:lnTo>
                    <a:pt x="216" y="41"/>
                  </a:lnTo>
                  <a:lnTo>
                    <a:pt x="222" y="17"/>
                  </a:lnTo>
                  <a:lnTo>
                    <a:pt x="226" y="0"/>
                  </a:lnTo>
                  <a:lnTo>
                    <a:pt x="279" y="19"/>
                  </a:lnTo>
                  <a:lnTo>
                    <a:pt x="290" y="34"/>
                  </a:lnTo>
                  <a:lnTo>
                    <a:pt x="319" y="27"/>
                  </a:lnTo>
                  <a:lnTo>
                    <a:pt x="335" y="31"/>
                  </a:lnTo>
                  <a:lnTo>
                    <a:pt x="355" y="50"/>
                  </a:lnTo>
                  <a:lnTo>
                    <a:pt x="360" y="91"/>
                  </a:lnTo>
                  <a:lnTo>
                    <a:pt x="355" y="107"/>
                  </a:lnTo>
                  <a:lnTo>
                    <a:pt x="343" y="103"/>
                  </a:lnTo>
                  <a:lnTo>
                    <a:pt x="310" y="129"/>
                  </a:lnTo>
                  <a:lnTo>
                    <a:pt x="254" y="138"/>
                  </a:lnTo>
                  <a:lnTo>
                    <a:pt x="239" y="153"/>
                  </a:lnTo>
                  <a:lnTo>
                    <a:pt x="249" y="167"/>
                  </a:lnTo>
                  <a:lnTo>
                    <a:pt x="254" y="198"/>
                  </a:lnTo>
                  <a:lnTo>
                    <a:pt x="267" y="203"/>
                  </a:lnTo>
                  <a:lnTo>
                    <a:pt x="307" y="248"/>
                  </a:lnTo>
                  <a:lnTo>
                    <a:pt x="310" y="309"/>
                  </a:lnTo>
                  <a:lnTo>
                    <a:pt x="282" y="324"/>
                  </a:lnTo>
                  <a:lnTo>
                    <a:pt x="263" y="305"/>
                  </a:lnTo>
                  <a:lnTo>
                    <a:pt x="239" y="274"/>
                  </a:lnTo>
                  <a:lnTo>
                    <a:pt x="239" y="259"/>
                  </a:lnTo>
                  <a:lnTo>
                    <a:pt x="222" y="255"/>
                  </a:lnTo>
                  <a:lnTo>
                    <a:pt x="206" y="263"/>
                  </a:lnTo>
                  <a:lnTo>
                    <a:pt x="174" y="248"/>
                  </a:lnTo>
                  <a:lnTo>
                    <a:pt x="162" y="279"/>
                  </a:lnTo>
                  <a:lnTo>
                    <a:pt x="139" y="282"/>
                  </a:lnTo>
                  <a:lnTo>
                    <a:pt x="118" y="309"/>
                  </a:lnTo>
                  <a:lnTo>
                    <a:pt x="109" y="301"/>
                  </a:lnTo>
                  <a:lnTo>
                    <a:pt x="89" y="309"/>
                  </a:lnTo>
                  <a:lnTo>
                    <a:pt x="66" y="293"/>
                  </a:lnTo>
                  <a:lnTo>
                    <a:pt x="12" y="24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未知"/>
            <p:cNvSpPr>
              <a:spLocks/>
            </p:cNvSpPr>
            <p:nvPr/>
          </p:nvSpPr>
          <p:spPr bwMode="auto">
            <a:xfrm>
              <a:off x="3540078" y="2707351"/>
              <a:ext cx="115261" cy="130560"/>
            </a:xfrm>
            <a:custGeom>
              <a:avLst/>
              <a:gdLst>
                <a:gd name="T0" fmla="*/ 139700 w 113"/>
                <a:gd name="T1" fmla="*/ 158750 h 128"/>
                <a:gd name="T2" fmla="*/ 122238 w 113"/>
                <a:gd name="T3" fmla="*/ 184150 h 128"/>
                <a:gd name="T4" fmla="*/ 88900 w 113"/>
                <a:gd name="T5" fmla="*/ 203200 h 128"/>
                <a:gd name="T6" fmla="*/ 25400 w 113"/>
                <a:gd name="T7" fmla="*/ 184150 h 128"/>
                <a:gd name="T8" fmla="*/ 25400 w 113"/>
                <a:gd name="T9" fmla="*/ 173038 h 128"/>
                <a:gd name="T10" fmla="*/ 25400 w 113"/>
                <a:gd name="T11" fmla="*/ 76200 h 128"/>
                <a:gd name="T12" fmla="*/ 0 w 113"/>
                <a:gd name="T13" fmla="*/ 22225 h 128"/>
                <a:gd name="T14" fmla="*/ 60325 w 113"/>
                <a:gd name="T15" fmla="*/ 0 h 128"/>
                <a:gd name="T16" fmla="*/ 88900 w 113"/>
                <a:gd name="T17" fmla="*/ 3175 h 128"/>
                <a:gd name="T18" fmla="*/ 103188 w 113"/>
                <a:gd name="T19" fmla="*/ 33338 h 128"/>
                <a:gd name="T20" fmla="*/ 95250 w 113"/>
                <a:gd name="T21" fmla="*/ 50800 h 128"/>
                <a:gd name="T22" fmla="*/ 141288 w 113"/>
                <a:gd name="T23" fmla="*/ 82550 h 128"/>
                <a:gd name="T24" fmla="*/ 149225 w 113"/>
                <a:gd name="T25" fmla="*/ 104775 h 128"/>
                <a:gd name="T26" fmla="*/ 179388 w 113"/>
                <a:gd name="T27" fmla="*/ 117475 h 128"/>
                <a:gd name="T28" fmla="*/ 139700 w 113"/>
                <a:gd name="T29" fmla="*/ 158750 h 1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3" h="128">
                  <a:moveTo>
                    <a:pt x="88" y="100"/>
                  </a:moveTo>
                  <a:lnTo>
                    <a:pt x="77" y="116"/>
                  </a:lnTo>
                  <a:lnTo>
                    <a:pt x="56" y="128"/>
                  </a:lnTo>
                  <a:lnTo>
                    <a:pt x="16" y="116"/>
                  </a:lnTo>
                  <a:lnTo>
                    <a:pt x="16" y="109"/>
                  </a:lnTo>
                  <a:lnTo>
                    <a:pt x="16" y="48"/>
                  </a:lnTo>
                  <a:lnTo>
                    <a:pt x="0" y="14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65" y="21"/>
                  </a:lnTo>
                  <a:lnTo>
                    <a:pt x="60" y="32"/>
                  </a:lnTo>
                  <a:lnTo>
                    <a:pt x="89" y="52"/>
                  </a:lnTo>
                  <a:lnTo>
                    <a:pt x="94" y="66"/>
                  </a:lnTo>
                  <a:lnTo>
                    <a:pt x="113" y="74"/>
                  </a:lnTo>
                  <a:lnTo>
                    <a:pt x="88" y="100"/>
                  </a:lnTo>
                </a:path>
              </a:pathLst>
            </a:custGeom>
            <a:solidFill>
              <a:srgbClr val="098ED1"/>
            </a:solidFill>
            <a:ln w="9525" cap="rnd" cmpd="sng">
              <a:solidFill>
                <a:srgbClr val="F5F5F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89075" y="482949"/>
            <a:ext cx="632581" cy="643235"/>
            <a:chOff x="628650" y="640896"/>
            <a:chExt cx="1292679" cy="1314450"/>
          </a:xfrm>
        </p:grpSpPr>
        <p:sp>
          <p:nvSpPr>
            <p:cNvPr id="55" name="矩形 54"/>
            <p:cNvSpPr/>
            <p:nvPr/>
          </p:nvSpPr>
          <p:spPr>
            <a:xfrm>
              <a:off x="628650" y="640896"/>
              <a:ext cx="438150" cy="4381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1043668" y="640896"/>
              <a:ext cx="438150" cy="438150"/>
            </a:xfrm>
            <a:prstGeom prst="rect">
              <a:avLst/>
            </a:prstGeom>
            <a:solidFill>
              <a:srgbClr val="054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1483179" y="640896"/>
              <a:ext cx="438150" cy="438150"/>
            </a:xfrm>
            <a:prstGeom prst="rect">
              <a:avLst/>
            </a:prstGeom>
            <a:solidFill>
              <a:srgbClr val="076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28650" y="1079046"/>
              <a:ext cx="438150" cy="4381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628650" y="1517196"/>
              <a:ext cx="438150" cy="438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1043668" y="1079046"/>
              <a:ext cx="438150" cy="4381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1314450" y="788145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055430" y="1494971"/>
            <a:ext cx="145142" cy="1106321"/>
          </a:xfrm>
          <a:prstGeom prst="rect">
            <a:avLst/>
          </a:prstGeom>
          <a:solidFill>
            <a:srgbClr val="098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8263155" y="1341101"/>
            <a:ext cx="370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TITLE HERE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矩形 6"/>
          <p:cNvSpPr>
            <a:spLocks noChangeArrowheads="1"/>
          </p:cNvSpPr>
          <p:nvPr/>
        </p:nvSpPr>
        <p:spPr bwMode="auto">
          <a:xfrm>
            <a:off x="8263155" y="1676124"/>
            <a:ext cx="3246675" cy="137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055430" y="4050312"/>
            <a:ext cx="145142" cy="110632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8263155" y="3896442"/>
            <a:ext cx="370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TITLE HERE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矩形 6"/>
          <p:cNvSpPr>
            <a:spLocks noChangeArrowheads="1"/>
          </p:cNvSpPr>
          <p:nvPr/>
        </p:nvSpPr>
        <p:spPr bwMode="auto">
          <a:xfrm>
            <a:off x="8263155" y="4231465"/>
            <a:ext cx="3246675" cy="137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25797" y="1965387"/>
            <a:ext cx="145142" cy="1106321"/>
          </a:xfrm>
          <a:prstGeom prst="rect">
            <a:avLst/>
          </a:prstGeom>
          <a:solidFill>
            <a:srgbClr val="054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33522" y="1811517"/>
            <a:ext cx="370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TITLE HERE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矩形 6"/>
          <p:cNvSpPr>
            <a:spLocks noChangeArrowheads="1"/>
          </p:cNvSpPr>
          <p:nvPr/>
        </p:nvSpPr>
        <p:spPr bwMode="auto">
          <a:xfrm>
            <a:off x="1033522" y="2146540"/>
            <a:ext cx="3246675" cy="137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5199" y="4562048"/>
            <a:ext cx="145142" cy="1106321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422924" y="4408178"/>
            <a:ext cx="370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TITLE HERE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矩形 6"/>
          <p:cNvSpPr>
            <a:spLocks noChangeArrowheads="1"/>
          </p:cNvSpPr>
          <p:nvPr/>
        </p:nvSpPr>
        <p:spPr bwMode="auto">
          <a:xfrm>
            <a:off x="1422924" y="4743201"/>
            <a:ext cx="3246675" cy="137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1002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89075" y="482949"/>
            <a:ext cx="632581" cy="643235"/>
            <a:chOff x="628650" y="640896"/>
            <a:chExt cx="1292679" cy="1314450"/>
          </a:xfrm>
        </p:grpSpPr>
        <p:sp>
          <p:nvSpPr>
            <p:cNvPr id="5" name="矩形 4"/>
            <p:cNvSpPr/>
            <p:nvPr/>
          </p:nvSpPr>
          <p:spPr>
            <a:xfrm>
              <a:off x="628650" y="640896"/>
              <a:ext cx="438150" cy="4381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043668" y="640896"/>
              <a:ext cx="438150" cy="438150"/>
            </a:xfrm>
            <a:prstGeom prst="rect">
              <a:avLst/>
            </a:prstGeom>
            <a:solidFill>
              <a:srgbClr val="054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83179" y="640896"/>
              <a:ext cx="438150" cy="438150"/>
            </a:xfrm>
            <a:prstGeom prst="rect">
              <a:avLst/>
            </a:prstGeom>
            <a:solidFill>
              <a:srgbClr val="076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28650" y="1079046"/>
              <a:ext cx="438150" cy="4381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28650" y="1517196"/>
              <a:ext cx="438150" cy="438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43668" y="1079046"/>
              <a:ext cx="438150" cy="4381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314450" y="788145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89075" y="1002557"/>
            <a:ext cx="5632371" cy="5717493"/>
            <a:chOff x="1206579" y="788145"/>
            <a:chExt cx="5632371" cy="5717493"/>
          </a:xfrm>
        </p:grpSpPr>
        <p:grpSp>
          <p:nvGrpSpPr>
            <p:cNvPr id="17" name="组合 16"/>
            <p:cNvGrpSpPr/>
            <p:nvPr/>
          </p:nvGrpSpPr>
          <p:grpSpPr>
            <a:xfrm>
              <a:off x="1348740" y="2057400"/>
              <a:ext cx="5490210" cy="3178992"/>
              <a:chOff x="1348740" y="2057400"/>
              <a:chExt cx="5490210" cy="317899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348740" y="2057400"/>
                <a:ext cx="5490210" cy="4648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348740" y="2957286"/>
                <a:ext cx="5490210" cy="4648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348740" y="3857172"/>
                <a:ext cx="5490210" cy="4648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348740" y="4771572"/>
                <a:ext cx="5490210" cy="4648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aphicFrame>
          <p:nvGraphicFramePr>
            <p:cNvPr id="12" name="图表 11"/>
            <p:cNvGraphicFramePr/>
            <p:nvPr>
              <p:extLst>
                <p:ext uri="{D42A27DB-BD31-4B8C-83A1-F6EECF244321}">
                  <p14:modId xmlns:p14="http://schemas.microsoft.com/office/powerpoint/2010/main" val="1158824907"/>
                </p:ext>
              </p:extLst>
            </p:nvPr>
          </p:nvGraphicFramePr>
          <p:xfrm>
            <a:off x="1206579" y="788145"/>
            <a:ext cx="4857750" cy="571749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24" name="组合 23"/>
          <p:cNvGrpSpPr/>
          <p:nvPr/>
        </p:nvGrpSpPr>
        <p:grpSpPr>
          <a:xfrm>
            <a:off x="3925896" y="2025051"/>
            <a:ext cx="958342" cy="958342"/>
            <a:chOff x="4343400" y="2025051"/>
            <a:chExt cx="958342" cy="958342"/>
          </a:xfrm>
        </p:grpSpPr>
        <p:grpSp>
          <p:nvGrpSpPr>
            <p:cNvPr id="22" name="组合 21"/>
            <p:cNvGrpSpPr/>
            <p:nvPr/>
          </p:nvGrpSpPr>
          <p:grpSpPr>
            <a:xfrm>
              <a:off x="4343400" y="2025051"/>
              <a:ext cx="958342" cy="958342"/>
              <a:chOff x="4419600" y="2089658"/>
              <a:chExt cx="819150" cy="81915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4419600" y="2089658"/>
                <a:ext cx="819150" cy="8191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492942" y="2169350"/>
                <a:ext cx="672465" cy="67246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 smtClean="0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4429204" y="2200383"/>
              <a:ext cx="8725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</a:rPr>
                <a:t>69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%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445439" y="2924937"/>
            <a:ext cx="958342" cy="958342"/>
            <a:chOff x="4343400" y="2025051"/>
            <a:chExt cx="958342" cy="958342"/>
          </a:xfrm>
        </p:grpSpPr>
        <p:grpSp>
          <p:nvGrpSpPr>
            <p:cNvPr id="26" name="组合 25"/>
            <p:cNvGrpSpPr/>
            <p:nvPr/>
          </p:nvGrpSpPr>
          <p:grpSpPr>
            <a:xfrm>
              <a:off x="4343400" y="2025051"/>
              <a:ext cx="958342" cy="958342"/>
              <a:chOff x="4419600" y="2089658"/>
              <a:chExt cx="819150" cy="81915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419600" y="2089658"/>
                <a:ext cx="819150" cy="8191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4492942" y="2169350"/>
                <a:ext cx="672465" cy="67246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 smtClean="0"/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4429204" y="2200383"/>
              <a:ext cx="8725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</a:rPr>
                <a:t>32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%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447969" y="3824823"/>
            <a:ext cx="958342" cy="958342"/>
            <a:chOff x="4343400" y="2025051"/>
            <a:chExt cx="958342" cy="958342"/>
          </a:xfrm>
        </p:grpSpPr>
        <p:grpSp>
          <p:nvGrpSpPr>
            <p:cNvPr id="31" name="组合 30"/>
            <p:cNvGrpSpPr/>
            <p:nvPr/>
          </p:nvGrpSpPr>
          <p:grpSpPr>
            <a:xfrm>
              <a:off x="4343400" y="2025051"/>
              <a:ext cx="958342" cy="958342"/>
              <a:chOff x="4419600" y="2089658"/>
              <a:chExt cx="819150" cy="81915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4419600" y="2089658"/>
                <a:ext cx="819150" cy="8191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492942" y="2169350"/>
                <a:ext cx="672465" cy="67246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 smtClean="0"/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4429204" y="2200383"/>
              <a:ext cx="8725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</a:rPr>
                <a:t>82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%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532529" y="4703841"/>
            <a:ext cx="958342" cy="958342"/>
            <a:chOff x="4343400" y="2025051"/>
            <a:chExt cx="958342" cy="958342"/>
          </a:xfrm>
        </p:grpSpPr>
        <p:grpSp>
          <p:nvGrpSpPr>
            <p:cNvPr id="36" name="组合 35"/>
            <p:cNvGrpSpPr/>
            <p:nvPr/>
          </p:nvGrpSpPr>
          <p:grpSpPr>
            <a:xfrm>
              <a:off x="4343400" y="2025051"/>
              <a:ext cx="958342" cy="958342"/>
              <a:chOff x="4419600" y="2089658"/>
              <a:chExt cx="819150" cy="819150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4419600" y="2089658"/>
                <a:ext cx="819150" cy="8191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4492942" y="2169350"/>
                <a:ext cx="672465" cy="67246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 smtClean="0"/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4429204" y="2200383"/>
              <a:ext cx="8725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</a:rPr>
                <a:t>56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%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6943561" y="2125508"/>
            <a:ext cx="1702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6"/>
          <p:cNvSpPr>
            <a:spLocks noChangeArrowheads="1"/>
          </p:cNvSpPr>
          <p:nvPr/>
        </p:nvSpPr>
        <p:spPr bwMode="auto">
          <a:xfrm>
            <a:off x="6943561" y="2359142"/>
            <a:ext cx="4579079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rgbClr val="1817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1817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943561" y="2997106"/>
            <a:ext cx="1702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6"/>
          <p:cNvSpPr>
            <a:spLocks noChangeArrowheads="1"/>
          </p:cNvSpPr>
          <p:nvPr/>
        </p:nvSpPr>
        <p:spPr bwMode="auto">
          <a:xfrm>
            <a:off x="6943561" y="3230740"/>
            <a:ext cx="4579079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rgbClr val="1817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1817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943561" y="3979604"/>
            <a:ext cx="1702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6"/>
          <p:cNvSpPr>
            <a:spLocks noChangeArrowheads="1"/>
          </p:cNvSpPr>
          <p:nvPr/>
        </p:nvSpPr>
        <p:spPr bwMode="auto">
          <a:xfrm>
            <a:off x="6943561" y="4213238"/>
            <a:ext cx="4579079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rgbClr val="1817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1817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943561" y="4931132"/>
            <a:ext cx="1702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6"/>
          <p:cNvSpPr>
            <a:spLocks noChangeArrowheads="1"/>
          </p:cNvSpPr>
          <p:nvPr/>
        </p:nvSpPr>
        <p:spPr bwMode="auto">
          <a:xfrm>
            <a:off x="6943561" y="5164766"/>
            <a:ext cx="4579079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rgbClr val="1817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1817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538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89075" y="482949"/>
            <a:ext cx="632581" cy="643235"/>
            <a:chOff x="628650" y="640896"/>
            <a:chExt cx="1292679" cy="1314450"/>
          </a:xfrm>
        </p:grpSpPr>
        <p:sp>
          <p:nvSpPr>
            <p:cNvPr id="5" name="矩形 4"/>
            <p:cNvSpPr/>
            <p:nvPr/>
          </p:nvSpPr>
          <p:spPr>
            <a:xfrm>
              <a:off x="628650" y="640896"/>
              <a:ext cx="438150" cy="4381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043668" y="640896"/>
              <a:ext cx="438150" cy="438150"/>
            </a:xfrm>
            <a:prstGeom prst="rect">
              <a:avLst/>
            </a:prstGeom>
            <a:solidFill>
              <a:srgbClr val="054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83179" y="640896"/>
              <a:ext cx="438150" cy="438150"/>
            </a:xfrm>
            <a:prstGeom prst="rect">
              <a:avLst/>
            </a:prstGeom>
            <a:solidFill>
              <a:srgbClr val="076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28650" y="1079046"/>
              <a:ext cx="438150" cy="4381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28650" y="1517196"/>
              <a:ext cx="438150" cy="438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43668" y="1079046"/>
              <a:ext cx="438150" cy="4381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314450" y="788145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3518781"/>
            <a:ext cx="12192000" cy="4718076"/>
          </a:xfrm>
          <a:prstGeom prst="rect">
            <a:avLst/>
          </a:prstGeom>
          <a:blipFill rotWithShape="1">
            <a:blip r:embed="rId2"/>
            <a:srcRect/>
            <a:stretch>
              <a:fillRect t="-49663" b="-14535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953079" y="2223848"/>
            <a:ext cx="2212521" cy="2589866"/>
          </a:xfrm>
          <a:prstGeom prst="rect">
            <a:avLst/>
          </a:prstGeom>
          <a:solidFill>
            <a:srgbClr val="7C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928507" y="2223848"/>
            <a:ext cx="2212521" cy="2589866"/>
          </a:xfrm>
          <a:prstGeom prst="rect">
            <a:avLst/>
          </a:prstGeom>
          <a:solidFill>
            <a:srgbClr val="076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903935" y="2223848"/>
            <a:ext cx="2212521" cy="2589866"/>
          </a:xfrm>
          <a:prstGeom prst="rect">
            <a:avLst/>
          </a:prstGeom>
          <a:solidFill>
            <a:srgbClr val="054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030387" y="3037443"/>
            <a:ext cx="2135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ADD YOUR TITLE HERE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385332" y="3431487"/>
            <a:ext cx="1417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6"/>
          <p:cNvSpPr>
            <a:spLocks noChangeArrowheads="1"/>
          </p:cNvSpPr>
          <p:nvPr/>
        </p:nvSpPr>
        <p:spPr bwMode="auto">
          <a:xfrm>
            <a:off x="2173016" y="3621080"/>
            <a:ext cx="1772646" cy="119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76333" y="3037443"/>
            <a:ext cx="2135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ADD YOUR TITLE HERE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5331278" y="3431487"/>
            <a:ext cx="1417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6"/>
          <p:cNvSpPr>
            <a:spLocks noChangeArrowheads="1"/>
          </p:cNvSpPr>
          <p:nvPr/>
        </p:nvSpPr>
        <p:spPr bwMode="auto">
          <a:xfrm>
            <a:off x="5118962" y="3621080"/>
            <a:ext cx="1772646" cy="119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956296" y="3037443"/>
            <a:ext cx="2135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ADD YOUR TITLE HERE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8311241" y="3431487"/>
            <a:ext cx="1417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6"/>
          <p:cNvSpPr>
            <a:spLocks noChangeArrowheads="1"/>
          </p:cNvSpPr>
          <p:nvPr/>
        </p:nvSpPr>
        <p:spPr bwMode="auto">
          <a:xfrm>
            <a:off x="8098925" y="3621080"/>
            <a:ext cx="1772646" cy="119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Freeform 219"/>
          <p:cNvSpPr>
            <a:spLocks noEditPoints="1"/>
          </p:cNvSpPr>
          <p:nvPr/>
        </p:nvSpPr>
        <p:spPr bwMode="auto">
          <a:xfrm>
            <a:off x="5747281" y="2413220"/>
            <a:ext cx="574972" cy="573074"/>
          </a:xfrm>
          <a:custGeom>
            <a:avLst/>
            <a:gdLst>
              <a:gd name="T0" fmla="*/ 32 w 128"/>
              <a:gd name="T1" fmla="*/ 40 h 128"/>
              <a:gd name="T2" fmla="*/ 40 w 128"/>
              <a:gd name="T3" fmla="*/ 32 h 128"/>
              <a:gd name="T4" fmla="*/ 32 w 128"/>
              <a:gd name="T5" fmla="*/ 24 h 128"/>
              <a:gd name="T6" fmla="*/ 24 w 128"/>
              <a:gd name="T7" fmla="*/ 32 h 128"/>
              <a:gd name="T8" fmla="*/ 32 w 128"/>
              <a:gd name="T9" fmla="*/ 40 h 128"/>
              <a:gd name="T10" fmla="*/ 112 w 128"/>
              <a:gd name="T11" fmla="*/ 0 h 128"/>
              <a:gd name="T12" fmla="*/ 16 w 128"/>
              <a:gd name="T13" fmla="*/ 0 h 128"/>
              <a:gd name="T14" fmla="*/ 0 w 128"/>
              <a:gd name="T15" fmla="*/ 16 h 128"/>
              <a:gd name="T16" fmla="*/ 0 w 128"/>
              <a:gd name="T17" fmla="*/ 112 h 128"/>
              <a:gd name="T18" fmla="*/ 16 w 128"/>
              <a:gd name="T19" fmla="*/ 128 h 128"/>
              <a:gd name="T20" fmla="*/ 112 w 128"/>
              <a:gd name="T21" fmla="*/ 128 h 128"/>
              <a:gd name="T22" fmla="*/ 128 w 128"/>
              <a:gd name="T23" fmla="*/ 112 h 128"/>
              <a:gd name="T24" fmla="*/ 128 w 128"/>
              <a:gd name="T25" fmla="*/ 16 h 128"/>
              <a:gd name="T26" fmla="*/ 112 w 128"/>
              <a:gd name="T27" fmla="*/ 0 h 128"/>
              <a:gd name="T28" fmla="*/ 32 w 128"/>
              <a:gd name="T29" fmla="*/ 16 h 128"/>
              <a:gd name="T30" fmla="*/ 48 w 128"/>
              <a:gd name="T31" fmla="*/ 32 h 128"/>
              <a:gd name="T32" fmla="*/ 32 w 128"/>
              <a:gd name="T33" fmla="*/ 48 h 128"/>
              <a:gd name="T34" fmla="*/ 16 w 128"/>
              <a:gd name="T35" fmla="*/ 32 h 128"/>
              <a:gd name="T36" fmla="*/ 32 w 128"/>
              <a:gd name="T37" fmla="*/ 16 h 128"/>
              <a:gd name="T38" fmla="*/ 16 w 128"/>
              <a:gd name="T39" fmla="*/ 120 h 128"/>
              <a:gd name="T40" fmla="*/ 8 w 128"/>
              <a:gd name="T41" fmla="*/ 112 h 128"/>
              <a:gd name="T42" fmla="*/ 8 w 128"/>
              <a:gd name="T43" fmla="*/ 108 h 128"/>
              <a:gd name="T44" fmla="*/ 40 w 128"/>
              <a:gd name="T45" fmla="*/ 80 h 128"/>
              <a:gd name="T46" fmla="*/ 80 w 128"/>
              <a:gd name="T47" fmla="*/ 120 h 128"/>
              <a:gd name="T48" fmla="*/ 16 w 128"/>
              <a:gd name="T49" fmla="*/ 120 h 128"/>
              <a:gd name="T50" fmla="*/ 120 w 128"/>
              <a:gd name="T51" fmla="*/ 112 h 128"/>
              <a:gd name="T52" fmla="*/ 112 w 128"/>
              <a:gd name="T53" fmla="*/ 120 h 128"/>
              <a:gd name="T54" fmla="*/ 91 w 128"/>
              <a:gd name="T55" fmla="*/ 120 h 128"/>
              <a:gd name="T56" fmla="*/ 62 w 128"/>
              <a:gd name="T57" fmla="*/ 90 h 128"/>
              <a:gd name="T58" fmla="*/ 96 w 128"/>
              <a:gd name="T59" fmla="*/ 56 h 128"/>
              <a:gd name="T60" fmla="*/ 120 w 128"/>
              <a:gd name="T61" fmla="*/ 80 h 128"/>
              <a:gd name="T62" fmla="*/ 120 w 128"/>
              <a:gd name="T63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8" h="128">
                <a:moveTo>
                  <a:pt x="32" y="40"/>
                </a:moveTo>
                <a:cubicBezTo>
                  <a:pt x="36" y="40"/>
                  <a:pt x="40" y="36"/>
                  <a:pt x="40" y="32"/>
                </a:cubicBezTo>
                <a:cubicBezTo>
                  <a:pt x="40" y="28"/>
                  <a:pt x="36" y="24"/>
                  <a:pt x="32" y="24"/>
                </a:cubicBezTo>
                <a:cubicBezTo>
                  <a:pt x="28" y="24"/>
                  <a:pt x="24" y="28"/>
                  <a:pt x="24" y="32"/>
                </a:cubicBezTo>
                <a:cubicBezTo>
                  <a:pt x="24" y="36"/>
                  <a:pt x="28" y="40"/>
                  <a:pt x="32" y="40"/>
                </a:cubicBezTo>
                <a:close/>
                <a:moveTo>
                  <a:pt x="112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21" y="128"/>
                  <a:pt x="128" y="121"/>
                  <a:pt x="128" y="112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7"/>
                  <a:pt x="121" y="0"/>
                  <a:pt x="112" y="0"/>
                </a:cubicBezTo>
                <a:close/>
                <a:moveTo>
                  <a:pt x="32" y="16"/>
                </a:moveTo>
                <a:cubicBezTo>
                  <a:pt x="41" y="16"/>
                  <a:pt x="48" y="23"/>
                  <a:pt x="48" y="32"/>
                </a:cubicBezTo>
                <a:cubicBezTo>
                  <a:pt x="48" y="41"/>
                  <a:pt x="41" y="48"/>
                  <a:pt x="32" y="48"/>
                </a:cubicBezTo>
                <a:cubicBezTo>
                  <a:pt x="23" y="48"/>
                  <a:pt x="16" y="41"/>
                  <a:pt x="16" y="32"/>
                </a:cubicBezTo>
                <a:cubicBezTo>
                  <a:pt x="16" y="23"/>
                  <a:pt x="23" y="16"/>
                  <a:pt x="32" y="16"/>
                </a:cubicBezTo>
                <a:close/>
                <a:moveTo>
                  <a:pt x="16" y="120"/>
                </a:moveTo>
                <a:cubicBezTo>
                  <a:pt x="12" y="120"/>
                  <a:pt x="8" y="116"/>
                  <a:pt x="8" y="112"/>
                </a:cubicBezTo>
                <a:cubicBezTo>
                  <a:pt x="8" y="108"/>
                  <a:pt x="8" y="108"/>
                  <a:pt x="8" y="108"/>
                </a:cubicBezTo>
                <a:cubicBezTo>
                  <a:pt x="40" y="80"/>
                  <a:pt x="40" y="80"/>
                  <a:pt x="40" y="80"/>
                </a:cubicBezTo>
                <a:cubicBezTo>
                  <a:pt x="80" y="120"/>
                  <a:pt x="80" y="120"/>
                  <a:pt x="80" y="120"/>
                </a:cubicBezTo>
                <a:lnTo>
                  <a:pt x="16" y="120"/>
                </a:lnTo>
                <a:close/>
                <a:moveTo>
                  <a:pt x="120" y="112"/>
                </a:moveTo>
                <a:cubicBezTo>
                  <a:pt x="120" y="116"/>
                  <a:pt x="116" y="120"/>
                  <a:pt x="112" y="120"/>
                </a:cubicBezTo>
                <a:cubicBezTo>
                  <a:pt x="91" y="120"/>
                  <a:pt x="91" y="120"/>
                  <a:pt x="91" y="120"/>
                </a:cubicBezTo>
                <a:cubicBezTo>
                  <a:pt x="62" y="90"/>
                  <a:pt x="62" y="90"/>
                  <a:pt x="62" y="90"/>
                </a:cubicBezTo>
                <a:cubicBezTo>
                  <a:pt x="96" y="56"/>
                  <a:pt x="96" y="56"/>
                  <a:pt x="96" y="56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174"/>
          <p:cNvSpPr>
            <a:spLocks/>
          </p:cNvSpPr>
          <p:nvPr/>
        </p:nvSpPr>
        <p:spPr bwMode="auto">
          <a:xfrm>
            <a:off x="2742467" y="2328591"/>
            <a:ext cx="726447" cy="719085"/>
          </a:xfrm>
          <a:custGeom>
            <a:avLst/>
            <a:gdLst>
              <a:gd name="T0" fmla="*/ 119 w 125"/>
              <a:gd name="T1" fmla="*/ 24 h 124"/>
              <a:gd name="T2" fmla="*/ 108 w 125"/>
              <a:gd name="T3" fmla="*/ 34 h 124"/>
              <a:gd name="T4" fmla="*/ 91 w 125"/>
              <a:gd name="T5" fmla="*/ 34 h 124"/>
              <a:gd name="T6" fmla="*/ 91 w 125"/>
              <a:gd name="T7" fmla="*/ 17 h 124"/>
              <a:gd name="T8" fmla="*/ 101 w 125"/>
              <a:gd name="T9" fmla="*/ 6 h 124"/>
              <a:gd name="T10" fmla="*/ 59 w 125"/>
              <a:gd name="T11" fmla="*/ 14 h 124"/>
              <a:gd name="T12" fmla="*/ 50 w 125"/>
              <a:gd name="T13" fmla="*/ 52 h 124"/>
              <a:gd name="T14" fmla="*/ 7 w 125"/>
              <a:gd name="T15" fmla="*/ 95 h 124"/>
              <a:gd name="T16" fmla="*/ 7 w 125"/>
              <a:gd name="T17" fmla="*/ 118 h 124"/>
              <a:gd name="T18" fmla="*/ 30 w 125"/>
              <a:gd name="T19" fmla="*/ 118 h 124"/>
              <a:gd name="T20" fmla="*/ 73 w 125"/>
              <a:gd name="T21" fmla="*/ 75 h 124"/>
              <a:gd name="T22" fmla="*/ 111 w 125"/>
              <a:gd name="T23" fmla="*/ 66 h 124"/>
              <a:gd name="T24" fmla="*/ 119 w 125"/>
              <a:gd name="T25" fmla="*/ 2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5" h="124">
                <a:moveTo>
                  <a:pt x="119" y="24"/>
                </a:moveTo>
                <a:cubicBezTo>
                  <a:pt x="117" y="27"/>
                  <a:pt x="113" y="30"/>
                  <a:pt x="108" y="34"/>
                </a:cubicBezTo>
                <a:cubicBezTo>
                  <a:pt x="103" y="39"/>
                  <a:pt x="96" y="39"/>
                  <a:pt x="91" y="34"/>
                </a:cubicBezTo>
                <a:cubicBezTo>
                  <a:pt x="86" y="29"/>
                  <a:pt x="86" y="22"/>
                  <a:pt x="91" y="17"/>
                </a:cubicBezTo>
                <a:cubicBezTo>
                  <a:pt x="96" y="12"/>
                  <a:pt x="101" y="6"/>
                  <a:pt x="101" y="6"/>
                </a:cubicBezTo>
                <a:cubicBezTo>
                  <a:pt x="87" y="0"/>
                  <a:pt x="70" y="3"/>
                  <a:pt x="59" y="14"/>
                </a:cubicBezTo>
                <a:cubicBezTo>
                  <a:pt x="49" y="24"/>
                  <a:pt x="46" y="39"/>
                  <a:pt x="50" y="52"/>
                </a:cubicBezTo>
                <a:cubicBezTo>
                  <a:pt x="7" y="95"/>
                  <a:pt x="7" y="95"/>
                  <a:pt x="7" y="95"/>
                </a:cubicBezTo>
                <a:cubicBezTo>
                  <a:pt x="0" y="101"/>
                  <a:pt x="0" y="112"/>
                  <a:pt x="7" y="118"/>
                </a:cubicBezTo>
                <a:cubicBezTo>
                  <a:pt x="13" y="124"/>
                  <a:pt x="24" y="124"/>
                  <a:pt x="30" y="118"/>
                </a:cubicBezTo>
                <a:cubicBezTo>
                  <a:pt x="73" y="75"/>
                  <a:pt x="73" y="75"/>
                  <a:pt x="73" y="75"/>
                </a:cubicBezTo>
                <a:cubicBezTo>
                  <a:pt x="86" y="79"/>
                  <a:pt x="101" y="76"/>
                  <a:pt x="111" y="66"/>
                </a:cubicBezTo>
                <a:cubicBezTo>
                  <a:pt x="123" y="55"/>
                  <a:pt x="125" y="38"/>
                  <a:pt x="119" y="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73"/>
          <p:cNvSpPr>
            <a:spLocks/>
          </p:cNvSpPr>
          <p:nvPr/>
        </p:nvSpPr>
        <p:spPr bwMode="auto">
          <a:xfrm>
            <a:off x="8696100" y="2407998"/>
            <a:ext cx="578296" cy="578296"/>
          </a:xfrm>
          <a:custGeom>
            <a:avLst/>
            <a:gdLst>
              <a:gd name="T0" fmla="*/ 303 w 303"/>
              <a:gd name="T1" fmla="*/ 116 h 303"/>
              <a:gd name="T2" fmla="*/ 199 w 303"/>
              <a:gd name="T3" fmla="*/ 99 h 303"/>
              <a:gd name="T4" fmla="*/ 151 w 303"/>
              <a:gd name="T5" fmla="*/ 0 h 303"/>
              <a:gd name="T6" fmla="*/ 104 w 303"/>
              <a:gd name="T7" fmla="*/ 99 h 303"/>
              <a:gd name="T8" fmla="*/ 0 w 303"/>
              <a:gd name="T9" fmla="*/ 116 h 303"/>
              <a:gd name="T10" fmla="*/ 76 w 303"/>
              <a:gd name="T11" fmla="*/ 194 h 303"/>
              <a:gd name="T12" fmla="*/ 57 w 303"/>
              <a:gd name="T13" fmla="*/ 303 h 303"/>
              <a:gd name="T14" fmla="*/ 151 w 303"/>
              <a:gd name="T15" fmla="*/ 251 h 303"/>
              <a:gd name="T16" fmla="*/ 246 w 303"/>
              <a:gd name="T17" fmla="*/ 303 h 303"/>
              <a:gd name="T18" fmla="*/ 227 w 303"/>
              <a:gd name="T19" fmla="*/ 194 h 303"/>
              <a:gd name="T20" fmla="*/ 303 w 303"/>
              <a:gd name="T21" fmla="*/ 116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" h="303">
                <a:moveTo>
                  <a:pt x="303" y="116"/>
                </a:moveTo>
                <a:lnTo>
                  <a:pt x="199" y="99"/>
                </a:lnTo>
                <a:lnTo>
                  <a:pt x="151" y="0"/>
                </a:lnTo>
                <a:lnTo>
                  <a:pt x="104" y="99"/>
                </a:lnTo>
                <a:lnTo>
                  <a:pt x="0" y="116"/>
                </a:lnTo>
                <a:lnTo>
                  <a:pt x="76" y="194"/>
                </a:lnTo>
                <a:lnTo>
                  <a:pt x="57" y="303"/>
                </a:lnTo>
                <a:lnTo>
                  <a:pt x="151" y="251"/>
                </a:lnTo>
                <a:lnTo>
                  <a:pt x="246" y="303"/>
                </a:lnTo>
                <a:lnTo>
                  <a:pt x="227" y="194"/>
                </a:lnTo>
                <a:lnTo>
                  <a:pt x="303" y="1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845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06160" y="2133886"/>
            <a:ext cx="6849844" cy="3394526"/>
            <a:chOff x="2827112" y="2021289"/>
            <a:chExt cx="8649152" cy="4286193"/>
          </a:xfrm>
          <a:solidFill>
            <a:srgbClr val="05496B"/>
          </a:solidFill>
        </p:grpSpPr>
        <p:sp>
          <p:nvSpPr>
            <p:cNvPr id="3" name="Freeform 240"/>
            <p:cNvSpPr>
              <a:spLocks/>
            </p:cNvSpPr>
            <p:nvPr/>
          </p:nvSpPr>
          <p:spPr bwMode="auto">
            <a:xfrm>
              <a:off x="5620600" y="2733522"/>
              <a:ext cx="262290" cy="388103"/>
            </a:xfrm>
            <a:custGeom>
              <a:avLst/>
              <a:gdLst>
                <a:gd name="T0" fmla="*/ 123 w 123"/>
                <a:gd name="T1" fmla="*/ 182 h 182"/>
                <a:gd name="T2" fmla="*/ 0 w 123"/>
                <a:gd name="T3" fmla="*/ 66 h 182"/>
                <a:gd name="T4" fmla="*/ 121 w 123"/>
                <a:gd name="T5" fmla="*/ 0 h 182"/>
                <a:gd name="T6" fmla="*/ 123 w 123"/>
                <a:gd name="T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182">
                  <a:moveTo>
                    <a:pt x="123" y="182"/>
                  </a:moveTo>
                  <a:lnTo>
                    <a:pt x="0" y="66"/>
                  </a:lnTo>
                  <a:lnTo>
                    <a:pt x="121" y="0"/>
                  </a:lnTo>
                  <a:lnTo>
                    <a:pt x="123" y="18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" name="Freeform 241"/>
            <p:cNvSpPr>
              <a:spLocks/>
            </p:cNvSpPr>
            <p:nvPr/>
          </p:nvSpPr>
          <p:spPr bwMode="auto">
            <a:xfrm>
              <a:off x="5878626" y="2733522"/>
              <a:ext cx="247362" cy="388103"/>
            </a:xfrm>
            <a:custGeom>
              <a:avLst/>
              <a:gdLst>
                <a:gd name="T0" fmla="*/ 2 w 116"/>
                <a:gd name="T1" fmla="*/ 182 h 182"/>
                <a:gd name="T2" fmla="*/ 0 w 116"/>
                <a:gd name="T3" fmla="*/ 0 h 182"/>
                <a:gd name="T4" fmla="*/ 116 w 116"/>
                <a:gd name="T5" fmla="*/ 47 h 182"/>
                <a:gd name="T6" fmla="*/ 2 w 116"/>
                <a:gd name="T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82">
                  <a:moveTo>
                    <a:pt x="2" y="182"/>
                  </a:moveTo>
                  <a:lnTo>
                    <a:pt x="0" y="0"/>
                  </a:lnTo>
                  <a:lnTo>
                    <a:pt x="116" y="47"/>
                  </a:lnTo>
                  <a:lnTo>
                    <a:pt x="2" y="18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" name="Freeform 242"/>
            <p:cNvSpPr>
              <a:spLocks/>
            </p:cNvSpPr>
            <p:nvPr/>
          </p:nvSpPr>
          <p:spPr bwMode="auto">
            <a:xfrm>
              <a:off x="5878626" y="2390200"/>
              <a:ext cx="332660" cy="343323"/>
            </a:xfrm>
            <a:custGeom>
              <a:avLst/>
              <a:gdLst>
                <a:gd name="T0" fmla="*/ 11 w 156"/>
                <a:gd name="T1" fmla="*/ 0 h 161"/>
                <a:gd name="T2" fmla="*/ 0 w 156"/>
                <a:gd name="T3" fmla="*/ 161 h 161"/>
                <a:gd name="T4" fmla="*/ 156 w 156"/>
                <a:gd name="T5" fmla="*/ 94 h 161"/>
                <a:gd name="T6" fmla="*/ 11 w 156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161">
                  <a:moveTo>
                    <a:pt x="11" y="0"/>
                  </a:moveTo>
                  <a:lnTo>
                    <a:pt x="0" y="161"/>
                  </a:lnTo>
                  <a:lnTo>
                    <a:pt x="156" y="94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" name="Freeform 243"/>
            <p:cNvSpPr>
              <a:spLocks/>
            </p:cNvSpPr>
            <p:nvPr/>
          </p:nvSpPr>
          <p:spPr bwMode="auto">
            <a:xfrm>
              <a:off x="5590746" y="2560794"/>
              <a:ext cx="287879" cy="313469"/>
            </a:xfrm>
            <a:custGeom>
              <a:avLst/>
              <a:gdLst>
                <a:gd name="T0" fmla="*/ 0 w 135"/>
                <a:gd name="T1" fmla="*/ 0 h 147"/>
                <a:gd name="T2" fmla="*/ 14 w 135"/>
                <a:gd name="T3" fmla="*/ 147 h 147"/>
                <a:gd name="T4" fmla="*/ 135 w 135"/>
                <a:gd name="T5" fmla="*/ 81 h 147"/>
                <a:gd name="T6" fmla="*/ 0 w 135"/>
                <a:gd name="T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147">
                  <a:moveTo>
                    <a:pt x="0" y="0"/>
                  </a:moveTo>
                  <a:lnTo>
                    <a:pt x="14" y="147"/>
                  </a:lnTo>
                  <a:lnTo>
                    <a:pt x="135" y="8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" name="Freeform 244"/>
            <p:cNvSpPr>
              <a:spLocks/>
            </p:cNvSpPr>
            <p:nvPr/>
          </p:nvSpPr>
          <p:spPr bwMode="auto">
            <a:xfrm>
              <a:off x="5590746" y="2390200"/>
              <a:ext cx="311335" cy="343323"/>
            </a:xfrm>
            <a:custGeom>
              <a:avLst/>
              <a:gdLst>
                <a:gd name="T0" fmla="*/ 146 w 146"/>
                <a:gd name="T1" fmla="*/ 0 h 161"/>
                <a:gd name="T2" fmla="*/ 0 w 146"/>
                <a:gd name="T3" fmla="*/ 80 h 161"/>
                <a:gd name="T4" fmla="*/ 135 w 146"/>
                <a:gd name="T5" fmla="*/ 161 h 161"/>
                <a:gd name="T6" fmla="*/ 146 w 146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61">
                  <a:moveTo>
                    <a:pt x="146" y="0"/>
                  </a:moveTo>
                  <a:lnTo>
                    <a:pt x="0" y="80"/>
                  </a:lnTo>
                  <a:lnTo>
                    <a:pt x="135" y="161"/>
                  </a:lnTo>
                  <a:lnTo>
                    <a:pt x="146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" name="Freeform 245"/>
            <p:cNvSpPr>
              <a:spLocks/>
            </p:cNvSpPr>
            <p:nvPr/>
          </p:nvSpPr>
          <p:spPr bwMode="auto">
            <a:xfrm>
              <a:off x="5878626" y="2590648"/>
              <a:ext cx="332660" cy="243098"/>
            </a:xfrm>
            <a:custGeom>
              <a:avLst/>
              <a:gdLst>
                <a:gd name="T0" fmla="*/ 156 w 156"/>
                <a:gd name="T1" fmla="*/ 0 h 114"/>
                <a:gd name="T2" fmla="*/ 116 w 156"/>
                <a:gd name="T3" fmla="*/ 114 h 114"/>
                <a:gd name="T4" fmla="*/ 0 w 156"/>
                <a:gd name="T5" fmla="*/ 67 h 114"/>
                <a:gd name="T6" fmla="*/ 156 w 15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114">
                  <a:moveTo>
                    <a:pt x="156" y="0"/>
                  </a:moveTo>
                  <a:lnTo>
                    <a:pt x="116" y="114"/>
                  </a:lnTo>
                  <a:lnTo>
                    <a:pt x="0" y="67"/>
                  </a:lnTo>
                  <a:lnTo>
                    <a:pt x="156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" name="Freeform 246"/>
            <p:cNvSpPr>
              <a:spLocks/>
            </p:cNvSpPr>
            <p:nvPr/>
          </p:nvSpPr>
          <p:spPr bwMode="auto">
            <a:xfrm>
              <a:off x="5902082" y="2257989"/>
              <a:ext cx="353984" cy="332660"/>
            </a:xfrm>
            <a:custGeom>
              <a:avLst/>
              <a:gdLst>
                <a:gd name="T0" fmla="*/ 0 w 166"/>
                <a:gd name="T1" fmla="*/ 62 h 156"/>
                <a:gd name="T2" fmla="*/ 166 w 166"/>
                <a:gd name="T3" fmla="*/ 0 h 156"/>
                <a:gd name="T4" fmla="*/ 145 w 166"/>
                <a:gd name="T5" fmla="*/ 156 h 156"/>
                <a:gd name="T6" fmla="*/ 0 w 166"/>
                <a:gd name="T7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6" h="156">
                  <a:moveTo>
                    <a:pt x="0" y="62"/>
                  </a:moveTo>
                  <a:lnTo>
                    <a:pt x="166" y="0"/>
                  </a:lnTo>
                  <a:lnTo>
                    <a:pt x="145" y="156"/>
                  </a:lnTo>
                  <a:lnTo>
                    <a:pt x="0" y="6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" name="Freeform 247"/>
            <p:cNvSpPr>
              <a:spLocks/>
            </p:cNvSpPr>
            <p:nvPr/>
          </p:nvSpPr>
          <p:spPr bwMode="auto">
            <a:xfrm>
              <a:off x="5590746" y="2095924"/>
              <a:ext cx="311335" cy="464871"/>
            </a:xfrm>
            <a:custGeom>
              <a:avLst/>
              <a:gdLst>
                <a:gd name="T0" fmla="*/ 0 w 146"/>
                <a:gd name="T1" fmla="*/ 218 h 218"/>
                <a:gd name="T2" fmla="*/ 66 w 146"/>
                <a:gd name="T3" fmla="*/ 0 h 218"/>
                <a:gd name="T4" fmla="*/ 146 w 146"/>
                <a:gd name="T5" fmla="*/ 138 h 218"/>
                <a:gd name="T6" fmla="*/ 0 w 146"/>
                <a:gd name="T7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218">
                  <a:moveTo>
                    <a:pt x="0" y="218"/>
                  </a:moveTo>
                  <a:lnTo>
                    <a:pt x="66" y="0"/>
                  </a:lnTo>
                  <a:lnTo>
                    <a:pt x="146" y="138"/>
                  </a:lnTo>
                  <a:lnTo>
                    <a:pt x="0" y="218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" name="Freeform 248"/>
            <p:cNvSpPr>
              <a:spLocks/>
            </p:cNvSpPr>
            <p:nvPr/>
          </p:nvSpPr>
          <p:spPr bwMode="auto">
            <a:xfrm>
              <a:off x="5902082" y="2021289"/>
              <a:ext cx="353984" cy="368912"/>
            </a:xfrm>
            <a:custGeom>
              <a:avLst/>
              <a:gdLst>
                <a:gd name="T0" fmla="*/ 67 w 166"/>
                <a:gd name="T1" fmla="*/ 0 h 173"/>
                <a:gd name="T2" fmla="*/ 0 w 166"/>
                <a:gd name="T3" fmla="*/ 173 h 173"/>
                <a:gd name="T4" fmla="*/ 166 w 166"/>
                <a:gd name="T5" fmla="*/ 111 h 173"/>
                <a:gd name="T6" fmla="*/ 67 w 166"/>
                <a:gd name="T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6" h="173">
                  <a:moveTo>
                    <a:pt x="67" y="0"/>
                  </a:moveTo>
                  <a:lnTo>
                    <a:pt x="0" y="173"/>
                  </a:lnTo>
                  <a:lnTo>
                    <a:pt x="166" y="111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" name="Freeform 249"/>
            <p:cNvSpPr>
              <a:spLocks/>
            </p:cNvSpPr>
            <p:nvPr/>
          </p:nvSpPr>
          <p:spPr bwMode="auto">
            <a:xfrm>
              <a:off x="5731487" y="2021289"/>
              <a:ext cx="313468" cy="368912"/>
            </a:xfrm>
            <a:custGeom>
              <a:avLst/>
              <a:gdLst>
                <a:gd name="T0" fmla="*/ 0 w 147"/>
                <a:gd name="T1" fmla="*/ 35 h 173"/>
                <a:gd name="T2" fmla="*/ 80 w 147"/>
                <a:gd name="T3" fmla="*/ 173 h 173"/>
                <a:gd name="T4" fmla="*/ 147 w 147"/>
                <a:gd name="T5" fmla="*/ 0 h 173"/>
                <a:gd name="T6" fmla="*/ 0 w 147"/>
                <a:gd name="T7" fmla="*/ 3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173">
                  <a:moveTo>
                    <a:pt x="0" y="35"/>
                  </a:moveTo>
                  <a:lnTo>
                    <a:pt x="80" y="173"/>
                  </a:lnTo>
                  <a:lnTo>
                    <a:pt x="147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" name="Freeform 250"/>
            <p:cNvSpPr>
              <a:spLocks/>
            </p:cNvSpPr>
            <p:nvPr/>
          </p:nvSpPr>
          <p:spPr bwMode="auto">
            <a:xfrm>
              <a:off x="6125988" y="2590648"/>
              <a:ext cx="251627" cy="243098"/>
            </a:xfrm>
            <a:custGeom>
              <a:avLst/>
              <a:gdLst>
                <a:gd name="T0" fmla="*/ 0 w 118"/>
                <a:gd name="T1" fmla="*/ 114 h 114"/>
                <a:gd name="T2" fmla="*/ 118 w 118"/>
                <a:gd name="T3" fmla="*/ 67 h 114"/>
                <a:gd name="T4" fmla="*/ 40 w 118"/>
                <a:gd name="T5" fmla="*/ 0 h 114"/>
                <a:gd name="T6" fmla="*/ 0 w 118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14">
                  <a:moveTo>
                    <a:pt x="0" y="114"/>
                  </a:moveTo>
                  <a:lnTo>
                    <a:pt x="118" y="67"/>
                  </a:lnTo>
                  <a:lnTo>
                    <a:pt x="40" y="0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251"/>
            <p:cNvSpPr>
              <a:spLocks/>
            </p:cNvSpPr>
            <p:nvPr/>
          </p:nvSpPr>
          <p:spPr bwMode="auto">
            <a:xfrm>
              <a:off x="6211285" y="2257989"/>
              <a:ext cx="302806" cy="332660"/>
            </a:xfrm>
            <a:custGeom>
              <a:avLst/>
              <a:gdLst>
                <a:gd name="T0" fmla="*/ 21 w 142"/>
                <a:gd name="T1" fmla="*/ 0 h 156"/>
                <a:gd name="T2" fmla="*/ 142 w 142"/>
                <a:gd name="T3" fmla="*/ 62 h 156"/>
                <a:gd name="T4" fmla="*/ 0 w 142"/>
                <a:gd name="T5" fmla="*/ 156 h 156"/>
                <a:gd name="T6" fmla="*/ 21 w 142"/>
                <a:gd name="T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56">
                  <a:moveTo>
                    <a:pt x="21" y="0"/>
                  </a:moveTo>
                  <a:lnTo>
                    <a:pt x="142" y="62"/>
                  </a:lnTo>
                  <a:lnTo>
                    <a:pt x="0" y="156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52"/>
            <p:cNvSpPr>
              <a:spLocks/>
            </p:cNvSpPr>
            <p:nvPr/>
          </p:nvSpPr>
          <p:spPr bwMode="auto">
            <a:xfrm>
              <a:off x="6211285" y="2390200"/>
              <a:ext cx="302806" cy="343323"/>
            </a:xfrm>
            <a:custGeom>
              <a:avLst/>
              <a:gdLst>
                <a:gd name="T0" fmla="*/ 78 w 142"/>
                <a:gd name="T1" fmla="*/ 161 h 161"/>
                <a:gd name="T2" fmla="*/ 142 w 142"/>
                <a:gd name="T3" fmla="*/ 0 h 161"/>
                <a:gd name="T4" fmla="*/ 0 w 142"/>
                <a:gd name="T5" fmla="*/ 94 h 161"/>
                <a:gd name="T6" fmla="*/ 78 w 142"/>
                <a:gd name="T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61">
                  <a:moveTo>
                    <a:pt x="78" y="161"/>
                  </a:moveTo>
                  <a:lnTo>
                    <a:pt x="142" y="0"/>
                  </a:lnTo>
                  <a:lnTo>
                    <a:pt x="0" y="94"/>
                  </a:lnTo>
                  <a:lnTo>
                    <a:pt x="78" y="16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53"/>
            <p:cNvSpPr>
              <a:spLocks/>
            </p:cNvSpPr>
            <p:nvPr/>
          </p:nvSpPr>
          <p:spPr bwMode="auto">
            <a:xfrm>
              <a:off x="6256066" y="2046878"/>
              <a:ext cx="317733" cy="343323"/>
            </a:xfrm>
            <a:custGeom>
              <a:avLst/>
              <a:gdLst>
                <a:gd name="T0" fmla="*/ 0 w 149"/>
                <a:gd name="T1" fmla="*/ 99 h 161"/>
                <a:gd name="T2" fmla="*/ 149 w 149"/>
                <a:gd name="T3" fmla="*/ 0 h 161"/>
                <a:gd name="T4" fmla="*/ 121 w 149"/>
                <a:gd name="T5" fmla="*/ 161 h 161"/>
                <a:gd name="T6" fmla="*/ 0 w 149"/>
                <a:gd name="T7" fmla="*/ 9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61">
                  <a:moveTo>
                    <a:pt x="0" y="99"/>
                  </a:moveTo>
                  <a:lnTo>
                    <a:pt x="149" y="0"/>
                  </a:lnTo>
                  <a:lnTo>
                    <a:pt x="121" y="161"/>
                  </a:lnTo>
                  <a:lnTo>
                    <a:pt x="0" y="99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254"/>
            <p:cNvSpPr>
              <a:spLocks/>
            </p:cNvSpPr>
            <p:nvPr/>
          </p:nvSpPr>
          <p:spPr bwMode="auto">
            <a:xfrm>
              <a:off x="6044955" y="2021289"/>
              <a:ext cx="528844" cy="236701"/>
            </a:xfrm>
            <a:custGeom>
              <a:avLst/>
              <a:gdLst>
                <a:gd name="T0" fmla="*/ 0 w 248"/>
                <a:gd name="T1" fmla="*/ 0 h 111"/>
                <a:gd name="T2" fmla="*/ 248 w 248"/>
                <a:gd name="T3" fmla="*/ 12 h 111"/>
                <a:gd name="T4" fmla="*/ 99 w 248"/>
                <a:gd name="T5" fmla="*/ 111 h 111"/>
                <a:gd name="T6" fmla="*/ 0 w 248"/>
                <a:gd name="T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lnTo>
                    <a:pt x="248" y="12"/>
                  </a:lnTo>
                  <a:lnTo>
                    <a:pt x="99" y="11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" name="Freeform 255"/>
            <p:cNvSpPr>
              <a:spLocks/>
            </p:cNvSpPr>
            <p:nvPr/>
          </p:nvSpPr>
          <p:spPr bwMode="auto">
            <a:xfrm>
              <a:off x="5443609" y="2095924"/>
              <a:ext cx="287879" cy="464871"/>
            </a:xfrm>
            <a:custGeom>
              <a:avLst/>
              <a:gdLst>
                <a:gd name="T0" fmla="*/ 135 w 135"/>
                <a:gd name="T1" fmla="*/ 0 h 218"/>
                <a:gd name="T2" fmla="*/ 69 w 135"/>
                <a:gd name="T3" fmla="*/ 218 h 218"/>
                <a:gd name="T4" fmla="*/ 0 w 135"/>
                <a:gd name="T5" fmla="*/ 34 h 218"/>
                <a:gd name="T6" fmla="*/ 135 w 135"/>
                <a:gd name="T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218">
                  <a:moveTo>
                    <a:pt x="135" y="0"/>
                  </a:moveTo>
                  <a:lnTo>
                    <a:pt x="69" y="218"/>
                  </a:lnTo>
                  <a:lnTo>
                    <a:pt x="0" y="34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" name="Freeform 256"/>
            <p:cNvSpPr>
              <a:spLocks/>
            </p:cNvSpPr>
            <p:nvPr/>
          </p:nvSpPr>
          <p:spPr bwMode="auto">
            <a:xfrm>
              <a:off x="5266616" y="2168426"/>
              <a:ext cx="324130" cy="392368"/>
            </a:xfrm>
            <a:custGeom>
              <a:avLst/>
              <a:gdLst>
                <a:gd name="T0" fmla="*/ 0 w 152"/>
                <a:gd name="T1" fmla="*/ 120 h 184"/>
                <a:gd name="T2" fmla="*/ 83 w 152"/>
                <a:gd name="T3" fmla="*/ 0 h 184"/>
                <a:gd name="T4" fmla="*/ 152 w 152"/>
                <a:gd name="T5" fmla="*/ 184 h 184"/>
                <a:gd name="T6" fmla="*/ 0 w 152"/>
                <a:gd name="T7" fmla="*/ 1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84">
                  <a:moveTo>
                    <a:pt x="0" y="120"/>
                  </a:moveTo>
                  <a:lnTo>
                    <a:pt x="83" y="0"/>
                  </a:lnTo>
                  <a:lnTo>
                    <a:pt x="152" y="184"/>
                  </a:lnTo>
                  <a:lnTo>
                    <a:pt x="0" y="12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257"/>
            <p:cNvSpPr>
              <a:spLocks/>
            </p:cNvSpPr>
            <p:nvPr/>
          </p:nvSpPr>
          <p:spPr bwMode="auto">
            <a:xfrm>
              <a:off x="5040578" y="2046878"/>
              <a:ext cx="388103" cy="211112"/>
            </a:xfrm>
            <a:custGeom>
              <a:avLst/>
              <a:gdLst>
                <a:gd name="T0" fmla="*/ 182 w 182"/>
                <a:gd name="T1" fmla="*/ 23 h 99"/>
                <a:gd name="T2" fmla="*/ 50 w 182"/>
                <a:gd name="T3" fmla="*/ 99 h 99"/>
                <a:gd name="T4" fmla="*/ 0 w 182"/>
                <a:gd name="T5" fmla="*/ 0 h 99"/>
                <a:gd name="T6" fmla="*/ 182 w 182"/>
                <a:gd name="T7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" h="99">
                  <a:moveTo>
                    <a:pt x="182" y="23"/>
                  </a:moveTo>
                  <a:lnTo>
                    <a:pt x="50" y="99"/>
                  </a:lnTo>
                  <a:lnTo>
                    <a:pt x="0" y="0"/>
                  </a:lnTo>
                  <a:lnTo>
                    <a:pt x="182" y="2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258"/>
            <p:cNvSpPr>
              <a:spLocks/>
            </p:cNvSpPr>
            <p:nvPr/>
          </p:nvSpPr>
          <p:spPr bwMode="auto">
            <a:xfrm>
              <a:off x="4778290" y="2046878"/>
              <a:ext cx="368912" cy="211112"/>
            </a:xfrm>
            <a:custGeom>
              <a:avLst/>
              <a:gdLst>
                <a:gd name="T0" fmla="*/ 0 w 173"/>
                <a:gd name="T1" fmla="*/ 45 h 99"/>
                <a:gd name="T2" fmla="*/ 173 w 173"/>
                <a:gd name="T3" fmla="*/ 99 h 99"/>
                <a:gd name="T4" fmla="*/ 123 w 173"/>
                <a:gd name="T5" fmla="*/ 0 h 99"/>
                <a:gd name="T6" fmla="*/ 0 w 173"/>
                <a:gd name="T7" fmla="*/ 4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99">
                  <a:moveTo>
                    <a:pt x="0" y="45"/>
                  </a:moveTo>
                  <a:lnTo>
                    <a:pt x="173" y="99"/>
                  </a:lnTo>
                  <a:lnTo>
                    <a:pt x="123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259"/>
            <p:cNvSpPr>
              <a:spLocks/>
            </p:cNvSpPr>
            <p:nvPr/>
          </p:nvSpPr>
          <p:spPr bwMode="auto">
            <a:xfrm>
              <a:off x="4778290" y="2142837"/>
              <a:ext cx="368912" cy="336925"/>
            </a:xfrm>
            <a:custGeom>
              <a:avLst/>
              <a:gdLst>
                <a:gd name="T0" fmla="*/ 88 w 173"/>
                <a:gd name="T1" fmla="*/ 158 h 158"/>
                <a:gd name="T2" fmla="*/ 173 w 173"/>
                <a:gd name="T3" fmla="*/ 54 h 158"/>
                <a:gd name="T4" fmla="*/ 0 w 173"/>
                <a:gd name="T5" fmla="*/ 0 h 158"/>
                <a:gd name="T6" fmla="*/ 88 w 173"/>
                <a:gd name="T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58">
                  <a:moveTo>
                    <a:pt x="88" y="158"/>
                  </a:moveTo>
                  <a:lnTo>
                    <a:pt x="173" y="54"/>
                  </a:lnTo>
                  <a:lnTo>
                    <a:pt x="0" y="0"/>
                  </a:lnTo>
                  <a:lnTo>
                    <a:pt x="88" y="158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260"/>
            <p:cNvSpPr>
              <a:spLocks/>
            </p:cNvSpPr>
            <p:nvPr/>
          </p:nvSpPr>
          <p:spPr bwMode="auto">
            <a:xfrm>
              <a:off x="4663138" y="2142837"/>
              <a:ext cx="302806" cy="336925"/>
            </a:xfrm>
            <a:custGeom>
              <a:avLst/>
              <a:gdLst>
                <a:gd name="T0" fmla="*/ 0 w 142"/>
                <a:gd name="T1" fmla="*/ 158 h 158"/>
                <a:gd name="T2" fmla="*/ 142 w 142"/>
                <a:gd name="T3" fmla="*/ 158 h 158"/>
                <a:gd name="T4" fmla="*/ 54 w 142"/>
                <a:gd name="T5" fmla="*/ 0 h 158"/>
                <a:gd name="T6" fmla="*/ 0 w 142"/>
                <a:gd name="T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58">
                  <a:moveTo>
                    <a:pt x="0" y="158"/>
                  </a:moveTo>
                  <a:lnTo>
                    <a:pt x="142" y="158"/>
                  </a:lnTo>
                  <a:lnTo>
                    <a:pt x="54" y="0"/>
                  </a:lnTo>
                  <a:lnTo>
                    <a:pt x="0" y="158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261"/>
            <p:cNvSpPr>
              <a:spLocks/>
            </p:cNvSpPr>
            <p:nvPr/>
          </p:nvSpPr>
          <p:spPr bwMode="auto">
            <a:xfrm>
              <a:off x="4449895" y="2142837"/>
              <a:ext cx="328395" cy="336925"/>
            </a:xfrm>
            <a:custGeom>
              <a:avLst/>
              <a:gdLst>
                <a:gd name="T0" fmla="*/ 0 w 154"/>
                <a:gd name="T1" fmla="*/ 54 h 158"/>
                <a:gd name="T2" fmla="*/ 100 w 154"/>
                <a:gd name="T3" fmla="*/ 158 h 158"/>
                <a:gd name="T4" fmla="*/ 154 w 154"/>
                <a:gd name="T5" fmla="*/ 0 h 158"/>
                <a:gd name="T6" fmla="*/ 0 w 154"/>
                <a:gd name="T7" fmla="*/ 5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58">
                  <a:moveTo>
                    <a:pt x="0" y="54"/>
                  </a:moveTo>
                  <a:lnTo>
                    <a:pt x="100" y="158"/>
                  </a:lnTo>
                  <a:lnTo>
                    <a:pt x="154" y="0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262"/>
            <p:cNvSpPr>
              <a:spLocks/>
            </p:cNvSpPr>
            <p:nvPr/>
          </p:nvSpPr>
          <p:spPr bwMode="auto">
            <a:xfrm>
              <a:off x="4383789" y="2257989"/>
              <a:ext cx="279350" cy="221773"/>
            </a:xfrm>
            <a:custGeom>
              <a:avLst/>
              <a:gdLst>
                <a:gd name="T0" fmla="*/ 0 w 131"/>
                <a:gd name="T1" fmla="*/ 104 h 104"/>
                <a:gd name="T2" fmla="*/ 131 w 131"/>
                <a:gd name="T3" fmla="*/ 104 h 104"/>
                <a:gd name="T4" fmla="*/ 31 w 131"/>
                <a:gd name="T5" fmla="*/ 0 h 104"/>
                <a:gd name="T6" fmla="*/ 0 w 131"/>
                <a:gd name="T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104">
                  <a:moveTo>
                    <a:pt x="0" y="104"/>
                  </a:moveTo>
                  <a:lnTo>
                    <a:pt x="131" y="104"/>
                  </a:lnTo>
                  <a:lnTo>
                    <a:pt x="31" y="0"/>
                  </a:lnTo>
                  <a:lnTo>
                    <a:pt x="0" y="10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263"/>
            <p:cNvSpPr>
              <a:spLocks/>
            </p:cNvSpPr>
            <p:nvPr/>
          </p:nvSpPr>
          <p:spPr bwMode="auto">
            <a:xfrm>
              <a:off x="4066057" y="2257989"/>
              <a:ext cx="383838" cy="221773"/>
            </a:xfrm>
            <a:custGeom>
              <a:avLst/>
              <a:gdLst>
                <a:gd name="T0" fmla="*/ 0 w 180"/>
                <a:gd name="T1" fmla="*/ 52 h 104"/>
                <a:gd name="T2" fmla="*/ 149 w 180"/>
                <a:gd name="T3" fmla="*/ 104 h 104"/>
                <a:gd name="T4" fmla="*/ 180 w 180"/>
                <a:gd name="T5" fmla="*/ 0 h 104"/>
                <a:gd name="T6" fmla="*/ 0 w 180"/>
                <a:gd name="T7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104">
                  <a:moveTo>
                    <a:pt x="0" y="52"/>
                  </a:moveTo>
                  <a:lnTo>
                    <a:pt x="149" y="104"/>
                  </a:lnTo>
                  <a:lnTo>
                    <a:pt x="180" y="0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264"/>
            <p:cNvSpPr>
              <a:spLocks/>
            </p:cNvSpPr>
            <p:nvPr/>
          </p:nvSpPr>
          <p:spPr bwMode="auto">
            <a:xfrm>
              <a:off x="4076718" y="2479762"/>
              <a:ext cx="343323" cy="324130"/>
            </a:xfrm>
            <a:custGeom>
              <a:avLst/>
              <a:gdLst>
                <a:gd name="T0" fmla="*/ 0 w 161"/>
                <a:gd name="T1" fmla="*/ 112 h 152"/>
                <a:gd name="T2" fmla="*/ 144 w 161"/>
                <a:gd name="T3" fmla="*/ 0 h 152"/>
                <a:gd name="T4" fmla="*/ 161 w 161"/>
                <a:gd name="T5" fmla="*/ 152 h 152"/>
                <a:gd name="T6" fmla="*/ 0 w 161"/>
                <a:gd name="T7" fmla="*/ 11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152">
                  <a:moveTo>
                    <a:pt x="0" y="112"/>
                  </a:moveTo>
                  <a:lnTo>
                    <a:pt x="144" y="0"/>
                  </a:lnTo>
                  <a:lnTo>
                    <a:pt x="161" y="152"/>
                  </a:lnTo>
                  <a:lnTo>
                    <a:pt x="0" y="11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Freeform 265"/>
            <p:cNvSpPr>
              <a:spLocks/>
            </p:cNvSpPr>
            <p:nvPr/>
          </p:nvSpPr>
          <p:spPr bwMode="auto">
            <a:xfrm>
              <a:off x="4383789" y="2479762"/>
              <a:ext cx="279350" cy="324130"/>
            </a:xfrm>
            <a:custGeom>
              <a:avLst/>
              <a:gdLst>
                <a:gd name="T0" fmla="*/ 131 w 131"/>
                <a:gd name="T1" fmla="*/ 0 h 152"/>
                <a:gd name="T2" fmla="*/ 17 w 131"/>
                <a:gd name="T3" fmla="*/ 152 h 152"/>
                <a:gd name="T4" fmla="*/ 0 w 131"/>
                <a:gd name="T5" fmla="*/ 0 h 152"/>
                <a:gd name="T6" fmla="*/ 131 w 131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152">
                  <a:moveTo>
                    <a:pt x="131" y="0"/>
                  </a:moveTo>
                  <a:lnTo>
                    <a:pt x="17" y="152"/>
                  </a:lnTo>
                  <a:lnTo>
                    <a:pt x="0" y="0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Freeform 266"/>
            <p:cNvSpPr>
              <a:spLocks/>
            </p:cNvSpPr>
            <p:nvPr/>
          </p:nvSpPr>
          <p:spPr bwMode="auto">
            <a:xfrm>
              <a:off x="4420041" y="2479762"/>
              <a:ext cx="302806" cy="324130"/>
            </a:xfrm>
            <a:custGeom>
              <a:avLst/>
              <a:gdLst>
                <a:gd name="T0" fmla="*/ 142 w 142"/>
                <a:gd name="T1" fmla="*/ 126 h 152"/>
                <a:gd name="T2" fmla="*/ 0 w 142"/>
                <a:gd name="T3" fmla="*/ 152 h 152"/>
                <a:gd name="T4" fmla="*/ 114 w 142"/>
                <a:gd name="T5" fmla="*/ 0 h 152"/>
                <a:gd name="T6" fmla="*/ 142 w 142"/>
                <a:gd name="T7" fmla="*/ 12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52">
                  <a:moveTo>
                    <a:pt x="142" y="126"/>
                  </a:moveTo>
                  <a:lnTo>
                    <a:pt x="0" y="152"/>
                  </a:lnTo>
                  <a:lnTo>
                    <a:pt x="114" y="0"/>
                  </a:lnTo>
                  <a:lnTo>
                    <a:pt x="142" y="126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267"/>
            <p:cNvSpPr>
              <a:spLocks/>
            </p:cNvSpPr>
            <p:nvPr/>
          </p:nvSpPr>
          <p:spPr bwMode="auto">
            <a:xfrm>
              <a:off x="3976495" y="2479762"/>
              <a:ext cx="407296" cy="238833"/>
            </a:xfrm>
            <a:custGeom>
              <a:avLst/>
              <a:gdLst>
                <a:gd name="T0" fmla="*/ 0 w 191"/>
                <a:gd name="T1" fmla="*/ 7 h 112"/>
                <a:gd name="T2" fmla="*/ 47 w 191"/>
                <a:gd name="T3" fmla="*/ 112 h 112"/>
                <a:gd name="T4" fmla="*/ 191 w 191"/>
                <a:gd name="T5" fmla="*/ 0 h 112"/>
                <a:gd name="T6" fmla="*/ 0 w 191"/>
                <a:gd name="T7" fmla="*/ 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112">
                  <a:moveTo>
                    <a:pt x="0" y="7"/>
                  </a:moveTo>
                  <a:lnTo>
                    <a:pt x="47" y="112"/>
                  </a:lnTo>
                  <a:lnTo>
                    <a:pt x="191" y="0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268"/>
            <p:cNvSpPr>
              <a:spLocks/>
            </p:cNvSpPr>
            <p:nvPr/>
          </p:nvSpPr>
          <p:spPr bwMode="auto">
            <a:xfrm>
              <a:off x="4076718" y="2803892"/>
              <a:ext cx="343323" cy="266555"/>
            </a:xfrm>
            <a:custGeom>
              <a:avLst/>
              <a:gdLst>
                <a:gd name="T0" fmla="*/ 161 w 161"/>
                <a:gd name="T1" fmla="*/ 0 h 125"/>
                <a:gd name="T2" fmla="*/ 0 w 161"/>
                <a:gd name="T3" fmla="*/ 0 h 125"/>
                <a:gd name="T4" fmla="*/ 50 w 161"/>
                <a:gd name="T5" fmla="*/ 125 h 125"/>
                <a:gd name="T6" fmla="*/ 161 w 161"/>
                <a:gd name="T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125">
                  <a:moveTo>
                    <a:pt x="161" y="0"/>
                  </a:moveTo>
                  <a:lnTo>
                    <a:pt x="0" y="0"/>
                  </a:lnTo>
                  <a:lnTo>
                    <a:pt x="50" y="125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269"/>
            <p:cNvSpPr>
              <a:spLocks/>
            </p:cNvSpPr>
            <p:nvPr/>
          </p:nvSpPr>
          <p:spPr bwMode="auto">
            <a:xfrm>
              <a:off x="3788840" y="2803892"/>
              <a:ext cx="394501" cy="266555"/>
            </a:xfrm>
            <a:custGeom>
              <a:avLst/>
              <a:gdLst>
                <a:gd name="T0" fmla="*/ 0 w 185"/>
                <a:gd name="T1" fmla="*/ 125 h 125"/>
                <a:gd name="T2" fmla="*/ 135 w 185"/>
                <a:gd name="T3" fmla="*/ 0 h 125"/>
                <a:gd name="T4" fmla="*/ 185 w 185"/>
                <a:gd name="T5" fmla="*/ 125 h 125"/>
                <a:gd name="T6" fmla="*/ 0 w 185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5" h="125">
                  <a:moveTo>
                    <a:pt x="0" y="125"/>
                  </a:moveTo>
                  <a:lnTo>
                    <a:pt x="135" y="0"/>
                  </a:lnTo>
                  <a:lnTo>
                    <a:pt x="185" y="125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270"/>
            <p:cNvSpPr>
              <a:spLocks/>
            </p:cNvSpPr>
            <p:nvPr/>
          </p:nvSpPr>
          <p:spPr bwMode="auto">
            <a:xfrm>
              <a:off x="3663026" y="2744184"/>
              <a:ext cx="413692" cy="326263"/>
            </a:xfrm>
            <a:custGeom>
              <a:avLst/>
              <a:gdLst>
                <a:gd name="T0" fmla="*/ 0 w 194"/>
                <a:gd name="T1" fmla="*/ 0 h 153"/>
                <a:gd name="T2" fmla="*/ 59 w 194"/>
                <a:gd name="T3" fmla="*/ 153 h 153"/>
                <a:gd name="T4" fmla="*/ 194 w 194"/>
                <a:gd name="T5" fmla="*/ 28 h 153"/>
                <a:gd name="T6" fmla="*/ 0 w 194"/>
                <a:gd name="T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153">
                  <a:moveTo>
                    <a:pt x="0" y="0"/>
                  </a:moveTo>
                  <a:lnTo>
                    <a:pt x="59" y="153"/>
                  </a:lnTo>
                  <a:lnTo>
                    <a:pt x="194" y="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271"/>
            <p:cNvSpPr>
              <a:spLocks/>
            </p:cNvSpPr>
            <p:nvPr/>
          </p:nvSpPr>
          <p:spPr bwMode="auto">
            <a:xfrm>
              <a:off x="3381545" y="2744184"/>
              <a:ext cx="407296" cy="358249"/>
            </a:xfrm>
            <a:custGeom>
              <a:avLst/>
              <a:gdLst>
                <a:gd name="T0" fmla="*/ 0 w 191"/>
                <a:gd name="T1" fmla="*/ 168 h 168"/>
                <a:gd name="T2" fmla="*/ 132 w 191"/>
                <a:gd name="T3" fmla="*/ 0 h 168"/>
                <a:gd name="T4" fmla="*/ 191 w 191"/>
                <a:gd name="T5" fmla="*/ 153 h 168"/>
                <a:gd name="T6" fmla="*/ 0 w 191"/>
                <a:gd name="T7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168">
                  <a:moveTo>
                    <a:pt x="0" y="168"/>
                  </a:moveTo>
                  <a:lnTo>
                    <a:pt x="132" y="0"/>
                  </a:lnTo>
                  <a:lnTo>
                    <a:pt x="191" y="153"/>
                  </a:lnTo>
                  <a:lnTo>
                    <a:pt x="0" y="168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272"/>
            <p:cNvSpPr>
              <a:spLocks/>
            </p:cNvSpPr>
            <p:nvPr/>
          </p:nvSpPr>
          <p:spPr bwMode="auto">
            <a:xfrm>
              <a:off x="3319705" y="2703668"/>
              <a:ext cx="343323" cy="398766"/>
            </a:xfrm>
            <a:custGeom>
              <a:avLst/>
              <a:gdLst>
                <a:gd name="T0" fmla="*/ 0 w 161"/>
                <a:gd name="T1" fmla="*/ 0 h 187"/>
                <a:gd name="T2" fmla="*/ 161 w 161"/>
                <a:gd name="T3" fmla="*/ 19 h 187"/>
                <a:gd name="T4" fmla="*/ 29 w 161"/>
                <a:gd name="T5" fmla="*/ 187 h 187"/>
                <a:gd name="T6" fmla="*/ 0 w 161"/>
                <a:gd name="T7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187">
                  <a:moveTo>
                    <a:pt x="0" y="0"/>
                  </a:moveTo>
                  <a:lnTo>
                    <a:pt x="161" y="19"/>
                  </a:lnTo>
                  <a:lnTo>
                    <a:pt x="29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273"/>
            <p:cNvSpPr>
              <a:spLocks/>
            </p:cNvSpPr>
            <p:nvPr/>
          </p:nvSpPr>
          <p:spPr bwMode="auto">
            <a:xfrm>
              <a:off x="3089402" y="2703668"/>
              <a:ext cx="292144" cy="398766"/>
            </a:xfrm>
            <a:custGeom>
              <a:avLst/>
              <a:gdLst>
                <a:gd name="T0" fmla="*/ 0 w 137"/>
                <a:gd name="T1" fmla="*/ 146 h 187"/>
                <a:gd name="T2" fmla="*/ 137 w 137"/>
                <a:gd name="T3" fmla="*/ 187 h 187"/>
                <a:gd name="T4" fmla="*/ 108 w 137"/>
                <a:gd name="T5" fmla="*/ 0 h 187"/>
                <a:gd name="T6" fmla="*/ 0 w 137"/>
                <a:gd name="T7" fmla="*/ 14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187">
                  <a:moveTo>
                    <a:pt x="0" y="146"/>
                  </a:moveTo>
                  <a:lnTo>
                    <a:pt x="137" y="187"/>
                  </a:lnTo>
                  <a:lnTo>
                    <a:pt x="108" y="0"/>
                  </a:lnTo>
                  <a:lnTo>
                    <a:pt x="0" y="146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274"/>
            <p:cNvSpPr>
              <a:spLocks/>
            </p:cNvSpPr>
            <p:nvPr/>
          </p:nvSpPr>
          <p:spPr bwMode="auto">
            <a:xfrm>
              <a:off x="2912409" y="2703668"/>
              <a:ext cx="407296" cy="311335"/>
            </a:xfrm>
            <a:custGeom>
              <a:avLst/>
              <a:gdLst>
                <a:gd name="T0" fmla="*/ 0 w 191"/>
                <a:gd name="T1" fmla="*/ 7 h 146"/>
                <a:gd name="T2" fmla="*/ 191 w 191"/>
                <a:gd name="T3" fmla="*/ 0 h 146"/>
                <a:gd name="T4" fmla="*/ 83 w 191"/>
                <a:gd name="T5" fmla="*/ 146 h 146"/>
                <a:gd name="T6" fmla="*/ 0 w 191"/>
                <a:gd name="T7" fmla="*/ 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146">
                  <a:moveTo>
                    <a:pt x="0" y="7"/>
                  </a:moveTo>
                  <a:lnTo>
                    <a:pt x="191" y="0"/>
                  </a:lnTo>
                  <a:lnTo>
                    <a:pt x="83" y="146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275"/>
            <p:cNvSpPr>
              <a:spLocks/>
            </p:cNvSpPr>
            <p:nvPr/>
          </p:nvSpPr>
          <p:spPr bwMode="auto">
            <a:xfrm>
              <a:off x="3381545" y="3070447"/>
              <a:ext cx="407296" cy="238833"/>
            </a:xfrm>
            <a:custGeom>
              <a:avLst/>
              <a:gdLst>
                <a:gd name="T0" fmla="*/ 0 w 191"/>
                <a:gd name="T1" fmla="*/ 15 h 112"/>
                <a:gd name="T2" fmla="*/ 118 w 191"/>
                <a:gd name="T3" fmla="*/ 112 h 112"/>
                <a:gd name="T4" fmla="*/ 191 w 191"/>
                <a:gd name="T5" fmla="*/ 0 h 112"/>
                <a:gd name="T6" fmla="*/ 0 w 191"/>
                <a:gd name="T7" fmla="*/ 1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112">
                  <a:moveTo>
                    <a:pt x="0" y="15"/>
                  </a:moveTo>
                  <a:lnTo>
                    <a:pt x="118" y="112"/>
                  </a:lnTo>
                  <a:lnTo>
                    <a:pt x="191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276"/>
            <p:cNvSpPr>
              <a:spLocks/>
            </p:cNvSpPr>
            <p:nvPr/>
          </p:nvSpPr>
          <p:spPr bwMode="auto">
            <a:xfrm>
              <a:off x="3633172" y="3070447"/>
              <a:ext cx="266555" cy="339058"/>
            </a:xfrm>
            <a:custGeom>
              <a:avLst/>
              <a:gdLst>
                <a:gd name="T0" fmla="*/ 125 w 125"/>
                <a:gd name="T1" fmla="*/ 159 h 159"/>
                <a:gd name="T2" fmla="*/ 73 w 125"/>
                <a:gd name="T3" fmla="*/ 0 h 159"/>
                <a:gd name="T4" fmla="*/ 0 w 125"/>
                <a:gd name="T5" fmla="*/ 112 h 159"/>
                <a:gd name="T6" fmla="*/ 125 w 125"/>
                <a:gd name="T7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59">
                  <a:moveTo>
                    <a:pt x="125" y="159"/>
                  </a:moveTo>
                  <a:lnTo>
                    <a:pt x="73" y="0"/>
                  </a:lnTo>
                  <a:lnTo>
                    <a:pt x="0" y="112"/>
                  </a:lnTo>
                  <a:lnTo>
                    <a:pt x="125" y="159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" name="Freeform 277"/>
            <p:cNvSpPr>
              <a:spLocks/>
            </p:cNvSpPr>
            <p:nvPr/>
          </p:nvSpPr>
          <p:spPr bwMode="auto">
            <a:xfrm>
              <a:off x="3788840" y="3070447"/>
              <a:ext cx="394501" cy="339058"/>
            </a:xfrm>
            <a:custGeom>
              <a:avLst/>
              <a:gdLst>
                <a:gd name="T0" fmla="*/ 185 w 185"/>
                <a:gd name="T1" fmla="*/ 0 h 159"/>
                <a:gd name="T2" fmla="*/ 52 w 185"/>
                <a:gd name="T3" fmla="*/ 159 h 159"/>
                <a:gd name="T4" fmla="*/ 0 w 185"/>
                <a:gd name="T5" fmla="*/ 0 h 159"/>
                <a:gd name="T6" fmla="*/ 185 w 185"/>
                <a:gd name="T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5" h="159">
                  <a:moveTo>
                    <a:pt x="185" y="0"/>
                  </a:moveTo>
                  <a:lnTo>
                    <a:pt x="52" y="159"/>
                  </a:lnTo>
                  <a:lnTo>
                    <a:pt x="0" y="0"/>
                  </a:lnTo>
                  <a:lnTo>
                    <a:pt x="185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1" name="Freeform 278"/>
            <p:cNvSpPr>
              <a:spLocks/>
            </p:cNvSpPr>
            <p:nvPr/>
          </p:nvSpPr>
          <p:spPr bwMode="auto">
            <a:xfrm>
              <a:off x="4183340" y="2803892"/>
              <a:ext cx="432885" cy="317733"/>
            </a:xfrm>
            <a:custGeom>
              <a:avLst/>
              <a:gdLst>
                <a:gd name="T0" fmla="*/ 111 w 203"/>
                <a:gd name="T1" fmla="*/ 0 h 149"/>
                <a:gd name="T2" fmla="*/ 203 w 203"/>
                <a:gd name="T3" fmla="*/ 149 h 149"/>
                <a:gd name="T4" fmla="*/ 0 w 203"/>
                <a:gd name="T5" fmla="*/ 125 h 149"/>
                <a:gd name="T6" fmla="*/ 111 w 203"/>
                <a:gd name="T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" h="149">
                  <a:moveTo>
                    <a:pt x="111" y="0"/>
                  </a:moveTo>
                  <a:lnTo>
                    <a:pt x="203" y="149"/>
                  </a:lnTo>
                  <a:lnTo>
                    <a:pt x="0" y="125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279"/>
            <p:cNvSpPr>
              <a:spLocks/>
            </p:cNvSpPr>
            <p:nvPr/>
          </p:nvSpPr>
          <p:spPr bwMode="auto">
            <a:xfrm>
              <a:off x="4420041" y="2748449"/>
              <a:ext cx="302806" cy="373177"/>
            </a:xfrm>
            <a:custGeom>
              <a:avLst/>
              <a:gdLst>
                <a:gd name="T0" fmla="*/ 142 w 142"/>
                <a:gd name="T1" fmla="*/ 0 h 175"/>
                <a:gd name="T2" fmla="*/ 92 w 142"/>
                <a:gd name="T3" fmla="*/ 175 h 175"/>
                <a:gd name="T4" fmla="*/ 0 w 142"/>
                <a:gd name="T5" fmla="*/ 26 h 175"/>
                <a:gd name="T6" fmla="*/ 142 w 142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75">
                  <a:moveTo>
                    <a:pt x="142" y="0"/>
                  </a:moveTo>
                  <a:lnTo>
                    <a:pt x="92" y="175"/>
                  </a:lnTo>
                  <a:lnTo>
                    <a:pt x="0" y="26"/>
                  </a:lnTo>
                  <a:lnTo>
                    <a:pt x="142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280"/>
            <p:cNvSpPr>
              <a:spLocks/>
            </p:cNvSpPr>
            <p:nvPr/>
          </p:nvSpPr>
          <p:spPr bwMode="auto">
            <a:xfrm>
              <a:off x="4616225" y="2748449"/>
              <a:ext cx="364647" cy="373177"/>
            </a:xfrm>
            <a:custGeom>
              <a:avLst/>
              <a:gdLst>
                <a:gd name="T0" fmla="*/ 171 w 171"/>
                <a:gd name="T1" fmla="*/ 118 h 175"/>
                <a:gd name="T2" fmla="*/ 0 w 171"/>
                <a:gd name="T3" fmla="*/ 175 h 175"/>
                <a:gd name="T4" fmla="*/ 50 w 171"/>
                <a:gd name="T5" fmla="*/ 0 h 175"/>
                <a:gd name="T6" fmla="*/ 171 w 171"/>
                <a:gd name="T7" fmla="*/ 11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175">
                  <a:moveTo>
                    <a:pt x="171" y="118"/>
                  </a:moveTo>
                  <a:lnTo>
                    <a:pt x="0" y="175"/>
                  </a:lnTo>
                  <a:lnTo>
                    <a:pt x="50" y="0"/>
                  </a:lnTo>
                  <a:lnTo>
                    <a:pt x="171" y="118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281"/>
            <p:cNvSpPr>
              <a:spLocks/>
            </p:cNvSpPr>
            <p:nvPr/>
          </p:nvSpPr>
          <p:spPr bwMode="auto">
            <a:xfrm>
              <a:off x="4722846" y="2560794"/>
              <a:ext cx="258025" cy="439281"/>
            </a:xfrm>
            <a:custGeom>
              <a:avLst/>
              <a:gdLst>
                <a:gd name="T0" fmla="*/ 104 w 121"/>
                <a:gd name="T1" fmla="*/ 0 h 206"/>
                <a:gd name="T2" fmla="*/ 0 w 121"/>
                <a:gd name="T3" fmla="*/ 88 h 206"/>
                <a:gd name="T4" fmla="*/ 121 w 121"/>
                <a:gd name="T5" fmla="*/ 206 h 206"/>
                <a:gd name="T6" fmla="*/ 104 w 121"/>
                <a:gd name="T7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206">
                  <a:moveTo>
                    <a:pt x="104" y="0"/>
                  </a:moveTo>
                  <a:lnTo>
                    <a:pt x="0" y="88"/>
                  </a:lnTo>
                  <a:lnTo>
                    <a:pt x="121" y="206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282"/>
            <p:cNvSpPr>
              <a:spLocks/>
            </p:cNvSpPr>
            <p:nvPr/>
          </p:nvSpPr>
          <p:spPr bwMode="auto">
            <a:xfrm>
              <a:off x="4944620" y="2560794"/>
              <a:ext cx="321998" cy="439281"/>
            </a:xfrm>
            <a:custGeom>
              <a:avLst/>
              <a:gdLst>
                <a:gd name="T0" fmla="*/ 151 w 151"/>
                <a:gd name="T1" fmla="*/ 71 h 206"/>
                <a:gd name="T2" fmla="*/ 17 w 151"/>
                <a:gd name="T3" fmla="*/ 206 h 206"/>
                <a:gd name="T4" fmla="*/ 0 w 151"/>
                <a:gd name="T5" fmla="*/ 0 h 206"/>
                <a:gd name="T6" fmla="*/ 151 w 151"/>
                <a:gd name="T7" fmla="*/ 7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206">
                  <a:moveTo>
                    <a:pt x="151" y="71"/>
                  </a:moveTo>
                  <a:lnTo>
                    <a:pt x="17" y="206"/>
                  </a:lnTo>
                  <a:lnTo>
                    <a:pt x="0" y="0"/>
                  </a:lnTo>
                  <a:lnTo>
                    <a:pt x="151" y="7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83"/>
            <p:cNvSpPr>
              <a:spLocks/>
            </p:cNvSpPr>
            <p:nvPr/>
          </p:nvSpPr>
          <p:spPr bwMode="auto">
            <a:xfrm>
              <a:off x="4980870" y="2703668"/>
              <a:ext cx="484063" cy="296409"/>
            </a:xfrm>
            <a:custGeom>
              <a:avLst/>
              <a:gdLst>
                <a:gd name="T0" fmla="*/ 227 w 227"/>
                <a:gd name="T1" fmla="*/ 94 h 139"/>
                <a:gd name="T2" fmla="*/ 0 w 227"/>
                <a:gd name="T3" fmla="*/ 139 h 139"/>
                <a:gd name="T4" fmla="*/ 134 w 227"/>
                <a:gd name="T5" fmla="*/ 0 h 139"/>
                <a:gd name="T6" fmla="*/ 227 w 227"/>
                <a:gd name="T7" fmla="*/ 9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139">
                  <a:moveTo>
                    <a:pt x="227" y="94"/>
                  </a:moveTo>
                  <a:lnTo>
                    <a:pt x="0" y="139"/>
                  </a:lnTo>
                  <a:lnTo>
                    <a:pt x="134" y="0"/>
                  </a:lnTo>
                  <a:lnTo>
                    <a:pt x="227" y="9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84"/>
            <p:cNvSpPr>
              <a:spLocks/>
            </p:cNvSpPr>
            <p:nvPr/>
          </p:nvSpPr>
          <p:spPr bwMode="auto">
            <a:xfrm>
              <a:off x="4183340" y="3070447"/>
              <a:ext cx="432885" cy="405163"/>
            </a:xfrm>
            <a:custGeom>
              <a:avLst/>
              <a:gdLst>
                <a:gd name="T0" fmla="*/ 203 w 203"/>
                <a:gd name="T1" fmla="*/ 24 h 190"/>
                <a:gd name="T2" fmla="*/ 189 w 203"/>
                <a:gd name="T3" fmla="*/ 190 h 190"/>
                <a:gd name="T4" fmla="*/ 0 w 203"/>
                <a:gd name="T5" fmla="*/ 0 h 190"/>
                <a:gd name="T6" fmla="*/ 203 w 203"/>
                <a:gd name="T7" fmla="*/ 2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" h="190">
                  <a:moveTo>
                    <a:pt x="203" y="24"/>
                  </a:moveTo>
                  <a:lnTo>
                    <a:pt x="189" y="190"/>
                  </a:lnTo>
                  <a:lnTo>
                    <a:pt x="0" y="0"/>
                  </a:lnTo>
                  <a:lnTo>
                    <a:pt x="203" y="2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285"/>
            <p:cNvSpPr>
              <a:spLocks/>
            </p:cNvSpPr>
            <p:nvPr/>
          </p:nvSpPr>
          <p:spPr bwMode="auto">
            <a:xfrm>
              <a:off x="4586371" y="3121625"/>
              <a:ext cx="358249" cy="353984"/>
            </a:xfrm>
            <a:custGeom>
              <a:avLst/>
              <a:gdLst>
                <a:gd name="T0" fmla="*/ 168 w 168"/>
                <a:gd name="T1" fmla="*/ 88 h 166"/>
                <a:gd name="T2" fmla="*/ 0 w 168"/>
                <a:gd name="T3" fmla="*/ 166 h 166"/>
                <a:gd name="T4" fmla="*/ 14 w 168"/>
                <a:gd name="T5" fmla="*/ 0 h 166"/>
                <a:gd name="T6" fmla="*/ 168 w 168"/>
                <a:gd name="T7" fmla="*/ 8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" h="166">
                  <a:moveTo>
                    <a:pt x="168" y="88"/>
                  </a:moveTo>
                  <a:lnTo>
                    <a:pt x="0" y="166"/>
                  </a:lnTo>
                  <a:lnTo>
                    <a:pt x="14" y="0"/>
                  </a:lnTo>
                  <a:lnTo>
                    <a:pt x="168" y="88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286"/>
            <p:cNvSpPr>
              <a:spLocks/>
            </p:cNvSpPr>
            <p:nvPr/>
          </p:nvSpPr>
          <p:spPr bwMode="auto">
            <a:xfrm>
              <a:off x="3899727" y="3070447"/>
              <a:ext cx="283614" cy="545903"/>
            </a:xfrm>
            <a:custGeom>
              <a:avLst/>
              <a:gdLst>
                <a:gd name="T0" fmla="*/ 133 w 133"/>
                <a:gd name="T1" fmla="*/ 0 h 256"/>
                <a:gd name="T2" fmla="*/ 133 w 133"/>
                <a:gd name="T3" fmla="*/ 256 h 256"/>
                <a:gd name="T4" fmla="*/ 0 w 133"/>
                <a:gd name="T5" fmla="*/ 159 h 256"/>
                <a:gd name="T6" fmla="*/ 133 w 133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256">
                  <a:moveTo>
                    <a:pt x="133" y="0"/>
                  </a:moveTo>
                  <a:lnTo>
                    <a:pt x="133" y="256"/>
                  </a:lnTo>
                  <a:lnTo>
                    <a:pt x="0" y="159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287"/>
            <p:cNvSpPr>
              <a:spLocks/>
            </p:cNvSpPr>
            <p:nvPr/>
          </p:nvSpPr>
          <p:spPr bwMode="auto">
            <a:xfrm>
              <a:off x="4183340" y="3070447"/>
              <a:ext cx="403031" cy="545903"/>
            </a:xfrm>
            <a:custGeom>
              <a:avLst/>
              <a:gdLst>
                <a:gd name="T0" fmla="*/ 189 w 189"/>
                <a:gd name="T1" fmla="*/ 190 h 256"/>
                <a:gd name="T2" fmla="*/ 0 w 189"/>
                <a:gd name="T3" fmla="*/ 256 h 256"/>
                <a:gd name="T4" fmla="*/ 0 w 189"/>
                <a:gd name="T5" fmla="*/ 0 h 256"/>
                <a:gd name="T6" fmla="*/ 189 w 189"/>
                <a:gd name="T7" fmla="*/ 19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256">
                  <a:moveTo>
                    <a:pt x="189" y="190"/>
                  </a:moveTo>
                  <a:lnTo>
                    <a:pt x="0" y="256"/>
                  </a:lnTo>
                  <a:lnTo>
                    <a:pt x="0" y="0"/>
                  </a:lnTo>
                  <a:lnTo>
                    <a:pt x="189" y="19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288"/>
            <p:cNvSpPr>
              <a:spLocks/>
            </p:cNvSpPr>
            <p:nvPr/>
          </p:nvSpPr>
          <p:spPr bwMode="auto">
            <a:xfrm>
              <a:off x="3899727" y="3409503"/>
              <a:ext cx="283614" cy="484063"/>
            </a:xfrm>
            <a:custGeom>
              <a:avLst/>
              <a:gdLst>
                <a:gd name="T0" fmla="*/ 19 w 133"/>
                <a:gd name="T1" fmla="*/ 227 h 227"/>
                <a:gd name="T2" fmla="*/ 0 w 133"/>
                <a:gd name="T3" fmla="*/ 0 h 227"/>
                <a:gd name="T4" fmla="*/ 133 w 133"/>
                <a:gd name="T5" fmla="*/ 97 h 227"/>
                <a:gd name="T6" fmla="*/ 19 w 133"/>
                <a:gd name="T7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227">
                  <a:moveTo>
                    <a:pt x="19" y="227"/>
                  </a:moveTo>
                  <a:lnTo>
                    <a:pt x="0" y="0"/>
                  </a:lnTo>
                  <a:lnTo>
                    <a:pt x="133" y="97"/>
                  </a:lnTo>
                  <a:lnTo>
                    <a:pt x="19" y="227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289"/>
            <p:cNvSpPr>
              <a:spLocks/>
            </p:cNvSpPr>
            <p:nvPr/>
          </p:nvSpPr>
          <p:spPr bwMode="auto">
            <a:xfrm>
              <a:off x="3940243" y="3616350"/>
              <a:ext cx="343323" cy="524579"/>
            </a:xfrm>
            <a:custGeom>
              <a:avLst/>
              <a:gdLst>
                <a:gd name="T0" fmla="*/ 161 w 161"/>
                <a:gd name="T1" fmla="*/ 246 h 246"/>
                <a:gd name="T2" fmla="*/ 0 w 161"/>
                <a:gd name="T3" fmla="*/ 130 h 246"/>
                <a:gd name="T4" fmla="*/ 114 w 161"/>
                <a:gd name="T5" fmla="*/ 0 h 246"/>
                <a:gd name="T6" fmla="*/ 161 w 161"/>
                <a:gd name="T7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246">
                  <a:moveTo>
                    <a:pt x="161" y="246"/>
                  </a:moveTo>
                  <a:lnTo>
                    <a:pt x="0" y="130"/>
                  </a:lnTo>
                  <a:lnTo>
                    <a:pt x="114" y="0"/>
                  </a:lnTo>
                  <a:lnTo>
                    <a:pt x="161" y="246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290"/>
            <p:cNvSpPr>
              <a:spLocks/>
            </p:cNvSpPr>
            <p:nvPr/>
          </p:nvSpPr>
          <p:spPr bwMode="auto">
            <a:xfrm>
              <a:off x="4183340" y="3475609"/>
              <a:ext cx="403031" cy="601346"/>
            </a:xfrm>
            <a:custGeom>
              <a:avLst/>
              <a:gdLst>
                <a:gd name="T0" fmla="*/ 189 w 189"/>
                <a:gd name="T1" fmla="*/ 0 h 282"/>
                <a:gd name="T2" fmla="*/ 173 w 189"/>
                <a:gd name="T3" fmla="*/ 282 h 282"/>
                <a:gd name="T4" fmla="*/ 0 w 189"/>
                <a:gd name="T5" fmla="*/ 66 h 282"/>
                <a:gd name="T6" fmla="*/ 189 w 189"/>
                <a:gd name="T7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282">
                  <a:moveTo>
                    <a:pt x="189" y="0"/>
                  </a:moveTo>
                  <a:lnTo>
                    <a:pt x="173" y="282"/>
                  </a:lnTo>
                  <a:lnTo>
                    <a:pt x="0" y="66"/>
                  </a:lnTo>
                  <a:lnTo>
                    <a:pt x="189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291"/>
            <p:cNvSpPr>
              <a:spLocks/>
            </p:cNvSpPr>
            <p:nvPr/>
          </p:nvSpPr>
          <p:spPr bwMode="auto">
            <a:xfrm>
              <a:off x="4183340" y="3616350"/>
              <a:ext cx="368912" cy="524579"/>
            </a:xfrm>
            <a:custGeom>
              <a:avLst/>
              <a:gdLst>
                <a:gd name="T0" fmla="*/ 47 w 173"/>
                <a:gd name="T1" fmla="*/ 246 h 246"/>
                <a:gd name="T2" fmla="*/ 0 w 173"/>
                <a:gd name="T3" fmla="*/ 0 h 246"/>
                <a:gd name="T4" fmla="*/ 173 w 173"/>
                <a:gd name="T5" fmla="*/ 216 h 246"/>
                <a:gd name="T6" fmla="*/ 47 w 173"/>
                <a:gd name="T7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246">
                  <a:moveTo>
                    <a:pt x="47" y="246"/>
                  </a:moveTo>
                  <a:lnTo>
                    <a:pt x="0" y="0"/>
                  </a:lnTo>
                  <a:lnTo>
                    <a:pt x="173" y="216"/>
                  </a:lnTo>
                  <a:lnTo>
                    <a:pt x="47" y="246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292"/>
            <p:cNvSpPr>
              <a:spLocks/>
            </p:cNvSpPr>
            <p:nvPr/>
          </p:nvSpPr>
          <p:spPr bwMode="auto">
            <a:xfrm>
              <a:off x="4586371" y="3309279"/>
              <a:ext cx="620539" cy="398766"/>
            </a:xfrm>
            <a:custGeom>
              <a:avLst/>
              <a:gdLst>
                <a:gd name="T0" fmla="*/ 168 w 291"/>
                <a:gd name="T1" fmla="*/ 0 h 187"/>
                <a:gd name="T2" fmla="*/ 291 w 291"/>
                <a:gd name="T3" fmla="*/ 187 h 187"/>
                <a:gd name="T4" fmla="*/ 0 w 291"/>
                <a:gd name="T5" fmla="*/ 78 h 187"/>
                <a:gd name="T6" fmla="*/ 168 w 291"/>
                <a:gd name="T7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" h="187">
                  <a:moveTo>
                    <a:pt x="168" y="0"/>
                  </a:moveTo>
                  <a:lnTo>
                    <a:pt x="291" y="187"/>
                  </a:lnTo>
                  <a:lnTo>
                    <a:pt x="0" y="78"/>
                  </a:lnTo>
                  <a:lnTo>
                    <a:pt x="168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293"/>
            <p:cNvSpPr>
              <a:spLocks/>
            </p:cNvSpPr>
            <p:nvPr/>
          </p:nvSpPr>
          <p:spPr bwMode="auto">
            <a:xfrm>
              <a:off x="4552252" y="3475609"/>
              <a:ext cx="488328" cy="601346"/>
            </a:xfrm>
            <a:custGeom>
              <a:avLst/>
              <a:gdLst>
                <a:gd name="T0" fmla="*/ 229 w 229"/>
                <a:gd name="T1" fmla="*/ 234 h 282"/>
                <a:gd name="T2" fmla="*/ 16 w 229"/>
                <a:gd name="T3" fmla="*/ 0 h 282"/>
                <a:gd name="T4" fmla="*/ 0 w 229"/>
                <a:gd name="T5" fmla="*/ 282 h 282"/>
                <a:gd name="T6" fmla="*/ 229 w 229"/>
                <a:gd name="T7" fmla="*/ 234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" h="282">
                  <a:moveTo>
                    <a:pt x="229" y="234"/>
                  </a:moveTo>
                  <a:lnTo>
                    <a:pt x="16" y="0"/>
                  </a:lnTo>
                  <a:lnTo>
                    <a:pt x="0" y="282"/>
                  </a:lnTo>
                  <a:lnTo>
                    <a:pt x="229" y="23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294"/>
            <p:cNvSpPr>
              <a:spLocks/>
            </p:cNvSpPr>
            <p:nvPr/>
          </p:nvSpPr>
          <p:spPr bwMode="auto">
            <a:xfrm>
              <a:off x="4586371" y="3475609"/>
              <a:ext cx="620539" cy="498990"/>
            </a:xfrm>
            <a:custGeom>
              <a:avLst/>
              <a:gdLst>
                <a:gd name="T0" fmla="*/ 291 w 291"/>
                <a:gd name="T1" fmla="*/ 109 h 234"/>
                <a:gd name="T2" fmla="*/ 213 w 291"/>
                <a:gd name="T3" fmla="*/ 234 h 234"/>
                <a:gd name="T4" fmla="*/ 0 w 291"/>
                <a:gd name="T5" fmla="*/ 0 h 234"/>
                <a:gd name="T6" fmla="*/ 291 w 291"/>
                <a:gd name="T7" fmla="*/ 10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" h="234">
                  <a:moveTo>
                    <a:pt x="291" y="109"/>
                  </a:moveTo>
                  <a:lnTo>
                    <a:pt x="213" y="234"/>
                  </a:lnTo>
                  <a:lnTo>
                    <a:pt x="0" y="0"/>
                  </a:lnTo>
                  <a:lnTo>
                    <a:pt x="291" y="109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295"/>
            <p:cNvSpPr>
              <a:spLocks/>
            </p:cNvSpPr>
            <p:nvPr/>
          </p:nvSpPr>
          <p:spPr bwMode="auto">
            <a:xfrm>
              <a:off x="4944620" y="3309279"/>
              <a:ext cx="590685" cy="398766"/>
            </a:xfrm>
            <a:custGeom>
              <a:avLst/>
              <a:gdLst>
                <a:gd name="T0" fmla="*/ 0 w 277"/>
                <a:gd name="T1" fmla="*/ 0 h 187"/>
                <a:gd name="T2" fmla="*/ 277 w 277"/>
                <a:gd name="T3" fmla="*/ 47 h 187"/>
                <a:gd name="T4" fmla="*/ 123 w 277"/>
                <a:gd name="T5" fmla="*/ 187 h 187"/>
                <a:gd name="T6" fmla="*/ 0 w 277"/>
                <a:gd name="T7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" h="187">
                  <a:moveTo>
                    <a:pt x="0" y="0"/>
                  </a:moveTo>
                  <a:lnTo>
                    <a:pt x="277" y="47"/>
                  </a:lnTo>
                  <a:lnTo>
                    <a:pt x="123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296"/>
            <p:cNvSpPr>
              <a:spLocks/>
            </p:cNvSpPr>
            <p:nvPr/>
          </p:nvSpPr>
          <p:spPr bwMode="auto">
            <a:xfrm>
              <a:off x="4944620" y="3081108"/>
              <a:ext cx="590685" cy="328395"/>
            </a:xfrm>
            <a:custGeom>
              <a:avLst/>
              <a:gdLst>
                <a:gd name="T0" fmla="*/ 102 w 277"/>
                <a:gd name="T1" fmla="*/ 0 h 154"/>
                <a:gd name="T2" fmla="*/ 277 w 277"/>
                <a:gd name="T3" fmla="*/ 154 h 154"/>
                <a:gd name="T4" fmla="*/ 0 w 277"/>
                <a:gd name="T5" fmla="*/ 107 h 154"/>
                <a:gd name="T6" fmla="*/ 102 w 277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" h="154">
                  <a:moveTo>
                    <a:pt x="102" y="0"/>
                  </a:moveTo>
                  <a:lnTo>
                    <a:pt x="277" y="154"/>
                  </a:lnTo>
                  <a:lnTo>
                    <a:pt x="0" y="107"/>
                  </a:lnTo>
                  <a:lnTo>
                    <a:pt x="102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297"/>
            <p:cNvSpPr>
              <a:spLocks/>
            </p:cNvSpPr>
            <p:nvPr/>
          </p:nvSpPr>
          <p:spPr bwMode="auto">
            <a:xfrm>
              <a:off x="4283565" y="4076956"/>
              <a:ext cx="268687" cy="311335"/>
            </a:xfrm>
            <a:custGeom>
              <a:avLst/>
              <a:gdLst>
                <a:gd name="T0" fmla="*/ 126 w 126"/>
                <a:gd name="T1" fmla="*/ 0 h 146"/>
                <a:gd name="T2" fmla="*/ 95 w 126"/>
                <a:gd name="T3" fmla="*/ 146 h 146"/>
                <a:gd name="T4" fmla="*/ 0 w 126"/>
                <a:gd name="T5" fmla="*/ 30 h 146"/>
                <a:gd name="T6" fmla="*/ 126 w 126"/>
                <a:gd name="T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46">
                  <a:moveTo>
                    <a:pt x="126" y="0"/>
                  </a:moveTo>
                  <a:lnTo>
                    <a:pt x="95" y="146"/>
                  </a:lnTo>
                  <a:lnTo>
                    <a:pt x="0" y="30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298"/>
            <p:cNvSpPr>
              <a:spLocks/>
            </p:cNvSpPr>
            <p:nvPr/>
          </p:nvSpPr>
          <p:spPr bwMode="auto">
            <a:xfrm>
              <a:off x="2967853" y="3015004"/>
              <a:ext cx="413692" cy="294276"/>
            </a:xfrm>
            <a:custGeom>
              <a:avLst/>
              <a:gdLst>
                <a:gd name="T0" fmla="*/ 0 w 194"/>
                <a:gd name="T1" fmla="*/ 138 h 138"/>
                <a:gd name="T2" fmla="*/ 57 w 194"/>
                <a:gd name="T3" fmla="*/ 0 h 138"/>
                <a:gd name="T4" fmla="*/ 194 w 194"/>
                <a:gd name="T5" fmla="*/ 41 h 138"/>
                <a:gd name="T6" fmla="*/ 0 w 194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138">
                  <a:moveTo>
                    <a:pt x="0" y="138"/>
                  </a:moveTo>
                  <a:lnTo>
                    <a:pt x="57" y="0"/>
                  </a:lnTo>
                  <a:lnTo>
                    <a:pt x="194" y="41"/>
                  </a:lnTo>
                  <a:lnTo>
                    <a:pt x="0" y="138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299"/>
            <p:cNvSpPr>
              <a:spLocks/>
            </p:cNvSpPr>
            <p:nvPr/>
          </p:nvSpPr>
          <p:spPr bwMode="auto">
            <a:xfrm>
              <a:off x="2827112" y="2718594"/>
              <a:ext cx="262290" cy="351852"/>
            </a:xfrm>
            <a:custGeom>
              <a:avLst/>
              <a:gdLst>
                <a:gd name="T0" fmla="*/ 40 w 123"/>
                <a:gd name="T1" fmla="*/ 0 h 165"/>
                <a:gd name="T2" fmla="*/ 123 w 123"/>
                <a:gd name="T3" fmla="*/ 139 h 165"/>
                <a:gd name="T4" fmla="*/ 0 w 123"/>
                <a:gd name="T5" fmla="*/ 165 h 165"/>
                <a:gd name="T6" fmla="*/ 40 w 123"/>
                <a:gd name="T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165">
                  <a:moveTo>
                    <a:pt x="40" y="0"/>
                  </a:moveTo>
                  <a:lnTo>
                    <a:pt x="123" y="139"/>
                  </a:lnTo>
                  <a:lnTo>
                    <a:pt x="0" y="165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300"/>
            <p:cNvSpPr>
              <a:spLocks/>
            </p:cNvSpPr>
            <p:nvPr/>
          </p:nvSpPr>
          <p:spPr bwMode="auto">
            <a:xfrm>
              <a:off x="2827112" y="3015004"/>
              <a:ext cx="262290" cy="294276"/>
            </a:xfrm>
            <a:custGeom>
              <a:avLst/>
              <a:gdLst>
                <a:gd name="T0" fmla="*/ 66 w 123"/>
                <a:gd name="T1" fmla="*/ 138 h 138"/>
                <a:gd name="T2" fmla="*/ 0 w 123"/>
                <a:gd name="T3" fmla="*/ 26 h 138"/>
                <a:gd name="T4" fmla="*/ 123 w 123"/>
                <a:gd name="T5" fmla="*/ 0 h 138"/>
                <a:gd name="T6" fmla="*/ 66 w 123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138">
                  <a:moveTo>
                    <a:pt x="66" y="138"/>
                  </a:moveTo>
                  <a:lnTo>
                    <a:pt x="0" y="26"/>
                  </a:lnTo>
                  <a:lnTo>
                    <a:pt x="123" y="0"/>
                  </a:lnTo>
                  <a:lnTo>
                    <a:pt x="66" y="138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301"/>
            <p:cNvSpPr>
              <a:spLocks/>
            </p:cNvSpPr>
            <p:nvPr/>
          </p:nvSpPr>
          <p:spPr bwMode="auto">
            <a:xfrm>
              <a:off x="4486146" y="4076956"/>
              <a:ext cx="413692" cy="428620"/>
            </a:xfrm>
            <a:custGeom>
              <a:avLst/>
              <a:gdLst>
                <a:gd name="T0" fmla="*/ 194 w 194"/>
                <a:gd name="T1" fmla="*/ 201 h 201"/>
                <a:gd name="T2" fmla="*/ 0 w 194"/>
                <a:gd name="T3" fmla="*/ 146 h 201"/>
                <a:gd name="T4" fmla="*/ 31 w 194"/>
                <a:gd name="T5" fmla="*/ 0 h 201"/>
                <a:gd name="T6" fmla="*/ 194 w 194"/>
                <a:gd name="T7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201">
                  <a:moveTo>
                    <a:pt x="194" y="201"/>
                  </a:moveTo>
                  <a:lnTo>
                    <a:pt x="0" y="146"/>
                  </a:lnTo>
                  <a:lnTo>
                    <a:pt x="31" y="0"/>
                  </a:lnTo>
                  <a:lnTo>
                    <a:pt x="194" y="20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302"/>
            <p:cNvSpPr>
              <a:spLocks/>
            </p:cNvSpPr>
            <p:nvPr/>
          </p:nvSpPr>
          <p:spPr bwMode="auto">
            <a:xfrm>
              <a:off x="5076830" y="6004676"/>
              <a:ext cx="245231" cy="302806"/>
            </a:xfrm>
            <a:custGeom>
              <a:avLst/>
              <a:gdLst>
                <a:gd name="T0" fmla="*/ 115 w 115"/>
                <a:gd name="T1" fmla="*/ 142 h 142"/>
                <a:gd name="T2" fmla="*/ 0 w 115"/>
                <a:gd name="T3" fmla="*/ 66 h 142"/>
                <a:gd name="T4" fmla="*/ 97 w 115"/>
                <a:gd name="T5" fmla="*/ 0 h 142"/>
                <a:gd name="T6" fmla="*/ 115 w 115"/>
                <a:gd name="T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42">
                  <a:moveTo>
                    <a:pt x="115" y="142"/>
                  </a:moveTo>
                  <a:lnTo>
                    <a:pt x="0" y="66"/>
                  </a:lnTo>
                  <a:lnTo>
                    <a:pt x="97" y="0"/>
                  </a:lnTo>
                  <a:lnTo>
                    <a:pt x="115" y="14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303"/>
            <p:cNvSpPr>
              <a:spLocks/>
            </p:cNvSpPr>
            <p:nvPr/>
          </p:nvSpPr>
          <p:spPr bwMode="auto">
            <a:xfrm>
              <a:off x="5076830" y="5712532"/>
              <a:ext cx="206847" cy="432885"/>
            </a:xfrm>
            <a:custGeom>
              <a:avLst/>
              <a:gdLst>
                <a:gd name="T0" fmla="*/ 28 w 97"/>
                <a:gd name="T1" fmla="*/ 0 h 203"/>
                <a:gd name="T2" fmla="*/ 0 w 97"/>
                <a:gd name="T3" fmla="*/ 203 h 203"/>
                <a:gd name="T4" fmla="*/ 97 w 97"/>
                <a:gd name="T5" fmla="*/ 137 h 203"/>
                <a:gd name="T6" fmla="*/ 28 w 97"/>
                <a:gd name="T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203">
                  <a:moveTo>
                    <a:pt x="28" y="0"/>
                  </a:moveTo>
                  <a:lnTo>
                    <a:pt x="0" y="203"/>
                  </a:lnTo>
                  <a:lnTo>
                    <a:pt x="97" y="137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304"/>
            <p:cNvSpPr>
              <a:spLocks/>
            </p:cNvSpPr>
            <p:nvPr/>
          </p:nvSpPr>
          <p:spPr bwMode="auto">
            <a:xfrm>
              <a:off x="5136539" y="5712532"/>
              <a:ext cx="398766" cy="292144"/>
            </a:xfrm>
            <a:custGeom>
              <a:avLst/>
              <a:gdLst>
                <a:gd name="T0" fmla="*/ 187 w 187"/>
                <a:gd name="T1" fmla="*/ 28 h 137"/>
                <a:gd name="T2" fmla="*/ 69 w 187"/>
                <a:gd name="T3" fmla="*/ 137 h 137"/>
                <a:gd name="T4" fmla="*/ 0 w 187"/>
                <a:gd name="T5" fmla="*/ 0 h 137"/>
                <a:gd name="T6" fmla="*/ 187 w 187"/>
                <a:gd name="T7" fmla="*/ 2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137">
                  <a:moveTo>
                    <a:pt x="187" y="28"/>
                  </a:moveTo>
                  <a:lnTo>
                    <a:pt x="69" y="137"/>
                  </a:lnTo>
                  <a:lnTo>
                    <a:pt x="0" y="0"/>
                  </a:lnTo>
                  <a:lnTo>
                    <a:pt x="187" y="28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305"/>
            <p:cNvSpPr>
              <a:spLocks/>
            </p:cNvSpPr>
            <p:nvPr/>
          </p:nvSpPr>
          <p:spPr bwMode="auto">
            <a:xfrm>
              <a:off x="5136539" y="5413991"/>
              <a:ext cx="398766" cy="358249"/>
            </a:xfrm>
            <a:custGeom>
              <a:avLst/>
              <a:gdLst>
                <a:gd name="T0" fmla="*/ 180 w 187"/>
                <a:gd name="T1" fmla="*/ 0 h 168"/>
                <a:gd name="T2" fmla="*/ 187 w 187"/>
                <a:gd name="T3" fmla="*/ 168 h 168"/>
                <a:gd name="T4" fmla="*/ 0 w 187"/>
                <a:gd name="T5" fmla="*/ 140 h 168"/>
                <a:gd name="T6" fmla="*/ 180 w 187"/>
                <a:gd name="T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168">
                  <a:moveTo>
                    <a:pt x="180" y="0"/>
                  </a:moveTo>
                  <a:lnTo>
                    <a:pt x="187" y="168"/>
                  </a:lnTo>
                  <a:lnTo>
                    <a:pt x="0" y="14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306"/>
            <p:cNvSpPr>
              <a:spLocks/>
            </p:cNvSpPr>
            <p:nvPr/>
          </p:nvSpPr>
          <p:spPr bwMode="auto">
            <a:xfrm>
              <a:off x="5136539" y="5362813"/>
              <a:ext cx="383838" cy="349719"/>
            </a:xfrm>
            <a:custGeom>
              <a:avLst/>
              <a:gdLst>
                <a:gd name="T0" fmla="*/ 21 w 180"/>
                <a:gd name="T1" fmla="*/ 0 h 164"/>
                <a:gd name="T2" fmla="*/ 0 w 180"/>
                <a:gd name="T3" fmla="*/ 164 h 164"/>
                <a:gd name="T4" fmla="*/ 180 w 180"/>
                <a:gd name="T5" fmla="*/ 24 h 164"/>
                <a:gd name="T6" fmla="*/ 21 w 180"/>
                <a:gd name="T7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164">
                  <a:moveTo>
                    <a:pt x="21" y="0"/>
                  </a:moveTo>
                  <a:lnTo>
                    <a:pt x="0" y="164"/>
                  </a:lnTo>
                  <a:lnTo>
                    <a:pt x="180" y="24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307"/>
            <p:cNvSpPr>
              <a:spLocks/>
            </p:cNvSpPr>
            <p:nvPr/>
          </p:nvSpPr>
          <p:spPr bwMode="auto">
            <a:xfrm>
              <a:off x="5520377" y="5413991"/>
              <a:ext cx="302806" cy="358249"/>
            </a:xfrm>
            <a:custGeom>
              <a:avLst/>
              <a:gdLst>
                <a:gd name="T0" fmla="*/ 0 w 142"/>
                <a:gd name="T1" fmla="*/ 0 h 168"/>
                <a:gd name="T2" fmla="*/ 142 w 142"/>
                <a:gd name="T3" fmla="*/ 0 h 168"/>
                <a:gd name="T4" fmla="*/ 7 w 142"/>
                <a:gd name="T5" fmla="*/ 168 h 168"/>
                <a:gd name="T6" fmla="*/ 0 w 142"/>
                <a:gd name="T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68">
                  <a:moveTo>
                    <a:pt x="0" y="0"/>
                  </a:moveTo>
                  <a:lnTo>
                    <a:pt x="142" y="0"/>
                  </a:lnTo>
                  <a:lnTo>
                    <a:pt x="7" y="16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308"/>
            <p:cNvSpPr>
              <a:spLocks/>
            </p:cNvSpPr>
            <p:nvPr/>
          </p:nvSpPr>
          <p:spPr bwMode="auto">
            <a:xfrm>
              <a:off x="5181319" y="5091994"/>
              <a:ext cx="339058" cy="321998"/>
            </a:xfrm>
            <a:custGeom>
              <a:avLst/>
              <a:gdLst>
                <a:gd name="T0" fmla="*/ 159 w 159"/>
                <a:gd name="T1" fmla="*/ 151 h 151"/>
                <a:gd name="T2" fmla="*/ 71 w 159"/>
                <a:gd name="T3" fmla="*/ 0 h 151"/>
                <a:gd name="T4" fmla="*/ 0 w 159"/>
                <a:gd name="T5" fmla="*/ 127 h 151"/>
                <a:gd name="T6" fmla="*/ 159 w 159"/>
                <a:gd name="T7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" h="151">
                  <a:moveTo>
                    <a:pt x="159" y="151"/>
                  </a:moveTo>
                  <a:lnTo>
                    <a:pt x="71" y="0"/>
                  </a:lnTo>
                  <a:lnTo>
                    <a:pt x="0" y="127"/>
                  </a:lnTo>
                  <a:lnTo>
                    <a:pt x="159" y="15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309"/>
            <p:cNvSpPr>
              <a:spLocks/>
            </p:cNvSpPr>
            <p:nvPr/>
          </p:nvSpPr>
          <p:spPr bwMode="auto">
            <a:xfrm>
              <a:off x="5332723" y="5051478"/>
              <a:ext cx="424355" cy="362514"/>
            </a:xfrm>
            <a:custGeom>
              <a:avLst/>
              <a:gdLst>
                <a:gd name="T0" fmla="*/ 199 w 199"/>
                <a:gd name="T1" fmla="*/ 0 h 170"/>
                <a:gd name="T2" fmla="*/ 88 w 199"/>
                <a:gd name="T3" fmla="*/ 170 h 170"/>
                <a:gd name="T4" fmla="*/ 0 w 199"/>
                <a:gd name="T5" fmla="*/ 19 h 170"/>
                <a:gd name="T6" fmla="*/ 199 w 199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" h="170">
                  <a:moveTo>
                    <a:pt x="199" y="0"/>
                  </a:moveTo>
                  <a:lnTo>
                    <a:pt x="88" y="170"/>
                  </a:lnTo>
                  <a:lnTo>
                    <a:pt x="0" y="19"/>
                  </a:lnTo>
                  <a:lnTo>
                    <a:pt x="199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310"/>
            <p:cNvSpPr>
              <a:spLocks/>
            </p:cNvSpPr>
            <p:nvPr/>
          </p:nvSpPr>
          <p:spPr bwMode="auto">
            <a:xfrm>
              <a:off x="5520377" y="5051478"/>
              <a:ext cx="302806" cy="362514"/>
            </a:xfrm>
            <a:custGeom>
              <a:avLst/>
              <a:gdLst>
                <a:gd name="T0" fmla="*/ 142 w 142"/>
                <a:gd name="T1" fmla="*/ 170 h 170"/>
                <a:gd name="T2" fmla="*/ 0 w 142"/>
                <a:gd name="T3" fmla="*/ 170 h 170"/>
                <a:gd name="T4" fmla="*/ 111 w 142"/>
                <a:gd name="T5" fmla="*/ 0 h 170"/>
                <a:gd name="T6" fmla="*/ 142 w 142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70">
                  <a:moveTo>
                    <a:pt x="142" y="170"/>
                  </a:moveTo>
                  <a:lnTo>
                    <a:pt x="0" y="170"/>
                  </a:lnTo>
                  <a:lnTo>
                    <a:pt x="111" y="0"/>
                  </a:lnTo>
                  <a:lnTo>
                    <a:pt x="142" y="17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311"/>
            <p:cNvSpPr>
              <a:spLocks/>
            </p:cNvSpPr>
            <p:nvPr/>
          </p:nvSpPr>
          <p:spPr bwMode="auto">
            <a:xfrm>
              <a:off x="5757076" y="5051478"/>
              <a:ext cx="236701" cy="362514"/>
            </a:xfrm>
            <a:custGeom>
              <a:avLst/>
              <a:gdLst>
                <a:gd name="T0" fmla="*/ 111 w 111"/>
                <a:gd name="T1" fmla="*/ 75 h 170"/>
                <a:gd name="T2" fmla="*/ 31 w 111"/>
                <a:gd name="T3" fmla="*/ 170 h 170"/>
                <a:gd name="T4" fmla="*/ 0 w 111"/>
                <a:gd name="T5" fmla="*/ 0 h 170"/>
                <a:gd name="T6" fmla="*/ 111 w 111"/>
                <a:gd name="T7" fmla="*/ 7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70">
                  <a:moveTo>
                    <a:pt x="111" y="75"/>
                  </a:moveTo>
                  <a:lnTo>
                    <a:pt x="31" y="170"/>
                  </a:lnTo>
                  <a:lnTo>
                    <a:pt x="0" y="0"/>
                  </a:lnTo>
                  <a:lnTo>
                    <a:pt x="111" y="7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312"/>
            <p:cNvSpPr>
              <a:spLocks/>
            </p:cNvSpPr>
            <p:nvPr/>
          </p:nvSpPr>
          <p:spPr bwMode="auto">
            <a:xfrm>
              <a:off x="5757076" y="4974710"/>
              <a:ext cx="332660" cy="236701"/>
            </a:xfrm>
            <a:custGeom>
              <a:avLst/>
              <a:gdLst>
                <a:gd name="T0" fmla="*/ 156 w 156"/>
                <a:gd name="T1" fmla="*/ 0 h 111"/>
                <a:gd name="T2" fmla="*/ 111 w 156"/>
                <a:gd name="T3" fmla="*/ 111 h 111"/>
                <a:gd name="T4" fmla="*/ 0 w 156"/>
                <a:gd name="T5" fmla="*/ 36 h 111"/>
                <a:gd name="T6" fmla="*/ 156 w 156"/>
                <a:gd name="T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111">
                  <a:moveTo>
                    <a:pt x="156" y="0"/>
                  </a:moveTo>
                  <a:lnTo>
                    <a:pt x="111" y="111"/>
                  </a:lnTo>
                  <a:lnTo>
                    <a:pt x="0" y="36"/>
                  </a:lnTo>
                  <a:lnTo>
                    <a:pt x="156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313"/>
            <p:cNvSpPr>
              <a:spLocks/>
            </p:cNvSpPr>
            <p:nvPr/>
          </p:nvSpPr>
          <p:spPr bwMode="auto">
            <a:xfrm>
              <a:off x="5757076" y="4823308"/>
              <a:ext cx="332660" cy="228171"/>
            </a:xfrm>
            <a:custGeom>
              <a:avLst/>
              <a:gdLst>
                <a:gd name="T0" fmla="*/ 68 w 156"/>
                <a:gd name="T1" fmla="*/ 0 h 107"/>
                <a:gd name="T2" fmla="*/ 0 w 156"/>
                <a:gd name="T3" fmla="*/ 107 h 107"/>
                <a:gd name="T4" fmla="*/ 156 w 156"/>
                <a:gd name="T5" fmla="*/ 71 h 107"/>
                <a:gd name="T6" fmla="*/ 68 w 156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107">
                  <a:moveTo>
                    <a:pt x="68" y="0"/>
                  </a:moveTo>
                  <a:lnTo>
                    <a:pt x="0" y="107"/>
                  </a:lnTo>
                  <a:lnTo>
                    <a:pt x="156" y="71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7" name="Freeform 314"/>
            <p:cNvSpPr>
              <a:spLocks/>
            </p:cNvSpPr>
            <p:nvPr/>
          </p:nvSpPr>
          <p:spPr bwMode="auto">
            <a:xfrm>
              <a:off x="5701633" y="4782791"/>
              <a:ext cx="200449" cy="268687"/>
            </a:xfrm>
            <a:custGeom>
              <a:avLst/>
              <a:gdLst>
                <a:gd name="T0" fmla="*/ 0 w 94"/>
                <a:gd name="T1" fmla="*/ 0 h 126"/>
                <a:gd name="T2" fmla="*/ 26 w 94"/>
                <a:gd name="T3" fmla="*/ 126 h 126"/>
                <a:gd name="T4" fmla="*/ 94 w 94"/>
                <a:gd name="T5" fmla="*/ 19 h 126"/>
                <a:gd name="T6" fmla="*/ 0 w 94"/>
                <a:gd name="T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26">
                  <a:moveTo>
                    <a:pt x="0" y="0"/>
                  </a:moveTo>
                  <a:lnTo>
                    <a:pt x="26" y="126"/>
                  </a:lnTo>
                  <a:lnTo>
                    <a:pt x="94" y="1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8" name="Freeform 315"/>
            <p:cNvSpPr>
              <a:spLocks/>
            </p:cNvSpPr>
            <p:nvPr/>
          </p:nvSpPr>
          <p:spPr bwMode="auto">
            <a:xfrm>
              <a:off x="5439344" y="4782791"/>
              <a:ext cx="317733" cy="268687"/>
            </a:xfrm>
            <a:custGeom>
              <a:avLst/>
              <a:gdLst>
                <a:gd name="T0" fmla="*/ 0 w 149"/>
                <a:gd name="T1" fmla="*/ 26 h 126"/>
                <a:gd name="T2" fmla="*/ 149 w 149"/>
                <a:gd name="T3" fmla="*/ 126 h 126"/>
                <a:gd name="T4" fmla="*/ 123 w 149"/>
                <a:gd name="T5" fmla="*/ 0 h 126"/>
                <a:gd name="T6" fmla="*/ 0 w 149"/>
                <a:gd name="T7" fmla="*/ 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26">
                  <a:moveTo>
                    <a:pt x="0" y="26"/>
                  </a:moveTo>
                  <a:lnTo>
                    <a:pt x="149" y="126"/>
                  </a:lnTo>
                  <a:lnTo>
                    <a:pt x="123" y="0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9" name="Freeform 316"/>
            <p:cNvSpPr>
              <a:spLocks/>
            </p:cNvSpPr>
            <p:nvPr/>
          </p:nvSpPr>
          <p:spPr bwMode="auto">
            <a:xfrm>
              <a:off x="5332723" y="4838234"/>
              <a:ext cx="424355" cy="253760"/>
            </a:xfrm>
            <a:custGeom>
              <a:avLst/>
              <a:gdLst>
                <a:gd name="T0" fmla="*/ 0 w 199"/>
                <a:gd name="T1" fmla="*/ 119 h 119"/>
                <a:gd name="T2" fmla="*/ 199 w 199"/>
                <a:gd name="T3" fmla="*/ 100 h 119"/>
                <a:gd name="T4" fmla="*/ 50 w 199"/>
                <a:gd name="T5" fmla="*/ 0 h 119"/>
                <a:gd name="T6" fmla="*/ 0 w 199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" h="119">
                  <a:moveTo>
                    <a:pt x="0" y="119"/>
                  </a:moveTo>
                  <a:lnTo>
                    <a:pt x="199" y="100"/>
                  </a:lnTo>
                  <a:lnTo>
                    <a:pt x="50" y="0"/>
                  </a:lnTo>
                  <a:lnTo>
                    <a:pt x="0" y="119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0" name="Freeform 317"/>
            <p:cNvSpPr>
              <a:spLocks/>
            </p:cNvSpPr>
            <p:nvPr/>
          </p:nvSpPr>
          <p:spPr bwMode="auto">
            <a:xfrm>
              <a:off x="5136539" y="5091994"/>
              <a:ext cx="196184" cy="270820"/>
            </a:xfrm>
            <a:custGeom>
              <a:avLst/>
              <a:gdLst>
                <a:gd name="T0" fmla="*/ 21 w 92"/>
                <a:gd name="T1" fmla="*/ 127 h 127"/>
                <a:gd name="T2" fmla="*/ 0 w 92"/>
                <a:gd name="T3" fmla="*/ 23 h 127"/>
                <a:gd name="T4" fmla="*/ 92 w 92"/>
                <a:gd name="T5" fmla="*/ 0 h 127"/>
                <a:gd name="T6" fmla="*/ 21 w 92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27">
                  <a:moveTo>
                    <a:pt x="21" y="127"/>
                  </a:moveTo>
                  <a:lnTo>
                    <a:pt x="0" y="23"/>
                  </a:lnTo>
                  <a:lnTo>
                    <a:pt x="92" y="0"/>
                  </a:lnTo>
                  <a:lnTo>
                    <a:pt x="21" y="127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1" name="Freeform 318"/>
            <p:cNvSpPr>
              <a:spLocks/>
            </p:cNvSpPr>
            <p:nvPr/>
          </p:nvSpPr>
          <p:spPr bwMode="auto">
            <a:xfrm>
              <a:off x="5004328" y="4974710"/>
              <a:ext cx="328395" cy="166330"/>
            </a:xfrm>
            <a:custGeom>
              <a:avLst/>
              <a:gdLst>
                <a:gd name="T0" fmla="*/ 0 w 154"/>
                <a:gd name="T1" fmla="*/ 0 h 78"/>
                <a:gd name="T2" fmla="*/ 62 w 154"/>
                <a:gd name="T3" fmla="*/ 78 h 78"/>
                <a:gd name="T4" fmla="*/ 154 w 154"/>
                <a:gd name="T5" fmla="*/ 55 h 78"/>
                <a:gd name="T6" fmla="*/ 0 w 154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78">
                  <a:moveTo>
                    <a:pt x="0" y="0"/>
                  </a:moveTo>
                  <a:lnTo>
                    <a:pt x="62" y="78"/>
                  </a:lnTo>
                  <a:lnTo>
                    <a:pt x="154" y="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319"/>
            <p:cNvSpPr>
              <a:spLocks/>
            </p:cNvSpPr>
            <p:nvPr/>
          </p:nvSpPr>
          <p:spPr bwMode="auto">
            <a:xfrm>
              <a:off x="5236762" y="4748672"/>
              <a:ext cx="202582" cy="343323"/>
            </a:xfrm>
            <a:custGeom>
              <a:avLst/>
              <a:gdLst>
                <a:gd name="T0" fmla="*/ 0 w 95"/>
                <a:gd name="T1" fmla="*/ 0 h 161"/>
                <a:gd name="T2" fmla="*/ 45 w 95"/>
                <a:gd name="T3" fmla="*/ 161 h 161"/>
                <a:gd name="T4" fmla="*/ 95 w 95"/>
                <a:gd name="T5" fmla="*/ 42 h 161"/>
                <a:gd name="T6" fmla="*/ 0 w 95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161">
                  <a:moveTo>
                    <a:pt x="0" y="0"/>
                  </a:moveTo>
                  <a:lnTo>
                    <a:pt x="45" y="161"/>
                  </a:lnTo>
                  <a:lnTo>
                    <a:pt x="95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320"/>
            <p:cNvSpPr>
              <a:spLocks/>
            </p:cNvSpPr>
            <p:nvPr/>
          </p:nvSpPr>
          <p:spPr bwMode="auto">
            <a:xfrm>
              <a:off x="5004328" y="4748672"/>
              <a:ext cx="328395" cy="343323"/>
            </a:xfrm>
            <a:custGeom>
              <a:avLst/>
              <a:gdLst>
                <a:gd name="T0" fmla="*/ 0 w 154"/>
                <a:gd name="T1" fmla="*/ 106 h 161"/>
                <a:gd name="T2" fmla="*/ 109 w 154"/>
                <a:gd name="T3" fmla="*/ 0 h 161"/>
                <a:gd name="T4" fmla="*/ 154 w 154"/>
                <a:gd name="T5" fmla="*/ 161 h 161"/>
                <a:gd name="T6" fmla="*/ 0 w 154"/>
                <a:gd name="T7" fmla="*/ 10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61">
                  <a:moveTo>
                    <a:pt x="0" y="106"/>
                  </a:moveTo>
                  <a:lnTo>
                    <a:pt x="109" y="0"/>
                  </a:lnTo>
                  <a:lnTo>
                    <a:pt x="154" y="161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321"/>
            <p:cNvSpPr>
              <a:spLocks/>
            </p:cNvSpPr>
            <p:nvPr/>
          </p:nvSpPr>
          <p:spPr bwMode="auto">
            <a:xfrm>
              <a:off x="5004328" y="4616461"/>
              <a:ext cx="232436" cy="358249"/>
            </a:xfrm>
            <a:custGeom>
              <a:avLst/>
              <a:gdLst>
                <a:gd name="T0" fmla="*/ 17 w 109"/>
                <a:gd name="T1" fmla="*/ 0 h 168"/>
                <a:gd name="T2" fmla="*/ 109 w 109"/>
                <a:gd name="T3" fmla="*/ 62 h 168"/>
                <a:gd name="T4" fmla="*/ 0 w 109"/>
                <a:gd name="T5" fmla="*/ 168 h 168"/>
                <a:gd name="T6" fmla="*/ 17 w 109"/>
                <a:gd name="T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68">
                  <a:moveTo>
                    <a:pt x="17" y="0"/>
                  </a:moveTo>
                  <a:lnTo>
                    <a:pt x="109" y="62"/>
                  </a:lnTo>
                  <a:lnTo>
                    <a:pt x="0" y="168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322"/>
            <p:cNvSpPr>
              <a:spLocks/>
            </p:cNvSpPr>
            <p:nvPr/>
          </p:nvSpPr>
          <p:spPr bwMode="auto">
            <a:xfrm>
              <a:off x="5040578" y="4516237"/>
              <a:ext cx="243097" cy="232436"/>
            </a:xfrm>
            <a:custGeom>
              <a:avLst/>
              <a:gdLst>
                <a:gd name="T0" fmla="*/ 114 w 114"/>
                <a:gd name="T1" fmla="*/ 0 h 109"/>
                <a:gd name="T2" fmla="*/ 92 w 114"/>
                <a:gd name="T3" fmla="*/ 109 h 109"/>
                <a:gd name="T4" fmla="*/ 0 w 114"/>
                <a:gd name="T5" fmla="*/ 47 h 109"/>
                <a:gd name="T6" fmla="*/ 114 w 114"/>
                <a:gd name="T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09">
                  <a:moveTo>
                    <a:pt x="114" y="0"/>
                  </a:moveTo>
                  <a:lnTo>
                    <a:pt x="92" y="109"/>
                  </a:lnTo>
                  <a:lnTo>
                    <a:pt x="0" y="47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323"/>
            <p:cNvSpPr>
              <a:spLocks/>
            </p:cNvSpPr>
            <p:nvPr/>
          </p:nvSpPr>
          <p:spPr bwMode="auto">
            <a:xfrm>
              <a:off x="5236762" y="4516237"/>
              <a:ext cx="253760" cy="232436"/>
            </a:xfrm>
            <a:custGeom>
              <a:avLst/>
              <a:gdLst>
                <a:gd name="T0" fmla="*/ 119 w 119"/>
                <a:gd name="T1" fmla="*/ 47 h 109"/>
                <a:gd name="T2" fmla="*/ 0 w 119"/>
                <a:gd name="T3" fmla="*/ 109 h 109"/>
                <a:gd name="T4" fmla="*/ 22 w 119"/>
                <a:gd name="T5" fmla="*/ 0 h 109"/>
                <a:gd name="T6" fmla="*/ 119 w 119"/>
                <a:gd name="T7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09">
                  <a:moveTo>
                    <a:pt x="119" y="47"/>
                  </a:moveTo>
                  <a:lnTo>
                    <a:pt x="0" y="109"/>
                  </a:lnTo>
                  <a:lnTo>
                    <a:pt x="22" y="0"/>
                  </a:lnTo>
                  <a:lnTo>
                    <a:pt x="119" y="47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324"/>
            <p:cNvSpPr>
              <a:spLocks/>
            </p:cNvSpPr>
            <p:nvPr/>
          </p:nvSpPr>
          <p:spPr bwMode="auto">
            <a:xfrm>
              <a:off x="5439344" y="4616461"/>
              <a:ext cx="262290" cy="221773"/>
            </a:xfrm>
            <a:custGeom>
              <a:avLst/>
              <a:gdLst>
                <a:gd name="T0" fmla="*/ 123 w 123"/>
                <a:gd name="T1" fmla="*/ 78 h 104"/>
                <a:gd name="T2" fmla="*/ 24 w 123"/>
                <a:gd name="T3" fmla="*/ 0 h 104"/>
                <a:gd name="T4" fmla="*/ 0 w 123"/>
                <a:gd name="T5" fmla="*/ 104 h 104"/>
                <a:gd name="T6" fmla="*/ 123 w 123"/>
                <a:gd name="T7" fmla="*/ 7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104">
                  <a:moveTo>
                    <a:pt x="123" y="78"/>
                  </a:moveTo>
                  <a:lnTo>
                    <a:pt x="24" y="0"/>
                  </a:lnTo>
                  <a:lnTo>
                    <a:pt x="0" y="104"/>
                  </a:lnTo>
                  <a:lnTo>
                    <a:pt x="123" y="78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325"/>
            <p:cNvSpPr>
              <a:spLocks/>
            </p:cNvSpPr>
            <p:nvPr/>
          </p:nvSpPr>
          <p:spPr bwMode="auto">
            <a:xfrm>
              <a:off x="5236762" y="4616461"/>
              <a:ext cx="253760" cy="221773"/>
            </a:xfrm>
            <a:custGeom>
              <a:avLst/>
              <a:gdLst>
                <a:gd name="T0" fmla="*/ 95 w 119"/>
                <a:gd name="T1" fmla="*/ 104 h 104"/>
                <a:gd name="T2" fmla="*/ 0 w 119"/>
                <a:gd name="T3" fmla="*/ 62 h 104"/>
                <a:gd name="T4" fmla="*/ 119 w 119"/>
                <a:gd name="T5" fmla="*/ 0 h 104"/>
                <a:gd name="T6" fmla="*/ 95 w 119"/>
                <a:gd name="T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04">
                  <a:moveTo>
                    <a:pt x="95" y="104"/>
                  </a:moveTo>
                  <a:lnTo>
                    <a:pt x="0" y="62"/>
                  </a:lnTo>
                  <a:lnTo>
                    <a:pt x="119" y="0"/>
                  </a:lnTo>
                  <a:lnTo>
                    <a:pt x="95" y="10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326"/>
            <p:cNvSpPr>
              <a:spLocks/>
            </p:cNvSpPr>
            <p:nvPr/>
          </p:nvSpPr>
          <p:spPr bwMode="auto">
            <a:xfrm>
              <a:off x="8985581" y="3102433"/>
              <a:ext cx="503254" cy="513917"/>
            </a:xfrm>
            <a:custGeom>
              <a:avLst/>
              <a:gdLst>
                <a:gd name="T0" fmla="*/ 104 w 236"/>
                <a:gd name="T1" fmla="*/ 241 h 241"/>
                <a:gd name="T2" fmla="*/ 0 w 236"/>
                <a:gd name="T3" fmla="*/ 0 h 241"/>
                <a:gd name="T4" fmla="*/ 236 w 236"/>
                <a:gd name="T5" fmla="*/ 9 h 241"/>
                <a:gd name="T6" fmla="*/ 104 w 236"/>
                <a:gd name="T7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" h="241">
                  <a:moveTo>
                    <a:pt x="104" y="241"/>
                  </a:moveTo>
                  <a:lnTo>
                    <a:pt x="0" y="0"/>
                  </a:lnTo>
                  <a:lnTo>
                    <a:pt x="236" y="9"/>
                  </a:lnTo>
                  <a:lnTo>
                    <a:pt x="104" y="24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0" name="Freeform 327"/>
            <p:cNvSpPr>
              <a:spLocks/>
            </p:cNvSpPr>
            <p:nvPr/>
          </p:nvSpPr>
          <p:spPr bwMode="auto">
            <a:xfrm>
              <a:off x="7209264" y="4232623"/>
              <a:ext cx="458474" cy="516049"/>
            </a:xfrm>
            <a:custGeom>
              <a:avLst/>
              <a:gdLst>
                <a:gd name="T0" fmla="*/ 154 w 215"/>
                <a:gd name="T1" fmla="*/ 242 h 242"/>
                <a:gd name="T2" fmla="*/ 0 w 215"/>
                <a:gd name="T3" fmla="*/ 26 h 242"/>
                <a:gd name="T4" fmla="*/ 215 w 215"/>
                <a:gd name="T5" fmla="*/ 0 h 242"/>
                <a:gd name="T6" fmla="*/ 154 w 215"/>
                <a:gd name="T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" h="242">
                  <a:moveTo>
                    <a:pt x="154" y="242"/>
                  </a:moveTo>
                  <a:lnTo>
                    <a:pt x="0" y="26"/>
                  </a:lnTo>
                  <a:lnTo>
                    <a:pt x="215" y="0"/>
                  </a:lnTo>
                  <a:lnTo>
                    <a:pt x="154" y="24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1" name="Freeform 328"/>
            <p:cNvSpPr>
              <a:spLocks/>
            </p:cNvSpPr>
            <p:nvPr/>
          </p:nvSpPr>
          <p:spPr bwMode="auto">
            <a:xfrm>
              <a:off x="9207354" y="3121625"/>
              <a:ext cx="407296" cy="494725"/>
            </a:xfrm>
            <a:custGeom>
              <a:avLst/>
              <a:gdLst>
                <a:gd name="T0" fmla="*/ 0 w 191"/>
                <a:gd name="T1" fmla="*/ 232 h 232"/>
                <a:gd name="T2" fmla="*/ 132 w 191"/>
                <a:gd name="T3" fmla="*/ 0 h 232"/>
                <a:gd name="T4" fmla="*/ 191 w 191"/>
                <a:gd name="T5" fmla="*/ 192 h 232"/>
                <a:gd name="T6" fmla="*/ 0 w 191"/>
                <a:gd name="T7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232">
                  <a:moveTo>
                    <a:pt x="0" y="232"/>
                  </a:moveTo>
                  <a:lnTo>
                    <a:pt x="132" y="0"/>
                  </a:lnTo>
                  <a:lnTo>
                    <a:pt x="191" y="192"/>
                  </a:lnTo>
                  <a:lnTo>
                    <a:pt x="0" y="23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2" name="Freeform 329"/>
            <p:cNvSpPr>
              <a:spLocks/>
            </p:cNvSpPr>
            <p:nvPr/>
          </p:nvSpPr>
          <p:spPr bwMode="auto">
            <a:xfrm>
              <a:off x="8985581" y="2718594"/>
              <a:ext cx="503254" cy="403031"/>
            </a:xfrm>
            <a:custGeom>
              <a:avLst/>
              <a:gdLst>
                <a:gd name="T0" fmla="*/ 0 w 236"/>
                <a:gd name="T1" fmla="*/ 180 h 189"/>
                <a:gd name="T2" fmla="*/ 149 w 236"/>
                <a:gd name="T3" fmla="*/ 0 h 189"/>
                <a:gd name="T4" fmla="*/ 236 w 236"/>
                <a:gd name="T5" fmla="*/ 189 h 189"/>
                <a:gd name="T6" fmla="*/ 0 w 236"/>
                <a:gd name="T7" fmla="*/ 18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" h="189">
                  <a:moveTo>
                    <a:pt x="0" y="180"/>
                  </a:moveTo>
                  <a:lnTo>
                    <a:pt x="149" y="0"/>
                  </a:lnTo>
                  <a:lnTo>
                    <a:pt x="236" y="189"/>
                  </a:lnTo>
                  <a:lnTo>
                    <a:pt x="0" y="18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330"/>
            <p:cNvSpPr>
              <a:spLocks/>
            </p:cNvSpPr>
            <p:nvPr/>
          </p:nvSpPr>
          <p:spPr bwMode="auto">
            <a:xfrm>
              <a:off x="8827781" y="3102433"/>
              <a:ext cx="379573" cy="513917"/>
            </a:xfrm>
            <a:custGeom>
              <a:avLst/>
              <a:gdLst>
                <a:gd name="T0" fmla="*/ 178 w 178"/>
                <a:gd name="T1" fmla="*/ 241 h 241"/>
                <a:gd name="T2" fmla="*/ 0 w 178"/>
                <a:gd name="T3" fmla="*/ 222 h 241"/>
                <a:gd name="T4" fmla="*/ 74 w 178"/>
                <a:gd name="T5" fmla="*/ 0 h 241"/>
                <a:gd name="T6" fmla="*/ 178 w 178"/>
                <a:gd name="T7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241">
                  <a:moveTo>
                    <a:pt x="178" y="241"/>
                  </a:moveTo>
                  <a:lnTo>
                    <a:pt x="0" y="222"/>
                  </a:lnTo>
                  <a:lnTo>
                    <a:pt x="74" y="0"/>
                  </a:lnTo>
                  <a:lnTo>
                    <a:pt x="178" y="24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331"/>
            <p:cNvSpPr>
              <a:spLocks/>
            </p:cNvSpPr>
            <p:nvPr/>
          </p:nvSpPr>
          <p:spPr bwMode="auto">
            <a:xfrm>
              <a:off x="9237208" y="2415789"/>
              <a:ext cx="339058" cy="302806"/>
            </a:xfrm>
            <a:custGeom>
              <a:avLst/>
              <a:gdLst>
                <a:gd name="T0" fmla="*/ 159 w 159"/>
                <a:gd name="T1" fmla="*/ 0 h 142"/>
                <a:gd name="T2" fmla="*/ 31 w 159"/>
                <a:gd name="T3" fmla="*/ 142 h 142"/>
                <a:gd name="T4" fmla="*/ 0 w 159"/>
                <a:gd name="T5" fmla="*/ 0 h 142"/>
                <a:gd name="T6" fmla="*/ 159 w 159"/>
                <a:gd name="T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" h="142">
                  <a:moveTo>
                    <a:pt x="159" y="0"/>
                  </a:moveTo>
                  <a:lnTo>
                    <a:pt x="31" y="142"/>
                  </a:lnTo>
                  <a:lnTo>
                    <a:pt x="0" y="0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332"/>
            <p:cNvSpPr>
              <a:spLocks/>
            </p:cNvSpPr>
            <p:nvPr/>
          </p:nvSpPr>
          <p:spPr bwMode="auto">
            <a:xfrm>
              <a:off x="8889622" y="2415789"/>
              <a:ext cx="413692" cy="302806"/>
            </a:xfrm>
            <a:custGeom>
              <a:avLst/>
              <a:gdLst>
                <a:gd name="T0" fmla="*/ 0 w 194"/>
                <a:gd name="T1" fmla="*/ 92 h 142"/>
                <a:gd name="T2" fmla="*/ 194 w 194"/>
                <a:gd name="T3" fmla="*/ 142 h 142"/>
                <a:gd name="T4" fmla="*/ 163 w 194"/>
                <a:gd name="T5" fmla="*/ 0 h 142"/>
                <a:gd name="T6" fmla="*/ 0 w 194"/>
                <a:gd name="T7" fmla="*/ 9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142">
                  <a:moveTo>
                    <a:pt x="0" y="92"/>
                  </a:moveTo>
                  <a:lnTo>
                    <a:pt x="194" y="142"/>
                  </a:lnTo>
                  <a:lnTo>
                    <a:pt x="163" y="0"/>
                  </a:lnTo>
                  <a:lnTo>
                    <a:pt x="0" y="9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333"/>
            <p:cNvSpPr>
              <a:spLocks/>
            </p:cNvSpPr>
            <p:nvPr/>
          </p:nvSpPr>
          <p:spPr bwMode="auto">
            <a:xfrm>
              <a:off x="9576266" y="2415789"/>
              <a:ext cx="411560" cy="373177"/>
            </a:xfrm>
            <a:custGeom>
              <a:avLst/>
              <a:gdLst>
                <a:gd name="T0" fmla="*/ 193 w 193"/>
                <a:gd name="T1" fmla="*/ 82 h 175"/>
                <a:gd name="T2" fmla="*/ 0 w 193"/>
                <a:gd name="T3" fmla="*/ 0 h 175"/>
                <a:gd name="T4" fmla="*/ 85 w 193"/>
                <a:gd name="T5" fmla="*/ 175 h 175"/>
                <a:gd name="T6" fmla="*/ 193 w 193"/>
                <a:gd name="T7" fmla="*/ 8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3" h="175">
                  <a:moveTo>
                    <a:pt x="193" y="82"/>
                  </a:moveTo>
                  <a:lnTo>
                    <a:pt x="0" y="0"/>
                  </a:lnTo>
                  <a:lnTo>
                    <a:pt x="85" y="175"/>
                  </a:lnTo>
                  <a:lnTo>
                    <a:pt x="193" y="8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Freeform 334"/>
            <p:cNvSpPr>
              <a:spLocks/>
            </p:cNvSpPr>
            <p:nvPr/>
          </p:nvSpPr>
          <p:spPr bwMode="auto">
            <a:xfrm>
              <a:off x="9303315" y="2415789"/>
              <a:ext cx="454209" cy="373177"/>
            </a:xfrm>
            <a:custGeom>
              <a:avLst/>
              <a:gdLst>
                <a:gd name="T0" fmla="*/ 0 w 213"/>
                <a:gd name="T1" fmla="*/ 142 h 175"/>
                <a:gd name="T2" fmla="*/ 128 w 213"/>
                <a:gd name="T3" fmla="*/ 0 h 175"/>
                <a:gd name="T4" fmla="*/ 213 w 213"/>
                <a:gd name="T5" fmla="*/ 175 h 175"/>
                <a:gd name="T6" fmla="*/ 0 w 213"/>
                <a:gd name="T7" fmla="*/ 14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" h="175">
                  <a:moveTo>
                    <a:pt x="0" y="142"/>
                  </a:moveTo>
                  <a:lnTo>
                    <a:pt x="128" y="0"/>
                  </a:lnTo>
                  <a:lnTo>
                    <a:pt x="213" y="175"/>
                  </a:lnTo>
                  <a:lnTo>
                    <a:pt x="0" y="14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Freeform 335"/>
            <p:cNvSpPr>
              <a:spLocks/>
            </p:cNvSpPr>
            <p:nvPr/>
          </p:nvSpPr>
          <p:spPr bwMode="auto">
            <a:xfrm>
              <a:off x="9303315" y="2718594"/>
              <a:ext cx="454209" cy="403031"/>
            </a:xfrm>
            <a:custGeom>
              <a:avLst/>
              <a:gdLst>
                <a:gd name="T0" fmla="*/ 87 w 213"/>
                <a:gd name="T1" fmla="*/ 189 h 189"/>
                <a:gd name="T2" fmla="*/ 0 w 213"/>
                <a:gd name="T3" fmla="*/ 0 h 189"/>
                <a:gd name="T4" fmla="*/ 213 w 213"/>
                <a:gd name="T5" fmla="*/ 33 h 189"/>
                <a:gd name="T6" fmla="*/ 87 w 213"/>
                <a:gd name="T7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" h="189">
                  <a:moveTo>
                    <a:pt x="87" y="189"/>
                  </a:moveTo>
                  <a:lnTo>
                    <a:pt x="0" y="0"/>
                  </a:lnTo>
                  <a:lnTo>
                    <a:pt x="213" y="33"/>
                  </a:lnTo>
                  <a:lnTo>
                    <a:pt x="87" y="189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Freeform 336"/>
            <p:cNvSpPr>
              <a:spLocks/>
            </p:cNvSpPr>
            <p:nvPr/>
          </p:nvSpPr>
          <p:spPr bwMode="auto">
            <a:xfrm>
              <a:off x="9488836" y="2788965"/>
              <a:ext cx="420090" cy="362514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56 h 170"/>
                <a:gd name="T4" fmla="*/ 126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56"/>
                  </a:lnTo>
                  <a:lnTo>
                    <a:pt x="126" y="0"/>
                  </a:lnTo>
                  <a:lnTo>
                    <a:pt x="197" y="17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37"/>
            <p:cNvSpPr>
              <a:spLocks/>
            </p:cNvSpPr>
            <p:nvPr/>
          </p:nvSpPr>
          <p:spPr bwMode="auto">
            <a:xfrm>
              <a:off x="9757522" y="2590648"/>
              <a:ext cx="381706" cy="253760"/>
            </a:xfrm>
            <a:custGeom>
              <a:avLst/>
              <a:gdLst>
                <a:gd name="T0" fmla="*/ 179 w 179"/>
                <a:gd name="T1" fmla="*/ 119 h 119"/>
                <a:gd name="T2" fmla="*/ 0 w 179"/>
                <a:gd name="T3" fmla="*/ 93 h 119"/>
                <a:gd name="T4" fmla="*/ 108 w 179"/>
                <a:gd name="T5" fmla="*/ 0 h 119"/>
                <a:gd name="T6" fmla="*/ 179 w 179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119">
                  <a:moveTo>
                    <a:pt x="179" y="119"/>
                  </a:moveTo>
                  <a:lnTo>
                    <a:pt x="0" y="93"/>
                  </a:lnTo>
                  <a:lnTo>
                    <a:pt x="108" y="0"/>
                  </a:lnTo>
                  <a:lnTo>
                    <a:pt x="179" y="119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38"/>
            <p:cNvSpPr>
              <a:spLocks/>
            </p:cNvSpPr>
            <p:nvPr/>
          </p:nvSpPr>
          <p:spPr bwMode="auto">
            <a:xfrm>
              <a:off x="9987825" y="2590648"/>
              <a:ext cx="494725" cy="253760"/>
            </a:xfrm>
            <a:custGeom>
              <a:avLst/>
              <a:gdLst>
                <a:gd name="T0" fmla="*/ 232 w 232"/>
                <a:gd name="T1" fmla="*/ 27 h 119"/>
                <a:gd name="T2" fmla="*/ 71 w 232"/>
                <a:gd name="T3" fmla="*/ 119 h 119"/>
                <a:gd name="T4" fmla="*/ 0 w 232"/>
                <a:gd name="T5" fmla="*/ 0 h 119"/>
                <a:gd name="T6" fmla="*/ 232 w 232"/>
                <a:gd name="T7" fmla="*/ 2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119">
                  <a:moveTo>
                    <a:pt x="232" y="27"/>
                  </a:moveTo>
                  <a:lnTo>
                    <a:pt x="71" y="119"/>
                  </a:lnTo>
                  <a:lnTo>
                    <a:pt x="0" y="0"/>
                  </a:lnTo>
                  <a:lnTo>
                    <a:pt x="232" y="27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39"/>
            <p:cNvSpPr>
              <a:spLocks/>
            </p:cNvSpPr>
            <p:nvPr/>
          </p:nvSpPr>
          <p:spPr bwMode="auto">
            <a:xfrm>
              <a:off x="9757522" y="2788965"/>
              <a:ext cx="381706" cy="362514"/>
            </a:xfrm>
            <a:custGeom>
              <a:avLst/>
              <a:gdLst>
                <a:gd name="T0" fmla="*/ 71 w 179"/>
                <a:gd name="T1" fmla="*/ 170 h 170"/>
                <a:gd name="T2" fmla="*/ 0 w 179"/>
                <a:gd name="T3" fmla="*/ 0 h 170"/>
                <a:gd name="T4" fmla="*/ 179 w 179"/>
                <a:gd name="T5" fmla="*/ 26 h 170"/>
                <a:gd name="T6" fmla="*/ 71 w 179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170">
                  <a:moveTo>
                    <a:pt x="71" y="170"/>
                  </a:moveTo>
                  <a:lnTo>
                    <a:pt x="0" y="0"/>
                  </a:lnTo>
                  <a:lnTo>
                    <a:pt x="179" y="26"/>
                  </a:lnTo>
                  <a:lnTo>
                    <a:pt x="71" y="17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40"/>
            <p:cNvSpPr>
              <a:spLocks/>
            </p:cNvSpPr>
            <p:nvPr/>
          </p:nvSpPr>
          <p:spPr bwMode="auto">
            <a:xfrm>
              <a:off x="9488836" y="3121625"/>
              <a:ext cx="420090" cy="409427"/>
            </a:xfrm>
            <a:custGeom>
              <a:avLst/>
              <a:gdLst>
                <a:gd name="T0" fmla="*/ 59 w 197"/>
                <a:gd name="T1" fmla="*/ 192 h 192"/>
                <a:gd name="T2" fmla="*/ 0 w 197"/>
                <a:gd name="T3" fmla="*/ 0 h 192"/>
                <a:gd name="T4" fmla="*/ 197 w 197"/>
                <a:gd name="T5" fmla="*/ 14 h 192"/>
                <a:gd name="T6" fmla="*/ 59 w 197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92">
                  <a:moveTo>
                    <a:pt x="59" y="192"/>
                  </a:moveTo>
                  <a:lnTo>
                    <a:pt x="0" y="0"/>
                  </a:lnTo>
                  <a:lnTo>
                    <a:pt x="197" y="14"/>
                  </a:lnTo>
                  <a:lnTo>
                    <a:pt x="59" y="19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41"/>
            <p:cNvSpPr>
              <a:spLocks/>
            </p:cNvSpPr>
            <p:nvPr/>
          </p:nvSpPr>
          <p:spPr bwMode="auto">
            <a:xfrm>
              <a:off x="9908926" y="2844409"/>
              <a:ext cx="230303" cy="454209"/>
            </a:xfrm>
            <a:custGeom>
              <a:avLst/>
              <a:gdLst>
                <a:gd name="T0" fmla="*/ 108 w 108"/>
                <a:gd name="T1" fmla="*/ 213 h 213"/>
                <a:gd name="T2" fmla="*/ 108 w 108"/>
                <a:gd name="T3" fmla="*/ 0 h 213"/>
                <a:gd name="T4" fmla="*/ 0 w 108"/>
                <a:gd name="T5" fmla="*/ 144 h 213"/>
                <a:gd name="T6" fmla="*/ 108 w 108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3">
                  <a:moveTo>
                    <a:pt x="108" y="213"/>
                  </a:moveTo>
                  <a:lnTo>
                    <a:pt x="108" y="0"/>
                  </a:lnTo>
                  <a:lnTo>
                    <a:pt x="0" y="144"/>
                  </a:lnTo>
                  <a:lnTo>
                    <a:pt x="108" y="21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42"/>
            <p:cNvSpPr>
              <a:spLocks/>
            </p:cNvSpPr>
            <p:nvPr/>
          </p:nvSpPr>
          <p:spPr bwMode="auto">
            <a:xfrm>
              <a:off x="10139229" y="2844409"/>
              <a:ext cx="258025" cy="454209"/>
            </a:xfrm>
            <a:custGeom>
              <a:avLst/>
              <a:gdLst>
                <a:gd name="T0" fmla="*/ 121 w 121"/>
                <a:gd name="T1" fmla="*/ 130 h 213"/>
                <a:gd name="T2" fmla="*/ 0 w 121"/>
                <a:gd name="T3" fmla="*/ 0 h 213"/>
                <a:gd name="T4" fmla="*/ 0 w 121"/>
                <a:gd name="T5" fmla="*/ 213 h 213"/>
                <a:gd name="T6" fmla="*/ 121 w 121"/>
                <a:gd name="T7" fmla="*/ 13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213">
                  <a:moveTo>
                    <a:pt x="121" y="130"/>
                  </a:moveTo>
                  <a:lnTo>
                    <a:pt x="0" y="0"/>
                  </a:lnTo>
                  <a:lnTo>
                    <a:pt x="0" y="213"/>
                  </a:lnTo>
                  <a:lnTo>
                    <a:pt x="121" y="13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43"/>
            <p:cNvSpPr>
              <a:spLocks/>
            </p:cNvSpPr>
            <p:nvPr/>
          </p:nvSpPr>
          <p:spPr bwMode="auto">
            <a:xfrm>
              <a:off x="10139229" y="2844409"/>
              <a:ext cx="454209" cy="277216"/>
            </a:xfrm>
            <a:custGeom>
              <a:avLst/>
              <a:gdLst>
                <a:gd name="T0" fmla="*/ 213 w 213"/>
                <a:gd name="T1" fmla="*/ 12 h 130"/>
                <a:gd name="T2" fmla="*/ 0 w 213"/>
                <a:gd name="T3" fmla="*/ 0 h 130"/>
                <a:gd name="T4" fmla="*/ 121 w 213"/>
                <a:gd name="T5" fmla="*/ 130 h 130"/>
                <a:gd name="T6" fmla="*/ 213 w 213"/>
                <a:gd name="T7" fmla="*/ 1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" h="130">
                  <a:moveTo>
                    <a:pt x="213" y="12"/>
                  </a:moveTo>
                  <a:lnTo>
                    <a:pt x="0" y="0"/>
                  </a:lnTo>
                  <a:lnTo>
                    <a:pt x="121" y="130"/>
                  </a:lnTo>
                  <a:lnTo>
                    <a:pt x="213" y="1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44"/>
            <p:cNvSpPr>
              <a:spLocks/>
            </p:cNvSpPr>
            <p:nvPr/>
          </p:nvSpPr>
          <p:spPr bwMode="auto">
            <a:xfrm>
              <a:off x="10139229" y="2648225"/>
              <a:ext cx="454209" cy="221773"/>
            </a:xfrm>
            <a:custGeom>
              <a:avLst/>
              <a:gdLst>
                <a:gd name="T0" fmla="*/ 161 w 213"/>
                <a:gd name="T1" fmla="*/ 0 h 104"/>
                <a:gd name="T2" fmla="*/ 213 w 213"/>
                <a:gd name="T3" fmla="*/ 104 h 104"/>
                <a:gd name="T4" fmla="*/ 0 w 213"/>
                <a:gd name="T5" fmla="*/ 92 h 104"/>
                <a:gd name="T6" fmla="*/ 161 w 213"/>
                <a:gd name="T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" h="104">
                  <a:moveTo>
                    <a:pt x="161" y="0"/>
                  </a:moveTo>
                  <a:lnTo>
                    <a:pt x="213" y="104"/>
                  </a:lnTo>
                  <a:lnTo>
                    <a:pt x="0" y="92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345"/>
            <p:cNvSpPr>
              <a:spLocks/>
            </p:cNvSpPr>
            <p:nvPr/>
          </p:nvSpPr>
          <p:spPr bwMode="auto">
            <a:xfrm>
              <a:off x="10482550" y="2648225"/>
              <a:ext cx="277216" cy="221773"/>
            </a:xfrm>
            <a:custGeom>
              <a:avLst/>
              <a:gdLst>
                <a:gd name="T0" fmla="*/ 130 w 130"/>
                <a:gd name="T1" fmla="*/ 18 h 104"/>
                <a:gd name="T2" fmla="*/ 52 w 130"/>
                <a:gd name="T3" fmla="*/ 104 h 104"/>
                <a:gd name="T4" fmla="*/ 0 w 130"/>
                <a:gd name="T5" fmla="*/ 0 h 104"/>
                <a:gd name="T6" fmla="*/ 130 w 130"/>
                <a:gd name="T7" fmla="*/ 1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104">
                  <a:moveTo>
                    <a:pt x="130" y="18"/>
                  </a:moveTo>
                  <a:lnTo>
                    <a:pt x="52" y="104"/>
                  </a:lnTo>
                  <a:lnTo>
                    <a:pt x="0" y="0"/>
                  </a:lnTo>
                  <a:lnTo>
                    <a:pt x="130" y="18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346"/>
            <p:cNvSpPr>
              <a:spLocks/>
            </p:cNvSpPr>
            <p:nvPr/>
          </p:nvSpPr>
          <p:spPr bwMode="auto">
            <a:xfrm>
              <a:off x="10397252" y="2869998"/>
              <a:ext cx="307070" cy="281481"/>
            </a:xfrm>
            <a:custGeom>
              <a:avLst/>
              <a:gdLst>
                <a:gd name="T0" fmla="*/ 144 w 144"/>
                <a:gd name="T1" fmla="*/ 132 h 132"/>
                <a:gd name="T2" fmla="*/ 92 w 144"/>
                <a:gd name="T3" fmla="*/ 0 h 132"/>
                <a:gd name="T4" fmla="*/ 0 w 144"/>
                <a:gd name="T5" fmla="*/ 118 h 132"/>
                <a:gd name="T6" fmla="*/ 144 w 144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32">
                  <a:moveTo>
                    <a:pt x="144" y="132"/>
                  </a:moveTo>
                  <a:lnTo>
                    <a:pt x="92" y="0"/>
                  </a:lnTo>
                  <a:lnTo>
                    <a:pt x="0" y="118"/>
                  </a:lnTo>
                  <a:lnTo>
                    <a:pt x="144" y="13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347"/>
            <p:cNvSpPr>
              <a:spLocks/>
            </p:cNvSpPr>
            <p:nvPr/>
          </p:nvSpPr>
          <p:spPr bwMode="auto">
            <a:xfrm>
              <a:off x="10593436" y="2869998"/>
              <a:ext cx="253760" cy="281481"/>
            </a:xfrm>
            <a:custGeom>
              <a:avLst/>
              <a:gdLst>
                <a:gd name="T0" fmla="*/ 119 w 119"/>
                <a:gd name="T1" fmla="*/ 12 h 132"/>
                <a:gd name="T2" fmla="*/ 0 w 119"/>
                <a:gd name="T3" fmla="*/ 0 h 132"/>
                <a:gd name="T4" fmla="*/ 52 w 119"/>
                <a:gd name="T5" fmla="*/ 132 h 132"/>
                <a:gd name="T6" fmla="*/ 119 w 119"/>
                <a:gd name="T7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32">
                  <a:moveTo>
                    <a:pt x="119" y="12"/>
                  </a:moveTo>
                  <a:lnTo>
                    <a:pt x="0" y="0"/>
                  </a:lnTo>
                  <a:lnTo>
                    <a:pt x="52" y="132"/>
                  </a:lnTo>
                  <a:lnTo>
                    <a:pt x="119" y="1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348"/>
            <p:cNvSpPr>
              <a:spLocks/>
            </p:cNvSpPr>
            <p:nvPr/>
          </p:nvSpPr>
          <p:spPr bwMode="auto">
            <a:xfrm>
              <a:off x="10704323" y="2895587"/>
              <a:ext cx="272952" cy="255892"/>
            </a:xfrm>
            <a:custGeom>
              <a:avLst/>
              <a:gdLst>
                <a:gd name="T0" fmla="*/ 128 w 128"/>
                <a:gd name="T1" fmla="*/ 97 h 120"/>
                <a:gd name="T2" fmla="*/ 67 w 128"/>
                <a:gd name="T3" fmla="*/ 0 h 120"/>
                <a:gd name="T4" fmla="*/ 0 w 128"/>
                <a:gd name="T5" fmla="*/ 120 h 120"/>
                <a:gd name="T6" fmla="*/ 128 w 128"/>
                <a:gd name="T7" fmla="*/ 9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0">
                  <a:moveTo>
                    <a:pt x="128" y="97"/>
                  </a:moveTo>
                  <a:lnTo>
                    <a:pt x="67" y="0"/>
                  </a:lnTo>
                  <a:lnTo>
                    <a:pt x="0" y="120"/>
                  </a:lnTo>
                  <a:lnTo>
                    <a:pt x="128" y="97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349"/>
            <p:cNvSpPr>
              <a:spLocks/>
            </p:cNvSpPr>
            <p:nvPr/>
          </p:nvSpPr>
          <p:spPr bwMode="auto">
            <a:xfrm>
              <a:off x="10704323" y="3102433"/>
              <a:ext cx="272952" cy="302806"/>
            </a:xfrm>
            <a:custGeom>
              <a:avLst/>
              <a:gdLst>
                <a:gd name="T0" fmla="*/ 7 w 128"/>
                <a:gd name="T1" fmla="*/ 142 h 142"/>
                <a:gd name="T2" fmla="*/ 0 w 128"/>
                <a:gd name="T3" fmla="*/ 23 h 142"/>
                <a:gd name="T4" fmla="*/ 128 w 128"/>
                <a:gd name="T5" fmla="*/ 0 h 142"/>
                <a:gd name="T6" fmla="*/ 7 w 128"/>
                <a:gd name="T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42">
                  <a:moveTo>
                    <a:pt x="7" y="142"/>
                  </a:moveTo>
                  <a:lnTo>
                    <a:pt x="0" y="23"/>
                  </a:lnTo>
                  <a:lnTo>
                    <a:pt x="128" y="0"/>
                  </a:lnTo>
                  <a:lnTo>
                    <a:pt x="7" y="14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350"/>
            <p:cNvSpPr>
              <a:spLocks/>
            </p:cNvSpPr>
            <p:nvPr/>
          </p:nvSpPr>
          <p:spPr bwMode="auto">
            <a:xfrm>
              <a:off x="10593436" y="2686609"/>
              <a:ext cx="253760" cy="208979"/>
            </a:xfrm>
            <a:custGeom>
              <a:avLst/>
              <a:gdLst>
                <a:gd name="T0" fmla="*/ 78 w 119"/>
                <a:gd name="T1" fmla="*/ 0 h 98"/>
                <a:gd name="T2" fmla="*/ 119 w 119"/>
                <a:gd name="T3" fmla="*/ 98 h 98"/>
                <a:gd name="T4" fmla="*/ 0 w 119"/>
                <a:gd name="T5" fmla="*/ 86 h 98"/>
                <a:gd name="T6" fmla="*/ 78 w 119"/>
                <a:gd name="T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98">
                  <a:moveTo>
                    <a:pt x="78" y="0"/>
                  </a:moveTo>
                  <a:lnTo>
                    <a:pt x="119" y="98"/>
                  </a:lnTo>
                  <a:lnTo>
                    <a:pt x="0" y="86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351"/>
            <p:cNvSpPr>
              <a:spLocks/>
            </p:cNvSpPr>
            <p:nvPr/>
          </p:nvSpPr>
          <p:spPr bwMode="auto">
            <a:xfrm>
              <a:off x="10759766" y="2686609"/>
              <a:ext cx="253760" cy="208979"/>
            </a:xfrm>
            <a:custGeom>
              <a:avLst/>
              <a:gdLst>
                <a:gd name="T0" fmla="*/ 119 w 119"/>
                <a:gd name="T1" fmla="*/ 34 h 98"/>
                <a:gd name="T2" fmla="*/ 41 w 119"/>
                <a:gd name="T3" fmla="*/ 98 h 98"/>
                <a:gd name="T4" fmla="*/ 0 w 119"/>
                <a:gd name="T5" fmla="*/ 0 h 98"/>
                <a:gd name="T6" fmla="*/ 119 w 119"/>
                <a:gd name="T7" fmla="*/ 3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98">
                  <a:moveTo>
                    <a:pt x="119" y="34"/>
                  </a:moveTo>
                  <a:lnTo>
                    <a:pt x="41" y="98"/>
                  </a:lnTo>
                  <a:lnTo>
                    <a:pt x="0" y="0"/>
                  </a:lnTo>
                  <a:lnTo>
                    <a:pt x="119" y="3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352"/>
            <p:cNvSpPr>
              <a:spLocks/>
            </p:cNvSpPr>
            <p:nvPr/>
          </p:nvSpPr>
          <p:spPr bwMode="auto">
            <a:xfrm>
              <a:off x="10847197" y="2895587"/>
              <a:ext cx="245231" cy="206847"/>
            </a:xfrm>
            <a:custGeom>
              <a:avLst/>
              <a:gdLst>
                <a:gd name="T0" fmla="*/ 61 w 115"/>
                <a:gd name="T1" fmla="*/ 97 h 97"/>
                <a:gd name="T2" fmla="*/ 115 w 115"/>
                <a:gd name="T3" fmla="*/ 35 h 97"/>
                <a:gd name="T4" fmla="*/ 0 w 115"/>
                <a:gd name="T5" fmla="*/ 0 h 97"/>
                <a:gd name="T6" fmla="*/ 61 w 115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97">
                  <a:moveTo>
                    <a:pt x="61" y="97"/>
                  </a:moveTo>
                  <a:lnTo>
                    <a:pt x="115" y="35"/>
                  </a:lnTo>
                  <a:lnTo>
                    <a:pt x="0" y="0"/>
                  </a:lnTo>
                  <a:lnTo>
                    <a:pt x="61" y="97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353"/>
            <p:cNvSpPr>
              <a:spLocks/>
            </p:cNvSpPr>
            <p:nvPr/>
          </p:nvSpPr>
          <p:spPr bwMode="auto">
            <a:xfrm>
              <a:off x="10977274" y="2970222"/>
              <a:ext cx="262290" cy="132211"/>
            </a:xfrm>
            <a:custGeom>
              <a:avLst/>
              <a:gdLst>
                <a:gd name="T0" fmla="*/ 123 w 123"/>
                <a:gd name="T1" fmla="*/ 36 h 62"/>
                <a:gd name="T2" fmla="*/ 0 w 123"/>
                <a:gd name="T3" fmla="*/ 62 h 62"/>
                <a:gd name="T4" fmla="*/ 54 w 123"/>
                <a:gd name="T5" fmla="*/ 0 h 62"/>
                <a:gd name="T6" fmla="*/ 123 w 123"/>
                <a:gd name="T7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62">
                  <a:moveTo>
                    <a:pt x="123" y="36"/>
                  </a:moveTo>
                  <a:lnTo>
                    <a:pt x="0" y="62"/>
                  </a:lnTo>
                  <a:lnTo>
                    <a:pt x="54" y="0"/>
                  </a:lnTo>
                  <a:lnTo>
                    <a:pt x="123" y="36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354"/>
            <p:cNvSpPr>
              <a:spLocks/>
            </p:cNvSpPr>
            <p:nvPr/>
          </p:nvSpPr>
          <p:spPr bwMode="auto">
            <a:xfrm>
              <a:off x="10847197" y="2759111"/>
              <a:ext cx="245231" cy="211112"/>
            </a:xfrm>
            <a:custGeom>
              <a:avLst/>
              <a:gdLst>
                <a:gd name="T0" fmla="*/ 78 w 115"/>
                <a:gd name="T1" fmla="*/ 0 h 99"/>
                <a:gd name="T2" fmla="*/ 115 w 115"/>
                <a:gd name="T3" fmla="*/ 99 h 99"/>
                <a:gd name="T4" fmla="*/ 0 w 115"/>
                <a:gd name="T5" fmla="*/ 64 h 99"/>
                <a:gd name="T6" fmla="*/ 78 w 115"/>
                <a:gd name="T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99">
                  <a:moveTo>
                    <a:pt x="78" y="0"/>
                  </a:moveTo>
                  <a:lnTo>
                    <a:pt x="115" y="99"/>
                  </a:lnTo>
                  <a:lnTo>
                    <a:pt x="0" y="64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355"/>
            <p:cNvSpPr>
              <a:spLocks/>
            </p:cNvSpPr>
            <p:nvPr/>
          </p:nvSpPr>
          <p:spPr bwMode="auto">
            <a:xfrm>
              <a:off x="11013527" y="2759111"/>
              <a:ext cx="251627" cy="211112"/>
            </a:xfrm>
            <a:custGeom>
              <a:avLst/>
              <a:gdLst>
                <a:gd name="T0" fmla="*/ 118 w 118"/>
                <a:gd name="T1" fmla="*/ 0 h 99"/>
                <a:gd name="T2" fmla="*/ 37 w 118"/>
                <a:gd name="T3" fmla="*/ 99 h 99"/>
                <a:gd name="T4" fmla="*/ 0 w 118"/>
                <a:gd name="T5" fmla="*/ 0 h 99"/>
                <a:gd name="T6" fmla="*/ 118 w 118"/>
                <a:gd name="T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99">
                  <a:moveTo>
                    <a:pt x="118" y="0"/>
                  </a:moveTo>
                  <a:lnTo>
                    <a:pt x="37" y="99"/>
                  </a:lnTo>
                  <a:lnTo>
                    <a:pt x="0" y="0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356"/>
            <p:cNvSpPr>
              <a:spLocks/>
            </p:cNvSpPr>
            <p:nvPr/>
          </p:nvSpPr>
          <p:spPr bwMode="auto">
            <a:xfrm>
              <a:off x="11092426" y="2759111"/>
              <a:ext cx="383838" cy="211112"/>
            </a:xfrm>
            <a:custGeom>
              <a:avLst/>
              <a:gdLst>
                <a:gd name="T0" fmla="*/ 180 w 180"/>
                <a:gd name="T1" fmla="*/ 52 h 99"/>
                <a:gd name="T2" fmla="*/ 0 w 180"/>
                <a:gd name="T3" fmla="*/ 99 h 99"/>
                <a:gd name="T4" fmla="*/ 81 w 180"/>
                <a:gd name="T5" fmla="*/ 0 h 99"/>
                <a:gd name="T6" fmla="*/ 180 w 180"/>
                <a:gd name="T7" fmla="*/ 5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99">
                  <a:moveTo>
                    <a:pt x="180" y="52"/>
                  </a:moveTo>
                  <a:lnTo>
                    <a:pt x="0" y="99"/>
                  </a:lnTo>
                  <a:lnTo>
                    <a:pt x="81" y="0"/>
                  </a:lnTo>
                  <a:lnTo>
                    <a:pt x="180" y="5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357"/>
            <p:cNvSpPr>
              <a:spLocks/>
            </p:cNvSpPr>
            <p:nvPr/>
          </p:nvSpPr>
          <p:spPr bwMode="auto">
            <a:xfrm>
              <a:off x="11092426" y="2869998"/>
              <a:ext cx="383838" cy="176993"/>
            </a:xfrm>
            <a:custGeom>
              <a:avLst/>
              <a:gdLst>
                <a:gd name="T0" fmla="*/ 69 w 180"/>
                <a:gd name="T1" fmla="*/ 83 h 83"/>
                <a:gd name="T2" fmla="*/ 0 w 180"/>
                <a:gd name="T3" fmla="*/ 47 h 83"/>
                <a:gd name="T4" fmla="*/ 180 w 180"/>
                <a:gd name="T5" fmla="*/ 0 h 83"/>
                <a:gd name="T6" fmla="*/ 69 w 180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83">
                  <a:moveTo>
                    <a:pt x="69" y="83"/>
                  </a:moveTo>
                  <a:lnTo>
                    <a:pt x="0" y="47"/>
                  </a:lnTo>
                  <a:lnTo>
                    <a:pt x="180" y="0"/>
                  </a:lnTo>
                  <a:lnTo>
                    <a:pt x="69" y="8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358"/>
            <p:cNvSpPr>
              <a:spLocks/>
            </p:cNvSpPr>
            <p:nvPr/>
          </p:nvSpPr>
          <p:spPr bwMode="auto">
            <a:xfrm>
              <a:off x="10139229" y="3298617"/>
              <a:ext cx="258025" cy="317733"/>
            </a:xfrm>
            <a:custGeom>
              <a:avLst/>
              <a:gdLst>
                <a:gd name="T0" fmla="*/ 0 w 121"/>
                <a:gd name="T1" fmla="*/ 0 h 149"/>
                <a:gd name="T2" fmla="*/ 121 w 121"/>
                <a:gd name="T3" fmla="*/ 33 h 149"/>
                <a:gd name="T4" fmla="*/ 45 w 121"/>
                <a:gd name="T5" fmla="*/ 149 h 149"/>
                <a:gd name="T6" fmla="*/ 0 w 121"/>
                <a:gd name="T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49">
                  <a:moveTo>
                    <a:pt x="0" y="0"/>
                  </a:moveTo>
                  <a:lnTo>
                    <a:pt x="121" y="33"/>
                  </a:lnTo>
                  <a:lnTo>
                    <a:pt x="45" y="14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359"/>
            <p:cNvSpPr>
              <a:spLocks/>
            </p:cNvSpPr>
            <p:nvPr/>
          </p:nvSpPr>
          <p:spPr bwMode="auto">
            <a:xfrm>
              <a:off x="9908926" y="3460682"/>
              <a:ext cx="326263" cy="266555"/>
            </a:xfrm>
            <a:custGeom>
              <a:avLst/>
              <a:gdLst>
                <a:gd name="T0" fmla="*/ 37 w 153"/>
                <a:gd name="T1" fmla="*/ 125 h 125"/>
                <a:gd name="T2" fmla="*/ 153 w 153"/>
                <a:gd name="T3" fmla="*/ 73 h 125"/>
                <a:gd name="T4" fmla="*/ 0 w 153"/>
                <a:gd name="T5" fmla="*/ 0 h 125"/>
                <a:gd name="T6" fmla="*/ 37 w 153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125">
                  <a:moveTo>
                    <a:pt x="37" y="125"/>
                  </a:moveTo>
                  <a:lnTo>
                    <a:pt x="153" y="73"/>
                  </a:lnTo>
                  <a:lnTo>
                    <a:pt x="0" y="0"/>
                  </a:lnTo>
                  <a:lnTo>
                    <a:pt x="37" y="12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360"/>
            <p:cNvSpPr>
              <a:spLocks/>
            </p:cNvSpPr>
            <p:nvPr/>
          </p:nvSpPr>
          <p:spPr bwMode="auto">
            <a:xfrm>
              <a:off x="9908926" y="3298617"/>
              <a:ext cx="326263" cy="317733"/>
            </a:xfrm>
            <a:custGeom>
              <a:avLst/>
              <a:gdLst>
                <a:gd name="T0" fmla="*/ 108 w 153"/>
                <a:gd name="T1" fmla="*/ 0 h 149"/>
                <a:gd name="T2" fmla="*/ 0 w 153"/>
                <a:gd name="T3" fmla="*/ 76 h 149"/>
                <a:gd name="T4" fmla="*/ 153 w 153"/>
                <a:gd name="T5" fmla="*/ 149 h 149"/>
                <a:gd name="T6" fmla="*/ 108 w 153"/>
                <a:gd name="T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149">
                  <a:moveTo>
                    <a:pt x="108" y="0"/>
                  </a:moveTo>
                  <a:lnTo>
                    <a:pt x="0" y="76"/>
                  </a:lnTo>
                  <a:lnTo>
                    <a:pt x="153" y="149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361"/>
            <p:cNvSpPr>
              <a:spLocks/>
            </p:cNvSpPr>
            <p:nvPr/>
          </p:nvSpPr>
          <p:spPr bwMode="auto">
            <a:xfrm>
              <a:off x="9614650" y="3151479"/>
              <a:ext cx="294276" cy="379573"/>
            </a:xfrm>
            <a:custGeom>
              <a:avLst/>
              <a:gdLst>
                <a:gd name="T0" fmla="*/ 138 w 138"/>
                <a:gd name="T1" fmla="*/ 0 h 178"/>
                <a:gd name="T2" fmla="*/ 0 w 138"/>
                <a:gd name="T3" fmla="*/ 178 h 178"/>
                <a:gd name="T4" fmla="*/ 138 w 138"/>
                <a:gd name="T5" fmla="*/ 145 h 178"/>
                <a:gd name="T6" fmla="*/ 138 w 138"/>
                <a:gd name="T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178">
                  <a:moveTo>
                    <a:pt x="138" y="0"/>
                  </a:moveTo>
                  <a:lnTo>
                    <a:pt x="0" y="178"/>
                  </a:lnTo>
                  <a:lnTo>
                    <a:pt x="138" y="145"/>
                  </a:lnTo>
                  <a:lnTo>
                    <a:pt x="138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362"/>
            <p:cNvSpPr>
              <a:spLocks/>
            </p:cNvSpPr>
            <p:nvPr/>
          </p:nvSpPr>
          <p:spPr bwMode="auto">
            <a:xfrm>
              <a:off x="9908926" y="3151479"/>
              <a:ext cx="230303" cy="309204"/>
            </a:xfrm>
            <a:custGeom>
              <a:avLst/>
              <a:gdLst>
                <a:gd name="T0" fmla="*/ 108 w 108"/>
                <a:gd name="T1" fmla="*/ 69 h 145"/>
                <a:gd name="T2" fmla="*/ 0 w 108"/>
                <a:gd name="T3" fmla="*/ 145 h 145"/>
                <a:gd name="T4" fmla="*/ 0 w 108"/>
                <a:gd name="T5" fmla="*/ 0 h 145"/>
                <a:gd name="T6" fmla="*/ 108 w 108"/>
                <a:gd name="T7" fmla="*/ 6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45">
                  <a:moveTo>
                    <a:pt x="108" y="69"/>
                  </a:moveTo>
                  <a:lnTo>
                    <a:pt x="0" y="145"/>
                  </a:lnTo>
                  <a:lnTo>
                    <a:pt x="0" y="0"/>
                  </a:lnTo>
                  <a:lnTo>
                    <a:pt x="108" y="69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363"/>
            <p:cNvSpPr>
              <a:spLocks/>
            </p:cNvSpPr>
            <p:nvPr/>
          </p:nvSpPr>
          <p:spPr bwMode="auto">
            <a:xfrm>
              <a:off x="9731933" y="3460682"/>
              <a:ext cx="255892" cy="388103"/>
            </a:xfrm>
            <a:custGeom>
              <a:avLst/>
              <a:gdLst>
                <a:gd name="T0" fmla="*/ 0 w 120"/>
                <a:gd name="T1" fmla="*/ 182 h 182"/>
                <a:gd name="T2" fmla="*/ 83 w 120"/>
                <a:gd name="T3" fmla="*/ 0 h 182"/>
                <a:gd name="T4" fmla="*/ 120 w 120"/>
                <a:gd name="T5" fmla="*/ 125 h 182"/>
                <a:gd name="T6" fmla="*/ 0 w 120"/>
                <a:gd name="T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82">
                  <a:moveTo>
                    <a:pt x="0" y="182"/>
                  </a:moveTo>
                  <a:lnTo>
                    <a:pt x="83" y="0"/>
                  </a:lnTo>
                  <a:lnTo>
                    <a:pt x="120" y="125"/>
                  </a:lnTo>
                  <a:lnTo>
                    <a:pt x="0" y="18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364"/>
            <p:cNvSpPr>
              <a:spLocks/>
            </p:cNvSpPr>
            <p:nvPr/>
          </p:nvSpPr>
          <p:spPr bwMode="auto">
            <a:xfrm>
              <a:off x="9614650" y="3460682"/>
              <a:ext cx="294276" cy="388103"/>
            </a:xfrm>
            <a:custGeom>
              <a:avLst/>
              <a:gdLst>
                <a:gd name="T0" fmla="*/ 0 w 138"/>
                <a:gd name="T1" fmla="*/ 33 h 182"/>
                <a:gd name="T2" fmla="*/ 55 w 138"/>
                <a:gd name="T3" fmla="*/ 182 h 182"/>
                <a:gd name="T4" fmla="*/ 138 w 138"/>
                <a:gd name="T5" fmla="*/ 0 h 182"/>
                <a:gd name="T6" fmla="*/ 0 w 138"/>
                <a:gd name="T7" fmla="*/ 33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182">
                  <a:moveTo>
                    <a:pt x="0" y="33"/>
                  </a:moveTo>
                  <a:lnTo>
                    <a:pt x="55" y="182"/>
                  </a:lnTo>
                  <a:lnTo>
                    <a:pt x="138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365"/>
            <p:cNvSpPr>
              <a:spLocks/>
            </p:cNvSpPr>
            <p:nvPr/>
          </p:nvSpPr>
          <p:spPr bwMode="auto">
            <a:xfrm>
              <a:off x="9661563" y="3848785"/>
              <a:ext cx="247362" cy="383838"/>
            </a:xfrm>
            <a:custGeom>
              <a:avLst/>
              <a:gdLst>
                <a:gd name="T0" fmla="*/ 116 w 116"/>
                <a:gd name="T1" fmla="*/ 109 h 180"/>
                <a:gd name="T2" fmla="*/ 33 w 116"/>
                <a:gd name="T3" fmla="*/ 0 h 180"/>
                <a:gd name="T4" fmla="*/ 0 w 116"/>
                <a:gd name="T5" fmla="*/ 180 h 180"/>
                <a:gd name="T6" fmla="*/ 116 w 116"/>
                <a:gd name="T7" fmla="*/ 10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80">
                  <a:moveTo>
                    <a:pt x="116" y="109"/>
                  </a:moveTo>
                  <a:lnTo>
                    <a:pt x="33" y="0"/>
                  </a:lnTo>
                  <a:lnTo>
                    <a:pt x="0" y="180"/>
                  </a:lnTo>
                  <a:lnTo>
                    <a:pt x="116" y="109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366"/>
            <p:cNvSpPr>
              <a:spLocks/>
            </p:cNvSpPr>
            <p:nvPr/>
          </p:nvSpPr>
          <p:spPr bwMode="auto">
            <a:xfrm>
              <a:off x="9207354" y="3531053"/>
              <a:ext cx="407296" cy="409427"/>
            </a:xfrm>
            <a:custGeom>
              <a:avLst/>
              <a:gdLst>
                <a:gd name="T0" fmla="*/ 97 w 191"/>
                <a:gd name="T1" fmla="*/ 192 h 192"/>
                <a:gd name="T2" fmla="*/ 0 w 191"/>
                <a:gd name="T3" fmla="*/ 40 h 192"/>
                <a:gd name="T4" fmla="*/ 191 w 191"/>
                <a:gd name="T5" fmla="*/ 0 h 192"/>
                <a:gd name="T6" fmla="*/ 97 w 191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192">
                  <a:moveTo>
                    <a:pt x="97" y="192"/>
                  </a:moveTo>
                  <a:lnTo>
                    <a:pt x="0" y="40"/>
                  </a:lnTo>
                  <a:lnTo>
                    <a:pt x="191" y="0"/>
                  </a:lnTo>
                  <a:lnTo>
                    <a:pt x="97" y="19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367"/>
            <p:cNvSpPr>
              <a:spLocks/>
            </p:cNvSpPr>
            <p:nvPr/>
          </p:nvSpPr>
          <p:spPr bwMode="auto">
            <a:xfrm>
              <a:off x="9414201" y="3531053"/>
              <a:ext cx="317733" cy="409427"/>
            </a:xfrm>
            <a:custGeom>
              <a:avLst/>
              <a:gdLst>
                <a:gd name="T0" fmla="*/ 149 w 149"/>
                <a:gd name="T1" fmla="*/ 149 h 192"/>
                <a:gd name="T2" fmla="*/ 0 w 149"/>
                <a:gd name="T3" fmla="*/ 192 h 192"/>
                <a:gd name="T4" fmla="*/ 94 w 149"/>
                <a:gd name="T5" fmla="*/ 0 h 192"/>
                <a:gd name="T6" fmla="*/ 149 w 149"/>
                <a:gd name="T7" fmla="*/ 149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92">
                  <a:moveTo>
                    <a:pt x="149" y="149"/>
                  </a:moveTo>
                  <a:lnTo>
                    <a:pt x="0" y="192"/>
                  </a:lnTo>
                  <a:lnTo>
                    <a:pt x="94" y="0"/>
                  </a:lnTo>
                  <a:lnTo>
                    <a:pt x="149" y="149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368"/>
            <p:cNvSpPr>
              <a:spLocks/>
            </p:cNvSpPr>
            <p:nvPr/>
          </p:nvSpPr>
          <p:spPr bwMode="auto">
            <a:xfrm>
              <a:off x="9414201" y="3848785"/>
              <a:ext cx="317733" cy="383838"/>
            </a:xfrm>
            <a:custGeom>
              <a:avLst/>
              <a:gdLst>
                <a:gd name="T0" fmla="*/ 116 w 149"/>
                <a:gd name="T1" fmla="*/ 180 h 180"/>
                <a:gd name="T2" fmla="*/ 0 w 149"/>
                <a:gd name="T3" fmla="*/ 43 h 180"/>
                <a:gd name="T4" fmla="*/ 149 w 149"/>
                <a:gd name="T5" fmla="*/ 0 h 180"/>
                <a:gd name="T6" fmla="*/ 116 w 149"/>
                <a:gd name="T7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80">
                  <a:moveTo>
                    <a:pt x="116" y="180"/>
                  </a:moveTo>
                  <a:lnTo>
                    <a:pt x="0" y="43"/>
                  </a:lnTo>
                  <a:lnTo>
                    <a:pt x="149" y="0"/>
                  </a:lnTo>
                  <a:lnTo>
                    <a:pt x="116" y="18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369"/>
            <p:cNvSpPr>
              <a:spLocks/>
            </p:cNvSpPr>
            <p:nvPr/>
          </p:nvSpPr>
          <p:spPr bwMode="auto">
            <a:xfrm>
              <a:off x="9414201" y="3940480"/>
              <a:ext cx="247362" cy="403031"/>
            </a:xfrm>
            <a:custGeom>
              <a:avLst/>
              <a:gdLst>
                <a:gd name="T0" fmla="*/ 19 w 116"/>
                <a:gd name="T1" fmla="*/ 189 h 189"/>
                <a:gd name="T2" fmla="*/ 0 w 116"/>
                <a:gd name="T3" fmla="*/ 0 h 189"/>
                <a:gd name="T4" fmla="*/ 116 w 116"/>
                <a:gd name="T5" fmla="*/ 137 h 189"/>
                <a:gd name="T6" fmla="*/ 19 w 116"/>
                <a:gd name="T7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89">
                  <a:moveTo>
                    <a:pt x="19" y="189"/>
                  </a:moveTo>
                  <a:lnTo>
                    <a:pt x="0" y="0"/>
                  </a:lnTo>
                  <a:lnTo>
                    <a:pt x="116" y="137"/>
                  </a:lnTo>
                  <a:lnTo>
                    <a:pt x="19" y="189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370"/>
            <p:cNvSpPr>
              <a:spLocks/>
            </p:cNvSpPr>
            <p:nvPr/>
          </p:nvSpPr>
          <p:spPr bwMode="auto">
            <a:xfrm>
              <a:off x="9122057" y="4177180"/>
              <a:ext cx="332660" cy="373177"/>
            </a:xfrm>
            <a:custGeom>
              <a:avLst/>
              <a:gdLst>
                <a:gd name="T0" fmla="*/ 54 w 156"/>
                <a:gd name="T1" fmla="*/ 175 h 175"/>
                <a:gd name="T2" fmla="*/ 0 w 156"/>
                <a:gd name="T3" fmla="*/ 0 h 175"/>
                <a:gd name="T4" fmla="*/ 156 w 156"/>
                <a:gd name="T5" fmla="*/ 78 h 175"/>
                <a:gd name="T6" fmla="*/ 54 w 156"/>
                <a:gd name="T7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175">
                  <a:moveTo>
                    <a:pt x="54" y="175"/>
                  </a:moveTo>
                  <a:lnTo>
                    <a:pt x="0" y="0"/>
                  </a:lnTo>
                  <a:lnTo>
                    <a:pt x="156" y="78"/>
                  </a:lnTo>
                  <a:lnTo>
                    <a:pt x="54" y="17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371"/>
            <p:cNvSpPr>
              <a:spLocks/>
            </p:cNvSpPr>
            <p:nvPr/>
          </p:nvSpPr>
          <p:spPr bwMode="auto">
            <a:xfrm>
              <a:off x="9237208" y="4343509"/>
              <a:ext cx="217508" cy="405163"/>
            </a:xfrm>
            <a:custGeom>
              <a:avLst/>
              <a:gdLst>
                <a:gd name="T0" fmla="*/ 102 w 102"/>
                <a:gd name="T1" fmla="*/ 190 h 190"/>
                <a:gd name="T2" fmla="*/ 102 w 102"/>
                <a:gd name="T3" fmla="*/ 0 h 190"/>
                <a:gd name="T4" fmla="*/ 0 w 102"/>
                <a:gd name="T5" fmla="*/ 97 h 190"/>
                <a:gd name="T6" fmla="*/ 102 w 102"/>
                <a:gd name="T7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190">
                  <a:moveTo>
                    <a:pt x="102" y="190"/>
                  </a:moveTo>
                  <a:lnTo>
                    <a:pt x="102" y="0"/>
                  </a:lnTo>
                  <a:lnTo>
                    <a:pt x="0" y="97"/>
                  </a:lnTo>
                  <a:lnTo>
                    <a:pt x="102" y="19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372"/>
            <p:cNvSpPr>
              <a:spLocks/>
            </p:cNvSpPr>
            <p:nvPr/>
          </p:nvSpPr>
          <p:spPr bwMode="auto">
            <a:xfrm>
              <a:off x="9122057" y="3940480"/>
              <a:ext cx="332660" cy="403031"/>
            </a:xfrm>
            <a:custGeom>
              <a:avLst/>
              <a:gdLst>
                <a:gd name="T0" fmla="*/ 137 w 156"/>
                <a:gd name="T1" fmla="*/ 0 h 189"/>
                <a:gd name="T2" fmla="*/ 0 w 156"/>
                <a:gd name="T3" fmla="*/ 111 h 189"/>
                <a:gd name="T4" fmla="*/ 156 w 156"/>
                <a:gd name="T5" fmla="*/ 189 h 189"/>
                <a:gd name="T6" fmla="*/ 137 w 156"/>
                <a:gd name="T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189">
                  <a:moveTo>
                    <a:pt x="137" y="0"/>
                  </a:moveTo>
                  <a:lnTo>
                    <a:pt x="0" y="111"/>
                  </a:lnTo>
                  <a:lnTo>
                    <a:pt x="156" y="189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373"/>
            <p:cNvSpPr>
              <a:spLocks/>
            </p:cNvSpPr>
            <p:nvPr/>
          </p:nvSpPr>
          <p:spPr bwMode="auto">
            <a:xfrm>
              <a:off x="8985581" y="3616350"/>
              <a:ext cx="428620" cy="324130"/>
            </a:xfrm>
            <a:custGeom>
              <a:avLst/>
              <a:gdLst>
                <a:gd name="T0" fmla="*/ 0 w 201"/>
                <a:gd name="T1" fmla="*/ 135 h 152"/>
                <a:gd name="T2" fmla="*/ 104 w 201"/>
                <a:gd name="T3" fmla="*/ 0 h 152"/>
                <a:gd name="T4" fmla="*/ 201 w 201"/>
                <a:gd name="T5" fmla="*/ 152 h 152"/>
                <a:gd name="T6" fmla="*/ 0 w 201"/>
                <a:gd name="T7" fmla="*/ 135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" h="152">
                  <a:moveTo>
                    <a:pt x="0" y="135"/>
                  </a:moveTo>
                  <a:lnTo>
                    <a:pt x="104" y="0"/>
                  </a:lnTo>
                  <a:lnTo>
                    <a:pt x="201" y="152"/>
                  </a:lnTo>
                  <a:lnTo>
                    <a:pt x="0" y="13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374"/>
            <p:cNvSpPr>
              <a:spLocks/>
            </p:cNvSpPr>
            <p:nvPr/>
          </p:nvSpPr>
          <p:spPr bwMode="auto">
            <a:xfrm>
              <a:off x="8827781" y="3575833"/>
              <a:ext cx="379573" cy="328395"/>
            </a:xfrm>
            <a:custGeom>
              <a:avLst/>
              <a:gdLst>
                <a:gd name="T0" fmla="*/ 0 w 178"/>
                <a:gd name="T1" fmla="*/ 0 h 154"/>
                <a:gd name="T2" fmla="*/ 178 w 178"/>
                <a:gd name="T3" fmla="*/ 19 h 154"/>
                <a:gd name="T4" fmla="*/ 74 w 178"/>
                <a:gd name="T5" fmla="*/ 154 h 154"/>
                <a:gd name="T6" fmla="*/ 0 w 178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54">
                  <a:moveTo>
                    <a:pt x="0" y="0"/>
                  </a:moveTo>
                  <a:lnTo>
                    <a:pt x="178" y="19"/>
                  </a:lnTo>
                  <a:lnTo>
                    <a:pt x="74" y="1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375"/>
            <p:cNvSpPr>
              <a:spLocks/>
            </p:cNvSpPr>
            <p:nvPr/>
          </p:nvSpPr>
          <p:spPr bwMode="auto">
            <a:xfrm>
              <a:off x="8985581" y="3904228"/>
              <a:ext cx="428620" cy="272952"/>
            </a:xfrm>
            <a:custGeom>
              <a:avLst/>
              <a:gdLst>
                <a:gd name="T0" fmla="*/ 201 w 201"/>
                <a:gd name="T1" fmla="*/ 17 h 128"/>
                <a:gd name="T2" fmla="*/ 64 w 201"/>
                <a:gd name="T3" fmla="*/ 128 h 128"/>
                <a:gd name="T4" fmla="*/ 0 w 201"/>
                <a:gd name="T5" fmla="*/ 0 h 128"/>
                <a:gd name="T6" fmla="*/ 201 w 201"/>
                <a:gd name="T7" fmla="*/ 1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" h="128">
                  <a:moveTo>
                    <a:pt x="201" y="17"/>
                  </a:moveTo>
                  <a:lnTo>
                    <a:pt x="64" y="128"/>
                  </a:lnTo>
                  <a:lnTo>
                    <a:pt x="0" y="0"/>
                  </a:lnTo>
                  <a:lnTo>
                    <a:pt x="201" y="17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376"/>
            <p:cNvSpPr>
              <a:spLocks/>
            </p:cNvSpPr>
            <p:nvPr/>
          </p:nvSpPr>
          <p:spPr bwMode="auto">
            <a:xfrm>
              <a:off x="8701968" y="4177180"/>
              <a:ext cx="420090" cy="266555"/>
            </a:xfrm>
            <a:custGeom>
              <a:avLst/>
              <a:gdLst>
                <a:gd name="T0" fmla="*/ 88 w 197"/>
                <a:gd name="T1" fmla="*/ 125 h 125"/>
                <a:gd name="T2" fmla="*/ 197 w 197"/>
                <a:gd name="T3" fmla="*/ 0 h 125"/>
                <a:gd name="T4" fmla="*/ 0 w 197"/>
                <a:gd name="T5" fmla="*/ 26 h 125"/>
                <a:gd name="T6" fmla="*/ 88 w 197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25">
                  <a:moveTo>
                    <a:pt x="88" y="125"/>
                  </a:moveTo>
                  <a:lnTo>
                    <a:pt x="197" y="0"/>
                  </a:lnTo>
                  <a:lnTo>
                    <a:pt x="0" y="26"/>
                  </a:lnTo>
                  <a:lnTo>
                    <a:pt x="88" y="12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377"/>
            <p:cNvSpPr>
              <a:spLocks/>
            </p:cNvSpPr>
            <p:nvPr/>
          </p:nvSpPr>
          <p:spPr bwMode="auto">
            <a:xfrm>
              <a:off x="8701968" y="4232623"/>
              <a:ext cx="187654" cy="428620"/>
            </a:xfrm>
            <a:custGeom>
              <a:avLst/>
              <a:gdLst>
                <a:gd name="T0" fmla="*/ 50 w 88"/>
                <a:gd name="T1" fmla="*/ 201 h 201"/>
                <a:gd name="T2" fmla="*/ 0 w 88"/>
                <a:gd name="T3" fmla="*/ 0 h 201"/>
                <a:gd name="T4" fmla="*/ 88 w 88"/>
                <a:gd name="T5" fmla="*/ 99 h 201"/>
                <a:gd name="T6" fmla="*/ 50 w 88"/>
                <a:gd name="T7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201">
                  <a:moveTo>
                    <a:pt x="50" y="201"/>
                  </a:moveTo>
                  <a:lnTo>
                    <a:pt x="0" y="0"/>
                  </a:lnTo>
                  <a:lnTo>
                    <a:pt x="88" y="99"/>
                  </a:lnTo>
                  <a:lnTo>
                    <a:pt x="50" y="20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378"/>
            <p:cNvSpPr>
              <a:spLocks/>
            </p:cNvSpPr>
            <p:nvPr/>
          </p:nvSpPr>
          <p:spPr bwMode="auto">
            <a:xfrm>
              <a:off x="8701968" y="3904228"/>
              <a:ext cx="420090" cy="328395"/>
            </a:xfrm>
            <a:custGeom>
              <a:avLst/>
              <a:gdLst>
                <a:gd name="T0" fmla="*/ 133 w 197"/>
                <a:gd name="T1" fmla="*/ 0 h 154"/>
                <a:gd name="T2" fmla="*/ 0 w 197"/>
                <a:gd name="T3" fmla="*/ 154 h 154"/>
                <a:gd name="T4" fmla="*/ 197 w 197"/>
                <a:gd name="T5" fmla="*/ 128 h 154"/>
                <a:gd name="T6" fmla="*/ 133 w 197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54">
                  <a:moveTo>
                    <a:pt x="133" y="0"/>
                  </a:moveTo>
                  <a:lnTo>
                    <a:pt x="0" y="154"/>
                  </a:lnTo>
                  <a:lnTo>
                    <a:pt x="197" y="128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379"/>
            <p:cNvSpPr>
              <a:spLocks/>
            </p:cNvSpPr>
            <p:nvPr/>
          </p:nvSpPr>
          <p:spPr bwMode="auto">
            <a:xfrm>
              <a:off x="8582552" y="3575833"/>
              <a:ext cx="403031" cy="328395"/>
            </a:xfrm>
            <a:custGeom>
              <a:avLst/>
              <a:gdLst>
                <a:gd name="T0" fmla="*/ 0 w 189"/>
                <a:gd name="T1" fmla="*/ 76 h 154"/>
                <a:gd name="T2" fmla="*/ 189 w 189"/>
                <a:gd name="T3" fmla="*/ 154 h 154"/>
                <a:gd name="T4" fmla="*/ 115 w 189"/>
                <a:gd name="T5" fmla="*/ 0 h 154"/>
                <a:gd name="T6" fmla="*/ 0 w 189"/>
                <a:gd name="T7" fmla="*/ 7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154">
                  <a:moveTo>
                    <a:pt x="0" y="76"/>
                  </a:moveTo>
                  <a:lnTo>
                    <a:pt x="189" y="154"/>
                  </a:lnTo>
                  <a:lnTo>
                    <a:pt x="115" y="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380"/>
            <p:cNvSpPr>
              <a:spLocks/>
            </p:cNvSpPr>
            <p:nvPr/>
          </p:nvSpPr>
          <p:spPr bwMode="auto">
            <a:xfrm>
              <a:off x="8495121" y="3904228"/>
              <a:ext cx="490460" cy="328395"/>
            </a:xfrm>
            <a:custGeom>
              <a:avLst/>
              <a:gdLst>
                <a:gd name="T0" fmla="*/ 0 w 230"/>
                <a:gd name="T1" fmla="*/ 111 h 154"/>
                <a:gd name="T2" fmla="*/ 97 w 230"/>
                <a:gd name="T3" fmla="*/ 154 h 154"/>
                <a:gd name="T4" fmla="*/ 230 w 230"/>
                <a:gd name="T5" fmla="*/ 0 h 154"/>
                <a:gd name="T6" fmla="*/ 0 w 230"/>
                <a:gd name="T7" fmla="*/ 11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154">
                  <a:moveTo>
                    <a:pt x="0" y="111"/>
                  </a:moveTo>
                  <a:lnTo>
                    <a:pt x="97" y="154"/>
                  </a:lnTo>
                  <a:lnTo>
                    <a:pt x="230" y="0"/>
                  </a:lnTo>
                  <a:lnTo>
                    <a:pt x="0" y="11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381"/>
            <p:cNvSpPr>
              <a:spLocks/>
            </p:cNvSpPr>
            <p:nvPr/>
          </p:nvSpPr>
          <p:spPr bwMode="auto">
            <a:xfrm>
              <a:off x="8495121" y="3737898"/>
              <a:ext cx="490460" cy="403031"/>
            </a:xfrm>
            <a:custGeom>
              <a:avLst/>
              <a:gdLst>
                <a:gd name="T0" fmla="*/ 41 w 230"/>
                <a:gd name="T1" fmla="*/ 0 h 189"/>
                <a:gd name="T2" fmla="*/ 0 w 230"/>
                <a:gd name="T3" fmla="*/ 189 h 189"/>
                <a:gd name="T4" fmla="*/ 230 w 230"/>
                <a:gd name="T5" fmla="*/ 78 h 189"/>
                <a:gd name="T6" fmla="*/ 41 w 230"/>
                <a:gd name="T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189">
                  <a:moveTo>
                    <a:pt x="41" y="0"/>
                  </a:moveTo>
                  <a:lnTo>
                    <a:pt x="0" y="189"/>
                  </a:lnTo>
                  <a:lnTo>
                    <a:pt x="230" y="78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382"/>
            <p:cNvSpPr>
              <a:spLocks/>
            </p:cNvSpPr>
            <p:nvPr/>
          </p:nvSpPr>
          <p:spPr bwMode="auto">
            <a:xfrm>
              <a:off x="8889622" y="2611973"/>
              <a:ext cx="413692" cy="490460"/>
            </a:xfrm>
            <a:custGeom>
              <a:avLst/>
              <a:gdLst>
                <a:gd name="T0" fmla="*/ 0 w 194"/>
                <a:gd name="T1" fmla="*/ 0 h 230"/>
                <a:gd name="T2" fmla="*/ 45 w 194"/>
                <a:gd name="T3" fmla="*/ 230 h 230"/>
                <a:gd name="T4" fmla="*/ 194 w 194"/>
                <a:gd name="T5" fmla="*/ 50 h 230"/>
                <a:gd name="T6" fmla="*/ 0 w 194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230">
                  <a:moveTo>
                    <a:pt x="0" y="0"/>
                  </a:moveTo>
                  <a:lnTo>
                    <a:pt x="45" y="230"/>
                  </a:lnTo>
                  <a:lnTo>
                    <a:pt x="194" y="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383"/>
            <p:cNvSpPr>
              <a:spLocks/>
            </p:cNvSpPr>
            <p:nvPr/>
          </p:nvSpPr>
          <p:spPr bwMode="auto">
            <a:xfrm>
              <a:off x="8582552" y="2611973"/>
              <a:ext cx="403031" cy="490460"/>
            </a:xfrm>
            <a:custGeom>
              <a:avLst/>
              <a:gdLst>
                <a:gd name="T0" fmla="*/ 0 w 189"/>
                <a:gd name="T1" fmla="*/ 133 h 230"/>
                <a:gd name="T2" fmla="*/ 189 w 189"/>
                <a:gd name="T3" fmla="*/ 230 h 230"/>
                <a:gd name="T4" fmla="*/ 144 w 189"/>
                <a:gd name="T5" fmla="*/ 0 h 230"/>
                <a:gd name="T6" fmla="*/ 0 w 189"/>
                <a:gd name="T7" fmla="*/ 13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230">
                  <a:moveTo>
                    <a:pt x="0" y="133"/>
                  </a:moveTo>
                  <a:lnTo>
                    <a:pt x="189" y="230"/>
                  </a:lnTo>
                  <a:lnTo>
                    <a:pt x="144" y="0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384"/>
            <p:cNvSpPr>
              <a:spLocks/>
            </p:cNvSpPr>
            <p:nvPr/>
          </p:nvSpPr>
          <p:spPr bwMode="auto">
            <a:xfrm>
              <a:off x="8582552" y="2560794"/>
              <a:ext cx="307070" cy="334793"/>
            </a:xfrm>
            <a:custGeom>
              <a:avLst/>
              <a:gdLst>
                <a:gd name="T0" fmla="*/ 23 w 144"/>
                <a:gd name="T1" fmla="*/ 0 h 157"/>
                <a:gd name="T2" fmla="*/ 0 w 144"/>
                <a:gd name="T3" fmla="*/ 157 h 157"/>
                <a:gd name="T4" fmla="*/ 144 w 144"/>
                <a:gd name="T5" fmla="*/ 24 h 157"/>
                <a:gd name="T6" fmla="*/ 23 w 144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57">
                  <a:moveTo>
                    <a:pt x="23" y="0"/>
                  </a:moveTo>
                  <a:lnTo>
                    <a:pt x="0" y="157"/>
                  </a:lnTo>
                  <a:lnTo>
                    <a:pt x="144" y="24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385"/>
            <p:cNvSpPr>
              <a:spLocks/>
            </p:cNvSpPr>
            <p:nvPr/>
          </p:nvSpPr>
          <p:spPr bwMode="auto">
            <a:xfrm>
              <a:off x="8298937" y="2560794"/>
              <a:ext cx="332660" cy="334793"/>
            </a:xfrm>
            <a:custGeom>
              <a:avLst/>
              <a:gdLst>
                <a:gd name="T0" fmla="*/ 0 w 156"/>
                <a:gd name="T1" fmla="*/ 93 h 157"/>
                <a:gd name="T2" fmla="*/ 156 w 156"/>
                <a:gd name="T3" fmla="*/ 0 h 157"/>
                <a:gd name="T4" fmla="*/ 133 w 156"/>
                <a:gd name="T5" fmla="*/ 157 h 157"/>
                <a:gd name="T6" fmla="*/ 0 w 156"/>
                <a:gd name="T7" fmla="*/ 9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157">
                  <a:moveTo>
                    <a:pt x="0" y="93"/>
                  </a:moveTo>
                  <a:lnTo>
                    <a:pt x="156" y="0"/>
                  </a:lnTo>
                  <a:lnTo>
                    <a:pt x="133" y="157"/>
                  </a:lnTo>
                  <a:lnTo>
                    <a:pt x="0" y="9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386"/>
            <p:cNvSpPr>
              <a:spLocks/>
            </p:cNvSpPr>
            <p:nvPr/>
          </p:nvSpPr>
          <p:spPr bwMode="auto">
            <a:xfrm>
              <a:off x="8495121" y="3102433"/>
              <a:ext cx="490460" cy="473400"/>
            </a:xfrm>
            <a:custGeom>
              <a:avLst/>
              <a:gdLst>
                <a:gd name="T0" fmla="*/ 156 w 230"/>
                <a:gd name="T1" fmla="*/ 222 h 222"/>
                <a:gd name="T2" fmla="*/ 0 w 230"/>
                <a:gd name="T3" fmla="*/ 125 h 222"/>
                <a:gd name="T4" fmla="*/ 230 w 230"/>
                <a:gd name="T5" fmla="*/ 0 h 222"/>
                <a:gd name="T6" fmla="*/ 156 w 230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22">
                  <a:moveTo>
                    <a:pt x="156" y="222"/>
                  </a:moveTo>
                  <a:lnTo>
                    <a:pt x="0" y="125"/>
                  </a:lnTo>
                  <a:lnTo>
                    <a:pt x="230" y="0"/>
                  </a:lnTo>
                  <a:lnTo>
                    <a:pt x="156" y="22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387"/>
            <p:cNvSpPr>
              <a:spLocks/>
            </p:cNvSpPr>
            <p:nvPr/>
          </p:nvSpPr>
          <p:spPr bwMode="auto">
            <a:xfrm>
              <a:off x="8343719" y="2895587"/>
              <a:ext cx="641863" cy="226038"/>
            </a:xfrm>
            <a:custGeom>
              <a:avLst/>
              <a:gdLst>
                <a:gd name="T0" fmla="*/ 112 w 301"/>
                <a:gd name="T1" fmla="*/ 0 h 106"/>
                <a:gd name="T2" fmla="*/ 0 w 301"/>
                <a:gd name="T3" fmla="*/ 106 h 106"/>
                <a:gd name="T4" fmla="*/ 301 w 301"/>
                <a:gd name="T5" fmla="*/ 97 h 106"/>
                <a:gd name="T6" fmla="*/ 112 w 301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1" h="106">
                  <a:moveTo>
                    <a:pt x="112" y="0"/>
                  </a:moveTo>
                  <a:lnTo>
                    <a:pt x="0" y="106"/>
                  </a:lnTo>
                  <a:lnTo>
                    <a:pt x="301" y="97"/>
                  </a:lnTo>
                  <a:lnTo>
                    <a:pt x="112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388"/>
            <p:cNvSpPr>
              <a:spLocks/>
            </p:cNvSpPr>
            <p:nvPr/>
          </p:nvSpPr>
          <p:spPr bwMode="auto">
            <a:xfrm>
              <a:off x="8495121" y="3368988"/>
              <a:ext cx="332660" cy="368912"/>
            </a:xfrm>
            <a:custGeom>
              <a:avLst/>
              <a:gdLst>
                <a:gd name="T0" fmla="*/ 0 w 156"/>
                <a:gd name="T1" fmla="*/ 0 h 173"/>
                <a:gd name="T2" fmla="*/ 41 w 156"/>
                <a:gd name="T3" fmla="*/ 173 h 173"/>
                <a:gd name="T4" fmla="*/ 156 w 156"/>
                <a:gd name="T5" fmla="*/ 97 h 173"/>
                <a:gd name="T6" fmla="*/ 0 w 156"/>
                <a:gd name="T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173">
                  <a:moveTo>
                    <a:pt x="0" y="0"/>
                  </a:moveTo>
                  <a:lnTo>
                    <a:pt x="41" y="173"/>
                  </a:lnTo>
                  <a:lnTo>
                    <a:pt x="156" y="9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389"/>
            <p:cNvSpPr>
              <a:spLocks/>
            </p:cNvSpPr>
            <p:nvPr/>
          </p:nvSpPr>
          <p:spPr bwMode="auto">
            <a:xfrm>
              <a:off x="8343719" y="3102433"/>
              <a:ext cx="641863" cy="266555"/>
            </a:xfrm>
            <a:custGeom>
              <a:avLst/>
              <a:gdLst>
                <a:gd name="T0" fmla="*/ 0 w 301"/>
                <a:gd name="T1" fmla="*/ 9 h 125"/>
                <a:gd name="T2" fmla="*/ 71 w 301"/>
                <a:gd name="T3" fmla="*/ 125 h 125"/>
                <a:gd name="T4" fmla="*/ 301 w 301"/>
                <a:gd name="T5" fmla="*/ 0 h 125"/>
                <a:gd name="T6" fmla="*/ 0 w 301"/>
                <a:gd name="T7" fmla="*/ 9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1" h="125">
                  <a:moveTo>
                    <a:pt x="0" y="9"/>
                  </a:moveTo>
                  <a:lnTo>
                    <a:pt x="71" y="125"/>
                  </a:lnTo>
                  <a:lnTo>
                    <a:pt x="301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390"/>
            <p:cNvSpPr>
              <a:spLocks/>
            </p:cNvSpPr>
            <p:nvPr/>
          </p:nvSpPr>
          <p:spPr bwMode="auto">
            <a:xfrm>
              <a:off x="8173125" y="3368988"/>
              <a:ext cx="409427" cy="368912"/>
            </a:xfrm>
            <a:custGeom>
              <a:avLst/>
              <a:gdLst>
                <a:gd name="T0" fmla="*/ 0 w 192"/>
                <a:gd name="T1" fmla="*/ 116 h 173"/>
                <a:gd name="T2" fmla="*/ 151 w 192"/>
                <a:gd name="T3" fmla="*/ 0 h 173"/>
                <a:gd name="T4" fmla="*/ 192 w 192"/>
                <a:gd name="T5" fmla="*/ 173 h 173"/>
                <a:gd name="T6" fmla="*/ 0 w 192"/>
                <a:gd name="T7" fmla="*/ 11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173">
                  <a:moveTo>
                    <a:pt x="0" y="116"/>
                  </a:moveTo>
                  <a:lnTo>
                    <a:pt x="151" y="0"/>
                  </a:lnTo>
                  <a:lnTo>
                    <a:pt x="192" y="173"/>
                  </a:lnTo>
                  <a:lnTo>
                    <a:pt x="0" y="116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391"/>
            <p:cNvSpPr>
              <a:spLocks/>
            </p:cNvSpPr>
            <p:nvPr/>
          </p:nvSpPr>
          <p:spPr bwMode="auto">
            <a:xfrm>
              <a:off x="8173125" y="3616350"/>
              <a:ext cx="409427" cy="287879"/>
            </a:xfrm>
            <a:custGeom>
              <a:avLst/>
              <a:gdLst>
                <a:gd name="T0" fmla="*/ 26 w 192"/>
                <a:gd name="T1" fmla="*/ 135 h 135"/>
                <a:gd name="T2" fmla="*/ 192 w 192"/>
                <a:gd name="T3" fmla="*/ 57 h 135"/>
                <a:gd name="T4" fmla="*/ 0 w 192"/>
                <a:gd name="T5" fmla="*/ 0 h 135"/>
                <a:gd name="T6" fmla="*/ 26 w 192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135">
                  <a:moveTo>
                    <a:pt x="26" y="135"/>
                  </a:moveTo>
                  <a:lnTo>
                    <a:pt x="192" y="57"/>
                  </a:lnTo>
                  <a:lnTo>
                    <a:pt x="0" y="0"/>
                  </a:lnTo>
                  <a:lnTo>
                    <a:pt x="26" y="13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392"/>
            <p:cNvSpPr>
              <a:spLocks/>
            </p:cNvSpPr>
            <p:nvPr/>
          </p:nvSpPr>
          <p:spPr bwMode="auto">
            <a:xfrm>
              <a:off x="8228568" y="3737898"/>
              <a:ext cx="353984" cy="403031"/>
            </a:xfrm>
            <a:custGeom>
              <a:avLst/>
              <a:gdLst>
                <a:gd name="T0" fmla="*/ 125 w 166"/>
                <a:gd name="T1" fmla="*/ 189 h 189"/>
                <a:gd name="T2" fmla="*/ 0 w 166"/>
                <a:gd name="T3" fmla="*/ 78 h 189"/>
                <a:gd name="T4" fmla="*/ 166 w 166"/>
                <a:gd name="T5" fmla="*/ 0 h 189"/>
                <a:gd name="T6" fmla="*/ 125 w 166"/>
                <a:gd name="T7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6" h="189">
                  <a:moveTo>
                    <a:pt x="125" y="189"/>
                  </a:moveTo>
                  <a:lnTo>
                    <a:pt x="0" y="78"/>
                  </a:lnTo>
                  <a:lnTo>
                    <a:pt x="166" y="0"/>
                  </a:lnTo>
                  <a:lnTo>
                    <a:pt x="125" y="189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393"/>
            <p:cNvSpPr>
              <a:spLocks/>
            </p:cNvSpPr>
            <p:nvPr/>
          </p:nvSpPr>
          <p:spPr bwMode="auto">
            <a:xfrm>
              <a:off x="8072899" y="3121625"/>
              <a:ext cx="422222" cy="247362"/>
            </a:xfrm>
            <a:custGeom>
              <a:avLst/>
              <a:gdLst>
                <a:gd name="T0" fmla="*/ 0 w 198"/>
                <a:gd name="T1" fmla="*/ 97 h 116"/>
                <a:gd name="T2" fmla="*/ 198 w 198"/>
                <a:gd name="T3" fmla="*/ 116 h 116"/>
                <a:gd name="T4" fmla="*/ 127 w 198"/>
                <a:gd name="T5" fmla="*/ 0 h 116"/>
                <a:gd name="T6" fmla="*/ 0 w 198"/>
                <a:gd name="T7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" h="116">
                  <a:moveTo>
                    <a:pt x="0" y="97"/>
                  </a:moveTo>
                  <a:lnTo>
                    <a:pt x="198" y="116"/>
                  </a:lnTo>
                  <a:lnTo>
                    <a:pt x="127" y="0"/>
                  </a:lnTo>
                  <a:lnTo>
                    <a:pt x="0" y="97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394"/>
            <p:cNvSpPr>
              <a:spLocks/>
            </p:cNvSpPr>
            <p:nvPr/>
          </p:nvSpPr>
          <p:spPr bwMode="auto">
            <a:xfrm>
              <a:off x="8072899" y="3328471"/>
              <a:ext cx="422222" cy="287879"/>
            </a:xfrm>
            <a:custGeom>
              <a:avLst/>
              <a:gdLst>
                <a:gd name="T0" fmla="*/ 47 w 198"/>
                <a:gd name="T1" fmla="*/ 135 h 135"/>
                <a:gd name="T2" fmla="*/ 0 w 198"/>
                <a:gd name="T3" fmla="*/ 0 h 135"/>
                <a:gd name="T4" fmla="*/ 198 w 198"/>
                <a:gd name="T5" fmla="*/ 19 h 135"/>
                <a:gd name="T6" fmla="*/ 47 w 198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" h="135">
                  <a:moveTo>
                    <a:pt x="47" y="135"/>
                  </a:moveTo>
                  <a:lnTo>
                    <a:pt x="0" y="0"/>
                  </a:lnTo>
                  <a:lnTo>
                    <a:pt x="198" y="19"/>
                  </a:lnTo>
                  <a:lnTo>
                    <a:pt x="47" y="13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395"/>
            <p:cNvSpPr>
              <a:spLocks/>
            </p:cNvSpPr>
            <p:nvPr/>
          </p:nvSpPr>
          <p:spPr bwMode="auto">
            <a:xfrm>
              <a:off x="8117681" y="3904228"/>
              <a:ext cx="377441" cy="236701"/>
            </a:xfrm>
            <a:custGeom>
              <a:avLst/>
              <a:gdLst>
                <a:gd name="T0" fmla="*/ 0 w 177"/>
                <a:gd name="T1" fmla="*/ 97 h 111"/>
                <a:gd name="T2" fmla="*/ 52 w 177"/>
                <a:gd name="T3" fmla="*/ 0 h 111"/>
                <a:gd name="T4" fmla="*/ 177 w 177"/>
                <a:gd name="T5" fmla="*/ 111 h 111"/>
                <a:gd name="T6" fmla="*/ 0 w 177"/>
                <a:gd name="T7" fmla="*/ 9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7" h="111">
                  <a:moveTo>
                    <a:pt x="0" y="97"/>
                  </a:moveTo>
                  <a:lnTo>
                    <a:pt x="52" y="0"/>
                  </a:lnTo>
                  <a:lnTo>
                    <a:pt x="177" y="111"/>
                  </a:lnTo>
                  <a:lnTo>
                    <a:pt x="0" y="97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396"/>
            <p:cNvSpPr>
              <a:spLocks/>
            </p:cNvSpPr>
            <p:nvPr/>
          </p:nvSpPr>
          <p:spPr bwMode="auto">
            <a:xfrm>
              <a:off x="7970543" y="4111075"/>
              <a:ext cx="409427" cy="358249"/>
            </a:xfrm>
            <a:custGeom>
              <a:avLst/>
              <a:gdLst>
                <a:gd name="T0" fmla="*/ 192 w 192"/>
                <a:gd name="T1" fmla="*/ 81 h 168"/>
                <a:gd name="T2" fmla="*/ 0 w 192"/>
                <a:gd name="T3" fmla="*/ 168 h 168"/>
                <a:gd name="T4" fmla="*/ 69 w 192"/>
                <a:gd name="T5" fmla="*/ 0 h 168"/>
                <a:gd name="T6" fmla="*/ 192 w 192"/>
                <a:gd name="T7" fmla="*/ 81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168">
                  <a:moveTo>
                    <a:pt x="192" y="81"/>
                  </a:moveTo>
                  <a:lnTo>
                    <a:pt x="0" y="168"/>
                  </a:lnTo>
                  <a:lnTo>
                    <a:pt x="69" y="0"/>
                  </a:lnTo>
                  <a:lnTo>
                    <a:pt x="192" y="8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397"/>
            <p:cNvSpPr>
              <a:spLocks/>
            </p:cNvSpPr>
            <p:nvPr/>
          </p:nvSpPr>
          <p:spPr bwMode="auto">
            <a:xfrm>
              <a:off x="7778624" y="4066293"/>
              <a:ext cx="339058" cy="403031"/>
            </a:xfrm>
            <a:custGeom>
              <a:avLst/>
              <a:gdLst>
                <a:gd name="T0" fmla="*/ 0 w 159"/>
                <a:gd name="T1" fmla="*/ 0 h 189"/>
                <a:gd name="T2" fmla="*/ 90 w 159"/>
                <a:gd name="T3" fmla="*/ 189 h 189"/>
                <a:gd name="T4" fmla="*/ 159 w 159"/>
                <a:gd name="T5" fmla="*/ 21 h 189"/>
                <a:gd name="T6" fmla="*/ 0 w 159"/>
                <a:gd name="T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" h="189">
                  <a:moveTo>
                    <a:pt x="0" y="0"/>
                  </a:moveTo>
                  <a:lnTo>
                    <a:pt x="90" y="189"/>
                  </a:lnTo>
                  <a:lnTo>
                    <a:pt x="159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398"/>
            <p:cNvSpPr>
              <a:spLocks/>
            </p:cNvSpPr>
            <p:nvPr/>
          </p:nvSpPr>
          <p:spPr bwMode="auto">
            <a:xfrm>
              <a:off x="7895908" y="3727237"/>
              <a:ext cx="332660" cy="383838"/>
            </a:xfrm>
            <a:custGeom>
              <a:avLst/>
              <a:gdLst>
                <a:gd name="T0" fmla="*/ 0 w 156"/>
                <a:gd name="T1" fmla="*/ 0 h 180"/>
                <a:gd name="T2" fmla="*/ 104 w 156"/>
                <a:gd name="T3" fmla="*/ 180 h 180"/>
                <a:gd name="T4" fmla="*/ 156 w 156"/>
                <a:gd name="T5" fmla="*/ 83 h 180"/>
                <a:gd name="T6" fmla="*/ 0 w 156"/>
                <a:gd name="T7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180">
                  <a:moveTo>
                    <a:pt x="0" y="0"/>
                  </a:moveTo>
                  <a:lnTo>
                    <a:pt x="104" y="180"/>
                  </a:lnTo>
                  <a:lnTo>
                    <a:pt x="156" y="8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399"/>
            <p:cNvSpPr>
              <a:spLocks/>
            </p:cNvSpPr>
            <p:nvPr/>
          </p:nvSpPr>
          <p:spPr bwMode="auto">
            <a:xfrm>
              <a:off x="7895908" y="3616350"/>
              <a:ext cx="332660" cy="287879"/>
            </a:xfrm>
            <a:custGeom>
              <a:avLst/>
              <a:gdLst>
                <a:gd name="T0" fmla="*/ 130 w 156"/>
                <a:gd name="T1" fmla="*/ 0 h 135"/>
                <a:gd name="T2" fmla="*/ 156 w 156"/>
                <a:gd name="T3" fmla="*/ 135 h 135"/>
                <a:gd name="T4" fmla="*/ 0 w 156"/>
                <a:gd name="T5" fmla="*/ 52 h 135"/>
                <a:gd name="T6" fmla="*/ 130 w 156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135">
                  <a:moveTo>
                    <a:pt x="130" y="0"/>
                  </a:moveTo>
                  <a:lnTo>
                    <a:pt x="156" y="135"/>
                  </a:lnTo>
                  <a:lnTo>
                    <a:pt x="0" y="5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400"/>
            <p:cNvSpPr>
              <a:spLocks/>
            </p:cNvSpPr>
            <p:nvPr/>
          </p:nvSpPr>
          <p:spPr bwMode="auto">
            <a:xfrm>
              <a:off x="7778624" y="3727237"/>
              <a:ext cx="339058" cy="383838"/>
            </a:xfrm>
            <a:custGeom>
              <a:avLst/>
              <a:gdLst>
                <a:gd name="T0" fmla="*/ 159 w 159"/>
                <a:gd name="T1" fmla="*/ 180 h 180"/>
                <a:gd name="T2" fmla="*/ 0 w 159"/>
                <a:gd name="T3" fmla="*/ 159 h 180"/>
                <a:gd name="T4" fmla="*/ 55 w 159"/>
                <a:gd name="T5" fmla="*/ 0 h 180"/>
                <a:gd name="T6" fmla="*/ 159 w 159"/>
                <a:gd name="T7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" h="180">
                  <a:moveTo>
                    <a:pt x="159" y="180"/>
                  </a:moveTo>
                  <a:lnTo>
                    <a:pt x="0" y="159"/>
                  </a:lnTo>
                  <a:lnTo>
                    <a:pt x="55" y="0"/>
                  </a:lnTo>
                  <a:lnTo>
                    <a:pt x="159" y="18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401"/>
            <p:cNvSpPr>
              <a:spLocks/>
            </p:cNvSpPr>
            <p:nvPr/>
          </p:nvSpPr>
          <p:spPr bwMode="auto">
            <a:xfrm>
              <a:off x="7648546" y="3727237"/>
              <a:ext cx="247362" cy="339058"/>
            </a:xfrm>
            <a:custGeom>
              <a:avLst/>
              <a:gdLst>
                <a:gd name="T0" fmla="*/ 0 w 116"/>
                <a:gd name="T1" fmla="*/ 0 h 159"/>
                <a:gd name="T2" fmla="*/ 61 w 116"/>
                <a:gd name="T3" fmla="*/ 159 h 159"/>
                <a:gd name="T4" fmla="*/ 116 w 116"/>
                <a:gd name="T5" fmla="*/ 0 h 159"/>
                <a:gd name="T6" fmla="*/ 0 w 116"/>
                <a:gd name="T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59">
                  <a:moveTo>
                    <a:pt x="0" y="0"/>
                  </a:moveTo>
                  <a:lnTo>
                    <a:pt x="61" y="159"/>
                  </a:lnTo>
                  <a:lnTo>
                    <a:pt x="11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402"/>
            <p:cNvSpPr>
              <a:spLocks/>
            </p:cNvSpPr>
            <p:nvPr/>
          </p:nvSpPr>
          <p:spPr bwMode="auto">
            <a:xfrm>
              <a:off x="7834067" y="3328471"/>
              <a:ext cx="339058" cy="287879"/>
            </a:xfrm>
            <a:custGeom>
              <a:avLst/>
              <a:gdLst>
                <a:gd name="T0" fmla="*/ 0 w 159"/>
                <a:gd name="T1" fmla="*/ 36 h 135"/>
                <a:gd name="T2" fmla="*/ 159 w 159"/>
                <a:gd name="T3" fmla="*/ 135 h 135"/>
                <a:gd name="T4" fmla="*/ 112 w 159"/>
                <a:gd name="T5" fmla="*/ 0 h 135"/>
                <a:gd name="T6" fmla="*/ 0 w 159"/>
                <a:gd name="T7" fmla="*/ 3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" h="135">
                  <a:moveTo>
                    <a:pt x="0" y="36"/>
                  </a:moveTo>
                  <a:lnTo>
                    <a:pt x="159" y="135"/>
                  </a:lnTo>
                  <a:lnTo>
                    <a:pt x="112" y="0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403"/>
            <p:cNvSpPr>
              <a:spLocks/>
            </p:cNvSpPr>
            <p:nvPr/>
          </p:nvSpPr>
          <p:spPr bwMode="auto">
            <a:xfrm>
              <a:off x="7834067" y="3405238"/>
              <a:ext cx="339058" cy="321998"/>
            </a:xfrm>
            <a:custGeom>
              <a:avLst/>
              <a:gdLst>
                <a:gd name="T0" fmla="*/ 29 w 159"/>
                <a:gd name="T1" fmla="*/ 151 h 151"/>
                <a:gd name="T2" fmla="*/ 159 w 159"/>
                <a:gd name="T3" fmla="*/ 99 h 151"/>
                <a:gd name="T4" fmla="*/ 0 w 159"/>
                <a:gd name="T5" fmla="*/ 0 h 151"/>
                <a:gd name="T6" fmla="*/ 29 w 159"/>
                <a:gd name="T7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" h="151">
                  <a:moveTo>
                    <a:pt x="29" y="151"/>
                  </a:moveTo>
                  <a:lnTo>
                    <a:pt x="159" y="99"/>
                  </a:lnTo>
                  <a:lnTo>
                    <a:pt x="0" y="0"/>
                  </a:lnTo>
                  <a:lnTo>
                    <a:pt x="29" y="15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404"/>
            <p:cNvSpPr>
              <a:spLocks/>
            </p:cNvSpPr>
            <p:nvPr/>
          </p:nvSpPr>
          <p:spPr bwMode="auto">
            <a:xfrm>
              <a:off x="7648546" y="3405238"/>
              <a:ext cx="247362" cy="321998"/>
            </a:xfrm>
            <a:custGeom>
              <a:avLst/>
              <a:gdLst>
                <a:gd name="T0" fmla="*/ 0 w 116"/>
                <a:gd name="T1" fmla="*/ 151 h 151"/>
                <a:gd name="T2" fmla="*/ 87 w 116"/>
                <a:gd name="T3" fmla="*/ 0 h 151"/>
                <a:gd name="T4" fmla="*/ 116 w 116"/>
                <a:gd name="T5" fmla="*/ 151 h 151"/>
                <a:gd name="T6" fmla="*/ 0 w 116"/>
                <a:gd name="T7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51">
                  <a:moveTo>
                    <a:pt x="0" y="151"/>
                  </a:moveTo>
                  <a:lnTo>
                    <a:pt x="87" y="0"/>
                  </a:lnTo>
                  <a:lnTo>
                    <a:pt x="116" y="151"/>
                  </a:lnTo>
                  <a:lnTo>
                    <a:pt x="0" y="15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405"/>
            <p:cNvSpPr>
              <a:spLocks/>
            </p:cNvSpPr>
            <p:nvPr/>
          </p:nvSpPr>
          <p:spPr bwMode="auto">
            <a:xfrm>
              <a:off x="7286032" y="3556642"/>
              <a:ext cx="362514" cy="292144"/>
            </a:xfrm>
            <a:custGeom>
              <a:avLst/>
              <a:gdLst>
                <a:gd name="T0" fmla="*/ 52 w 170"/>
                <a:gd name="T1" fmla="*/ 137 h 137"/>
                <a:gd name="T2" fmla="*/ 170 w 170"/>
                <a:gd name="T3" fmla="*/ 80 h 137"/>
                <a:gd name="T4" fmla="*/ 0 w 170"/>
                <a:gd name="T5" fmla="*/ 0 h 137"/>
                <a:gd name="T6" fmla="*/ 52 w 170"/>
                <a:gd name="T7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137">
                  <a:moveTo>
                    <a:pt x="52" y="137"/>
                  </a:moveTo>
                  <a:lnTo>
                    <a:pt x="170" y="80"/>
                  </a:lnTo>
                  <a:lnTo>
                    <a:pt x="0" y="0"/>
                  </a:lnTo>
                  <a:lnTo>
                    <a:pt x="52" y="137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406"/>
            <p:cNvSpPr>
              <a:spLocks/>
            </p:cNvSpPr>
            <p:nvPr/>
          </p:nvSpPr>
          <p:spPr bwMode="auto">
            <a:xfrm>
              <a:off x="7286032" y="3238908"/>
              <a:ext cx="362514" cy="488328"/>
            </a:xfrm>
            <a:custGeom>
              <a:avLst/>
              <a:gdLst>
                <a:gd name="T0" fmla="*/ 85 w 170"/>
                <a:gd name="T1" fmla="*/ 0 h 229"/>
                <a:gd name="T2" fmla="*/ 170 w 170"/>
                <a:gd name="T3" fmla="*/ 229 h 229"/>
                <a:gd name="T4" fmla="*/ 0 w 170"/>
                <a:gd name="T5" fmla="*/ 149 h 229"/>
                <a:gd name="T6" fmla="*/ 85 w 170"/>
                <a:gd name="T7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229">
                  <a:moveTo>
                    <a:pt x="85" y="0"/>
                  </a:moveTo>
                  <a:lnTo>
                    <a:pt x="170" y="229"/>
                  </a:lnTo>
                  <a:lnTo>
                    <a:pt x="0" y="149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407"/>
            <p:cNvSpPr>
              <a:spLocks/>
            </p:cNvSpPr>
            <p:nvPr/>
          </p:nvSpPr>
          <p:spPr bwMode="auto">
            <a:xfrm>
              <a:off x="7467288" y="3238908"/>
              <a:ext cx="366779" cy="488328"/>
            </a:xfrm>
            <a:custGeom>
              <a:avLst/>
              <a:gdLst>
                <a:gd name="T0" fmla="*/ 172 w 172"/>
                <a:gd name="T1" fmla="*/ 78 h 229"/>
                <a:gd name="T2" fmla="*/ 0 w 172"/>
                <a:gd name="T3" fmla="*/ 0 h 229"/>
                <a:gd name="T4" fmla="*/ 85 w 172"/>
                <a:gd name="T5" fmla="*/ 229 h 229"/>
                <a:gd name="T6" fmla="*/ 172 w 172"/>
                <a:gd name="T7" fmla="*/ 7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" h="229">
                  <a:moveTo>
                    <a:pt x="172" y="78"/>
                  </a:moveTo>
                  <a:lnTo>
                    <a:pt x="0" y="0"/>
                  </a:lnTo>
                  <a:lnTo>
                    <a:pt x="85" y="229"/>
                  </a:lnTo>
                  <a:lnTo>
                    <a:pt x="172" y="78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408"/>
            <p:cNvSpPr>
              <a:spLocks/>
            </p:cNvSpPr>
            <p:nvPr/>
          </p:nvSpPr>
          <p:spPr bwMode="auto">
            <a:xfrm>
              <a:off x="7467288" y="3010739"/>
              <a:ext cx="366779" cy="394501"/>
            </a:xfrm>
            <a:custGeom>
              <a:avLst/>
              <a:gdLst>
                <a:gd name="T0" fmla="*/ 146 w 172"/>
                <a:gd name="T1" fmla="*/ 0 h 185"/>
                <a:gd name="T2" fmla="*/ 0 w 172"/>
                <a:gd name="T3" fmla="*/ 107 h 185"/>
                <a:gd name="T4" fmla="*/ 172 w 172"/>
                <a:gd name="T5" fmla="*/ 185 h 185"/>
                <a:gd name="T6" fmla="*/ 146 w 172"/>
                <a:gd name="T7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" h="185">
                  <a:moveTo>
                    <a:pt x="146" y="0"/>
                  </a:moveTo>
                  <a:lnTo>
                    <a:pt x="0" y="107"/>
                  </a:lnTo>
                  <a:lnTo>
                    <a:pt x="172" y="185"/>
                  </a:lnTo>
                  <a:lnTo>
                    <a:pt x="146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409"/>
            <p:cNvSpPr>
              <a:spLocks/>
            </p:cNvSpPr>
            <p:nvPr/>
          </p:nvSpPr>
          <p:spPr bwMode="auto">
            <a:xfrm>
              <a:off x="8298937" y="2759111"/>
              <a:ext cx="283614" cy="362514"/>
            </a:xfrm>
            <a:custGeom>
              <a:avLst/>
              <a:gdLst>
                <a:gd name="T0" fmla="*/ 0 w 133"/>
                <a:gd name="T1" fmla="*/ 0 h 170"/>
                <a:gd name="T2" fmla="*/ 133 w 133"/>
                <a:gd name="T3" fmla="*/ 64 h 170"/>
                <a:gd name="T4" fmla="*/ 21 w 133"/>
                <a:gd name="T5" fmla="*/ 170 h 170"/>
                <a:gd name="T6" fmla="*/ 0 w 133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170">
                  <a:moveTo>
                    <a:pt x="0" y="0"/>
                  </a:moveTo>
                  <a:lnTo>
                    <a:pt x="133" y="64"/>
                  </a:lnTo>
                  <a:lnTo>
                    <a:pt x="21" y="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410"/>
            <p:cNvSpPr>
              <a:spLocks/>
            </p:cNvSpPr>
            <p:nvPr/>
          </p:nvSpPr>
          <p:spPr bwMode="auto">
            <a:xfrm>
              <a:off x="7778624" y="3010739"/>
              <a:ext cx="294276" cy="394501"/>
            </a:xfrm>
            <a:custGeom>
              <a:avLst/>
              <a:gdLst>
                <a:gd name="T0" fmla="*/ 138 w 138"/>
                <a:gd name="T1" fmla="*/ 149 h 185"/>
                <a:gd name="T2" fmla="*/ 0 w 138"/>
                <a:gd name="T3" fmla="*/ 0 h 185"/>
                <a:gd name="T4" fmla="*/ 26 w 138"/>
                <a:gd name="T5" fmla="*/ 185 h 185"/>
                <a:gd name="T6" fmla="*/ 138 w 138"/>
                <a:gd name="T7" fmla="*/ 14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185">
                  <a:moveTo>
                    <a:pt x="138" y="149"/>
                  </a:moveTo>
                  <a:lnTo>
                    <a:pt x="0" y="0"/>
                  </a:lnTo>
                  <a:lnTo>
                    <a:pt x="26" y="185"/>
                  </a:lnTo>
                  <a:lnTo>
                    <a:pt x="138" y="149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411"/>
            <p:cNvSpPr>
              <a:spLocks/>
            </p:cNvSpPr>
            <p:nvPr/>
          </p:nvSpPr>
          <p:spPr bwMode="auto">
            <a:xfrm>
              <a:off x="8040914" y="2844409"/>
              <a:ext cx="302806" cy="484063"/>
            </a:xfrm>
            <a:custGeom>
              <a:avLst/>
              <a:gdLst>
                <a:gd name="T0" fmla="*/ 0 w 142"/>
                <a:gd name="T1" fmla="*/ 0 h 227"/>
                <a:gd name="T2" fmla="*/ 15 w 142"/>
                <a:gd name="T3" fmla="*/ 227 h 227"/>
                <a:gd name="T4" fmla="*/ 142 w 142"/>
                <a:gd name="T5" fmla="*/ 130 h 227"/>
                <a:gd name="T6" fmla="*/ 0 w 142"/>
                <a:gd name="T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227">
                  <a:moveTo>
                    <a:pt x="0" y="0"/>
                  </a:moveTo>
                  <a:lnTo>
                    <a:pt x="15" y="227"/>
                  </a:lnTo>
                  <a:lnTo>
                    <a:pt x="142" y="13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412"/>
            <p:cNvSpPr>
              <a:spLocks/>
            </p:cNvSpPr>
            <p:nvPr/>
          </p:nvSpPr>
          <p:spPr bwMode="auto">
            <a:xfrm>
              <a:off x="8040914" y="2759111"/>
              <a:ext cx="302806" cy="362514"/>
            </a:xfrm>
            <a:custGeom>
              <a:avLst/>
              <a:gdLst>
                <a:gd name="T0" fmla="*/ 121 w 142"/>
                <a:gd name="T1" fmla="*/ 0 h 170"/>
                <a:gd name="T2" fmla="*/ 142 w 142"/>
                <a:gd name="T3" fmla="*/ 170 h 170"/>
                <a:gd name="T4" fmla="*/ 0 w 142"/>
                <a:gd name="T5" fmla="*/ 40 h 170"/>
                <a:gd name="T6" fmla="*/ 121 w 142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70">
                  <a:moveTo>
                    <a:pt x="121" y="0"/>
                  </a:moveTo>
                  <a:lnTo>
                    <a:pt x="142" y="170"/>
                  </a:lnTo>
                  <a:lnTo>
                    <a:pt x="0" y="40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413"/>
            <p:cNvSpPr>
              <a:spLocks/>
            </p:cNvSpPr>
            <p:nvPr/>
          </p:nvSpPr>
          <p:spPr bwMode="auto">
            <a:xfrm>
              <a:off x="7778624" y="2844409"/>
              <a:ext cx="294276" cy="484063"/>
            </a:xfrm>
            <a:custGeom>
              <a:avLst/>
              <a:gdLst>
                <a:gd name="T0" fmla="*/ 0 w 138"/>
                <a:gd name="T1" fmla="*/ 78 h 227"/>
                <a:gd name="T2" fmla="*/ 123 w 138"/>
                <a:gd name="T3" fmla="*/ 0 h 227"/>
                <a:gd name="T4" fmla="*/ 138 w 138"/>
                <a:gd name="T5" fmla="*/ 227 h 227"/>
                <a:gd name="T6" fmla="*/ 0 w 138"/>
                <a:gd name="T7" fmla="*/ 7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227">
                  <a:moveTo>
                    <a:pt x="0" y="78"/>
                  </a:moveTo>
                  <a:lnTo>
                    <a:pt x="123" y="0"/>
                  </a:lnTo>
                  <a:lnTo>
                    <a:pt x="138" y="227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414"/>
            <p:cNvSpPr>
              <a:spLocks/>
            </p:cNvSpPr>
            <p:nvPr/>
          </p:nvSpPr>
          <p:spPr bwMode="auto">
            <a:xfrm>
              <a:off x="7552586" y="2648225"/>
              <a:ext cx="488328" cy="362514"/>
            </a:xfrm>
            <a:custGeom>
              <a:avLst/>
              <a:gdLst>
                <a:gd name="T0" fmla="*/ 0 w 229"/>
                <a:gd name="T1" fmla="*/ 0 h 170"/>
                <a:gd name="T2" fmla="*/ 106 w 229"/>
                <a:gd name="T3" fmla="*/ 170 h 170"/>
                <a:gd name="T4" fmla="*/ 229 w 229"/>
                <a:gd name="T5" fmla="*/ 92 h 170"/>
                <a:gd name="T6" fmla="*/ 0 w 229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" h="170">
                  <a:moveTo>
                    <a:pt x="0" y="0"/>
                  </a:moveTo>
                  <a:lnTo>
                    <a:pt x="106" y="170"/>
                  </a:lnTo>
                  <a:lnTo>
                    <a:pt x="229" y="9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415"/>
            <p:cNvSpPr>
              <a:spLocks/>
            </p:cNvSpPr>
            <p:nvPr/>
          </p:nvSpPr>
          <p:spPr bwMode="auto">
            <a:xfrm>
              <a:off x="7286032" y="2648225"/>
              <a:ext cx="492593" cy="362514"/>
            </a:xfrm>
            <a:custGeom>
              <a:avLst/>
              <a:gdLst>
                <a:gd name="T0" fmla="*/ 0 w 231"/>
                <a:gd name="T1" fmla="*/ 116 h 170"/>
                <a:gd name="T2" fmla="*/ 231 w 231"/>
                <a:gd name="T3" fmla="*/ 170 h 170"/>
                <a:gd name="T4" fmla="*/ 125 w 231"/>
                <a:gd name="T5" fmla="*/ 0 h 170"/>
                <a:gd name="T6" fmla="*/ 0 w 231"/>
                <a:gd name="T7" fmla="*/ 11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70">
                  <a:moveTo>
                    <a:pt x="0" y="116"/>
                  </a:moveTo>
                  <a:lnTo>
                    <a:pt x="231" y="170"/>
                  </a:lnTo>
                  <a:lnTo>
                    <a:pt x="125" y="0"/>
                  </a:lnTo>
                  <a:lnTo>
                    <a:pt x="0" y="116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416"/>
            <p:cNvSpPr>
              <a:spLocks/>
            </p:cNvSpPr>
            <p:nvPr/>
          </p:nvSpPr>
          <p:spPr bwMode="auto">
            <a:xfrm>
              <a:off x="7286032" y="2895587"/>
              <a:ext cx="492593" cy="343323"/>
            </a:xfrm>
            <a:custGeom>
              <a:avLst/>
              <a:gdLst>
                <a:gd name="T0" fmla="*/ 85 w 231"/>
                <a:gd name="T1" fmla="*/ 161 h 161"/>
                <a:gd name="T2" fmla="*/ 0 w 231"/>
                <a:gd name="T3" fmla="*/ 0 h 161"/>
                <a:gd name="T4" fmla="*/ 231 w 231"/>
                <a:gd name="T5" fmla="*/ 54 h 161"/>
                <a:gd name="T6" fmla="*/ 85 w 231"/>
                <a:gd name="T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61">
                  <a:moveTo>
                    <a:pt x="85" y="161"/>
                  </a:moveTo>
                  <a:lnTo>
                    <a:pt x="0" y="0"/>
                  </a:lnTo>
                  <a:lnTo>
                    <a:pt x="231" y="54"/>
                  </a:lnTo>
                  <a:lnTo>
                    <a:pt x="85" y="16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417"/>
            <p:cNvSpPr>
              <a:spLocks/>
            </p:cNvSpPr>
            <p:nvPr/>
          </p:nvSpPr>
          <p:spPr bwMode="auto">
            <a:xfrm>
              <a:off x="7057861" y="2895587"/>
              <a:ext cx="409427" cy="343323"/>
            </a:xfrm>
            <a:custGeom>
              <a:avLst/>
              <a:gdLst>
                <a:gd name="T0" fmla="*/ 0 w 192"/>
                <a:gd name="T1" fmla="*/ 120 h 161"/>
                <a:gd name="T2" fmla="*/ 192 w 192"/>
                <a:gd name="T3" fmla="*/ 161 h 161"/>
                <a:gd name="T4" fmla="*/ 107 w 192"/>
                <a:gd name="T5" fmla="*/ 0 h 161"/>
                <a:gd name="T6" fmla="*/ 0 w 192"/>
                <a:gd name="T7" fmla="*/ 12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161">
                  <a:moveTo>
                    <a:pt x="0" y="120"/>
                  </a:moveTo>
                  <a:lnTo>
                    <a:pt x="192" y="161"/>
                  </a:lnTo>
                  <a:lnTo>
                    <a:pt x="107" y="0"/>
                  </a:lnTo>
                  <a:lnTo>
                    <a:pt x="0" y="12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418"/>
            <p:cNvSpPr>
              <a:spLocks/>
            </p:cNvSpPr>
            <p:nvPr/>
          </p:nvSpPr>
          <p:spPr bwMode="auto">
            <a:xfrm>
              <a:off x="7057861" y="3151479"/>
              <a:ext cx="409427" cy="206847"/>
            </a:xfrm>
            <a:custGeom>
              <a:avLst/>
              <a:gdLst>
                <a:gd name="T0" fmla="*/ 29 w 192"/>
                <a:gd name="T1" fmla="*/ 97 h 97"/>
                <a:gd name="T2" fmla="*/ 192 w 192"/>
                <a:gd name="T3" fmla="*/ 41 h 97"/>
                <a:gd name="T4" fmla="*/ 0 w 192"/>
                <a:gd name="T5" fmla="*/ 0 h 97"/>
                <a:gd name="T6" fmla="*/ 29 w 192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97">
                  <a:moveTo>
                    <a:pt x="29" y="97"/>
                  </a:moveTo>
                  <a:lnTo>
                    <a:pt x="192" y="41"/>
                  </a:lnTo>
                  <a:lnTo>
                    <a:pt x="0" y="0"/>
                  </a:lnTo>
                  <a:lnTo>
                    <a:pt x="29" y="97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419"/>
            <p:cNvSpPr>
              <a:spLocks/>
            </p:cNvSpPr>
            <p:nvPr/>
          </p:nvSpPr>
          <p:spPr bwMode="auto">
            <a:xfrm>
              <a:off x="7119702" y="3238908"/>
              <a:ext cx="347587" cy="317733"/>
            </a:xfrm>
            <a:custGeom>
              <a:avLst/>
              <a:gdLst>
                <a:gd name="T0" fmla="*/ 78 w 163"/>
                <a:gd name="T1" fmla="*/ 149 h 149"/>
                <a:gd name="T2" fmla="*/ 0 w 163"/>
                <a:gd name="T3" fmla="*/ 56 h 149"/>
                <a:gd name="T4" fmla="*/ 163 w 163"/>
                <a:gd name="T5" fmla="*/ 0 h 149"/>
                <a:gd name="T6" fmla="*/ 78 w 163"/>
                <a:gd name="T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3" h="149">
                  <a:moveTo>
                    <a:pt x="78" y="149"/>
                  </a:moveTo>
                  <a:lnTo>
                    <a:pt x="0" y="56"/>
                  </a:lnTo>
                  <a:lnTo>
                    <a:pt x="163" y="0"/>
                  </a:lnTo>
                  <a:lnTo>
                    <a:pt x="78" y="149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420"/>
            <p:cNvSpPr>
              <a:spLocks/>
            </p:cNvSpPr>
            <p:nvPr/>
          </p:nvSpPr>
          <p:spPr bwMode="auto">
            <a:xfrm>
              <a:off x="7002418" y="3358325"/>
              <a:ext cx="283614" cy="343323"/>
            </a:xfrm>
            <a:custGeom>
              <a:avLst/>
              <a:gdLst>
                <a:gd name="T0" fmla="*/ 0 w 133"/>
                <a:gd name="T1" fmla="*/ 161 h 161"/>
                <a:gd name="T2" fmla="*/ 133 w 133"/>
                <a:gd name="T3" fmla="*/ 93 h 161"/>
                <a:gd name="T4" fmla="*/ 55 w 133"/>
                <a:gd name="T5" fmla="*/ 0 h 161"/>
                <a:gd name="T6" fmla="*/ 0 w 133"/>
                <a:gd name="T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161">
                  <a:moveTo>
                    <a:pt x="0" y="161"/>
                  </a:moveTo>
                  <a:lnTo>
                    <a:pt x="133" y="93"/>
                  </a:lnTo>
                  <a:lnTo>
                    <a:pt x="55" y="0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421"/>
            <p:cNvSpPr>
              <a:spLocks/>
            </p:cNvSpPr>
            <p:nvPr/>
          </p:nvSpPr>
          <p:spPr bwMode="auto">
            <a:xfrm>
              <a:off x="6831823" y="3358325"/>
              <a:ext cx="287879" cy="343323"/>
            </a:xfrm>
            <a:custGeom>
              <a:avLst/>
              <a:gdLst>
                <a:gd name="T0" fmla="*/ 0 w 135"/>
                <a:gd name="T1" fmla="*/ 81 h 161"/>
                <a:gd name="T2" fmla="*/ 135 w 135"/>
                <a:gd name="T3" fmla="*/ 0 h 161"/>
                <a:gd name="T4" fmla="*/ 80 w 135"/>
                <a:gd name="T5" fmla="*/ 161 h 161"/>
                <a:gd name="T6" fmla="*/ 0 w 135"/>
                <a:gd name="T7" fmla="*/ 8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161">
                  <a:moveTo>
                    <a:pt x="0" y="81"/>
                  </a:moveTo>
                  <a:lnTo>
                    <a:pt x="135" y="0"/>
                  </a:lnTo>
                  <a:lnTo>
                    <a:pt x="80" y="161"/>
                  </a:lnTo>
                  <a:lnTo>
                    <a:pt x="0" y="8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422"/>
            <p:cNvSpPr>
              <a:spLocks/>
            </p:cNvSpPr>
            <p:nvPr/>
          </p:nvSpPr>
          <p:spPr bwMode="auto">
            <a:xfrm>
              <a:off x="6706010" y="3531053"/>
              <a:ext cx="296409" cy="317733"/>
            </a:xfrm>
            <a:custGeom>
              <a:avLst/>
              <a:gdLst>
                <a:gd name="T0" fmla="*/ 0 w 139"/>
                <a:gd name="T1" fmla="*/ 149 h 149"/>
                <a:gd name="T2" fmla="*/ 139 w 139"/>
                <a:gd name="T3" fmla="*/ 80 h 149"/>
                <a:gd name="T4" fmla="*/ 59 w 139"/>
                <a:gd name="T5" fmla="*/ 0 h 149"/>
                <a:gd name="T6" fmla="*/ 0 w 139"/>
                <a:gd name="T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49">
                  <a:moveTo>
                    <a:pt x="0" y="149"/>
                  </a:moveTo>
                  <a:lnTo>
                    <a:pt x="139" y="80"/>
                  </a:lnTo>
                  <a:lnTo>
                    <a:pt x="59" y="0"/>
                  </a:lnTo>
                  <a:lnTo>
                    <a:pt x="0" y="149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423"/>
            <p:cNvSpPr>
              <a:spLocks/>
            </p:cNvSpPr>
            <p:nvPr/>
          </p:nvSpPr>
          <p:spPr bwMode="auto">
            <a:xfrm>
              <a:off x="6810499" y="3206923"/>
              <a:ext cx="309204" cy="324130"/>
            </a:xfrm>
            <a:custGeom>
              <a:avLst/>
              <a:gdLst>
                <a:gd name="T0" fmla="*/ 0 w 145"/>
                <a:gd name="T1" fmla="*/ 0 h 152"/>
                <a:gd name="T2" fmla="*/ 145 w 145"/>
                <a:gd name="T3" fmla="*/ 71 h 152"/>
                <a:gd name="T4" fmla="*/ 10 w 145"/>
                <a:gd name="T5" fmla="*/ 152 h 152"/>
                <a:gd name="T6" fmla="*/ 0 w 145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52">
                  <a:moveTo>
                    <a:pt x="0" y="0"/>
                  </a:moveTo>
                  <a:lnTo>
                    <a:pt x="145" y="71"/>
                  </a:lnTo>
                  <a:lnTo>
                    <a:pt x="10" y="15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7" name="Freeform 424"/>
            <p:cNvSpPr>
              <a:spLocks/>
            </p:cNvSpPr>
            <p:nvPr/>
          </p:nvSpPr>
          <p:spPr bwMode="auto">
            <a:xfrm>
              <a:off x="7416110" y="3974599"/>
              <a:ext cx="362514" cy="258025"/>
            </a:xfrm>
            <a:custGeom>
              <a:avLst/>
              <a:gdLst>
                <a:gd name="T0" fmla="*/ 170 w 170"/>
                <a:gd name="T1" fmla="*/ 43 h 121"/>
                <a:gd name="T2" fmla="*/ 118 w 170"/>
                <a:gd name="T3" fmla="*/ 121 h 121"/>
                <a:gd name="T4" fmla="*/ 0 w 170"/>
                <a:gd name="T5" fmla="*/ 0 h 121"/>
                <a:gd name="T6" fmla="*/ 170 w 170"/>
                <a:gd name="T7" fmla="*/ 4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121">
                  <a:moveTo>
                    <a:pt x="170" y="43"/>
                  </a:moveTo>
                  <a:lnTo>
                    <a:pt x="118" y="121"/>
                  </a:lnTo>
                  <a:lnTo>
                    <a:pt x="0" y="0"/>
                  </a:lnTo>
                  <a:lnTo>
                    <a:pt x="170" y="4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8" name="Freeform 425"/>
            <p:cNvSpPr>
              <a:spLocks/>
            </p:cNvSpPr>
            <p:nvPr/>
          </p:nvSpPr>
          <p:spPr bwMode="auto">
            <a:xfrm>
              <a:off x="7667737" y="4066293"/>
              <a:ext cx="258025" cy="479798"/>
            </a:xfrm>
            <a:custGeom>
              <a:avLst/>
              <a:gdLst>
                <a:gd name="T0" fmla="*/ 121 w 121"/>
                <a:gd name="T1" fmla="*/ 225 h 225"/>
                <a:gd name="T2" fmla="*/ 0 w 121"/>
                <a:gd name="T3" fmla="*/ 78 h 225"/>
                <a:gd name="T4" fmla="*/ 52 w 121"/>
                <a:gd name="T5" fmla="*/ 0 h 225"/>
                <a:gd name="T6" fmla="*/ 121 w 121"/>
                <a:gd name="T7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225">
                  <a:moveTo>
                    <a:pt x="121" y="225"/>
                  </a:moveTo>
                  <a:lnTo>
                    <a:pt x="0" y="78"/>
                  </a:lnTo>
                  <a:lnTo>
                    <a:pt x="52" y="0"/>
                  </a:lnTo>
                  <a:lnTo>
                    <a:pt x="121" y="22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9" name="Freeform 426"/>
            <p:cNvSpPr>
              <a:spLocks/>
            </p:cNvSpPr>
            <p:nvPr/>
          </p:nvSpPr>
          <p:spPr bwMode="auto">
            <a:xfrm>
              <a:off x="7667737" y="4232623"/>
              <a:ext cx="258025" cy="550168"/>
            </a:xfrm>
            <a:custGeom>
              <a:avLst/>
              <a:gdLst>
                <a:gd name="T0" fmla="*/ 71 w 121"/>
                <a:gd name="T1" fmla="*/ 258 h 258"/>
                <a:gd name="T2" fmla="*/ 0 w 121"/>
                <a:gd name="T3" fmla="*/ 0 h 258"/>
                <a:gd name="T4" fmla="*/ 121 w 121"/>
                <a:gd name="T5" fmla="*/ 147 h 258"/>
                <a:gd name="T6" fmla="*/ 71 w 121"/>
                <a:gd name="T7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258">
                  <a:moveTo>
                    <a:pt x="71" y="258"/>
                  </a:moveTo>
                  <a:lnTo>
                    <a:pt x="0" y="0"/>
                  </a:lnTo>
                  <a:lnTo>
                    <a:pt x="121" y="147"/>
                  </a:lnTo>
                  <a:lnTo>
                    <a:pt x="71" y="258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0" name="Freeform 427"/>
            <p:cNvSpPr>
              <a:spLocks/>
            </p:cNvSpPr>
            <p:nvPr/>
          </p:nvSpPr>
          <p:spPr bwMode="auto">
            <a:xfrm>
              <a:off x="7537659" y="4232623"/>
              <a:ext cx="281481" cy="550168"/>
            </a:xfrm>
            <a:custGeom>
              <a:avLst/>
              <a:gdLst>
                <a:gd name="T0" fmla="*/ 0 w 132"/>
                <a:gd name="T1" fmla="*/ 242 h 258"/>
                <a:gd name="T2" fmla="*/ 61 w 132"/>
                <a:gd name="T3" fmla="*/ 0 h 258"/>
                <a:gd name="T4" fmla="*/ 132 w 132"/>
                <a:gd name="T5" fmla="*/ 258 h 258"/>
                <a:gd name="T6" fmla="*/ 0 w 132"/>
                <a:gd name="T7" fmla="*/ 242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258">
                  <a:moveTo>
                    <a:pt x="0" y="242"/>
                  </a:moveTo>
                  <a:lnTo>
                    <a:pt x="61" y="0"/>
                  </a:lnTo>
                  <a:lnTo>
                    <a:pt x="132" y="258"/>
                  </a:lnTo>
                  <a:lnTo>
                    <a:pt x="0" y="24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1" name="Freeform 428"/>
            <p:cNvSpPr>
              <a:spLocks/>
            </p:cNvSpPr>
            <p:nvPr/>
          </p:nvSpPr>
          <p:spPr bwMode="auto">
            <a:xfrm>
              <a:off x="7819140" y="4546091"/>
              <a:ext cx="221773" cy="236701"/>
            </a:xfrm>
            <a:custGeom>
              <a:avLst/>
              <a:gdLst>
                <a:gd name="T0" fmla="*/ 104 w 104"/>
                <a:gd name="T1" fmla="*/ 111 h 111"/>
                <a:gd name="T2" fmla="*/ 50 w 104"/>
                <a:gd name="T3" fmla="*/ 0 h 111"/>
                <a:gd name="T4" fmla="*/ 0 w 104"/>
                <a:gd name="T5" fmla="*/ 111 h 111"/>
                <a:gd name="T6" fmla="*/ 104 w 104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11">
                  <a:moveTo>
                    <a:pt x="104" y="111"/>
                  </a:moveTo>
                  <a:lnTo>
                    <a:pt x="50" y="0"/>
                  </a:lnTo>
                  <a:lnTo>
                    <a:pt x="0" y="111"/>
                  </a:lnTo>
                  <a:lnTo>
                    <a:pt x="104" y="11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2" name="Freeform 429"/>
            <p:cNvSpPr>
              <a:spLocks/>
            </p:cNvSpPr>
            <p:nvPr/>
          </p:nvSpPr>
          <p:spPr bwMode="auto">
            <a:xfrm>
              <a:off x="7925762" y="4509839"/>
              <a:ext cx="247362" cy="272952"/>
            </a:xfrm>
            <a:custGeom>
              <a:avLst/>
              <a:gdLst>
                <a:gd name="T0" fmla="*/ 116 w 116"/>
                <a:gd name="T1" fmla="*/ 0 h 128"/>
                <a:gd name="T2" fmla="*/ 0 w 116"/>
                <a:gd name="T3" fmla="*/ 17 h 128"/>
                <a:gd name="T4" fmla="*/ 54 w 116"/>
                <a:gd name="T5" fmla="*/ 128 h 128"/>
                <a:gd name="T6" fmla="*/ 116 w 116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28">
                  <a:moveTo>
                    <a:pt x="116" y="0"/>
                  </a:moveTo>
                  <a:lnTo>
                    <a:pt x="0" y="17"/>
                  </a:lnTo>
                  <a:lnTo>
                    <a:pt x="54" y="128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3" name="Freeform 430"/>
            <p:cNvSpPr>
              <a:spLocks/>
            </p:cNvSpPr>
            <p:nvPr/>
          </p:nvSpPr>
          <p:spPr bwMode="auto">
            <a:xfrm>
              <a:off x="7819140" y="4782791"/>
              <a:ext cx="221773" cy="236701"/>
            </a:xfrm>
            <a:custGeom>
              <a:avLst/>
              <a:gdLst>
                <a:gd name="T0" fmla="*/ 22 w 104"/>
                <a:gd name="T1" fmla="*/ 111 h 111"/>
                <a:gd name="T2" fmla="*/ 104 w 104"/>
                <a:gd name="T3" fmla="*/ 0 h 111"/>
                <a:gd name="T4" fmla="*/ 0 w 104"/>
                <a:gd name="T5" fmla="*/ 0 h 111"/>
                <a:gd name="T6" fmla="*/ 22 w 104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11">
                  <a:moveTo>
                    <a:pt x="22" y="111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22" y="11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4" name="Freeform 431"/>
            <p:cNvSpPr>
              <a:spLocks/>
            </p:cNvSpPr>
            <p:nvPr/>
          </p:nvSpPr>
          <p:spPr bwMode="auto">
            <a:xfrm>
              <a:off x="7209264" y="3974599"/>
              <a:ext cx="458474" cy="313469"/>
            </a:xfrm>
            <a:custGeom>
              <a:avLst/>
              <a:gdLst>
                <a:gd name="T0" fmla="*/ 97 w 215"/>
                <a:gd name="T1" fmla="*/ 0 h 147"/>
                <a:gd name="T2" fmla="*/ 0 w 215"/>
                <a:gd name="T3" fmla="*/ 147 h 147"/>
                <a:gd name="T4" fmla="*/ 215 w 215"/>
                <a:gd name="T5" fmla="*/ 121 h 147"/>
                <a:gd name="T6" fmla="*/ 97 w 215"/>
                <a:gd name="T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" h="147">
                  <a:moveTo>
                    <a:pt x="97" y="0"/>
                  </a:moveTo>
                  <a:lnTo>
                    <a:pt x="0" y="147"/>
                  </a:lnTo>
                  <a:lnTo>
                    <a:pt x="215" y="121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5" name="Freeform 432"/>
            <p:cNvSpPr>
              <a:spLocks/>
            </p:cNvSpPr>
            <p:nvPr/>
          </p:nvSpPr>
          <p:spPr bwMode="auto">
            <a:xfrm>
              <a:off x="7143158" y="3874374"/>
              <a:ext cx="272952" cy="413692"/>
            </a:xfrm>
            <a:custGeom>
              <a:avLst/>
              <a:gdLst>
                <a:gd name="T0" fmla="*/ 0 w 128"/>
                <a:gd name="T1" fmla="*/ 0 h 194"/>
                <a:gd name="T2" fmla="*/ 31 w 128"/>
                <a:gd name="T3" fmla="*/ 194 h 194"/>
                <a:gd name="T4" fmla="*/ 128 w 128"/>
                <a:gd name="T5" fmla="*/ 47 h 194"/>
                <a:gd name="T6" fmla="*/ 0 w 128"/>
                <a:gd name="T7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94">
                  <a:moveTo>
                    <a:pt x="0" y="0"/>
                  </a:moveTo>
                  <a:lnTo>
                    <a:pt x="31" y="194"/>
                  </a:lnTo>
                  <a:lnTo>
                    <a:pt x="128" y="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6" name="Freeform 433"/>
            <p:cNvSpPr>
              <a:spLocks/>
            </p:cNvSpPr>
            <p:nvPr/>
          </p:nvSpPr>
          <p:spPr bwMode="auto">
            <a:xfrm>
              <a:off x="6746526" y="3874374"/>
              <a:ext cx="396633" cy="328395"/>
            </a:xfrm>
            <a:custGeom>
              <a:avLst/>
              <a:gdLst>
                <a:gd name="T0" fmla="*/ 52 w 186"/>
                <a:gd name="T1" fmla="*/ 154 h 154"/>
                <a:gd name="T2" fmla="*/ 186 w 186"/>
                <a:gd name="T3" fmla="*/ 0 h 154"/>
                <a:gd name="T4" fmla="*/ 0 w 186"/>
                <a:gd name="T5" fmla="*/ 14 h 154"/>
                <a:gd name="T6" fmla="*/ 52 w 186"/>
                <a:gd name="T7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154">
                  <a:moveTo>
                    <a:pt x="52" y="154"/>
                  </a:moveTo>
                  <a:lnTo>
                    <a:pt x="186" y="0"/>
                  </a:lnTo>
                  <a:lnTo>
                    <a:pt x="0" y="14"/>
                  </a:lnTo>
                  <a:lnTo>
                    <a:pt x="52" y="15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7" name="Freeform 434"/>
            <p:cNvSpPr>
              <a:spLocks/>
            </p:cNvSpPr>
            <p:nvPr/>
          </p:nvSpPr>
          <p:spPr bwMode="auto">
            <a:xfrm>
              <a:off x="6529017" y="3904228"/>
              <a:ext cx="328395" cy="364647"/>
            </a:xfrm>
            <a:custGeom>
              <a:avLst/>
              <a:gdLst>
                <a:gd name="T0" fmla="*/ 0 w 154"/>
                <a:gd name="T1" fmla="*/ 171 h 171"/>
                <a:gd name="T2" fmla="*/ 154 w 154"/>
                <a:gd name="T3" fmla="*/ 140 h 171"/>
                <a:gd name="T4" fmla="*/ 102 w 154"/>
                <a:gd name="T5" fmla="*/ 0 h 171"/>
                <a:gd name="T6" fmla="*/ 0 w 154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71">
                  <a:moveTo>
                    <a:pt x="0" y="171"/>
                  </a:moveTo>
                  <a:lnTo>
                    <a:pt x="154" y="140"/>
                  </a:lnTo>
                  <a:lnTo>
                    <a:pt x="102" y="0"/>
                  </a:lnTo>
                  <a:lnTo>
                    <a:pt x="0" y="17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8" name="Freeform 435"/>
            <p:cNvSpPr>
              <a:spLocks/>
            </p:cNvSpPr>
            <p:nvPr/>
          </p:nvSpPr>
          <p:spPr bwMode="auto">
            <a:xfrm>
              <a:off x="6857412" y="3874374"/>
              <a:ext cx="351852" cy="413692"/>
            </a:xfrm>
            <a:custGeom>
              <a:avLst/>
              <a:gdLst>
                <a:gd name="T0" fmla="*/ 165 w 165"/>
                <a:gd name="T1" fmla="*/ 194 h 194"/>
                <a:gd name="T2" fmla="*/ 134 w 165"/>
                <a:gd name="T3" fmla="*/ 0 h 194"/>
                <a:gd name="T4" fmla="*/ 0 w 165"/>
                <a:gd name="T5" fmla="*/ 154 h 194"/>
                <a:gd name="T6" fmla="*/ 165 w 165"/>
                <a:gd name="T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5" h="194">
                  <a:moveTo>
                    <a:pt x="165" y="194"/>
                  </a:moveTo>
                  <a:lnTo>
                    <a:pt x="134" y="0"/>
                  </a:lnTo>
                  <a:lnTo>
                    <a:pt x="0" y="154"/>
                  </a:lnTo>
                  <a:lnTo>
                    <a:pt x="165" y="19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9" name="Freeform 436"/>
            <p:cNvSpPr>
              <a:spLocks/>
            </p:cNvSpPr>
            <p:nvPr/>
          </p:nvSpPr>
          <p:spPr bwMode="auto">
            <a:xfrm>
              <a:off x="6529017" y="4202769"/>
              <a:ext cx="328395" cy="347587"/>
            </a:xfrm>
            <a:custGeom>
              <a:avLst/>
              <a:gdLst>
                <a:gd name="T0" fmla="*/ 40 w 154"/>
                <a:gd name="T1" fmla="*/ 163 h 163"/>
                <a:gd name="T2" fmla="*/ 154 w 154"/>
                <a:gd name="T3" fmla="*/ 0 h 163"/>
                <a:gd name="T4" fmla="*/ 0 w 154"/>
                <a:gd name="T5" fmla="*/ 31 h 163"/>
                <a:gd name="T6" fmla="*/ 40 w 154"/>
                <a:gd name="T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63">
                  <a:moveTo>
                    <a:pt x="40" y="163"/>
                  </a:moveTo>
                  <a:lnTo>
                    <a:pt x="154" y="0"/>
                  </a:lnTo>
                  <a:lnTo>
                    <a:pt x="0" y="31"/>
                  </a:lnTo>
                  <a:lnTo>
                    <a:pt x="40" y="16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0" name="Freeform 437"/>
            <p:cNvSpPr>
              <a:spLocks/>
            </p:cNvSpPr>
            <p:nvPr/>
          </p:nvSpPr>
          <p:spPr bwMode="auto">
            <a:xfrm>
              <a:off x="7143158" y="4288066"/>
              <a:ext cx="394501" cy="460606"/>
            </a:xfrm>
            <a:custGeom>
              <a:avLst/>
              <a:gdLst>
                <a:gd name="T0" fmla="*/ 185 w 185"/>
                <a:gd name="T1" fmla="*/ 216 h 216"/>
                <a:gd name="T2" fmla="*/ 0 w 185"/>
                <a:gd name="T3" fmla="*/ 190 h 216"/>
                <a:gd name="T4" fmla="*/ 31 w 185"/>
                <a:gd name="T5" fmla="*/ 0 h 216"/>
                <a:gd name="T6" fmla="*/ 185 w 185"/>
                <a:gd name="T7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5" h="216">
                  <a:moveTo>
                    <a:pt x="185" y="216"/>
                  </a:moveTo>
                  <a:lnTo>
                    <a:pt x="0" y="190"/>
                  </a:lnTo>
                  <a:lnTo>
                    <a:pt x="31" y="0"/>
                  </a:lnTo>
                  <a:lnTo>
                    <a:pt x="185" y="216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1" name="Freeform 438"/>
            <p:cNvSpPr>
              <a:spLocks/>
            </p:cNvSpPr>
            <p:nvPr/>
          </p:nvSpPr>
          <p:spPr bwMode="auto">
            <a:xfrm>
              <a:off x="7143158" y="4693229"/>
              <a:ext cx="394501" cy="326263"/>
            </a:xfrm>
            <a:custGeom>
              <a:avLst/>
              <a:gdLst>
                <a:gd name="T0" fmla="*/ 64 w 185"/>
                <a:gd name="T1" fmla="*/ 153 h 153"/>
                <a:gd name="T2" fmla="*/ 0 w 185"/>
                <a:gd name="T3" fmla="*/ 0 h 153"/>
                <a:gd name="T4" fmla="*/ 185 w 185"/>
                <a:gd name="T5" fmla="*/ 26 h 153"/>
                <a:gd name="T6" fmla="*/ 64 w 185"/>
                <a:gd name="T7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5" h="153">
                  <a:moveTo>
                    <a:pt x="64" y="153"/>
                  </a:moveTo>
                  <a:lnTo>
                    <a:pt x="0" y="0"/>
                  </a:lnTo>
                  <a:lnTo>
                    <a:pt x="185" y="26"/>
                  </a:lnTo>
                  <a:lnTo>
                    <a:pt x="64" y="15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2" name="Freeform 440"/>
            <p:cNvSpPr>
              <a:spLocks/>
            </p:cNvSpPr>
            <p:nvPr/>
          </p:nvSpPr>
          <p:spPr bwMode="auto">
            <a:xfrm>
              <a:off x="6614315" y="4202769"/>
              <a:ext cx="262290" cy="443546"/>
            </a:xfrm>
            <a:custGeom>
              <a:avLst/>
              <a:gdLst>
                <a:gd name="T0" fmla="*/ 114 w 123"/>
                <a:gd name="T1" fmla="*/ 0 h 208"/>
                <a:gd name="T2" fmla="*/ 123 w 123"/>
                <a:gd name="T3" fmla="*/ 208 h 208"/>
                <a:gd name="T4" fmla="*/ 0 w 123"/>
                <a:gd name="T5" fmla="*/ 163 h 208"/>
                <a:gd name="T6" fmla="*/ 114 w 123"/>
                <a:gd name="T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208">
                  <a:moveTo>
                    <a:pt x="114" y="0"/>
                  </a:moveTo>
                  <a:lnTo>
                    <a:pt x="123" y="208"/>
                  </a:lnTo>
                  <a:lnTo>
                    <a:pt x="0" y="163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3" name="Freeform 441"/>
            <p:cNvSpPr>
              <a:spLocks/>
            </p:cNvSpPr>
            <p:nvPr/>
          </p:nvSpPr>
          <p:spPr bwMode="auto">
            <a:xfrm>
              <a:off x="6857412" y="4202769"/>
              <a:ext cx="351852" cy="443546"/>
            </a:xfrm>
            <a:custGeom>
              <a:avLst/>
              <a:gdLst>
                <a:gd name="T0" fmla="*/ 165 w 165"/>
                <a:gd name="T1" fmla="*/ 40 h 208"/>
                <a:gd name="T2" fmla="*/ 0 w 165"/>
                <a:gd name="T3" fmla="*/ 0 h 208"/>
                <a:gd name="T4" fmla="*/ 9 w 165"/>
                <a:gd name="T5" fmla="*/ 208 h 208"/>
                <a:gd name="T6" fmla="*/ 165 w 165"/>
                <a:gd name="T7" fmla="*/ 4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5" h="208">
                  <a:moveTo>
                    <a:pt x="165" y="40"/>
                  </a:moveTo>
                  <a:lnTo>
                    <a:pt x="0" y="0"/>
                  </a:lnTo>
                  <a:lnTo>
                    <a:pt x="9" y="208"/>
                  </a:lnTo>
                  <a:lnTo>
                    <a:pt x="165" y="4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4" name="Freeform 442"/>
            <p:cNvSpPr>
              <a:spLocks/>
            </p:cNvSpPr>
            <p:nvPr/>
          </p:nvSpPr>
          <p:spPr bwMode="auto">
            <a:xfrm>
              <a:off x="6876605" y="4288066"/>
              <a:ext cx="332660" cy="405163"/>
            </a:xfrm>
            <a:custGeom>
              <a:avLst/>
              <a:gdLst>
                <a:gd name="T0" fmla="*/ 125 w 156"/>
                <a:gd name="T1" fmla="*/ 190 h 190"/>
                <a:gd name="T2" fmla="*/ 0 w 156"/>
                <a:gd name="T3" fmla="*/ 168 h 190"/>
                <a:gd name="T4" fmla="*/ 156 w 156"/>
                <a:gd name="T5" fmla="*/ 0 h 190"/>
                <a:gd name="T6" fmla="*/ 125 w 156"/>
                <a:gd name="T7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190">
                  <a:moveTo>
                    <a:pt x="125" y="190"/>
                  </a:moveTo>
                  <a:lnTo>
                    <a:pt x="0" y="168"/>
                  </a:lnTo>
                  <a:lnTo>
                    <a:pt x="156" y="0"/>
                  </a:lnTo>
                  <a:lnTo>
                    <a:pt x="125" y="19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5" name="Freeform 443"/>
            <p:cNvSpPr>
              <a:spLocks/>
            </p:cNvSpPr>
            <p:nvPr/>
          </p:nvSpPr>
          <p:spPr bwMode="auto">
            <a:xfrm>
              <a:off x="7597367" y="4782791"/>
              <a:ext cx="268687" cy="236701"/>
            </a:xfrm>
            <a:custGeom>
              <a:avLst/>
              <a:gdLst>
                <a:gd name="T0" fmla="*/ 0 w 126"/>
                <a:gd name="T1" fmla="*/ 111 h 111"/>
                <a:gd name="T2" fmla="*/ 126 w 126"/>
                <a:gd name="T3" fmla="*/ 111 h 111"/>
                <a:gd name="T4" fmla="*/ 104 w 126"/>
                <a:gd name="T5" fmla="*/ 0 h 111"/>
                <a:gd name="T6" fmla="*/ 0 w 126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11">
                  <a:moveTo>
                    <a:pt x="0" y="111"/>
                  </a:moveTo>
                  <a:lnTo>
                    <a:pt x="126" y="111"/>
                  </a:lnTo>
                  <a:lnTo>
                    <a:pt x="104" y="0"/>
                  </a:lnTo>
                  <a:lnTo>
                    <a:pt x="0" y="11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6" name="Freeform 444"/>
            <p:cNvSpPr>
              <a:spLocks/>
            </p:cNvSpPr>
            <p:nvPr/>
          </p:nvSpPr>
          <p:spPr bwMode="auto">
            <a:xfrm>
              <a:off x="7537659" y="4748672"/>
              <a:ext cx="281481" cy="270820"/>
            </a:xfrm>
            <a:custGeom>
              <a:avLst/>
              <a:gdLst>
                <a:gd name="T0" fmla="*/ 0 w 132"/>
                <a:gd name="T1" fmla="*/ 0 h 127"/>
                <a:gd name="T2" fmla="*/ 132 w 132"/>
                <a:gd name="T3" fmla="*/ 16 h 127"/>
                <a:gd name="T4" fmla="*/ 28 w 132"/>
                <a:gd name="T5" fmla="*/ 127 h 127"/>
                <a:gd name="T6" fmla="*/ 0 w 132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127">
                  <a:moveTo>
                    <a:pt x="0" y="0"/>
                  </a:moveTo>
                  <a:lnTo>
                    <a:pt x="132" y="16"/>
                  </a:lnTo>
                  <a:lnTo>
                    <a:pt x="28" y="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7" name="Freeform 445"/>
            <p:cNvSpPr>
              <a:spLocks/>
            </p:cNvSpPr>
            <p:nvPr/>
          </p:nvSpPr>
          <p:spPr bwMode="auto">
            <a:xfrm>
              <a:off x="7279634" y="4748672"/>
              <a:ext cx="317733" cy="270820"/>
            </a:xfrm>
            <a:custGeom>
              <a:avLst/>
              <a:gdLst>
                <a:gd name="T0" fmla="*/ 0 w 149"/>
                <a:gd name="T1" fmla="*/ 127 h 127"/>
                <a:gd name="T2" fmla="*/ 149 w 149"/>
                <a:gd name="T3" fmla="*/ 127 h 127"/>
                <a:gd name="T4" fmla="*/ 121 w 149"/>
                <a:gd name="T5" fmla="*/ 0 h 127"/>
                <a:gd name="T6" fmla="*/ 0 w 149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27">
                  <a:moveTo>
                    <a:pt x="0" y="127"/>
                  </a:moveTo>
                  <a:lnTo>
                    <a:pt x="149" y="127"/>
                  </a:lnTo>
                  <a:lnTo>
                    <a:pt x="121" y="0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8" name="Freeform 446"/>
            <p:cNvSpPr>
              <a:spLocks/>
            </p:cNvSpPr>
            <p:nvPr/>
          </p:nvSpPr>
          <p:spPr bwMode="auto">
            <a:xfrm>
              <a:off x="7245515" y="5019492"/>
              <a:ext cx="351852" cy="309204"/>
            </a:xfrm>
            <a:custGeom>
              <a:avLst/>
              <a:gdLst>
                <a:gd name="T0" fmla="*/ 0 w 165"/>
                <a:gd name="T1" fmla="*/ 145 h 145"/>
                <a:gd name="T2" fmla="*/ 165 w 165"/>
                <a:gd name="T3" fmla="*/ 0 h 145"/>
                <a:gd name="T4" fmla="*/ 16 w 165"/>
                <a:gd name="T5" fmla="*/ 0 h 145"/>
                <a:gd name="T6" fmla="*/ 0 w 165"/>
                <a:gd name="T7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5" h="145">
                  <a:moveTo>
                    <a:pt x="0" y="145"/>
                  </a:moveTo>
                  <a:lnTo>
                    <a:pt x="165" y="0"/>
                  </a:lnTo>
                  <a:lnTo>
                    <a:pt x="16" y="0"/>
                  </a:lnTo>
                  <a:lnTo>
                    <a:pt x="0" y="14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9" name="Freeform 447"/>
            <p:cNvSpPr>
              <a:spLocks/>
            </p:cNvSpPr>
            <p:nvPr/>
          </p:nvSpPr>
          <p:spPr bwMode="auto">
            <a:xfrm>
              <a:off x="7245515" y="5019492"/>
              <a:ext cx="351852" cy="394501"/>
            </a:xfrm>
            <a:custGeom>
              <a:avLst/>
              <a:gdLst>
                <a:gd name="T0" fmla="*/ 137 w 165"/>
                <a:gd name="T1" fmla="*/ 185 h 185"/>
                <a:gd name="T2" fmla="*/ 165 w 165"/>
                <a:gd name="T3" fmla="*/ 0 h 185"/>
                <a:gd name="T4" fmla="*/ 0 w 165"/>
                <a:gd name="T5" fmla="*/ 145 h 185"/>
                <a:gd name="T6" fmla="*/ 137 w 165"/>
                <a:gd name="T7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5" h="185">
                  <a:moveTo>
                    <a:pt x="137" y="185"/>
                  </a:moveTo>
                  <a:lnTo>
                    <a:pt x="165" y="0"/>
                  </a:lnTo>
                  <a:lnTo>
                    <a:pt x="0" y="145"/>
                  </a:lnTo>
                  <a:lnTo>
                    <a:pt x="137" y="18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0" name="Freeform 448"/>
            <p:cNvSpPr>
              <a:spLocks/>
            </p:cNvSpPr>
            <p:nvPr/>
          </p:nvSpPr>
          <p:spPr bwMode="auto">
            <a:xfrm>
              <a:off x="7245515" y="5328694"/>
              <a:ext cx="292144" cy="332660"/>
            </a:xfrm>
            <a:custGeom>
              <a:avLst/>
              <a:gdLst>
                <a:gd name="T0" fmla="*/ 64 w 137"/>
                <a:gd name="T1" fmla="*/ 156 h 156"/>
                <a:gd name="T2" fmla="*/ 0 w 137"/>
                <a:gd name="T3" fmla="*/ 0 h 156"/>
                <a:gd name="T4" fmla="*/ 137 w 137"/>
                <a:gd name="T5" fmla="*/ 40 h 156"/>
                <a:gd name="T6" fmla="*/ 64 w 137"/>
                <a:gd name="T7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156">
                  <a:moveTo>
                    <a:pt x="64" y="156"/>
                  </a:moveTo>
                  <a:lnTo>
                    <a:pt x="0" y="0"/>
                  </a:lnTo>
                  <a:lnTo>
                    <a:pt x="137" y="40"/>
                  </a:lnTo>
                  <a:lnTo>
                    <a:pt x="64" y="156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1" name="Freeform 449"/>
            <p:cNvSpPr>
              <a:spLocks/>
            </p:cNvSpPr>
            <p:nvPr/>
          </p:nvSpPr>
          <p:spPr bwMode="auto">
            <a:xfrm>
              <a:off x="7381991" y="5413991"/>
              <a:ext cx="266555" cy="247362"/>
            </a:xfrm>
            <a:custGeom>
              <a:avLst/>
              <a:gdLst>
                <a:gd name="T0" fmla="*/ 125 w 125"/>
                <a:gd name="T1" fmla="*/ 95 h 116"/>
                <a:gd name="T2" fmla="*/ 73 w 125"/>
                <a:gd name="T3" fmla="*/ 0 h 116"/>
                <a:gd name="T4" fmla="*/ 0 w 125"/>
                <a:gd name="T5" fmla="*/ 116 h 116"/>
                <a:gd name="T6" fmla="*/ 125 w 125"/>
                <a:gd name="T7" fmla="*/ 9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16">
                  <a:moveTo>
                    <a:pt x="125" y="95"/>
                  </a:moveTo>
                  <a:lnTo>
                    <a:pt x="73" y="0"/>
                  </a:lnTo>
                  <a:lnTo>
                    <a:pt x="0" y="116"/>
                  </a:lnTo>
                  <a:lnTo>
                    <a:pt x="125" y="9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2" name="Freeform 450"/>
            <p:cNvSpPr>
              <a:spLocks/>
            </p:cNvSpPr>
            <p:nvPr/>
          </p:nvSpPr>
          <p:spPr bwMode="auto">
            <a:xfrm>
              <a:off x="7537659" y="5413991"/>
              <a:ext cx="236701" cy="202582"/>
            </a:xfrm>
            <a:custGeom>
              <a:avLst/>
              <a:gdLst>
                <a:gd name="T0" fmla="*/ 111 w 111"/>
                <a:gd name="T1" fmla="*/ 0 h 95"/>
                <a:gd name="T2" fmla="*/ 0 w 111"/>
                <a:gd name="T3" fmla="*/ 0 h 95"/>
                <a:gd name="T4" fmla="*/ 52 w 111"/>
                <a:gd name="T5" fmla="*/ 95 h 95"/>
                <a:gd name="T6" fmla="*/ 111 w 111"/>
                <a:gd name="T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95">
                  <a:moveTo>
                    <a:pt x="111" y="0"/>
                  </a:moveTo>
                  <a:lnTo>
                    <a:pt x="0" y="0"/>
                  </a:lnTo>
                  <a:lnTo>
                    <a:pt x="52" y="95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3" name="Freeform 451"/>
            <p:cNvSpPr>
              <a:spLocks/>
            </p:cNvSpPr>
            <p:nvPr/>
          </p:nvSpPr>
          <p:spPr bwMode="auto">
            <a:xfrm>
              <a:off x="7597367" y="5019492"/>
              <a:ext cx="268687" cy="198317"/>
            </a:xfrm>
            <a:custGeom>
              <a:avLst/>
              <a:gdLst>
                <a:gd name="T0" fmla="*/ 0 w 126"/>
                <a:gd name="T1" fmla="*/ 0 h 93"/>
                <a:gd name="T2" fmla="*/ 93 w 126"/>
                <a:gd name="T3" fmla="*/ 93 h 93"/>
                <a:gd name="T4" fmla="*/ 126 w 126"/>
                <a:gd name="T5" fmla="*/ 0 h 93"/>
                <a:gd name="T6" fmla="*/ 0 w 126"/>
                <a:gd name="T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93">
                  <a:moveTo>
                    <a:pt x="0" y="0"/>
                  </a:moveTo>
                  <a:lnTo>
                    <a:pt x="93" y="93"/>
                  </a:lnTo>
                  <a:lnTo>
                    <a:pt x="1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4" name="Freeform 452"/>
            <p:cNvSpPr>
              <a:spLocks/>
            </p:cNvSpPr>
            <p:nvPr/>
          </p:nvSpPr>
          <p:spPr bwMode="auto">
            <a:xfrm>
              <a:off x="7537659" y="5019492"/>
              <a:ext cx="258025" cy="394501"/>
            </a:xfrm>
            <a:custGeom>
              <a:avLst/>
              <a:gdLst>
                <a:gd name="T0" fmla="*/ 0 w 121"/>
                <a:gd name="T1" fmla="*/ 185 h 185"/>
                <a:gd name="T2" fmla="*/ 121 w 121"/>
                <a:gd name="T3" fmla="*/ 93 h 185"/>
                <a:gd name="T4" fmla="*/ 28 w 121"/>
                <a:gd name="T5" fmla="*/ 0 h 185"/>
                <a:gd name="T6" fmla="*/ 0 w 121"/>
                <a:gd name="T7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85">
                  <a:moveTo>
                    <a:pt x="0" y="185"/>
                  </a:moveTo>
                  <a:lnTo>
                    <a:pt x="121" y="93"/>
                  </a:lnTo>
                  <a:lnTo>
                    <a:pt x="28" y="0"/>
                  </a:lnTo>
                  <a:lnTo>
                    <a:pt x="0" y="18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5" name="Freeform 453"/>
            <p:cNvSpPr>
              <a:spLocks/>
            </p:cNvSpPr>
            <p:nvPr/>
          </p:nvSpPr>
          <p:spPr bwMode="auto">
            <a:xfrm>
              <a:off x="7537659" y="5217807"/>
              <a:ext cx="258025" cy="196184"/>
            </a:xfrm>
            <a:custGeom>
              <a:avLst/>
              <a:gdLst>
                <a:gd name="T0" fmla="*/ 111 w 121"/>
                <a:gd name="T1" fmla="*/ 92 h 92"/>
                <a:gd name="T2" fmla="*/ 121 w 121"/>
                <a:gd name="T3" fmla="*/ 0 h 92"/>
                <a:gd name="T4" fmla="*/ 0 w 121"/>
                <a:gd name="T5" fmla="*/ 92 h 92"/>
                <a:gd name="T6" fmla="*/ 111 w 121"/>
                <a:gd name="T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92">
                  <a:moveTo>
                    <a:pt x="111" y="92"/>
                  </a:moveTo>
                  <a:lnTo>
                    <a:pt x="121" y="0"/>
                  </a:lnTo>
                  <a:lnTo>
                    <a:pt x="0" y="92"/>
                  </a:lnTo>
                  <a:lnTo>
                    <a:pt x="111" y="9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6" name="Freeform 454"/>
            <p:cNvSpPr>
              <a:spLocks/>
            </p:cNvSpPr>
            <p:nvPr/>
          </p:nvSpPr>
          <p:spPr bwMode="auto">
            <a:xfrm>
              <a:off x="9535749" y="4616461"/>
              <a:ext cx="292144" cy="191919"/>
            </a:xfrm>
            <a:custGeom>
              <a:avLst/>
              <a:gdLst>
                <a:gd name="T0" fmla="*/ 0 w 137"/>
                <a:gd name="T1" fmla="*/ 90 h 90"/>
                <a:gd name="T2" fmla="*/ 137 w 137"/>
                <a:gd name="T3" fmla="*/ 62 h 90"/>
                <a:gd name="T4" fmla="*/ 92 w 137"/>
                <a:gd name="T5" fmla="*/ 0 h 90"/>
                <a:gd name="T6" fmla="*/ 0 w 137"/>
                <a:gd name="T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90">
                  <a:moveTo>
                    <a:pt x="0" y="90"/>
                  </a:moveTo>
                  <a:lnTo>
                    <a:pt x="137" y="62"/>
                  </a:lnTo>
                  <a:lnTo>
                    <a:pt x="92" y="0"/>
                  </a:lnTo>
                  <a:lnTo>
                    <a:pt x="0" y="9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7" name="Freeform 455"/>
            <p:cNvSpPr>
              <a:spLocks/>
            </p:cNvSpPr>
            <p:nvPr/>
          </p:nvSpPr>
          <p:spPr bwMode="auto">
            <a:xfrm>
              <a:off x="9535749" y="4748672"/>
              <a:ext cx="292144" cy="155668"/>
            </a:xfrm>
            <a:custGeom>
              <a:avLst/>
              <a:gdLst>
                <a:gd name="T0" fmla="*/ 92 w 137"/>
                <a:gd name="T1" fmla="*/ 73 h 73"/>
                <a:gd name="T2" fmla="*/ 137 w 137"/>
                <a:gd name="T3" fmla="*/ 0 h 73"/>
                <a:gd name="T4" fmla="*/ 0 w 137"/>
                <a:gd name="T5" fmla="*/ 28 h 73"/>
                <a:gd name="T6" fmla="*/ 92 w 137"/>
                <a:gd name="T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73">
                  <a:moveTo>
                    <a:pt x="92" y="73"/>
                  </a:moveTo>
                  <a:lnTo>
                    <a:pt x="137" y="0"/>
                  </a:lnTo>
                  <a:lnTo>
                    <a:pt x="0" y="28"/>
                  </a:lnTo>
                  <a:lnTo>
                    <a:pt x="92" y="7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8" name="Freeform 456"/>
            <p:cNvSpPr>
              <a:spLocks/>
            </p:cNvSpPr>
            <p:nvPr/>
          </p:nvSpPr>
          <p:spPr bwMode="auto">
            <a:xfrm>
              <a:off x="10124301" y="4883016"/>
              <a:ext cx="368912" cy="136476"/>
            </a:xfrm>
            <a:custGeom>
              <a:avLst/>
              <a:gdLst>
                <a:gd name="T0" fmla="*/ 85 w 173"/>
                <a:gd name="T1" fmla="*/ 64 h 64"/>
                <a:gd name="T2" fmla="*/ 0 w 173"/>
                <a:gd name="T3" fmla="*/ 0 h 64"/>
                <a:gd name="T4" fmla="*/ 173 w 173"/>
                <a:gd name="T5" fmla="*/ 31 h 64"/>
                <a:gd name="T6" fmla="*/ 85 w 173"/>
                <a:gd name="T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64">
                  <a:moveTo>
                    <a:pt x="85" y="64"/>
                  </a:moveTo>
                  <a:lnTo>
                    <a:pt x="0" y="0"/>
                  </a:lnTo>
                  <a:lnTo>
                    <a:pt x="173" y="31"/>
                  </a:lnTo>
                  <a:lnTo>
                    <a:pt x="85" y="6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9" name="Freeform 457"/>
            <p:cNvSpPr>
              <a:spLocks/>
            </p:cNvSpPr>
            <p:nvPr/>
          </p:nvSpPr>
          <p:spPr bwMode="auto">
            <a:xfrm>
              <a:off x="10124301" y="4808380"/>
              <a:ext cx="368912" cy="140741"/>
            </a:xfrm>
            <a:custGeom>
              <a:avLst/>
              <a:gdLst>
                <a:gd name="T0" fmla="*/ 69 w 173"/>
                <a:gd name="T1" fmla="*/ 0 h 66"/>
                <a:gd name="T2" fmla="*/ 173 w 173"/>
                <a:gd name="T3" fmla="*/ 66 h 66"/>
                <a:gd name="T4" fmla="*/ 0 w 173"/>
                <a:gd name="T5" fmla="*/ 35 h 66"/>
                <a:gd name="T6" fmla="*/ 69 w 173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66">
                  <a:moveTo>
                    <a:pt x="69" y="0"/>
                  </a:moveTo>
                  <a:lnTo>
                    <a:pt x="173" y="66"/>
                  </a:lnTo>
                  <a:lnTo>
                    <a:pt x="0" y="35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0" name="Freeform 458"/>
            <p:cNvSpPr>
              <a:spLocks/>
            </p:cNvSpPr>
            <p:nvPr/>
          </p:nvSpPr>
          <p:spPr bwMode="auto">
            <a:xfrm>
              <a:off x="9908926" y="5362813"/>
              <a:ext cx="236701" cy="268687"/>
            </a:xfrm>
            <a:custGeom>
              <a:avLst/>
              <a:gdLst>
                <a:gd name="T0" fmla="*/ 71 w 111"/>
                <a:gd name="T1" fmla="*/ 0 h 126"/>
                <a:gd name="T2" fmla="*/ 111 w 111"/>
                <a:gd name="T3" fmla="*/ 114 h 126"/>
                <a:gd name="T4" fmla="*/ 0 w 111"/>
                <a:gd name="T5" fmla="*/ 126 h 126"/>
                <a:gd name="T6" fmla="*/ 71 w 111"/>
                <a:gd name="T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26">
                  <a:moveTo>
                    <a:pt x="71" y="0"/>
                  </a:moveTo>
                  <a:lnTo>
                    <a:pt x="111" y="114"/>
                  </a:lnTo>
                  <a:lnTo>
                    <a:pt x="0" y="126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1" name="Freeform 459"/>
            <p:cNvSpPr>
              <a:spLocks/>
            </p:cNvSpPr>
            <p:nvPr/>
          </p:nvSpPr>
          <p:spPr bwMode="auto">
            <a:xfrm>
              <a:off x="9661563" y="5362813"/>
              <a:ext cx="398766" cy="268687"/>
            </a:xfrm>
            <a:custGeom>
              <a:avLst/>
              <a:gdLst>
                <a:gd name="T0" fmla="*/ 0 w 187"/>
                <a:gd name="T1" fmla="*/ 10 h 126"/>
                <a:gd name="T2" fmla="*/ 116 w 187"/>
                <a:gd name="T3" fmla="*/ 126 h 126"/>
                <a:gd name="T4" fmla="*/ 187 w 187"/>
                <a:gd name="T5" fmla="*/ 0 h 126"/>
                <a:gd name="T6" fmla="*/ 0 w 187"/>
                <a:gd name="T7" fmla="*/ 1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126">
                  <a:moveTo>
                    <a:pt x="0" y="10"/>
                  </a:moveTo>
                  <a:lnTo>
                    <a:pt x="116" y="126"/>
                  </a:lnTo>
                  <a:lnTo>
                    <a:pt x="187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2" name="Freeform 460"/>
            <p:cNvSpPr>
              <a:spLocks/>
            </p:cNvSpPr>
            <p:nvPr/>
          </p:nvSpPr>
          <p:spPr bwMode="auto">
            <a:xfrm>
              <a:off x="9661563" y="5384137"/>
              <a:ext cx="247362" cy="313469"/>
            </a:xfrm>
            <a:custGeom>
              <a:avLst/>
              <a:gdLst>
                <a:gd name="T0" fmla="*/ 9 w 116"/>
                <a:gd name="T1" fmla="*/ 147 h 147"/>
                <a:gd name="T2" fmla="*/ 116 w 116"/>
                <a:gd name="T3" fmla="*/ 116 h 147"/>
                <a:gd name="T4" fmla="*/ 0 w 116"/>
                <a:gd name="T5" fmla="*/ 0 h 147"/>
                <a:gd name="T6" fmla="*/ 9 w 116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47">
                  <a:moveTo>
                    <a:pt x="9" y="147"/>
                  </a:moveTo>
                  <a:lnTo>
                    <a:pt x="116" y="116"/>
                  </a:lnTo>
                  <a:lnTo>
                    <a:pt x="0" y="0"/>
                  </a:lnTo>
                  <a:lnTo>
                    <a:pt x="9" y="147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3" name="Freeform 461"/>
            <p:cNvSpPr>
              <a:spLocks/>
            </p:cNvSpPr>
            <p:nvPr/>
          </p:nvSpPr>
          <p:spPr bwMode="auto">
            <a:xfrm>
              <a:off x="10060328" y="5362813"/>
              <a:ext cx="296409" cy="243098"/>
            </a:xfrm>
            <a:custGeom>
              <a:avLst/>
              <a:gdLst>
                <a:gd name="T0" fmla="*/ 40 w 139"/>
                <a:gd name="T1" fmla="*/ 114 h 114"/>
                <a:gd name="T2" fmla="*/ 139 w 139"/>
                <a:gd name="T3" fmla="*/ 31 h 114"/>
                <a:gd name="T4" fmla="*/ 0 w 139"/>
                <a:gd name="T5" fmla="*/ 0 h 114"/>
                <a:gd name="T6" fmla="*/ 40 w 139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14">
                  <a:moveTo>
                    <a:pt x="40" y="114"/>
                  </a:moveTo>
                  <a:lnTo>
                    <a:pt x="139" y="31"/>
                  </a:lnTo>
                  <a:lnTo>
                    <a:pt x="0" y="0"/>
                  </a:lnTo>
                  <a:lnTo>
                    <a:pt x="40" y="11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4" name="Freeform 462"/>
            <p:cNvSpPr>
              <a:spLocks/>
            </p:cNvSpPr>
            <p:nvPr/>
          </p:nvSpPr>
          <p:spPr bwMode="auto">
            <a:xfrm>
              <a:off x="10060328" y="5111186"/>
              <a:ext cx="296409" cy="317733"/>
            </a:xfrm>
            <a:custGeom>
              <a:avLst/>
              <a:gdLst>
                <a:gd name="T0" fmla="*/ 68 w 139"/>
                <a:gd name="T1" fmla="*/ 0 h 149"/>
                <a:gd name="T2" fmla="*/ 0 w 139"/>
                <a:gd name="T3" fmla="*/ 118 h 149"/>
                <a:gd name="T4" fmla="*/ 139 w 139"/>
                <a:gd name="T5" fmla="*/ 149 h 149"/>
                <a:gd name="T6" fmla="*/ 68 w 139"/>
                <a:gd name="T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49">
                  <a:moveTo>
                    <a:pt x="68" y="0"/>
                  </a:moveTo>
                  <a:lnTo>
                    <a:pt x="0" y="118"/>
                  </a:lnTo>
                  <a:lnTo>
                    <a:pt x="139" y="149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5" name="Freeform 463"/>
            <p:cNvSpPr>
              <a:spLocks/>
            </p:cNvSpPr>
            <p:nvPr/>
          </p:nvSpPr>
          <p:spPr bwMode="auto">
            <a:xfrm>
              <a:off x="9908926" y="5111186"/>
              <a:ext cx="296409" cy="251627"/>
            </a:xfrm>
            <a:custGeom>
              <a:avLst/>
              <a:gdLst>
                <a:gd name="T0" fmla="*/ 0 w 139"/>
                <a:gd name="T1" fmla="*/ 24 h 118"/>
                <a:gd name="T2" fmla="*/ 71 w 139"/>
                <a:gd name="T3" fmla="*/ 118 h 118"/>
                <a:gd name="T4" fmla="*/ 139 w 139"/>
                <a:gd name="T5" fmla="*/ 0 h 118"/>
                <a:gd name="T6" fmla="*/ 0 w 139"/>
                <a:gd name="T7" fmla="*/ 2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18">
                  <a:moveTo>
                    <a:pt x="0" y="24"/>
                  </a:moveTo>
                  <a:lnTo>
                    <a:pt x="71" y="118"/>
                  </a:lnTo>
                  <a:lnTo>
                    <a:pt x="139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6" name="Freeform 464"/>
            <p:cNvSpPr>
              <a:spLocks/>
            </p:cNvSpPr>
            <p:nvPr/>
          </p:nvSpPr>
          <p:spPr bwMode="auto">
            <a:xfrm>
              <a:off x="9661563" y="5162364"/>
              <a:ext cx="398766" cy="221773"/>
            </a:xfrm>
            <a:custGeom>
              <a:avLst/>
              <a:gdLst>
                <a:gd name="T0" fmla="*/ 0 w 187"/>
                <a:gd name="T1" fmla="*/ 104 h 104"/>
                <a:gd name="T2" fmla="*/ 187 w 187"/>
                <a:gd name="T3" fmla="*/ 94 h 104"/>
                <a:gd name="T4" fmla="*/ 116 w 187"/>
                <a:gd name="T5" fmla="*/ 0 h 104"/>
                <a:gd name="T6" fmla="*/ 0 w 187"/>
                <a:gd name="T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104">
                  <a:moveTo>
                    <a:pt x="0" y="104"/>
                  </a:moveTo>
                  <a:lnTo>
                    <a:pt x="187" y="94"/>
                  </a:lnTo>
                  <a:lnTo>
                    <a:pt x="116" y="0"/>
                  </a:lnTo>
                  <a:lnTo>
                    <a:pt x="0" y="10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7" name="Freeform 465"/>
            <p:cNvSpPr>
              <a:spLocks/>
            </p:cNvSpPr>
            <p:nvPr/>
          </p:nvSpPr>
          <p:spPr bwMode="auto">
            <a:xfrm>
              <a:off x="10145625" y="5428919"/>
              <a:ext cx="211112" cy="343323"/>
            </a:xfrm>
            <a:custGeom>
              <a:avLst/>
              <a:gdLst>
                <a:gd name="T0" fmla="*/ 99 w 99"/>
                <a:gd name="T1" fmla="*/ 161 h 161"/>
                <a:gd name="T2" fmla="*/ 99 w 99"/>
                <a:gd name="T3" fmla="*/ 0 h 161"/>
                <a:gd name="T4" fmla="*/ 0 w 99"/>
                <a:gd name="T5" fmla="*/ 83 h 161"/>
                <a:gd name="T6" fmla="*/ 99 w 99"/>
                <a:gd name="T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161">
                  <a:moveTo>
                    <a:pt x="99" y="161"/>
                  </a:moveTo>
                  <a:lnTo>
                    <a:pt x="99" y="0"/>
                  </a:lnTo>
                  <a:lnTo>
                    <a:pt x="0" y="83"/>
                  </a:lnTo>
                  <a:lnTo>
                    <a:pt x="99" y="16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8" name="Freeform 466"/>
            <p:cNvSpPr>
              <a:spLocks/>
            </p:cNvSpPr>
            <p:nvPr/>
          </p:nvSpPr>
          <p:spPr bwMode="auto">
            <a:xfrm>
              <a:off x="10356737" y="5428919"/>
              <a:ext cx="232436" cy="343323"/>
            </a:xfrm>
            <a:custGeom>
              <a:avLst/>
              <a:gdLst>
                <a:gd name="T0" fmla="*/ 109 w 109"/>
                <a:gd name="T1" fmla="*/ 126 h 161"/>
                <a:gd name="T2" fmla="*/ 0 w 109"/>
                <a:gd name="T3" fmla="*/ 0 h 161"/>
                <a:gd name="T4" fmla="*/ 0 w 109"/>
                <a:gd name="T5" fmla="*/ 161 h 161"/>
                <a:gd name="T6" fmla="*/ 109 w 109"/>
                <a:gd name="T7" fmla="*/ 12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61">
                  <a:moveTo>
                    <a:pt x="109" y="126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109" y="126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9" name="Freeform 467"/>
            <p:cNvSpPr>
              <a:spLocks/>
            </p:cNvSpPr>
            <p:nvPr/>
          </p:nvSpPr>
          <p:spPr bwMode="auto">
            <a:xfrm>
              <a:off x="10356737" y="5409727"/>
              <a:ext cx="268687" cy="287879"/>
            </a:xfrm>
            <a:custGeom>
              <a:avLst/>
              <a:gdLst>
                <a:gd name="T0" fmla="*/ 126 w 126"/>
                <a:gd name="T1" fmla="*/ 0 h 135"/>
                <a:gd name="T2" fmla="*/ 109 w 126"/>
                <a:gd name="T3" fmla="*/ 135 h 135"/>
                <a:gd name="T4" fmla="*/ 0 w 126"/>
                <a:gd name="T5" fmla="*/ 9 h 135"/>
                <a:gd name="T6" fmla="*/ 126 w 126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35">
                  <a:moveTo>
                    <a:pt x="126" y="0"/>
                  </a:moveTo>
                  <a:lnTo>
                    <a:pt x="109" y="135"/>
                  </a:lnTo>
                  <a:lnTo>
                    <a:pt x="0" y="9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0" name="Freeform 468"/>
            <p:cNvSpPr>
              <a:spLocks/>
            </p:cNvSpPr>
            <p:nvPr/>
          </p:nvSpPr>
          <p:spPr bwMode="auto">
            <a:xfrm>
              <a:off x="10356737" y="5111186"/>
              <a:ext cx="268687" cy="317733"/>
            </a:xfrm>
            <a:custGeom>
              <a:avLst/>
              <a:gdLst>
                <a:gd name="T0" fmla="*/ 36 w 126"/>
                <a:gd name="T1" fmla="*/ 0 h 149"/>
                <a:gd name="T2" fmla="*/ 0 w 126"/>
                <a:gd name="T3" fmla="*/ 149 h 149"/>
                <a:gd name="T4" fmla="*/ 126 w 126"/>
                <a:gd name="T5" fmla="*/ 140 h 149"/>
                <a:gd name="T6" fmla="*/ 36 w 126"/>
                <a:gd name="T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49">
                  <a:moveTo>
                    <a:pt x="36" y="0"/>
                  </a:moveTo>
                  <a:lnTo>
                    <a:pt x="0" y="149"/>
                  </a:lnTo>
                  <a:lnTo>
                    <a:pt x="126" y="140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1" name="Freeform 469"/>
            <p:cNvSpPr>
              <a:spLocks/>
            </p:cNvSpPr>
            <p:nvPr/>
          </p:nvSpPr>
          <p:spPr bwMode="auto">
            <a:xfrm>
              <a:off x="10205333" y="5111186"/>
              <a:ext cx="228171" cy="317733"/>
            </a:xfrm>
            <a:custGeom>
              <a:avLst/>
              <a:gdLst>
                <a:gd name="T0" fmla="*/ 0 w 107"/>
                <a:gd name="T1" fmla="*/ 0 h 149"/>
                <a:gd name="T2" fmla="*/ 71 w 107"/>
                <a:gd name="T3" fmla="*/ 149 h 149"/>
                <a:gd name="T4" fmla="*/ 107 w 107"/>
                <a:gd name="T5" fmla="*/ 0 h 149"/>
                <a:gd name="T6" fmla="*/ 0 w 107"/>
                <a:gd name="T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149">
                  <a:moveTo>
                    <a:pt x="0" y="0"/>
                  </a:moveTo>
                  <a:lnTo>
                    <a:pt x="71" y="149"/>
                  </a:lnTo>
                  <a:lnTo>
                    <a:pt x="10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232" name="椭圆形标注 231"/>
          <p:cNvSpPr/>
          <p:nvPr/>
        </p:nvSpPr>
        <p:spPr>
          <a:xfrm>
            <a:off x="6883936" y="693683"/>
            <a:ext cx="2360968" cy="2274121"/>
          </a:xfrm>
          <a:prstGeom prst="wedgeEllipseCallout">
            <a:avLst>
              <a:gd name="adj1" fmla="val 1913"/>
              <a:gd name="adj2" fmla="val 6760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文本框 232"/>
          <p:cNvSpPr txBox="1"/>
          <p:nvPr/>
        </p:nvSpPr>
        <p:spPr>
          <a:xfrm>
            <a:off x="7144856" y="1118628"/>
            <a:ext cx="22233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</a:rPr>
              <a:t>THANK </a:t>
            </a:r>
          </a:p>
          <a:p>
            <a:r>
              <a:rPr lang="en-US" altLang="zh-CN" sz="4800" b="1" dirty="0" smtClean="0">
                <a:solidFill>
                  <a:schemeClr val="bg1"/>
                </a:solidFill>
              </a:rPr>
              <a:t>YOU!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234" name="矩形 233"/>
          <p:cNvSpPr/>
          <p:nvPr/>
        </p:nvSpPr>
        <p:spPr>
          <a:xfrm>
            <a:off x="4918150" y="6040998"/>
            <a:ext cx="2048951" cy="276995"/>
          </a:xfrm>
          <a:prstGeom prst="rect">
            <a:avLst/>
          </a:prstGeom>
          <a:solidFill>
            <a:srgbClr val="065D88"/>
          </a:solidFill>
        </p:spPr>
        <p:txBody>
          <a:bodyPr wrap="none" lIns="91436" tIns="45718" rIns="91436" bIns="45718">
            <a:spAutoFit/>
          </a:bodyPr>
          <a:lstStyle/>
          <a:p>
            <a:pPr defTabSz="457178"/>
            <a:r>
              <a:rPr kumimoji="1" lang="en-US" altLang="zh-CN" sz="1200" dirty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PRESENTED</a:t>
            </a:r>
            <a:r>
              <a:rPr kumimoji="1" lang="zh-CN" altLang="en-US" sz="1200" dirty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BY</a:t>
            </a:r>
            <a:r>
              <a:rPr kumimoji="1" lang="zh-CN" altLang="en-US" sz="1200" dirty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 </a:t>
            </a:r>
            <a:r>
              <a:rPr kumimoji="1" lang="en-US" altLang="zh-CN" sz="1200" dirty="0" err="1" smtClean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OfficePLUS</a:t>
            </a:r>
            <a:endParaRPr kumimoji="1" lang="zh-CN" altLang="en-US" sz="1200" dirty="0">
              <a:solidFill>
                <a:schemeClr val="bg1"/>
              </a:solidFill>
              <a:latin typeface="Century Gothic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98611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642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7747026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0452" y="569905"/>
            <a:ext cx="13034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4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0452" y="136833"/>
            <a:ext cx="7489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OFFICE</a:t>
            </a:r>
            <a:r>
              <a:rPr kumimoji="1" lang="zh-CN" altLang="en-US" sz="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 </a:t>
            </a:r>
            <a:r>
              <a:rPr kumimoji="1" lang="en-US" altLang="zh-CN" sz="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PLUS</a:t>
            </a:r>
            <a:endParaRPr lang="zh-CN" altLang="en-US" sz="8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91481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0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" y="419099"/>
            <a:ext cx="438150" cy="438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24618" y="419099"/>
            <a:ext cx="438150" cy="438150"/>
          </a:xfrm>
          <a:prstGeom prst="rect">
            <a:avLst/>
          </a:prstGeom>
          <a:solidFill>
            <a:srgbClr val="054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64129" y="419099"/>
            <a:ext cx="438150" cy="438150"/>
          </a:xfrm>
          <a:prstGeom prst="rect">
            <a:avLst/>
          </a:prstGeom>
          <a:solidFill>
            <a:srgbClr val="076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9600" y="857249"/>
            <a:ext cx="438150" cy="438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9600" y="1295399"/>
            <a:ext cx="438150" cy="438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24618" y="857249"/>
            <a:ext cx="438150" cy="4381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885951" y="1089940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CONTENTS</a:t>
            </a:r>
            <a:endParaRPr lang="zh-CN" altLang="en-US" sz="3600" b="1" dirty="0"/>
          </a:p>
        </p:txBody>
      </p:sp>
      <p:sp>
        <p:nvSpPr>
          <p:cNvPr id="9" name="矩形 8"/>
          <p:cNvSpPr/>
          <p:nvPr/>
        </p:nvSpPr>
        <p:spPr>
          <a:xfrm>
            <a:off x="1666876" y="2650670"/>
            <a:ext cx="438150" cy="438150"/>
          </a:xfrm>
          <a:prstGeom prst="rect">
            <a:avLst/>
          </a:prstGeom>
          <a:solidFill>
            <a:srgbClr val="0FA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66876" y="3546020"/>
            <a:ext cx="438150" cy="4381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83204" y="4446813"/>
            <a:ext cx="438150" cy="438150"/>
          </a:xfrm>
          <a:prstGeom prst="rect">
            <a:avLst/>
          </a:prstGeom>
          <a:solidFill>
            <a:srgbClr val="076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683204" y="5342163"/>
            <a:ext cx="438150" cy="438150"/>
          </a:xfrm>
          <a:prstGeom prst="rect">
            <a:avLst/>
          </a:prstGeom>
          <a:solidFill>
            <a:srgbClr val="054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07104" y="2650670"/>
            <a:ext cx="283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07104" y="3522505"/>
            <a:ext cx="283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07104" y="4423298"/>
            <a:ext cx="283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07104" y="5318648"/>
            <a:ext cx="283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458326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00950" y="1771650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284659" y="1359247"/>
            <a:ext cx="632581" cy="643235"/>
            <a:chOff x="628650" y="640896"/>
            <a:chExt cx="1292679" cy="1314450"/>
          </a:xfrm>
        </p:grpSpPr>
        <p:sp>
          <p:nvSpPr>
            <p:cNvPr id="4" name="矩形 3"/>
            <p:cNvSpPr/>
            <p:nvPr/>
          </p:nvSpPr>
          <p:spPr>
            <a:xfrm>
              <a:off x="628650" y="640896"/>
              <a:ext cx="438150" cy="4381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043668" y="640896"/>
              <a:ext cx="438150" cy="438150"/>
            </a:xfrm>
            <a:prstGeom prst="rect">
              <a:avLst/>
            </a:prstGeom>
            <a:solidFill>
              <a:srgbClr val="054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483179" y="640896"/>
              <a:ext cx="438150" cy="438150"/>
            </a:xfrm>
            <a:prstGeom prst="rect">
              <a:avLst/>
            </a:prstGeom>
            <a:solidFill>
              <a:srgbClr val="076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28650" y="1079046"/>
              <a:ext cx="438150" cy="4381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28650" y="1517196"/>
              <a:ext cx="438150" cy="438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43668" y="1079046"/>
              <a:ext cx="438150" cy="4381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7594957" y="2598003"/>
            <a:ext cx="3454043" cy="329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。标题数字等都可以通过点击和重新输入进行更改。标题数字等都可以通过点击和重新输入进行更改。</a:t>
            </a:r>
            <a:endParaRPr lang="en-US" altLang="zh-CN" dirty="0" smtClean="0">
              <a:solidFill>
                <a:srgbClr val="1817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1817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1817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347084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89075" y="482949"/>
            <a:ext cx="632581" cy="643235"/>
            <a:chOff x="628650" y="640896"/>
            <a:chExt cx="1292679" cy="1314450"/>
          </a:xfrm>
        </p:grpSpPr>
        <p:sp>
          <p:nvSpPr>
            <p:cNvPr id="3" name="矩形 2"/>
            <p:cNvSpPr/>
            <p:nvPr/>
          </p:nvSpPr>
          <p:spPr>
            <a:xfrm>
              <a:off x="628650" y="640896"/>
              <a:ext cx="438150" cy="4381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043668" y="640896"/>
              <a:ext cx="438150" cy="438150"/>
            </a:xfrm>
            <a:prstGeom prst="rect">
              <a:avLst/>
            </a:prstGeom>
            <a:solidFill>
              <a:srgbClr val="054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483179" y="640896"/>
              <a:ext cx="438150" cy="438150"/>
            </a:xfrm>
            <a:prstGeom prst="rect">
              <a:avLst/>
            </a:prstGeom>
            <a:solidFill>
              <a:srgbClr val="076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28650" y="1079046"/>
              <a:ext cx="438150" cy="4381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28650" y="1517196"/>
              <a:ext cx="438150" cy="438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43668" y="1079046"/>
              <a:ext cx="438150" cy="4381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14450" y="788145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74106" y="1885555"/>
            <a:ext cx="2407394" cy="400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962525" y="1885555"/>
            <a:ext cx="2407394" cy="400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50944" y="1885555"/>
            <a:ext cx="2407394" cy="400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974105" y="1873498"/>
            <a:ext cx="2412619" cy="17526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969361" y="1873498"/>
            <a:ext cx="2412619" cy="17526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938883" y="1877844"/>
            <a:ext cx="2438844" cy="177165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6"/>
          <p:cNvSpPr>
            <a:spLocks noChangeArrowheads="1"/>
          </p:cNvSpPr>
          <p:nvPr/>
        </p:nvSpPr>
        <p:spPr bwMode="auto">
          <a:xfrm>
            <a:off x="2152650" y="3997441"/>
            <a:ext cx="2138742" cy="102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rgbClr val="1817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6"/>
          <p:cNvSpPr>
            <a:spLocks noChangeArrowheads="1"/>
          </p:cNvSpPr>
          <p:nvPr/>
        </p:nvSpPr>
        <p:spPr bwMode="auto">
          <a:xfrm>
            <a:off x="5180005" y="3997440"/>
            <a:ext cx="2138742" cy="102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rgbClr val="1817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6"/>
          <p:cNvSpPr>
            <a:spLocks noChangeArrowheads="1"/>
          </p:cNvSpPr>
          <p:nvPr/>
        </p:nvSpPr>
        <p:spPr bwMode="auto">
          <a:xfrm>
            <a:off x="8127753" y="4069263"/>
            <a:ext cx="2138742" cy="102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rgbClr val="1817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 rot="16200000">
            <a:off x="1974209" y="5260204"/>
            <a:ext cx="632581" cy="643235"/>
            <a:chOff x="628650" y="640896"/>
            <a:chExt cx="1292679" cy="1314450"/>
          </a:xfrm>
        </p:grpSpPr>
        <p:sp>
          <p:nvSpPr>
            <p:cNvPr id="20" name="矩形 19"/>
            <p:cNvSpPr/>
            <p:nvPr/>
          </p:nvSpPr>
          <p:spPr>
            <a:xfrm>
              <a:off x="628650" y="640896"/>
              <a:ext cx="438150" cy="4381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043668" y="640896"/>
              <a:ext cx="438150" cy="438150"/>
            </a:xfrm>
            <a:prstGeom prst="rect">
              <a:avLst/>
            </a:prstGeom>
            <a:solidFill>
              <a:srgbClr val="054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483179" y="640896"/>
              <a:ext cx="438150" cy="438150"/>
            </a:xfrm>
            <a:prstGeom prst="rect">
              <a:avLst/>
            </a:prstGeom>
            <a:solidFill>
              <a:srgbClr val="076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628650" y="1079046"/>
              <a:ext cx="438150" cy="4381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28650" y="1517196"/>
              <a:ext cx="438150" cy="438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043668" y="1079046"/>
              <a:ext cx="438150" cy="4381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16200000">
            <a:off x="4948463" y="5260204"/>
            <a:ext cx="632581" cy="643235"/>
            <a:chOff x="628650" y="640896"/>
            <a:chExt cx="1292679" cy="1314450"/>
          </a:xfrm>
        </p:grpSpPr>
        <p:sp>
          <p:nvSpPr>
            <p:cNvPr id="27" name="矩形 26"/>
            <p:cNvSpPr/>
            <p:nvPr/>
          </p:nvSpPr>
          <p:spPr>
            <a:xfrm>
              <a:off x="628650" y="640896"/>
              <a:ext cx="438150" cy="4381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043668" y="640896"/>
              <a:ext cx="438150" cy="438150"/>
            </a:xfrm>
            <a:prstGeom prst="rect">
              <a:avLst/>
            </a:prstGeom>
            <a:solidFill>
              <a:srgbClr val="054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483179" y="640896"/>
              <a:ext cx="438150" cy="438150"/>
            </a:xfrm>
            <a:prstGeom prst="rect">
              <a:avLst/>
            </a:prstGeom>
            <a:solidFill>
              <a:srgbClr val="076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628650" y="1079046"/>
              <a:ext cx="438150" cy="4381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628650" y="1517196"/>
              <a:ext cx="438150" cy="438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043668" y="1079046"/>
              <a:ext cx="438150" cy="4381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 rot="16200000">
            <a:off x="7939639" y="5260204"/>
            <a:ext cx="632581" cy="643235"/>
            <a:chOff x="628650" y="640896"/>
            <a:chExt cx="1292679" cy="1314450"/>
          </a:xfrm>
        </p:grpSpPr>
        <p:sp>
          <p:nvSpPr>
            <p:cNvPr id="34" name="矩形 33"/>
            <p:cNvSpPr/>
            <p:nvPr/>
          </p:nvSpPr>
          <p:spPr>
            <a:xfrm>
              <a:off x="628650" y="640896"/>
              <a:ext cx="438150" cy="4381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043668" y="640896"/>
              <a:ext cx="438150" cy="438150"/>
            </a:xfrm>
            <a:prstGeom prst="rect">
              <a:avLst/>
            </a:prstGeom>
            <a:solidFill>
              <a:srgbClr val="054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1483179" y="640896"/>
              <a:ext cx="438150" cy="438150"/>
            </a:xfrm>
            <a:prstGeom prst="rect">
              <a:avLst/>
            </a:prstGeom>
            <a:solidFill>
              <a:srgbClr val="076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628650" y="1079046"/>
              <a:ext cx="438150" cy="4381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28650" y="1517196"/>
              <a:ext cx="438150" cy="438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043668" y="1079046"/>
              <a:ext cx="438150" cy="4381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636240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21"/>
          <p:cNvCxnSpPr/>
          <p:nvPr/>
        </p:nvCxnSpPr>
        <p:spPr>
          <a:xfrm rot="5400000">
            <a:off x="9800599" y="1385141"/>
            <a:ext cx="0" cy="2115887"/>
          </a:xfrm>
          <a:prstGeom prst="line">
            <a:avLst/>
          </a:prstGeom>
          <a:ln>
            <a:solidFill>
              <a:srgbClr val="BFBFBF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22"/>
          <p:cNvCxnSpPr/>
          <p:nvPr/>
        </p:nvCxnSpPr>
        <p:spPr>
          <a:xfrm rot="16200000" flipH="1">
            <a:off x="2361509" y="1385141"/>
            <a:ext cx="0" cy="2115887"/>
          </a:xfrm>
          <a:prstGeom prst="line">
            <a:avLst/>
          </a:prstGeom>
          <a:ln>
            <a:solidFill>
              <a:srgbClr val="BFBFBF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14"/>
          <p:cNvSpPr/>
          <p:nvPr/>
        </p:nvSpPr>
        <p:spPr>
          <a:xfrm>
            <a:off x="4505569" y="1858448"/>
            <a:ext cx="1210953" cy="1210953"/>
          </a:xfrm>
          <a:prstGeom prst="ellipse">
            <a:avLst/>
          </a:prstGeom>
          <a:solidFill>
            <a:srgbClr val="076797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2400" dirty="0"/>
          </a:p>
        </p:txBody>
      </p:sp>
      <p:sp>
        <p:nvSpPr>
          <p:cNvPr id="7" name="Oval 2"/>
          <p:cNvSpPr/>
          <p:nvPr/>
        </p:nvSpPr>
        <p:spPr>
          <a:xfrm>
            <a:off x="3521697" y="1858448"/>
            <a:ext cx="1210953" cy="1210953"/>
          </a:xfrm>
          <a:prstGeom prst="ellipse">
            <a:avLst/>
          </a:prstGeom>
          <a:solidFill>
            <a:srgbClr val="0FA8F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2400" dirty="0"/>
          </a:p>
        </p:txBody>
      </p:sp>
      <p:sp>
        <p:nvSpPr>
          <p:cNvPr id="8" name="Oval 18"/>
          <p:cNvSpPr/>
          <p:nvPr/>
        </p:nvSpPr>
        <p:spPr>
          <a:xfrm>
            <a:off x="7457181" y="1858448"/>
            <a:ext cx="1210953" cy="1210953"/>
          </a:xfrm>
          <a:prstGeom prst="ellipse">
            <a:avLst/>
          </a:prstGeom>
          <a:solidFill>
            <a:srgbClr val="7CAFDE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2400" dirty="0"/>
          </a:p>
        </p:txBody>
      </p:sp>
      <p:sp>
        <p:nvSpPr>
          <p:cNvPr id="9" name="Oval 17"/>
          <p:cNvSpPr/>
          <p:nvPr/>
        </p:nvSpPr>
        <p:spPr>
          <a:xfrm>
            <a:off x="6473311" y="1858448"/>
            <a:ext cx="1210953" cy="1210953"/>
          </a:xfrm>
          <a:prstGeom prst="ellipse">
            <a:avLst/>
          </a:prstGeom>
          <a:solidFill>
            <a:srgbClr val="18B3C4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2400" dirty="0"/>
          </a:p>
        </p:txBody>
      </p:sp>
      <p:sp>
        <p:nvSpPr>
          <p:cNvPr id="10" name="Oval 15"/>
          <p:cNvSpPr/>
          <p:nvPr/>
        </p:nvSpPr>
        <p:spPr>
          <a:xfrm>
            <a:off x="5489440" y="1858448"/>
            <a:ext cx="1210953" cy="1210953"/>
          </a:xfrm>
          <a:prstGeom prst="ellipse">
            <a:avLst/>
          </a:prstGeom>
          <a:solidFill>
            <a:srgbClr val="05496B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2400" dirty="0"/>
          </a:p>
        </p:txBody>
      </p:sp>
      <p:sp>
        <p:nvSpPr>
          <p:cNvPr id="11" name="Freeform 219"/>
          <p:cNvSpPr>
            <a:spLocks noEditPoints="1"/>
          </p:cNvSpPr>
          <p:nvPr/>
        </p:nvSpPr>
        <p:spPr bwMode="auto">
          <a:xfrm>
            <a:off x="5925129" y="2286154"/>
            <a:ext cx="328365" cy="327281"/>
          </a:xfrm>
          <a:custGeom>
            <a:avLst/>
            <a:gdLst>
              <a:gd name="T0" fmla="*/ 32 w 128"/>
              <a:gd name="T1" fmla="*/ 40 h 128"/>
              <a:gd name="T2" fmla="*/ 40 w 128"/>
              <a:gd name="T3" fmla="*/ 32 h 128"/>
              <a:gd name="T4" fmla="*/ 32 w 128"/>
              <a:gd name="T5" fmla="*/ 24 h 128"/>
              <a:gd name="T6" fmla="*/ 24 w 128"/>
              <a:gd name="T7" fmla="*/ 32 h 128"/>
              <a:gd name="T8" fmla="*/ 32 w 128"/>
              <a:gd name="T9" fmla="*/ 40 h 128"/>
              <a:gd name="T10" fmla="*/ 112 w 128"/>
              <a:gd name="T11" fmla="*/ 0 h 128"/>
              <a:gd name="T12" fmla="*/ 16 w 128"/>
              <a:gd name="T13" fmla="*/ 0 h 128"/>
              <a:gd name="T14" fmla="*/ 0 w 128"/>
              <a:gd name="T15" fmla="*/ 16 h 128"/>
              <a:gd name="T16" fmla="*/ 0 w 128"/>
              <a:gd name="T17" fmla="*/ 112 h 128"/>
              <a:gd name="T18" fmla="*/ 16 w 128"/>
              <a:gd name="T19" fmla="*/ 128 h 128"/>
              <a:gd name="T20" fmla="*/ 112 w 128"/>
              <a:gd name="T21" fmla="*/ 128 h 128"/>
              <a:gd name="T22" fmla="*/ 128 w 128"/>
              <a:gd name="T23" fmla="*/ 112 h 128"/>
              <a:gd name="T24" fmla="*/ 128 w 128"/>
              <a:gd name="T25" fmla="*/ 16 h 128"/>
              <a:gd name="T26" fmla="*/ 112 w 128"/>
              <a:gd name="T27" fmla="*/ 0 h 128"/>
              <a:gd name="T28" fmla="*/ 32 w 128"/>
              <a:gd name="T29" fmla="*/ 16 h 128"/>
              <a:gd name="T30" fmla="*/ 48 w 128"/>
              <a:gd name="T31" fmla="*/ 32 h 128"/>
              <a:gd name="T32" fmla="*/ 32 w 128"/>
              <a:gd name="T33" fmla="*/ 48 h 128"/>
              <a:gd name="T34" fmla="*/ 16 w 128"/>
              <a:gd name="T35" fmla="*/ 32 h 128"/>
              <a:gd name="T36" fmla="*/ 32 w 128"/>
              <a:gd name="T37" fmla="*/ 16 h 128"/>
              <a:gd name="T38" fmla="*/ 16 w 128"/>
              <a:gd name="T39" fmla="*/ 120 h 128"/>
              <a:gd name="T40" fmla="*/ 8 w 128"/>
              <a:gd name="T41" fmla="*/ 112 h 128"/>
              <a:gd name="T42" fmla="*/ 8 w 128"/>
              <a:gd name="T43" fmla="*/ 108 h 128"/>
              <a:gd name="T44" fmla="*/ 40 w 128"/>
              <a:gd name="T45" fmla="*/ 80 h 128"/>
              <a:gd name="T46" fmla="*/ 80 w 128"/>
              <a:gd name="T47" fmla="*/ 120 h 128"/>
              <a:gd name="T48" fmla="*/ 16 w 128"/>
              <a:gd name="T49" fmla="*/ 120 h 128"/>
              <a:gd name="T50" fmla="*/ 120 w 128"/>
              <a:gd name="T51" fmla="*/ 112 h 128"/>
              <a:gd name="T52" fmla="*/ 112 w 128"/>
              <a:gd name="T53" fmla="*/ 120 h 128"/>
              <a:gd name="T54" fmla="*/ 91 w 128"/>
              <a:gd name="T55" fmla="*/ 120 h 128"/>
              <a:gd name="T56" fmla="*/ 62 w 128"/>
              <a:gd name="T57" fmla="*/ 90 h 128"/>
              <a:gd name="T58" fmla="*/ 96 w 128"/>
              <a:gd name="T59" fmla="*/ 56 h 128"/>
              <a:gd name="T60" fmla="*/ 120 w 128"/>
              <a:gd name="T61" fmla="*/ 80 h 128"/>
              <a:gd name="T62" fmla="*/ 120 w 128"/>
              <a:gd name="T63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8" h="128">
                <a:moveTo>
                  <a:pt x="32" y="40"/>
                </a:moveTo>
                <a:cubicBezTo>
                  <a:pt x="36" y="40"/>
                  <a:pt x="40" y="36"/>
                  <a:pt x="40" y="32"/>
                </a:cubicBezTo>
                <a:cubicBezTo>
                  <a:pt x="40" y="28"/>
                  <a:pt x="36" y="24"/>
                  <a:pt x="32" y="24"/>
                </a:cubicBezTo>
                <a:cubicBezTo>
                  <a:pt x="28" y="24"/>
                  <a:pt x="24" y="28"/>
                  <a:pt x="24" y="32"/>
                </a:cubicBezTo>
                <a:cubicBezTo>
                  <a:pt x="24" y="36"/>
                  <a:pt x="28" y="40"/>
                  <a:pt x="32" y="40"/>
                </a:cubicBezTo>
                <a:close/>
                <a:moveTo>
                  <a:pt x="112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21" y="128"/>
                  <a:pt x="128" y="121"/>
                  <a:pt x="128" y="112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7"/>
                  <a:pt x="121" y="0"/>
                  <a:pt x="112" y="0"/>
                </a:cubicBezTo>
                <a:close/>
                <a:moveTo>
                  <a:pt x="32" y="16"/>
                </a:moveTo>
                <a:cubicBezTo>
                  <a:pt x="41" y="16"/>
                  <a:pt x="48" y="23"/>
                  <a:pt x="48" y="32"/>
                </a:cubicBezTo>
                <a:cubicBezTo>
                  <a:pt x="48" y="41"/>
                  <a:pt x="41" y="48"/>
                  <a:pt x="32" y="48"/>
                </a:cubicBezTo>
                <a:cubicBezTo>
                  <a:pt x="23" y="48"/>
                  <a:pt x="16" y="41"/>
                  <a:pt x="16" y="32"/>
                </a:cubicBezTo>
                <a:cubicBezTo>
                  <a:pt x="16" y="23"/>
                  <a:pt x="23" y="16"/>
                  <a:pt x="32" y="16"/>
                </a:cubicBezTo>
                <a:close/>
                <a:moveTo>
                  <a:pt x="16" y="120"/>
                </a:moveTo>
                <a:cubicBezTo>
                  <a:pt x="12" y="120"/>
                  <a:pt x="8" y="116"/>
                  <a:pt x="8" y="112"/>
                </a:cubicBezTo>
                <a:cubicBezTo>
                  <a:pt x="8" y="108"/>
                  <a:pt x="8" y="108"/>
                  <a:pt x="8" y="108"/>
                </a:cubicBezTo>
                <a:cubicBezTo>
                  <a:pt x="40" y="80"/>
                  <a:pt x="40" y="80"/>
                  <a:pt x="40" y="80"/>
                </a:cubicBezTo>
                <a:cubicBezTo>
                  <a:pt x="80" y="120"/>
                  <a:pt x="80" y="120"/>
                  <a:pt x="80" y="120"/>
                </a:cubicBezTo>
                <a:lnTo>
                  <a:pt x="16" y="120"/>
                </a:lnTo>
                <a:close/>
                <a:moveTo>
                  <a:pt x="120" y="112"/>
                </a:moveTo>
                <a:cubicBezTo>
                  <a:pt x="120" y="116"/>
                  <a:pt x="116" y="120"/>
                  <a:pt x="112" y="120"/>
                </a:cubicBezTo>
                <a:cubicBezTo>
                  <a:pt x="91" y="120"/>
                  <a:pt x="91" y="120"/>
                  <a:pt x="91" y="120"/>
                </a:cubicBezTo>
                <a:cubicBezTo>
                  <a:pt x="62" y="90"/>
                  <a:pt x="62" y="90"/>
                  <a:pt x="62" y="90"/>
                </a:cubicBezTo>
                <a:cubicBezTo>
                  <a:pt x="96" y="56"/>
                  <a:pt x="96" y="56"/>
                  <a:pt x="96" y="56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74"/>
          <p:cNvSpPr>
            <a:spLocks/>
          </p:cNvSpPr>
          <p:nvPr/>
        </p:nvSpPr>
        <p:spPr bwMode="auto">
          <a:xfrm>
            <a:off x="4950656" y="2305158"/>
            <a:ext cx="320779" cy="317528"/>
          </a:xfrm>
          <a:custGeom>
            <a:avLst/>
            <a:gdLst>
              <a:gd name="T0" fmla="*/ 119 w 125"/>
              <a:gd name="T1" fmla="*/ 24 h 124"/>
              <a:gd name="T2" fmla="*/ 108 w 125"/>
              <a:gd name="T3" fmla="*/ 34 h 124"/>
              <a:gd name="T4" fmla="*/ 91 w 125"/>
              <a:gd name="T5" fmla="*/ 34 h 124"/>
              <a:gd name="T6" fmla="*/ 91 w 125"/>
              <a:gd name="T7" fmla="*/ 17 h 124"/>
              <a:gd name="T8" fmla="*/ 101 w 125"/>
              <a:gd name="T9" fmla="*/ 6 h 124"/>
              <a:gd name="T10" fmla="*/ 59 w 125"/>
              <a:gd name="T11" fmla="*/ 14 h 124"/>
              <a:gd name="T12" fmla="*/ 50 w 125"/>
              <a:gd name="T13" fmla="*/ 52 h 124"/>
              <a:gd name="T14" fmla="*/ 7 w 125"/>
              <a:gd name="T15" fmla="*/ 95 h 124"/>
              <a:gd name="T16" fmla="*/ 7 w 125"/>
              <a:gd name="T17" fmla="*/ 118 h 124"/>
              <a:gd name="T18" fmla="*/ 30 w 125"/>
              <a:gd name="T19" fmla="*/ 118 h 124"/>
              <a:gd name="T20" fmla="*/ 73 w 125"/>
              <a:gd name="T21" fmla="*/ 75 h 124"/>
              <a:gd name="T22" fmla="*/ 111 w 125"/>
              <a:gd name="T23" fmla="*/ 66 h 124"/>
              <a:gd name="T24" fmla="*/ 119 w 125"/>
              <a:gd name="T25" fmla="*/ 2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5" h="124">
                <a:moveTo>
                  <a:pt x="119" y="24"/>
                </a:moveTo>
                <a:cubicBezTo>
                  <a:pt x="117" y="27"/>
                  <a:pt x="113" y="30"/>
                  <a:pt x="108" y="34"/>
                </a:cubicBezTo>
                <a:cubicBezTo>
                  <a:pt x="103" y="39"/>
                  <a:pt x="96" y="39"/>
                  <a:pt x="91" y="34"/>
                </a:cubicBezTo>
                <a:cubicBezTo>
                  <a:pt x="86" y="29"/>
                  <a:pt x="86" y="22"/>
                  <a:pt x="91" y="17"/>
                </a:cubicBezTo>
                <a:cubicBezTo>
                  <a:pt x="96" y="12"/>
                  <a:pt x="101" y="6"/>
                  <a:pt x="101" y="6"/>
                </a:cubicBezTo>
                <a:cubicBezTo>
                  <a:pt x="87" y="0"/>
                  <a:pt x="70" y="3"/>
                  <a:pt x="59" y="14"/>
                </a:cubicBezTo>
                <a:cubicBezTo>
                  <a:pt x="49" y="24"/>
                  <a:pt x="46" y="39"/>
                  <a:pt x="50" y="52"/>
                </a:cubicBezTo>
                <a:cubicBezTo>
                  <a:pt x="7" y="95"/>
                  <a:pt x="7" y="95"/>
                  <a:pt x="7" y="95"/>
                </a:cubicBezTo>
                <a:cubicBezTo>
                  <a:pt x="0" y="101"/>
                  <a:pt x="0" y="112"/>
                  <a:pt x="7" y="118"/>
                </a:cubicBezTo>
                <a:cubicBezTo>
                  <a:pt x="13" y="124"/>
                  <a:pt x="24" y="124"/>
                  <a:pt x="30" y="118"/>
                </a:cubicBezTo>
                <a:cubicBezTo>
                  <a:pt x="73" y="75"/>
                  <a:pt x="73" y="75"/>
                  <a:pt x="73" y="75"/>
                </a:cubicBezTo>
                <a:cubicBezTo>
                  <a:pt x="86" y="79"/>
                  <a:pt x="101" y="76"/>
                  <a:pt x="111" y="66"/>
                </a:cubicBezTo>
                <a:cubicBezTo>
                  <a:pt x="123" y="55"/>
                  <a:pt x="125" y="38"/>
                  <a:pt x="119" y="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3"/>
          <p:cNvSpPr>
            <a:spLocks/>
          </p:cNvSpPr>
          <p:nvPr/>
        </p:nvSpPr>
        <p:spPr bwMode="auto">
          <a:xfrm>
            <a:off x="6914604" y="2299741"/>
            <a:ext cx="328365" cy="328365"/>
          </a:xfrm>
          <a:custGeom>
            <a:avLst/>
            <a:gdLst>
              <a:gd name="T0" fmla="*/ 303 w 303"/>
              <a:gd name="T1" fmla="*/ 116 h 303"/>
              <a:gd name="T2" fmla="*/ 199 w 303"/>
              <a:gd name="T3" fmla="*/ 99 h 303"/>
              <a:gd name="T4" fmla="*/ 151 w 303"/>
              <a:gd name="T5" fmla="*/ 0 h 303"/>
              <a:gd name="T6" fmla="*/ 104 w 303"/>
              <a:gd name="T7" fmla="*/ 99 h 303"/>
              <a:gd name="T8" fmla="*/ 0 w 303"/>
              <a:gd name="T9" fmla="*/ 116 h 303"/>
              <a:gd name="T10" fmla="*/ 76 w 303"/>
              <a:gd name="T11" fmla="*/ 194 h 303"/>
              <a:gd name="T12" fmla="*/ 57 w 303"/>
              <a:gd name="T13" fmla="*/ 303 h 303"/>
              <a:gd name="T14" fmla="*/ 151 w 303"/>
              <a:gd name="T15" fmla="*/ 251 h 303"/>
              <a:gd name="T16" fmla="*/ 246 w 303"/>
              <a:gd name="T17" fmla="*/ 303 h 303"/>
              <a:gd name="T18" fmla="*/ 227 w 303"/>
              <a:gd name="T19" fmla="*/ 194 h 303"/>
              <a:gd name="T20" fmla="*/ 303 w 303"/>
              <a:gd name="T21" fmla="*/ 116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3" h="303">
                <a:moveTo>
                  <a:pt x="303" y="116"/>
                </a:moveTo>
                <a:lnTo>
                  <a:pt x="199" y="99"/>
                </a:lnTo>
                <a:lnTo>
                  <a:pt x="151" y="0"/>
                </a:lnTo>
                <a:lnTo>
                  <a:pt x="104" y="99"/>
                </a:lnTo>
                <a:lnTo>
                  <a:pt x="0" y="116"/>
                </a:lnTo>
                <a:lnTo>
                  <a:pt x="76" y="194"/>
                </a:lnTo>
                <a:lnTo>
                  <a:pt x="57" y="303"/>
                </a:lnTo>
                <a:lnTo>
                  <a:pt x="151" y="251"/>
                </a:lnTo>
                <a:lnTo>
                  <a:pt x="246" y="303"/>
                </a:lnTo>
                <a:lnTo>
                  <a:pt x="227" y="194"/>
                </a:lnTo>
                <a:lnTo>
                  <a:pt x="303" y="1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70"/>
          <p:cNvSpPr>
            <a:spLocks/>
          </p:cNvSpPr>
          <p:nvPr/>
        </p:nvSpPr>
        <p:spPr bwMode="auto">
          <a:xfrm>
            <a:off x="7898474" y="2299741"/>
            <a:ext cx="328365" cy="328365"/>
          </a:xfrm>
          <a:custGeom>
            <a:avLst/>
            <a:gdLst>
              <a:gd name="T0" fmla="*/ 120 w 128"/>
              <a:gd name="T1" fmla="*/ 96 h 128"/>
              <a:gd name="T2" fmla="*/ 112 w 128"/>
              <a:gd name="T3" fmla="*/ 96 h 128"/>
              <a:gd name="T4" fmla="*/ 112 w 128"/>
              <a:gd name="T5" fmla="*/ 36 h 128"/>
              <a:gd name="T6" fmla="*/ 96 w 128"/>
              <a:gd name="T7" fmla="*/ 52 h 128"/>
              <a:gd name="T8" fmla="*/ 96 w 128"/>
              <a:gd name="T9" fmla="*/ 96 h 128"/>
              <a:gd name="T10" fmla="*/ 40 w 128"/>
              <a:gd name="T11" fmla="*/ 96 h 128"/>
              <a:gd name="T12" fmla="*/ 117 w 128"/>
              <a:gd name="T13" fmla="*/ 13 h 128"/>
              <a:gd name="T14" fmla="*/ 111 w 128"/>
              <a:gd name="T15" fmla="*/ 7 h 128"/>
              <a:gd name="T16" fmla="*/ 32 w 128"/>
              <a:gd name="T17" fmla="*/ 92 h 128"/>
              <a:gd name="T18" fmla="*/ 32 w 128"/>
              <a:gd name="T19" fmla="*/ 32 h 128"/>
              <a:gd name="T20" fmla="*/ 72 w 128"/>
              <a:gd name="T21" fmla="*/ 32 h 128"/>
              <a:gd name="T22" fmla="*/ 87 w 128"/>
              <a:gd name="T23" fmla="*/ 16 h 128"/>
              <a:gd name="T24" fmla="*/ 32 w 128"/>
              <a:gd name="T25" fmla="*/ 16 h 128"/>
              <a:gd name="T26" fmla="*/ 32 w 128"/>
              <a:gd name="T27" fmla="*/ 8 h 128"/>
              <a:gd name="T28" fmla="*/ 24 w 128"/>
              <a:gd name="T29" fmla="*/ 0 h 128"/>
              <a:gd name="T30" fmla="*/ 16 w 128"/>
              <a:gd name="T31" fmla="*/ 8 h 128"/>
              <a:gd name="T32" fmla="*/ 16 w 128"/>
              <a:gd name="T33" fmla="*/ 16 h 128"/>
              <a:gd name="T34" fmla="*/ 8 w 128"/>
              <a:gd name="T35" fmla="*/ 16 h 128"/>
              <a:gd name="T36" fmla="*/ 0 w 128"/>
              <a:gd name="T37" fmla="*/ 24 h 128"/>
              <a:gd name="T38" fmla="*/ 8 w 128"/>
              <a:gd name="T39" fmla="*/ 32 h 128"/>
              <a:gd name="T40" fmla="*/ 16 w 128"/>
              <a:gd name="T41" fmla="*/ 32 h 128"/>
              <a:gd name="T42" fmla="*/ 16 w 128"/>
              <a:gd name="T43" fmla="*/ 104 h 128"/>
              <a:gd name="T44" fmla="*/ 16 w 128"/>
              <a:gd name="T45" fmla="*/ 112 h 128"/>
              <a:gd name="T46" fmla="*/ 24 w 128"/>
              <a:gd name="T47" fmla="*/ 112 h 128"/>
              <a:gd name="T48" fmla="*/ 96 w 128"/>
              <a:gd name="T49" fmla="*/ 112 h 128"/>
              <a:gd name="T50" fmla="*/ 96 w 128"/>
              <a:gd name="T51" fmla="*/ 120 h 128"/>
              <a:gd name="T52" fmla="*/ 104 w 128"/>
              <a:gd name="T53" fmla="*/ 128 h 128"/>
              <a:gd name="T54" fmla="*/ 112 w 128"/>
              <a:gd name="T55" fmla="*/ 120 h 128"/>
              <a:gd name="T56" fmla="*/ 112 w 128"/>
              <a:gd name="T57" fmla="*/ 112 h 128"/>
              <a:gd name="T58" fmla="*/ 120 w 128"/>
              <a:gd name="T59" fmla="*/ 112 h 128"/>
              <a:gd name="T60" fmla="*/ 128 w 128"/>
              <a:gd name="T61" fmla="*/ 104 h 128"/>
              <a:gd name="T62" fmla="*/ 120 w 128"/>
              <a:gd name="T63" fmla="*/ 9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8" h="128">
                <a:moveTo>
                  <a:pt x="120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36"/>
                  <a:pt x="112" y="36"/>
                  <a:pt x="112" y="36"/>
                </a:cubicBezTo>
                <a:cubicBezTo>
                  <a:pt x="96" y="52"/>
                  <a:pt x="96" y="52"/>
                  <a:pt x="96" y="52"/>
                </a:cubicBezTo>
                <a:cubicBezTo>
                  <a:pt x="96" y="96"/>
                  <a:pt x="96" y="96"/>
                  <a:pt x="96" y="96"/>
                </a:cubicBezTo>
                <a:cubicBezTo>
                  <a:pt x="40" y="96"/>
                  <a:pt x="40" y="96"/>
                  <a:pt x="40" y="96"/>
                </a:cubicBezTo>
                <a:cubicBezTo>
                  <a:pt x="117" y="13"/>
                  <a:pt x="117" y="13"/>
                  <a:pt x="117" y="13"/>
                </a:cubicBezTo>
                <a:cubicBezTo>
                  <a:pt x="111" y="7"/>
                  <a:pt x="111" y="7"/>
                  <a:pt x="111" y="7"/>
                </a:cubicBezTo>
                <a:cubicBezTo>
                  <a:pt x="32" y="92"/>
                  <a:pt x="32" y="92"/>
                  <a:pt x="32" y="92"/>
                </a:cubicBezTo>
                <a:cubicBezTo>
                  <a:pt x="32" y="32"/>
                  <a:pt x="32" y="32"/>
                  <a:pt x="32" y="32"/>
                </a:cubicBezTo>
                <a:cubicBezTo>
                  <a:pt x="72" y="32"/>
                  <a:pt x="72" y="32"/>
                  <a:pt x="72" y="32"/>
                </a:cubicBezTo>
                <a:cubicBezTo>
                  <a:pt x="87" y="16"/>
                  <a:pt x="87" y="16"/>
                  <a:pt x="87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4"/>
                  <a:pt x="28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16"/>
                  <a:pt x="16" y="16"/>
                  <a:pt x="1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120"/>
                  <a:pt x="96" y="120"/>
                  <a:pt x="96" y="120"/>
                </a:cubicBezTo>
                <a:cubicBezTo>
                  <a:pt x="96" y="124"/>
                  <a:pt x="100" y="128"/>
                  <a:pt x="104" y="128"/>
                </a:cubicBezTo>
                <a:cubicBezTo>
                  <a:pt x="108" y="128"/>
                  <a:pt x="112" y="124"/>
                  <a:pt x="112" y="120"/>
                </a:cubicBezTo>
                <a:cubicBezTo>
                  <a:pt x="112" y="112"/>
                  <a:pt x="112" y="112"/>
                  <a:pt x="112" y="112"/>
                </a:cubicBezTo>
                <a:cubicBezTo>
                  <a:pt x="120" y="112"/>
                  <a:pt x="120" y="112"/>
                  <a:pt x="120" y="112"/>
                </a:cubicBezTo>
                <a:cubicBezTo>
                  <a:pt x="124" y="112"/>
                  <a:pt x="128" y="108"/>
                  <a:pt x="128" y="104"/>
                </a:cubicBezTo>
                <a:cubicBezTo>
                  <a:pt x="128" y="100"/>
                  <a:pt x="124" y="96"/>
                  <a:pt x="120" y="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00"/>
          <p:cNvSpPr>
            <a:spLocks/>
          </p:cNvSpPr>
          <p:nvPr/>
        </p:nvSpPr>
        <p:spPr bwMode="auto">
          <a:xfrm>
            <a:off x="4004172" y="2331169"/>
            <a:ext cx="246002" cy="265509"/>
          </a:xfrm>
          <a:custGeom>
            <a:avLst/>
            <a:gdLst>
              <a:gd name="T0" fmla="*/ 76 w 96"/>
              <a:gd name="T1" fmla="*/ 64 h 104"/>
              <a:gd name="T2" fmla="*/ 59 w 96"/>
              <a:gd name="T3" fmla="*/ 73 h 104"/>
              <a:gd name="T4" fmla="*/ 38 w 96"/>
              <a:gd name="T5" fmla="*/ 61 h 104"/>
              <a:gd name="T6" fmla="*/ 40 w 96"/>
              <a:gd name="T7" fmla="*/ 52 h 104"/>
              <a:gd name="T8" fmla="*/ 39 w 96"/>
              <a:gd name="T9" fmla="*/ 46 h 104"/>
              <a:gd name="T10" fmla="*/ 61 w 96"/>
              <a:gd name="T11" fmla="*/ 34 h 104"/>
              <a:gd name="T12" fmla="*/ 76 w 96"/>
              <a:gd name="T13" fmla="*/ 40 h 104"/>
              <a:gd name="T14" fmla="*/ 96 w 96"/>
              <a:gd name="T15" fmla="*/ 20 h 104"/>
              <a:gd name="T16" fmla="*/ 76 w 96"/>
              <a:gd name="T17" fmla="*/ 0 h 104"/>
              <a:gd name="T18" fmla="*/ 56 w 96"/>
              <a:gd name="T19" fmla="*/ 20 h 104"/>
              <a:gd name="T20" fmla="*/ 57 w 96"/>
              <a:gd name="T21" fmla="*/ 26 h 104"/>
              <a:gd name="T22" fmla="*/ 35 w 96"/>
              <a:gd name="T23" fmla="*/ 38 h 104"/>
              <a:gd name="T24" fmla="*/ 20 w 96"/>
              <a:gd name="T25" fmla="*/ 32 h 104"/>
              <a:gd name="T26" fmla="*/ 0 w 96"/>
              <a:gd name="T27" fmla="*/ 52 h 104"/>
              <a:gd name="T28" fmla="*/ 20 w 96"/>
              <a:gd name="T29" fmla="*/ 72 h 104"/>
              <a:gd name="T30" fmla="*/ 32 w 96"/>
              <a:gd name="T31" fmla="*/ 68 h 104"/>
              <a:gd name="T32" fmla="*/ 56 w 96"/>
              <a:gd name="T33" fmla="*/ 82 h 104"/>
              <a:gd name="T34" fmla="*/ 56 w 96"/>
              <a:gd name="T35" fmla="*/ 84 h 104"/>
              <a:gd name="T36" fmla="*/ 76 w 96"/>
              <a:gd name="T37" fmla="*/ 104 h 104"/>
              <a:gd name="T38" fmla="*/ 96 w 96"/>
              <a:gd name="T39" fmla="*/ 84 h 104"/>
              <a:gd name="T40" fmla="*/ 76 w 96"/>
              <a:gd name="T41" fmla="*/ 6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" h="104">
                <a:moveTo>
                  <a:pt x="76" y="64"/>
                </a:moveTo>
                <a:cubicBezTo>
                  <a:pt x="69" y="64"/>
                  <a:pt x="63" y="68"/>
                  <a:pt x="59" y="73"/>
                </a:cubicBezTo>
                <a:cubicBezTo>
                  <a:pt x="38" y="61"/>
                  <a:pt x="38" y="61"/>
                  <a:pt x="38" y="61"/>
                </a:cubicBezTo>
                <a:cubicBezTo>
                  <a:pt x="39" y="58"/>
                  <a:pt x="40" y="55"/>
                  <a:pt x="40" y="52"/>
                </a:cubicBezTo>
                <a:cubicBezTo>
                  <a:pt x="40" y="50"/>
                  <a:pt x="40" y="48"/>
                  <a:pt x="39" y="46"/>
                </a:cubicBezTo>
                <a:cubicBezTo>
                  <a:pt x="61" y="34"/>
                  <a:pt x="61" y="34"/>
                  <a:pt x="61" y="34"/>
                </a:cubicBezTo>
                <a:cubicBezTo>
                  <a:pt x="65" y="37"/>
                  <a:pt x="70" y="40"/>
                  <a:pt x="76" y="40"/>
                </a:cubicBezTo>
                <a:cubicBezTo>
                  <a:pt x="87" y="40"/>
                  <a:pt x="96" y="31"/>
                  <a:pt x="96" y="20"/>
                </a:cubicBezTo>
                <a:cubicBezTo>
                  <a:pt x="96" y="9"/>
                  <a:pt x="87" y="0"/>
                  <a:pt x="76" y="0"/>
                </a:cubicBezTo>
                <a:cubicBezTo>
                  <a:pt x="65" y="0"/>
                  <a:pt x="56" y="9"/>
                  <a:pt x="56" y="20"/>
                </a:cubicBezTo>
                <a:cubicBezTo>
                  <a:pt x="56" y="22"/>
                  <a:pt x="56" y="24"/>
                  <a:pt x="57" y="26"/>
                </a:cubicBezTo>
                <a:cubicBezTo>
                  <a:pt x="35" y="38"/>
                  <a:pt x="35" y="38"/>
                  <a:pt x="35" y="38"/>
                </a:cubicBezTo>
                <a:cubicBezTo>
                  <a:pt x="31" y="35"/>
                  <a:pt x="26" y="32"/>
                  <a:pt x="20" y="32"/>
                </a:cubicBezTo>
                <a:cubicBezTo>
                  <a:pt x="9" y="32"/>
                  <a:pt x="0" y="41"/>
                  <a:pt x="0" y="52"/>
                </a:cubicBezTo>
                <a:cubicBezTo>
                  <a:pt x="0" y="63"/>
                  <a:pt x="9" y="72"/>
                  <a:pt x="20" y="72"/>
                </a:cubicBezTo>
                <a:cubicBezTo>
                  <a:pt x="25" y="72"/>
                  <a:pt x="29" y="70"/>
                  <a:pt x="32" y="68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3"/>
                  <a:pt x="56" y="83"/>
                  <a:pt x="56" y="84"/>
                </a:cubicBezTo>
                <a:cubicBezTo>
                  <a:pt x="56" y="95"/>
                  <a:pt x="65" y="104"/>
                  <a:pt x="76" y="104"/>
                </a:cubicBezTo>
                <a:cubicBezTo>
                  <a:pt x="87" y="104"/>
                  <a:pt x="96" y="95"/>
                  <a:pt x="96" y="84"/>
                </a:cubicBezTo>
                <a:cubicBezTo>
                  <a:pt x="96" y="73"/>
                  <a:pt x="87" y="64"/>
                  <a:pt x="76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451501" y="4322476"/>
            <a:ext cx="1464500" cy="346249"/>
          </a:xfrm>
          <a:prstGeom prst="rect">
            <a:avLst/>
          </a:prstGeom>
          <a:solidFill>
            <a:srgbClr val="0FA8F5"/>
          </a:solidFill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KEY WORD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89503" y="4740135"/>
            <a:ext cx="1672212" cy="7894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400708" y="4322476"/>
            <a:ext cx="1464500" cy="346249"/>
          </a:xfrm>
          <a:prstGeom prst="rect">
            <a:avLst/>
          </a:prstGeom>
          <a:solidFill>
            <a:srgbClr val="065D88"/>
          </a:solidFill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KEY WORD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338710" y="4740135"/>
            <a:ext cx="1672212" cy="7894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349915" y="4322476"/>
            <a:ext cx="1464500" cy="346249"/>
          </a:xfrm>
          <a:prstGeom prst="rect">
            <a:avLst/>
          </a:prstGeom>
          <a:solidFill>
            <a:srgbClr val="05496B"/>
          </a:solidFill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KEY WORD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274732" y="4740135"/>
            <a:ext cx="1699974" cy="7894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299122" y="4322476"/>
            <a:ext cx="1464500" cy="346249"/>
          </a:xfrm>
          <a:prstGeom prst="rect">
            <a:avLst/>
          </a:prstGeom>
          <a:solidFill>
            <a:srgbClr val="18B3C4"/>
          </a:solidFill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KEY WORD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237124" y="4740135"/>
            <a:ext cx="1672212" cy="7894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9248328" y="4322476"/>
            <a:ext cx="1464500" cy="346249"/>
          </a:xfrm>
          <a:prstGeom prst="rect">
            <a:avLst/>
          </a:prstGeom>
          <a:solidFill>
            <a:srgbClr val="7CAFDE"/>
          </a:solidFill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KEY WORD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186331" y="4740135"/>
            <a:ext cx="1672212" cy="7894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737514" y="3635917"/>
            <a:ext cx="970458" cy="74635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01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%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686721" y="3635917"/>
            <a:ext cx="970458" cy="74635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02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%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635926" y="3635917"/>
            <a:ext cx="970458" cy="74635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03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%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585134" y="3635917"/>
            <a:ext cx="970458" cy="74635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04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%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534340" y="3635917"/>
            <a:ext cx="970458" cy="74635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05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%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789075" y="482949"/>
            <a:ext cx="632581" cy="643235"/>
            <a:chOff x="628650" y="640896"/>
            <a:chExt cx="1292679" cy="1314450"/>
          </a:xfrm>
        </p:grpSpPr>
        <p:sp>
          <p:nvSpPr>
            <p:cNvPr id="33" name="矩形 32"/>
            <p:cNvSpPr/>
            <p:nvPr/>
          </p:nvSpPr>
          <p:spPr>
            <a:xfrm>
              <a:off x="628650" y="640896"/>
              <a:ext cx="438150" cy="4381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043668" y="640896"/>
              <a:ext cx="438150" cy="438150"/>
            </a:xfrm>
            <a:prstGeom prst="rect">
              <a:avLst/>
            </a:prstGeom>
            <a:solidFill>
              <a:srgbClr val="054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483179" y="640896"/>
              <a:ext cx="438150" cy="438150"/>
            </a:xfrm>
            <a:prstGeom prst="rect">
              <a:avLst/>
            </a:prstGeom>
            <a:solidFill>
              <a:srgbClr val="076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628650" y="1079046"/>
              <a:ext cx="438150" cy="4381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628650" y="1517196"/>
              <a:ext cx="438150" cy="438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043668" y="1079046"/>
              <a:ext cx="438150" cy="4381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314450" y="788145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2058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89075" y="482949"/>
            <a:ext cx="632581" cy="643235"/>
            <a:chOff x="628650" y="640896"/>
            <a:chExt cx="1292679" cy="1314450"/>
          </a:xfrm>
        </p:grpSpPr>
        <p:sp>
          <p:nvSpPr>
            <p:cNvPr id="5" name="矩形 4"/>
            <p:cNvSpPr/>
            <p:nvPr/>
          </p:nvSpPr>
          <p:spPr>
            <a:xfrm>
              <a:off x="628650" y="640896"/>
              <a:ext cx="438150" cy="4381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043668" y="640896"/>
              <a:ext cx="438150" cy="438150"/>
            </a:xfrm>
            <a:prstGeom prst="rect">
              <a:avLst/>
            </a:prstGeom>
            <a:solidFill>
              <a:srgbClr val="054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83179" y="640896"/>
              <a:ext cx="438150" cy="438150"/>
            </a:xfrm>
            <a:prstGeom prst="rect">
              <a:avLst/>
            </a:prstGeom>
            <a:solidFill>
              <a:srgbClr val="076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28650" y="1079046"/>
              <a:ext cx="438150" cy="4381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28650" y="1517196"/>
              <a:ext cx="438150" cy="438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43668" y="1079046"/>
              <a:ext cx="438150" cy="4381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314450" y="788145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 rot="2654847">
            <a:off x="5206187" y="2001722"/>
            <a:ext cx="1840997" cy="1840997"/>
          </a:xfrm>
          <a:prstGeom prst="rect">
            <a:avLst/>
          </a:prstGeom>
          <a:solidFill>
            <a:srgbClr val="065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654847">
            <a:off x="2973868" y="2244087"/>
            <a:ext cx="1356263" cy="13562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654847">
            <a:off x="7923240" y="2244084"/>
            <a:ext cx="1356263" cy="13562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654847">
            <a:off x="743023" y="2244086"/>
            <a:ext cx="1356263" cy="13562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654847">
            <a:off x="10148483" y="2244084"/>
            <a:ext cx="1356263" cy="1356263"/>
          </a:xfrm>
          <a:prstGeom prst="rect">
            <a:avLst/>
          </a:prstGeom>
          <a:solidFill>
            <a:srgbClr val="054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112"/>
          <p:cNvSpPr>
            <a:spLocks/>
          </p:cNvSpPr>
          <p:nvPr/>
        </p:nvSpPr>
        <p:spPr bwMode="auto">
          <a:xfrm>
            <a:off x="1146300" y="2515726"/>
            <a:ext cx="550711" cy="729399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76" y="0"/>
              </a:cxn>
              <a:cxn ang="0">
                <a:pos x="50" y="0"/>
              </a:cxn>
              <a:cxn ang="0">
                <a:pos x="32" y="4"/>
              </a:cxn>
              <a:cxn ang="0">
                <a:pos x="18" y="12"/>
              </a:cxn>
              <a:cxn ang="0">
                <a:pos x="14" y="16"/>
              </a:cxn>
              <a:cxn ang="0">
                <a:pos x="4" y="28"/>
              </a:cxn>
              <a:cxn ang="0">
                <a:pos x="0" y="44"/>
              </a:cxn>
              <a:cxn ang="0">
                <a:pos x="0" y="62"/>
              </a:cxn>
              <a:cxn ang="0">
                <a:pos x="0" y="480"/>
              </a:cxn>
              <a:cxn ang="0">
                <a:pos x="6" y="492"/>
              </a:cxn>
              <a:cxn ang="0">
                <a:pos x="18" y="498"/>
              </a:cxn>
              <a:cxn ang="0">
                <a:pos x="328" y="498"/>
              </a:cxn>
              <a:cxn ang="0">
                <a:pos x="340" y="492"/>
              </a:cxn>
              <a:cxn ang="0">
                <a:pos x="346" y="480"/>
              </a:cxn>
              <a:cxn ang="0">
                <a:pos x="346" y="58"/>
              </a:cxn>
              <a:cxn ang="0">
                <a:pos x="340" y="46"/>
              </a:cxn>
              <a:cxn ang="0">
                <a:pos x="328" y="40"/>
              </a:cxn>
              <a:cxn ang="0">
                <a:pos x="122" y="40"/>
              </a:cxn>
              <a:cxn ang="0">
                <a:pos x="118" y="32"/>
              </a:cxn>
              <a:cxn ang="0">
                <a:pos x="110" y="28"/>
              </a:cxn>
              <a:cxn ang="0">
                <a:pos x="104" y="30"/>
              </a:cxn>
              <a:cxn ang="0">
                <a:pos x="98" y="36"/>
              </a:cxn>
              <a:cxn ang="0">
                <a:pos x="98" y="46"/>
              </a:cxn>
              <a:cxn ang="0">
                <a:pos x="68" y="134"/>
              </a:cxn>
              <a:cxn ang="0">
                <a:pos x="42" y="40"/>
              </a:cxn>
              <a:cxn ang="0">
                <a:pos x="18" y="40"/>
              </a:cxn>
              <a:cxn ang="0">
                <a:pos x="38" y="18"/>
              </a:cxn>
              <a:cxn ang="0">
                <a:pos x="358" y="18"/>
              </a:cxn>
              <a:cxn ang="0">
                <a:pos x="358" y="464"/>
              </a:cxn>
              <a:cxn ang="0">
                <a:pos x="366" y="462"/>
              </a:cxn>
              <a:cxn ang="0">
                <a:pos x="376" y="452"/>
              </a:cxn>
              <a:cxn ang="0">
                <a:pos x="376" y="18"/>
              </a:cxn>
              <a:cxn ang="0">
                <a:pos x="376" y="10"/>
              </a:cxn>
              <a:cxn ang="0">
                <a:pos x="366" y="2"/>
              </a:cxn>
              <a:cxn ang="0">
                <a:pos x="358" y="0"/>
              </a:cxn>
            </a:cxnLst>
            <a:rect l="0" t="0" r="r" b="b"/>
            <a:pathLst>
              <a:path w="376" h="498">
                <a:moveTo>
                  <a:pt x="358" y="0"/>
                </a:moveTo>
                <a:lnTo>
                  <a:pt x="112" y="0"/>
                </a:lnTo>
                <a:lnTo>
                  <a:pt x="112" y="0"/>
                </a:lnTo>
                <a:lnTo>
                  <a:pt x="76" y="0"/>
                </a:lnTo>
                <a:lnTo>
                  <a:pt x="50" y="0"/>
                </a:lnTo>
                <a:lnTo>
                  <a:pt x="50" y="0"/>
                </a:lnTo>
                <a:lnTo>
                  <a:pt x="42" y="0"/>
                </a:lnTo>
                <a:lnTo>
                  <a:pt x="32" y="4"/>
                </a:lnTo>
                <a:lnTo>
                  <a:pt x="24" y="8"/>
                </a:lnTo>
                <a:lnTo>
                  <a:pt x="18" y="12"/>
                </a:lnTo>
                <a:lnTo>
                  <a:pt x="14" y="16"/>
                </a:lnTo>
                <a:lnTo>
                  <a:pt x="14" y="16"/>
                </a:lnTo>
                <a:lnTo>
                  <a:pt x="8" y="22"/>
                </a:lnTo>
                <a:lnTo>
                  <a:pt x="4" y="28"/>
                </a:lnTo>
                <a:lnTo>
                  <a:pt x="2" y="38"/>
                </a:lnTo>
                <a:lnTo>
                  <a:pt x="0" y="44"/>
                </a:lnTo>
                <a:lnTo>
                  <a:pt x="0" y="58"/>
                </a:lnTo>
                <a:lnTo>
                  <a:pt x="0" y="62"/>
                </a:lnTo>
                <a:lnTo>
                  <a:pt x="0" y="480"/>
                </a:lnTo>
                <a:lnTo>
                  <a:pt x="0" y="480"/>
                </a:lnTo>
                <a:lnTo>
                  <a:pt x="2" y="488"/>
                </a:lnTo>
                <a:lnTo>
                  <a:pt x="6" y="492"/>
                </a:lnTo>
                <a:lnTo>
                  <a:pt x="12" y="496"/>
                </a:lnTo>
                <a:lnTo>
                  <a:pt x="18" y="498"/>
                </a:lnTo>
                <a:lnTo>
                  <a:pt x="328" y="498"/>
                </a:lnTo>
                <a:lnTo>
                  <a:pt x="328" y="498"/>
                </a:lnTo>
                <a:lnTo>
                  <a:pt x="334" y="496"/>
                </a:lnTo>
                <a:lnTo>
                  <a:pt x="340" y="492"/>
                </a:lnTo>
                <a:lnTo>
                  <a:pt x="344" y="488"/>
                </a:lnTo>
                <a:lnTo>
                  <a:pt x="346" y="480"/>
                </a:lnTo>
                <a:lnTo>
                  <a:pt x="346" y="58"/>
                </a:lnTo>
                <a:lnTo>
                  <a:pt x="346" y="58"/>
                </a:lnTo>
                <a:lnTo>
                  <a:pt x="344" y="52"/>
                </a:lnTo>
                <a:lnTo>
                  <a:pt x="340" y="46"/>
                </a:lnTo>
                <a:lnTo>
                  <a:pt x="334" y="42"/>
                </a:lnTo>
                <a:lnTo>
                  <a:pt x="328" y="40"/>
                </a:lnTo>
                <a:lnTo>
                  <a:pt x="122" y="40"/>
                </a:lnTo>
                <a:lnTo>
                  <a:pt x="122" y="40"/>
                </a:lnTo>
                <a:lnTo>
                  <a:pt x="120" y="36"/>
                </a:lnTo>
                <a:lnTo>
                  <a:pt x="118" y="32"/>
                </a:lnTo>
                <a:lnTo>
                  <a:pt x="114" y="30"/>
                </a:lnTo>
                <a:lnTo>
                  <a:pt x="110" y="28"/>
                </a:lnTo>
                <a:lnTo>
                  <a:pt x="110" y="28"/>
                </a:lnTo>
                <a:lnTo>
                  <a:pt x="104" y="30"/>
                </a:lnTo>
                <a:lnTo>
                  <a:pt x="102" y="32"/>
                </a:lnTo>
                <a:lnTo>
                  <a:pt x="98" y="36"/>
                </a:lnTo>
                <a:lnTo>
                  <a:pt x="98" y="40"/>
                </a:lnTo>
                <a:lnTo>
                  <a:pt x="98" y="46"/>
                </a:lnTo>
                <a:lnTo>
                  <a:pt x="98" y="162"/>
                </a:lnTo>
                <a:lnTo>
                  <a:pt x="68" y="134"/>
                </a:lnTo>
                <a:lnTo>
                  <a:pt x="42" y="162"/>
                </a:lnTo>
                <a:lnTo>
                  <a:pt x="42" y="40"/>
                </a:lnTo>
                <a:lnTo>
                  <a:pt x="18" y="40"/>
                </a:lnTo>
                <a:lnTo>
                  <a:pt x="18" y="40"/>
                </a:lnTo>
                <a:lnTo>
                  <a:pt x="18" y="40"/>
                </a:lnTo>
                <a:lnTo>
                  <a:pt x="38" y="18"/>
                </a:lnTo>
                <a:lnTo>
                  <a:pt x="94" y="18"/>
                </a:lnTo>
                <a:lnTo>
                  <a:pt x="358" y="18"/>
                </a:lnTo>
                <a:lnTo>
                  <a:pt x="358" y="464"/>
                </a:lnTo>
                <a:lnTo>
                  <a:pt x="358" y="464"/>
                </a:lnTo>
                <a:lnTo>
                  <a:pt x="358" y="464"/>
                </a:lnTo>
                <a:lnTo>
                  <a:pt x="366" y="462"/>
                </a:lnTo>
                <a:lnTo>
                  <a:pt x="372" y="458"/>
                </a:lnTo>
                <a:lnTo>
                  <a:pt x="376" y="452"/>
                </a:lnTo>
                <a:lnTo>
                  <a:pt x="376" y="446"/>
                </a:lnTo>
                <a:lnTo>
                  <a:pt x="376" y="18"/>
                </a:lnTo>
                <a:lnTo>
                  <a:pt x="376" y="18"/>
                </a:lnTo>
                <a:lnTo>
                  <a:pt x="376" y="10"/>
                </a:lnTo>
                <a:lnTo>
                  <a:pt x="372" y="6"/>
                </a:lnTo>
                <a:lnTo>
                  <a:pt x="366" y="2"/>
                </a:lnTo>
                <a:lnTo>
                  <a:pt x="358" y="0"/>
                </a:lnTo>
                <a:lnTo>
                  <a:pt x="35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22" name="Freeform 186"/>
          <p:cNvSpPr>
            <a:spLocks noEditPoints="1"/>
          </p:cNvSpPr>
          <p:nvPr/>
        </p:nvSpPr>
        <p:spPr bwMode="auto">
          <a:xfrm>
            <a:off x="3323386" y="2640712"/>
            <a:ext cx="657225" cy="479425"/>
          </a:xfrm>
          <a:custGeom>
            <a:avLst/>
            <a:gdLst/>
            <a:ahLst/>
            <a:cxnLst>
              <a:cxn ang="0">
                <a:pos x="0" y="38"/>
              </a:cxn>
              <a:cxn ang="0">
                <a:pos x="206" y="206"/>
              </a:cxn>
              <a:cxn ang="0">
                <a:pos x="414" y="38"/>
              </a:cxn>
              <a:cxn ang="0">
                <a:pos x="414" y="0"/>
              </a:cxn>
              <a:cxn ang="0">
                <a:pos x="0" y="0"/>
              </a:cxn>
              <a:cxn ang="0">
                <a:pos x="0" y="38"/>
              </a:cxn>
              <a:cxn ang="0">
                <a:pos x="0" y="268"/>
              </a:cxn>
              <a:cxn ang="0">
                <a:pos x="102" y="156"/>
              </a:cxn>
              <a:cxn ang="0">
                <a:pos x="0" y="64"/>
              </a:cxn>
              <a:cxn ang="0">
                <a:pos x="0" y="268"/>
              </a:cxn>
              <a:cxn ang="0">
                <a:pos x="414" y="270"/>
              </a:cxn>
              <a:cxn ang="0">
                <a:pos x="310" y="156"/>
              </a:cxn>
              <a:cxn ang="0">
                <a:pos x="414" y="64"/>
              </a:cxn>
              <a:cxn ang="0">
                <a:pos x="414" y="270"/>
              </a:cxn>
              <a:cxn ang="0">
                <a:pos x="206" y="240"/>
              </a:cxn>
              <a:cxn ang="0">
                <a:pos x="122" y="170"/>
              </a:cxn>
              <a:cxn ang="0">
                <a:pos x="0" y="302"/>
              </a:cxn>
              <a:cxn ang="0">
                <a:pos x="414" y="302"/>
              </a:cxn>
              <a:cxn ang="0">
                <a:pos x="292" y="170"/>
              </a:cxn>
              <a:cxn ang="0">
                <a:pos x="206" y="240"/>
              </a:cxn>
            </a:cxnLst>
            <a:rect l="0" t="0" r="r" b="b"/>
            <a:pathLst>
              <a:path w="414" h="302">
                <a:moveTo>
                  <a:pt x="0" y="38"/>
                </a:moveTo>
                <a:lnTo>
                  <a:pt x="206" y="206"/>
                </a:lnTo>
                <a:lnTo>
                  <a:pt x="414" y="38"/>
                </a:lnTo>
                <a:lnTo>
                  <a:pt x="414" y="0"/>
                </a:lnTo>
                <a:lnTo>
                  <a:pt x="0" y="0"/>
                </a:lnTo>
                <a:lnTo>
                  <a:pt x="0" y="38"/>
                </a:lnTo>
                <a:close/>
                <a:moveTo>
                  <a:pt x="0" y="268"/>
                </a:moveTo>
                <a:lnTo>
                  <a:pt x="102" y="156"/>
                </a:lnTo>
                <a:lnTo>
                  <a:pt x="0" y="64"/>
                </a:lnTo>
                <a:lnTo>
                  <a:pt x="0" y="268"/>
                </a:lnTo>
                <a:close/>
                <a:moveTo>
                  <a:pt x="414" y="270"/>
                </a:moveTo>
                <a:lnTo>
                  <a:pt x="310" y="156"/>
                </a:lnTo>
                <a:lnTo>
                  <a:pt x="414" y="64"/>
                </a:lnTo>
                <a:lnTo>
                  <a:pt x="414" y="270"/>
                </a:lnTo>
                <a:close/>
                <a:moveTo>
                  <a:pt x="206" y="240"/>
                </a:moveTo>
                <a:lnTo>
                  <a:pt x="122" y="170"/>
                </a:lnTo>
                <a:lnTo>
                  <a:pt x="0" y="302"/>
                </a:lnTo>
                <a:lnTo>
                  <a:pt x="414" y="302"/>
                </a:lnTo>
                <a:lnTo>
                  <a:pt x="292" y="170"/>
                </a:lnTo>
                <a:lnTo>
                  <a:pt x="206" y="2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grpSp>
        <p:nvGrpSpPr>
          <p:cNvPr id="28" name="组合 27"/>
          <p:cNvGrpSpPr/>
          <p:nvPr/>
        </p:nvGrpSpPr>
        <p:grpSpPr>
          <a:xfrm>
            <a:off x="5680597" y="2515726"/>
            <a:ext cx="892175" cy="701675"/>
            <a:chOff x="8251825" y="1574800"/>
            <a:chExt cx="892175" cy="701675"/>
          </a:xfrm>
          <a:solidFill>
            <a:schemeClr val="bg1"/>
          </a:solidFill>
        </p:grpSpPr>
        <p:sp>
          <p:nvSpPr>
            <p:cNvPr id="23" name="Freeform 137"/>
            <p:cNvSpPr>
              <a:spLocks/>
            </p:cNvSpPr>
            <p:nvPr/>
          </p:nvSpPr>
          <p:spPr bwMode="auto">
            <a:xfrm>
              <a:off x="8509000" y="1800225"/>
              <a:ext cx="377825" cy="37782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20" y="0"/>
                </a:cxn>
                <a:cxn ang="0">
                  <a:pos x="132" y="2"/>
                </a:cxn>
                <a:cxn ang="0">
                  <a:pos x="142" y="4"/>
                </a:cxn>
                <a:cxn ang="0">
                  <a:pos x="166" y="10"/>
                </a:cxn>
                <a:cxn ang="0">
                  <a:pos x="186" y="20"/>
                </a:cxn>
                <a:cxn ang="0">
                  <a:pos x="202" y="36"/>
                </a:cxn>
                <a:cxn ang="0">
                  <a:pos x="218" y="52"/>
                </a:cxn>
                <a:cxn ang="0">
                  <a:pos x="228" y="74"/>
                </a:cxn>
                <a:cxn ang="0">
                  <a:pos x="236" y="96"/>
                </a:cxn>
                <a:cxn ang="0">
                  <a:pos x="238" y="108"/>
                </a:cxn>
                <a:cxn ang="0">
                  <a:pos x="238" y="120"/>
                </a:cxn>
                <a:cxn ang="0">
                  <a:pos x="238" y="120"/>
                </a:cxn>
                <a:cxn ang="0">
                  <a:pos x="238" y="132"/>
                </a:cxn>
                <a:cxn ang="0">
                  <a:pos x="236" y="144"/>
                </a:cxn>
                <a:cxn ang="0">
                  <a:pos x="228" y="166"/>
                </a:cxn>
                <a:cxn ang="0">
                  <a:pos x="218" y="186"/>
                </a:cxn>
                <a:cxn ang="0">
                  <a:pos x="202" y="204"/>
                </a:cxn>
                <a:cxn ang="0">
                  <a:pos x="186" y="218"/>
                </a:cxn>
                <a:cxn ang="0">
                  <a:pos x="166" y="228"/>
                </a:cxn>
                <a:cxn ang="0">
                  <a:pos x="142" y="236"/>
                </a:cxn>
                <a:cxn ang="0">
                  <a:pos x="132" y="238"/>
                </a:cxn>
                <a:cxn ang="0">
                  <a:pos x="120" y="238"/>
                </a:cxn>
                <a:cxn ang="0">
                  <a:pos x="120" y="238"/>
                </a:cxn>
                <a:cxn ang="0">
                  <a:pos x="106" y="238"/>
                </a:cxn>
                <a:cxn ang="0">
                  <a:pos x="96" y="236"/>
                </a:cxn>
                <a:cxn ang="0">
                  <a:pos x="72" y="228"/>
                </a:cxn>
                <a:cxn ang="0">
                  <a:pos x="52" y="218"/>
                </a:cxn>
                <a:cxn ang="0">
                  <a:pos x="36" y="204"/>
                </a:cxn>
                <a:cxn ang="0">
                  <a:pos x="20" y="186"/>
                </a:cxn>
                <a:cxn ang="0">
                  <a:pos x="10" y="166"/>
                </a:cxn>
                <a:cxn ang="0">
                  <a:pos x="2" y="144"/>
                </a:cxn>
                <a:cxn ang="0">
                  <a:pos x="2" y="132"/>
                </a:cxn>
                <a:cxn ang="0">
                  <a:pos x="0" y="120"/>
                </a:cxn>
                <a:cxn ang="0">
                  <a:pos x="0" y="120"/>
                </a:cxn>
                <a:cxn ang="0">
                  <a:pos x="2" y="108"/>
                </a:cxn>
                <a:cxn ang="0">
                  <a:pos x="2" y="96"/>
                </a:cxn>
                <a:cxn ang="0">
                  <a:pos x="10" y="74"/>
                </a:cxn>
                <a:cxn ang="0">
                  <a:pos x="20" y="52"/>
                </a:cxn>
                <a:cxn ang="0">
                  <a:pos x="36" y="36"/>
                </a:cxn>
                <a:cxn ang="0">
                  <a:pos x="52" y="20"/>
                </a:cxn>
                <a:cxn ang="0">
                  <a:pos x="72" y="10"/>
                </a:cxn>
                <a:cxn ang="0">
                  <a:pos x="96" y="4"/>
                </a:cxn>
                <a:cxn ang="0">
                  <a:pos x="106" y="2"/>
                </a:cxn>
                <a:cxn ang="0">
                  <a:pos x="120" y="0"/>
                </a:cxn>
                <a:cxn ang="0">
                  <a:pos x="120" y="0"/>
                </a:cxn>
              </a:cxnLst>
              <a:rect l="0" t="0" r="r" b="b"/>
              <a:pathLst>
                <a:path w="238" h="238">
                  <a:moveTo>
                    <a:pt x="120" y="0"/>
                  </a:moveTo>
                  <a:lnTo>
                    <a:pt x="120" y="0"/>
                  </a:lnTo>
                  <a:lnTo>
                    <a:pt x="132" y="2"/>
                  </a:lnTo>
                  <a:lnTo>
                    <a:pt x="142" y="4"/>
                  </a:lnTo>
                  <a:lnTo>
                    <a:pt x="166" y="10"/>
                  </a:lnTo>
                  <a:lnTo>
                    <a:pt x="186" y="20"/>
                  </a:lnTo>
                  <a:lnTo>
                    <a:pt x="202" y="36"/>
                  </a:lnTo>
                  <a:lnTo>
                    <a:pt x="218" y="52"/>
                  </a:lnTo>
                  <a:lnTo>
                    <a:pt x="228" y="74"/>
                  </a:lnTo>
                  <a:lnTo>
                    <a:pt x="236" y="96"/>
                  </a:lnTo>
                  <a:lnTo>
                    <a:pt x="238" y="108"/>
                  </a:lnTo>
                  <a:lnTo>
                    <a:pt x="238" y="120"/>
                  </a:lnTo>
                  <a:lnTo>
                    <a:pt x="238" y="120"/>
                  </a:lnTo>
                  <a:lnTo>
                    <a:pt x="238" y="132"/>
                  </a:lnTo>
                  <a:lnTo>
                    <a:pt x="236" y="144"/>
                  </a:lnTo>
                  <a:lnTo>
                    <a:pt x="228" y="166"/>
                  </a:lnTo>
                  <a:lnTo>
                    <a:pt x="218" y="186"/>
                  </a:lnTo>
                  <a:lnTo>
                    <a:pt x="202" y="204"/>
                  </a:lnTo>
                  <a:lnTo>
                    <a:pt x="186" y="218"/>
                  </a:lnTo>
                  <a:lnTo>
                    <a:pt x="166" y="228"/>
                  </a:lnTo>
                  <a:lnTo>
                    <a:pt x="142" y="236"/>
                  </a:lnTo>
                  <a:lnTo>
                    <a:pt x="132" y="238"/>
                  </a:lnTo>
                  <a:lnTo>
                    <a:pt x="120" y="238"/>
                  </a:lnTo>
                  <a:lnTo>
                    <a:pt x="120" y="238"/>
                  </a:lnTo>
                  <a:lnTo>
                    <a:pt x="106" y="238"/>
                  </a:lnTo>
                  <a:lnTo>
                    <a:pt x="96" y="236"/>
                  </a:lnTo>
                  <a:lnTo>
                    <a:pt x="72" y="228"/>
                  </a:lnTo>
                  <a:lnTo>
                    <a:pt x="52" y="218"/>
                  </a:lnTo>
                  <a:lnTo>
                    <a:pt x="36" y="204"/>
                  </a:lnTo>
                  <a:lnTo>
                    <a:pt x="20" y="186"/>
                  </a:lnTo>
                  <a:lnTo>
                    <a:pt x="10" y="166"/>
                  </a:lnTo>
                  <a:lnTo>
                    <a:pt x="2" y="144"/>
                  </a:lnTo>
                  <a:lnTo>
                    <a:pt x="2" y="132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2" y="108"/>
                  </a:lnTo>
                  <a:lnTo>
                    <a:pt x="2" y="96"/>
                  </a:lnTo>
                  <a:lnTo>
                    <a:pt x="10" y="7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52" y="20"/>
                  </a:lnTo>
                  <a:lnTo>
                    <a:pt x="72" y="10"/>
                  </a:lnTo>
                  <a:lnTo>
                    <a:pt x="96" y="4"/>
                  </a:lnTo>
                  <a:lnTo>
                    <a:pt x="106" y="2"/>
                  </a:lnTo>
                  <a:lnTo>
                    <a:pt x="120" y="0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38"/>
            <p:cNvSpPr>
              <a:spLocks/>
            </p:cNvSpPr>
            <p:nvPr/>
          </p:nvSpPr>
          <p:spPr bwMode="auto">
            <a:xfrm>
              <a:off x="8251825" y="1863725"/>
              <a:ext cx="892175" cy="412750"/>
            </a:xfrm>
            <a:custGeom>
              <a:avLst/>
              <a:gdLst/>
              <a:ahLst/>
              <a:cxnLst>
                <a:cxn ang="0">
                  <a:pos x="282" y="226"/>
                </a:cxn>
                <a:cxn ang="0">
                  <a:pos x="282" y="226"/>
                </a:cxn>
                <a:cxn ang="0">
                  <a:pos x="266" y="226"/>
                </a:cxn>
                <a:cxn ang="0">
                  <a:pos x="252" y="224"/>
                </a:cxn>
                <a:cxn ang="0">
                  <a:pos x="238" y="220"/>
                </a:cxn>
                <a:cxn ang="0">
                  <a:pos x="224" y="216"/>
                </a:cxn>
                <a:cxn ang="0">
                  <a:pos x="210" y="208"/>
                </a:cxn>
                <a:cxn ang="0">
                  <a:pos x="198" y="202"/>
                </a:cxn>
                <a:cxn ang="0">
                  <a:pos x="188" y="194"/>
                </a:cxn>
                <a:cxn ang="0">
                  <a:pos x="176" y="184"/>
                </a:cxn>
                <a:cxn ang="0">
                  <a:pos x="168" y="174"/>
                </a:cxn>
                <a:cxn ang="0">
                  <a:pos x="158" y="162"/>
                </a:cxn>
                <a:cxn ang="0">
                  <a:pos x="152" y="150"/>
                </a:cxn>
                <a:cxn ang="0">
                  <a:pos x="146" y="136"/>
                </a:cxn>
                <a:cxn ang="0">
                  <a:pos x="140" y="124"/>
                </a:cxn>
                <a:cxn ang="0">
                  <a:pos x="136" y="108"/>
                </a:cxn>
                <a:cxn ang="0">
                  <a:pos x="134" y="94"/>
                </a:cxn>
                <a:cxn ang="0">
                  <a:pos x="134" y="80"/>
                </a:cxn>
                <a:cxn ang="0">
                  <a:pos x="134" y="80"/>
                </a:cxn>
                <a:cxn ang="0">
                  <a:pos x="136" y="58"/>
                </a:cxn>
                <a:cxn ang="0">
                  <a:pos x="140" y="38"/>
                </a:cxn>
                <a:cxn ang="0">
                  <a:pos x="148" y="18"/>
                </a:cxn>
                <a:cxn ang="0">
                  <a:pos x="158" y="0"/>
                </a:cxn>
                <a:cxn ang="0">
                  <a:pos x="0" y="0"/>
                </a:cxn>
                <a:cxn ang="0">
                  <a:pos x="0" y="260"/>
                </a:cxn>
                <a:cxn ang="0">
                  <a:pos x="562" y="260"/>
                </a:cxn>
                <a:cxn ang="0">
                  <a:pos x="562" y="0"/>
                </a:cxn>
                <a:cxn ang="0">
                  <a:pos x="406" y="0"/>
                </a:cxn>
                <a:cxn ang="0">
                  <a:pos x="406" y="0"/>
                </a:cxn>
                <a:cxn ang="0">
                  <a:pos x="416" y="18"/>
                </a:cxn>
                <a:cxn ang="0">
                  <a:pos x="422" y="38"/>
                </a:cxn>
                <a:cxn ang="0">
                  <a:pos x="428" y="58"/>
                </a:cxn>
                <a:cxn ang="0">
                  <a:pos x="428" y="80"/>
                </a:cxn>
                <a:cxn ang="0">
                  <a:pos x="428" y="80"/>
                </a:cxn>
                <a:cxn ang="0">
                  <a:pos x="428" y="94"/>
                </a:cxn>
                <a:cxn ang="0">
                  <a:pos x="426" y="108"/>
                </a:cxn>
                <a:cxn ang="0">
                  <a:pos x="422" y="124"/>
                </a:cxn>
                <a:cxn ang="0">
                  <a:pos x="418" y="136"/>
                </a:cxn>
                <a:cxn ang="0">
                  <a:pos x="410" y="150"/>
                </a:cxn>
                <a:cxn ang="0">
                  <a:pos x="404" y="162"/>
                </a:cxn>
                <a:cxn ang="0">
                  <a:pos x="394" y="174"/>
                </a:cxn>
                <a:cxn ang="0">
                  <a:pos x="386" y="184"/>
                </a:cxn>
                <a:cxn ang="0">
                  <a:pos x="374" y="194"/>
                </a:cxn>
                <a:cxn ang="0">
                  <a:pos x="364" y="202"/>
                </a:cxn>
                <a:cxn ang="0">
                  <a:pos x="352" y="208"/>
                </a:cxn>
                <a:cxn ang="0">
                  <a:pos x="338" y="216"/>
                </a:cxn>
                <a:cxn ang="0">
                  <a:pos x="324" y="220"/>
                </a:cxn>
                <a:cxn ang="0">
                  <a:pos x="310" y="224"/>
                </a:cxn>
                <a:cxn ang="0">
                  <a:pos x="296" y="226"/>
                </a:cxn>
                <a:cxn ang="0">
                  <a:pos x="282" y="226"/>
                </a:cxn>
                <a:cxn ang="0">
                  <a:pos x="282" y="226"/>
                </a:cxn>
              </a:cxnLst>
              <a:rect l="0" t="0" r="r" b="b"/>
              <a:pathLst>
                <a:path w="562" h="260">
                  <a:moveTo>
                    <a:pt x="282" y="226"/>
                  </a:moveTo>
                  <a:lnTo>
                    <a:pt x="282" y="226"/>
                  </a:lnTo>
                  <a:lnTo>
                    <a:pt x="266" y="226"/>
                  </a:lnTo>
                  <a:lnTo>
                    <a:pt x="252" y="224"/>
                  </a:lnTo>
                  <a:lnTo>
                    <a:pt x="238" y="220"/>
                  </a:lnTo>
                  <a:lnTo>
                    <a:pt x="224" y="216"/>
                  </a:lnTo>
                  <a:lnTo>
                    <a:pt x="210" y="208"/>
                  </a:lnTo>
                  <a:lnTo>
                    <a:pt x="198" y="202"/>
                  </a:lnTo>
                  <a:lnTo>
                    <a:pt x="188" y="194"/>
                  </a:lnTo>
                  <a:lnTo>
                    <a:pt x="176" y="184"/>
                  </a:lnTo>
                  <a:lnTo>
                    <a:pt x="168" y="174"/>
                  </a:lnTo>
                  <a:lnTo>
                    <a:pt x="158" y="162"/>
                  </a:lnTo>
                  <a:lnTo>
                    <a:pt x="152" y="150"/>
                  </a:lnTo>
                  <a:lnTo>
                    <a:pt x="146" y="136"/>
                  </a:lnTo>
                  <a:lnTo>
                    <a:pt x="140" y="124"/>
                  </a:lnTo>
                  <a:lnTo>
                    <a:pt x="136" y="108"/>
                  </a:lnTo>
                  <a:lnTo>
                    <a:pt x="134" y="94"/>
                  </a:lnTo>
                  <a:lnTo>
                    <a:pt x="134" y="80"/>
                  </a:lnTo>
                  <a:lnTo>
                    <a:pt x="134" y="80"/>
                  </a:lnTo>
                  <a:lnTo>
                    <a:pt x="136" y="58"/>
                  </a:lnTo>
                  <a:lnTo>
                    <a:pt x="140" y="38"/>
                  </a:lnTo>
                  <a:lnTo>
                    <a:pt x="148" y="18"/>
                  </a:lnTo>
                  <a:lnTo>
                    <a:pt x="158" y="0"/>
                  </a:lnTo>
                  <a:lnTo>
                    <a:pt x="0" y="0"/>
                  </a:lnTo>
                  <a:lnTo>
                    <a:pt x="0" y="260"/>
                  </a:lnTo>
                  <a:lnTo>
                    <a:pt x="562" y="260"/>
                  </a:lnTo>
                  <a:lnTo>
                    <a:pt x="562" y="0"/>
                  </a:lnTo>
                  <a:lnTo>
                    <a:pt x="406" y="0"/>
                  </a:lnTo>
                  <a:lnTo>
                    <a:pt x="406" y="0"/>
                  </a:lnTo>
                  <a:lnTo>
                    <a:pt x="416" y="18"/>
                  </a:lnTo>
                  <a:lnTo>
                    <a:pt x="422" y="38"/>
                  </a:lnTo>
                  <a:lnTo>
                    <a:pt x="428" y="58"/>
                  </a:lnTo>
                  <a:lnTo>
                    <a:pt x="428" y="80"/>
                  </a:lnTo>
                  <a:lnTo>
                    <a:pt x="428" y="80"/>
                  </a:lnTo>
                  <a:lnTo>
                    <a:pt x="428" y="94"/>
                  </a:lnTo>
                  <a:lnTo>
                    <a:pt x="426" y="108"/>
                  </a:lnTo>
                  <a:lnTo>
                    <a:pt x="422" y="124"/>
                  </a:lnTo>
                  <a:lnTo>
                    <a:pt x="418" y="136"/>
                  </a:lnTo>
                  <a:lnTo>
                    <a:pt x="410" y="150"/>
                  </a:lnTo>
                  <a:lnTo>
                    <a:pt x="404" y="162"/>
                  </a:lnTo>
                  <a:lnTo>
                    <a:pt x="394" y="174"/>
                  </a:lnTo>
                  <a:lnTo>
                    <a:pt x="386" y="184"/>
                  </a:lnTo>
                  <a:lnTo>
                    <a:pt x="374" y="194"/>
                  </a:lnTo>
                  <a:lnTo>
                    <a:pt x="364" y="202"/>
                  </a:lnTo>
                  <a:lnTo>
                    <a:pt x="352" y="208"/>
                  </a:lnTo>
                  <a:lnTo>
                    <a:pt x="338" y="216"/>
                  </a:lnTo>
                  <a:lnTo>
                    <a:pt x="324" y="220"/>
                  </a:lnTo>
                  <a:lnTo>
                    <a:pt x="310" y="224"/>
                  </a:lnTo>
                  <a:lnTo>
                    <a:pt x="296" y="226"/>
                  </a:lnTo>
                  <a:lnTo>
                    <a:pt x="282" y="226"/>
                  </a:lnTo>
                  <a:lnTo>
                    <a:pt x="282" y="2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39"/>
            <p:cNvSpPr>
              <a:spLocks noEditPoints="1"/>
            </p:cNvSpPr>
            <p:nvPr/>
          </p:nvSpPr>
          <p:spPr bwMode="auto">
            <a:xfrm>
              <a:off x="8251825" y="1574800"/>
              <a:ext cx="892175" cy="241300"/>
            </a:xfrm>
            <a:custGeom>
              <a:avLst/>
              <a:gdLst/>
              <a:ahLst/>
              <a:cxnLst>
                <a:cxn ang="0">
                  <a:pos x="562" y="80"/>
                </a:cxn>
                <a:cxn ang="0">
                  <a:pos x="378" y="80"/>
                </a:cxn>
                <a:cxn ang="0">
                  <a:pos x="344" y="0"/>
                </a:cxn>
                <a:cxn ang="0">
                  <a:pos x="332" y="0"/>
                </a:cxn>
                <a:cxn ang="0">
                  <a:pos x="230" y="0"/>
                </a:cxn>
                <a:cxn ang="0">
                  <a:pos x="218" y="0"/>
                </a:cxn>
                <a:cxn ang="0">
                  <a:pos x="184" y="80"/>
                </a:cxn>
                <a:cxn ang="0">
                  <a:pos x="0" y="80"/>
                </a:cxn>
                <a:cxn ang="0">
                  <a:pos x="0" y="152"/>
                </a:cxn>
                <a:cxn ang="0">
                  <a:pos x="182" y="152"/>
                </a:cxn>
                <a:cxn ang="0">
                  <a:pos x="182" y="152"/>
                </a:cxn>
                <a:cxn ang="0">
                  <a:pos x="192" y="144"/>
                </a:cxn>
                <a:cxn ang="0">
                  <a:pos x="202" y="136"/>
                </a:cxn>
                <a:cxn ang="0">
                  <a:pos x="214" y="130"/>
                </a:cxn>
                <a:cxn ang="0">
                  <a:pos x="226" y="124"/>
                </a:cxn>
                <a:cxn ang="0">
                  <a:pos x="240" y="120"/>
                </a:cxn>
                <a:cxn ang="0">
                  <a:pos x="252" y="116"/>
                </a:cxn>
                <a:cxn ang="0">
                  <a:pos x="266" y="114"/>
                </a:cxn>
                <a:cxn ang="0">
                  <a:pos x="282" y="114"/>
                </a:cxn>
                <a:cxn ang="0">
                  <a:pos x="282" y="114"/>
                </a:cxn>
                <a:cxn ang="0">
                  <a:pos x="296" y="114"/>
                </a:cxn>
                <a:cxn ang="0">
                  <a:pos x="310" y="116"/>
                </a:cxn>
                <a:cxn ang="0">
                  <a:pos x="322" y="120"/>
                </a:cxn>
                <a:cxn ang="0">
                  <a:pos x="336" y="124"/>
                </a:cxn>
                <a:cxn ang="0">
                  <a:pos x="348" y="130"/>
                </a:cxn>
                <a:cxn ang="0">
                  <a:pos x="360" y="136"/>
                </a:cxn>
                <a:cxn ang="0">
                  <a:pos x="370" y="144"/>
                </a:cxn>
                <a:cxn ang="0">
                  <a:pos x="380" y="152"/>
                </a:cxn>
                <a:cxn ang="0">
                  <a:pos x="562" y="152"/>
                </a:cxn>
                <a:cxn ang="0">
                  <a:pos x="562" y="80"/>
                </a:cxn>
                <a:cxn ang="0">
                  <a:pos x="314" y="64"/>
                </a:cxn>
                <a:cxn ang="0">
                  <a:pos x="248" y="64"/>
                </a:cxn>
                <a:cxn ang="0">
                  <a:pos x="248" y="28"/>
                </a:cxn>
                <a:cxn ang="0">
                  <a:pos x="314" y="28"/>
                </a:cxn>
                <a:cxn ang="0">
                  <a:pos x="314" y="64"/>
                </a:cxn>
              </a:cxnLst>
              <a:rect l="0" t="0" r="r" b="b"/>
              <a:pathLst>
                <a:path w="562" h="152">
                  <a:moveTo>
                    <a:pt x="562" y="80"/>
                  </a:moveTo>
                  <a:lnTo>
                    <a:pt x="378" y="80"/>
                  </a:lnTo>
                  <a:lnTo>
                    <a:pt x="344" y="0"/>
                  </a:lnTo>
                  <a:lnTo>
                    <a:pt x="332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184" y="80"/>
                  </a:lnTo>
                  <a:lnTo>
                    <a:pt x="0" y="80"/>
                  </a:lnTo>
                  <a:lnTo>
                    <a:pt x="0" y="152"/>
                  </a:lnTo>
                  <a:lnTo>
                    <a:pt x="182" y="152"/>
                  </a:lnTo>
                  <a:lnTo>
                    <a:pt x="182" y="152"/>
                  </a:lnTo>
                  <a:lnTo>
                    <a:pt x="192" y="144"/>
                  </a:lnTo>
                  <a:lnTo>
                    <a:pt x="202" y="136"/>
                  </a:lnTo>
                  <a:lnTo>
                    <a:pt x="214" y="130"/>
                  </a:lnTo>
                  <a:lnTo>
                    <a:pt x="226" y="124"/>
                  </a:lnTo>
                  <a:lnTo>
                    <a:pt x="240" y="120"/>
                  </a:lnTo>
                  <a:lnTo>
                    <a:pt x="252" y="116"/>
                  </a:lnTo>
                  <a:lnTo>
                    <a:pt x="266" y="114"/>
                  </a:lnTo>
                  <a:lnTo>
                    <a:pt x="282" y="114"/>
                  </a:lnTo>
                  <a:lnTo>
                    <a:pt x="282" y="114"/>
                  </a:lnTo>
                  <a:lnTo>
                    <a:pt x="296" y="114"/>
                  </a:lnTo>
                  <a:lnTo>
                    <a:pt x="310" y="116"/>
                  </a:lnTo>
                  <a:lnTo>
                    <a:pt x="322" y="120"/>
                  </a:lnTo>
                  <a:lnTo>
                    <a:pt x="336" y="124"/>
                  </a:lnTo>
                  <a:lnTo>
                    <a:pt x="348" y="130"/>
                  </a:lnTo>
                  <a:lnTo>
                    <a:pt x="360" y="136"/>
                  </a:lnTo>
                  <a:lnTo>
                    <a:pt x="370" y="144"/>
                  </a:lnTo>
                  <a:lnTo>
                    <a:pt x="380" y="152"/>
                  </a:lnTo>
                  <a:lnTo>
                    <a:pt x="562" y="152"/>
                  </a:lnTo>
                  <a:lnTo>
                    <a:pt x="562" y="80"/>
                  </a:lnTo>
                  <a:close/>
                  <a:moveTo>
                    <a:pt x="314" y="64"/>
                  </a:moveTo>
                  <a:lnTo>
                    <a:pt x="248" y="64"/>
                  </a:lnTo>
                  <a:lnTo>
                    <a:pt x="248" y="28"/>
                  </a:lnTo>
                  <a:lnTo>
                    <a:pt x="314" y="28"/>
                  </a:lnTo>
                  <a:lnTo>
                    <a:pt x="31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140"/>
            <p:cNvSpPr>
              <a:spLocks noChangeArrowheads="1"/>
            </p:cNvSpPr>
            <p:nvPr/>
          </p:nvSpPr>
          <p:spPr bwMode="auto">
            <a:xfrm>
              <a:off x="8296275" y="1670050"/>
              <a:ext cx="104775" cy="190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141"/>
            <p:cNvSpPr>
              <a:spLocks noChangeArrowheads="1"/>
            </p:cNvSpPr>
            <p:nvPr/>
          </p:nvSpPr>
          <p:spPr bwMode="auto">
            <a:xfrm>
              <a:off x="8308975" y="1638300"/>
              <a:ext cx="79375" cy="412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283936" y="2631613"/>
            <a:ext cx="596900" cy="596900"/>
            <a:chOff x="5438775" y="2660650"/>
            <a:chExt cx="596900" cy="596900"/>
          </a:xfrm>
          <a:solidFill>
            <a:schemeClr val="bg1"/>
          </a:solidFill>
        </p:grpSpPr>
        <p:sp>
          <p:nvSpPr>
            <p:cNvPr id="29" name="Freeform 185"/>
            <p:cNvSpPr>
              <a:spLocks/>
            </p:cNvSpPr>
            <p:nvPr/>
          </p:nvSpPr>
          <p:spPr bwMode="auto">
            <a:xfrm>
              <a:off x="5438775" y="2660650"/>
              <a:ext cx="165100" cy="165100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18" y="18"/>
                </a:cxn>
                <a:cxn ang="0">
                  <a:pos x="10" y="28"/>
                </a:cxn>
                <a:cxn ang="0">
                  <a:pos x="6" y="38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" y="72"/>
                </a:cxn>
                <a:cxn ang="0">
                  <a:pos x="6" y="84"/>
                </a:cxn>
                <a:cxn ang="0">
                  <a:pos x="10" y="94"/>
                </a:cxn>
                <a:cxn ang="0">
                  <a:pos x="18" y="104"/>
                </a:cxn>
                <a:cxn ang="0">
                  <a:pos x="104" y="18"/>
                </a:cxn>
                <a:cxn ang="0">
                  <a:pos x="104" y="18"/>
                </a:cxn>
                <a:cxn ang="0">
                  <a:pos x="96" y="10"/>
                </a:cxn>
                <a:cxn ang="0">
                  <a:pos x="84" y="4"/>
                </a:cxn>
                <a:cxn ang="0">
                  <a:pos x="74" y="2"/>
                </a:cxn>
                <a:cxn ang="0">
                  <a:pos x="62" y="0"/>
                </a:cxn>
                <a:cxn ang="0">
                  <a:pos x="50" y="2"/>
                </a:cxn>
                <a:cxn ang="0">
                  <a:pos x="38" y="4"/>
                </a:cxn>
                <a:cxn ang="0">
                  <a:pos x="28" y="10"/>
                </a:cxn>
                <a:cxn ang="0">
                  <a:pos x="18" y="18"/>
                </a:cxn>
                <a:cxn ang="0">
                  <a:pos x="18" y="18"/>
                </a:cxn>
              </a:cxnLst>
              <a:rect l="0" t="0" r="r" b="b"/>
              <a:pathLst>
                <a:path w="104" h="104">
                  <a:moveTo>
                    <a:pt x="18" y="18"/>
                  </a:moveTo>
                  <a:lnTo>
                    <a:pt x="18" y="18"/>
                  </a:lnTo>
                  <a:lnTo>
                    <a:pt x="10" y="28"/>
                  </a:lnTo>
                  <a:lnTo>
                    <a:pt x="6" y="38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" y="72"/>
                  </a:lnTo>
                  <a:lnTo>
                    <a:pt x="6" y="84"/>
                  </a:lnTo>
                  <a:lnTo>
                    <a:pt x="10" y="94"/>
                  </a:lnTo>
                  <a:lnTo>
                    <a:pt x="18" y="104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96" y="10"/>
                  </a:lnTo>
                  <a:lnTo>
                    <a:pt x="84" y="4"/>
                  </a:lnTo>
                  <a:lnTo>
                    <a:pt x="74" y="2"/>
                  </a:lnTo>
                  <a:lnTo>
                    <a:pt x="62" y="0"/>
                  </a:lnTo>
                  <a:lnTo>
                    <a:pt x="50" y="2"/>
                  </a:lnTo>
                  <a:lnTo>
                    <a:pt x="38" y="4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86"/>
            <p:cNvSpPr>
              <a:spLocks noEditPoints="1"/>
            </p:cNvSpPr>
            <p:nvPr/>
          </p:nvSpPr>
          <p:spPr bwMode="auto">
            <a:xfrm>
              <a:off x="5505450" y="2727325"/>
              <a:ext cx="530225" cy="530225"/>
            </a:xfrm>
            <a:custGeom>
              <a:avLst/>
              <a:gdLst/>
              <a:ahLst/>
              <a:cxnLst>
                <a:cxn ang="0">
                  <a:pos x="188" y="274"/>
                </a:cxn>
                <a:cxn ang="0">
                  <a:pos x="334" y="334"/>
                </a:cxn>
                <a:cxn ang="0">
                  <a:pos x="274" y="186"/>
                </a:cxn>
                <a:cxn ang="0">
                  <a:pos x="86" y="0"/>
                </a:cxn>
                <a:cxn ang="0">
                  <a:pos x="0" y="86"/>
                </a:cxn>
                <a:cxn ang="0">
                  <a:pos x="188" y="274"/>
                </a:cxn>
                <a:cxn ang="0">
                  <a:pos x="208" y="234"/>
                </a:cxn>
                <a:cxn ang="0">
                  <a:pos x="208" y="234"/>
                </a:cxn>
                <a:cxn ang="0">
                  <a:pos x="214" y="230"/>
                </a:cxn>
                <a:cxn ang="0">
                  <a:pos x="222" y="230"/>
                </a:cxn>
                <a:cxn ang="0">
                  <a:pos x="228" y="230"/>
                </a:cxn>
                <a:cxn ang="0">
                  <a:pos x="234" y="232"/>
                </a:cxn>
                <a:cxn ang="0">
                  <a:pos x="234" y="232"/>
                </a:cxn>
                <a:cxn ang="0">
                  <a:pos x="230" y="228"/>
                </a:cxn>
                <a:cxn ang="0">
                  <a:pos x="230" y="222"/>
                </a:cxn>
                <a:cxn ang="0">
                  <a:pos x="232" y="214"/>
                </a:cxn>
                <a:cxn ang="0">
                  <a:pos x="236" y="206"/>
                </a:cxn>
                <a:cxn ang="0">
                  <a:pos x="236" y="206"/>
                </a:cxn>
                <a:cxn ang="0">
                  <a:pos x="242" y="202"/>
                </a:cxn>
                <a:cxn ang="0">
                  <a:pos x="250" y="198"/>
                </a:cxn>
                <a:cxn ang="0">
                  <a:pos x="258" y="196"/>
                </a:cxn>
                <a:cxn ang="0">
                  <a:pos x="294" y="280"/>
                </a:cxn>
                <a:cxn ang="0">
                  <a:pos x="282" y="294"/>
                </a:cxn>
                <a:cxn ang="0">
                  <a:pos x="196" y="258"/>
                </a:cxn>
                <a:cxn ang="0">
                  <a:pos x="196" y="258"/>
                </a:cxn>
                <a:cxn ang="0">
                  <a:pos x="198" y="250"/>
                </a:cxn>
                <a:cxn ang="0">
                  <a:pos x="202" y="242"/>
                </a:cxn>
                <a:cxn ang="0">
                  <a:pos x="208" y="234"/>
                </a:cxn>
                <a:cxn ang="0">
                  <a:pos x="208" y="234"/>
                </a:cxn>
              </a:cxnLst>
              <a:rect l="0" t="0" r="r" b="b"/>
              <a:pathLst>
                <a:path w="334" h="334">
                  <a:moveTo>
                    <a:pt x="188" y="274"/>
                  </a:moveTo>
                  <a:lnTo>
                    <a:pt x="334" y="334"/>
                  </a:lnTo>
                  <a:lnTo>
                    <a:pt x="274" y="186"/>
                  </a:lnTo>
                  <a:lnTo>
                    <a:pt x="86" y="0"/>
                  </a:lnTo>
                  <a:lnTo>
                    <a:pt x="0" y="86"/>
                  </a:lnTo>
                  <a:lnTo>
                    <a:pt x="188" y="274"/>
                  </a:lnTo>
                  <a:close/>
                  <a:moveTo>
                    <a:pt x="208" y="234"/>
                  </a:moveTo>
                  <a:lnTo>
                    <a:pt x="208" y="234"/>
                  </a:lnTo>
                  <a:lnTo>
                    <a:pt x="214" y="230"/>
                  </a:lnTo>
                  <a:lnTo>
                    <a:pt x="222" y="230"/>
                  </a:lnTo>
                  <a:lnTo>
                    <a:pt x="228" y="230"/>
                  </a:lnTo>
                  <a:lnTo>
                    <a:pt x="234" y="232"/>
                  </a:lnTo>
                  <a:lnTo>
                    <a:pt x="234" y="232"/>
                  </a:lnTo>
                  <a:lnTo>
                    <a:pt x="230" y="228"/>
                  </a:lnTo>
                  <a:lnTo>
                    <a:pt x="230" y="222"/>
                  </a:lnTo>
                  <a:lnTo>
                    <a:pt x="232" y="214"/>
                  </a:lnTo>
                  <a:lnTo>
                    <a:pt x="236" y="206"/>
                  </a:lnTo>
                  <a:lnTo>
                    <a:pt x="236" y="206"/>
                  </a:lnTo>
                  <a:lnTo>
                    <a:pt x="242" y="202"/>
                  </a:lnTo>
                  <a:lnTo>
                    <a:pt x="250" y="198"/>
                  </a:lnTo>
                  <a:lnTo>
                    <a:pt x="258" y="196"/>
                  </a:lnTo>
                  <a:lnTo>
                    <a:pt x="294" y="280"/>
                  </a:lnTo>
                  <a:lnTo>
                    <a:pt x="282" y="29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198" y="250"/>
                  </a:lnTo>
                  <a:lnTo>
                    <a:pt x="202" y="242"/>
                  </a:lnTo>
                  <a:lnTo>
                    <a:pt x="208" y="234"/>
                  </a:lnTo>
                  <a:lnTo>
                    <a:pt x="208" y="2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2" name="Freeform 208"/>
          <p:cNvSpPr>
            <a:spLocks noEditPoints="1"/>
          </p:cNvSpPr>
          <p:nvPr/>
        </p:nvSpPr>
        <p:spPr bwMode="auto">
          <a:xfrm>
            <a:off x="10512334" y="2610976"/>
            <a:ext cx="628560" cy="625162"/>
          </a:xfrm>
          <a:custGeom>
            <a:avLst/>
            <a:gdLst/>
            <a:ahLst/>
            <a:cxnLst>
              <a:cxn ang="0">
                <a:pos x="268" y="350"/>
              </a:cxn>
              <a:cxn ang="0">
                <a:pos x="248" y="358"/>
              </a:cxn>
              <a:cxn ang="0">
                <a:pos x="208" y="368"/>
              </a:cxn>
              <a:cxn ang="0">
                <a:pos x="186" y="368"/>
              </a:cxn>
              <a:cxn ang="0">
                <a:pos x="148" y="364"/>
              </a:cxn>
              <a:cxn ang="0">
                <a:pos x="114" y="354"/>
              </a:cxn>
              <a:cxn ang="0">
                <a:pos x="82" y="336"/>
              </a:cxn>
              <a:cxn ang="0">
                <a:pos x="54" y="314"/>
              </a:cxn>
              <a:cxn ang="0">
                <a:pos x="32" y="288"/>
              </a:cxn>
              <a:cxn ang="0">
                <a:pos x="16" y="256"/>
              </a:cxn>
              <a:cxn ang="0">
                <a:pos x="4" y="222"/>
              </a:cxn>
              <a:cxn ang="0">
                <a:pos x="0" y="184"/>
              </a:cxn>
              <a:cxn ang="0">
                <a:pos x="2" y="166"/>
              </a:cxn>
              <a:cxn ang="0">
                <a:pos x="8" y="130"/>
              </a:cxn>
              <a:cxn ang="0">
                <a:pos x="22" y="98"/>
              </a:cxn>
              <a:cxn ang="0">
                <a:pos x="40" y="70"/>
              </a:cxn>
              <a:cxn ang="0">
                <a:pos x="64" y="46"/>
              </a:cxn>
              <a:cxn ang="0">
                <a:pos x="90" y="26"/>
              </a:cxn>
              <a:cxn ang="0">
                <a:pos x="122" y="10"/>
              </a:cxn>
              <a:cxn ang="0">
                <a:pos x="156" y="2"/>
              </a:cxn>
              <a:cxn ang="0">
                <a:pos x="174" y="184"/>
              </a:cxn>
              <a:cxn ang="0">
                <a:pos x="176" y="190"/>
              </a:cxn>
              <a:cxn ang="0">
                <a:pos x="370" y="172"/>
              </a:cxn>
              <a:cxn ang="0">
                <a:pos x="196" y="0"/>
              </a:cxn>
              <a:cxn ang="0">
                <a:pos x="214" y="2"/>
              </a:cxn>
              <a:cxn ang="0">
                <a:pos x="246" y="10"/>
              </a:cxn>
              <a:cxn ang="0">
                <a:pos x="276" y="24"/>
              </a:cxn>
              <a:cxn ang="0">
                <a:pos x="304" y="42"/>
              </a:cxn>
              <a:cxn ang="0">
                <a:pos x="326" y="66"/>
              </a:cxn>
              <a:cxn ang="0">
                <a:pos x="346" y="92"/>
              </a:cxn>
              <a:cxn ang="0">
                <a:pos x="360" y="122"/>
              </a:cxn>
              <a:cxn ang="0">
                <a:pos x="368" y="156"/>
              </a:cxn>
              <a:cxn ang="0">
                <a:pos x="370" y="172"/>
              </a:cxn>
              <a:cxn ang="0">
                <a:pos x="344" y="150"/>
              </a:cxn>
              <a:cxn ang="0">
                <a:pos x="336" y="126"/>
              </a:cxn>
              <a:cxn ang="0">
                <a:pos x="314" y="86"/>
              </a:cxn>
              <a:cxn ang="0">
                <a:pos x="282" y="54"/>
              </a:cxn>
              <a:cxn ang="0">
                <a:pos x="242" y="32"/>
              </a:cxn>
              <a:cxn ang="0">
                <a:pos x="220" y="150"/>
              </a:cxn>
              <a:cxn ang="0">
                <a:pos x="288" y="338"/>
              </a:cxn>
              <a:cxn ang="0">
                <a:pos x="320" y="310"/>
              </a:cxn>
              <a:cxn ang="0">
                <a:pos x="344" y="278"/>
              </a:cxn>
              <a:cxn ang="0">
                <a:pos x="362" y="238"/>
              </a:cxn>
              <a:cxn ang="0">
                <a:pos x="370" y="196"/>
              </a:cxn>
              <a:cxn ang="0">
                <a:pos x="288" y="338"/>
              </a:cxn>
            </a:cxnLst>
            <a:rect l="0" t="0" r="r" b="b"/>
            <a:pathLst>
              <a:path w="370" h="368">
                <a:moveTo>
                  <a:pt x="176" y="190"/>
                </a:moveTo>
                <a:lnTo>
                  <a:pt x="268" y="350"/>
                </a:lnTo>
                <a:lnTo>
                  <a:pt x="268" y="350"/>
                </a:lnTo>
                <a:lnTo>
                  <a:pt x="248" y="358"/>
                </a:lnTo>
                <a:lnTo>
                  <a:pt x="228" y="364"/>
                </a:lnTo>
                <a:lnTo>
                  <a:pt x="208" y="368"/>
                </a:lnTo>
                <a:lnTo>
                  <a:pt x="186" y="368"/>
                </a:lnTo>
                <a:lnTo>
                  <a:pt x="186" y="368"/>
                </a:lnTo>
                <a:lnTo>
                  <a:pt x="166" y="368"/>
                </a:lnTo>
                <a:lnTo>
                  <a:pt x="148" y="364"/>
                </a:lnTo>
                <a:lnTo>
                  <a:pt x="130" y="360"/>
                </a:lnTo>
                <a:lnTo>
                  <a:pt x="114" y="354"/>
                </a:lnTo>
                <a:lnTo>
                  <a:pt x="98" y="346"/>
                </a:lnTo>
                <a:lnTo>
                  <a:pt x="82" y="336"/>
                </a:lnTo>
                <a:lnTo>
                  <a:pt x="68" y="326"/>
                </a:lnTo>
                <a:lnTo>
                  <a:pt x="54" y="314"/>
                </a:lnTo>
                <a:lnTo>
                  <a:pt x="42" y="302"/>
                </a:lnTo>
                <a:lnTo>
                  <a:pt x="32" y="288"/>
                </a:lnTo>
                <a:lnTo>
                  <a:pt x="24" y="272"/>
                </a:lnTo>
                <a:lnTo>
                  <a:pt x="16" y="256"/>
                </a:lnTo>
                <a:lnTo>
                  <a:pt x="10" y="238"/>
                </a:lnTo>
                <a:lnTo>
                  <a:pt x="4" y="222"/>
                </a:lnTo>
                <a:lnTo>
                  <a:pt x="2" y="202"/>
                </a:lnTo>
                <a:lnTo>
                  <a:pt x="0" y="184"/>
                </a:lnTo>
                <a:lnTo>
                  <a:pt x="0" y="184"/>
                </a:lnTo>
                <a:lnTo>
                  <a:pt x="2" y="166"/>
                </a:lnTo>
                <a:lnTo>
                  <a:pt x="4" y="148"/>
                </a:lnTo>
                <a:lnTo>
                  <a:pt x="8" y="130"/>
                </a:lnTo>
                <a:lnTo>
                  <a:pt x="14" y="114"/>
                </a:lnTo>
                <a:lnTo>
                  <a:pt x="22" y="98"/>
                </a:lnTo>
                <a:lnTo>
                  <a:pt x="30" y="84"/>
                </a:lnTo>
                <a:lnTo>
                  <a:pt x="40" y="70"/>
                </a:lnTo>
                <a:lnTo>
                  <a:pt x="52" y="58"/>
                </a:lnTo>
                <a:lnTo>
                  <a:pt x="64" y="46"/>
                </a:lnTo>
                <a:lnTo>
                  <a:pt x="76" y="34"/>
                </a:lnTo>
                <a:lnTo>
                  <a:pt x="90" y="26"/>
                </a:lnTo>
                <a:lnTo>
                  <a:pt x="106" y="18"/>
                </a:lnTo>
                <a:lnTo>
                  <a:pt x="122" y="10"/>
                </a:lnTo>
                <a:lnTo>
                  <a:pt x="138" y="6"/>
                </a:lnTo>
                <a:lnTo>
                  <a:pt x="156" y="2"/>
                </a:lnTo>
                <a:lnTo>
                  <a:pt x="174" y="0"/>
                </a:lnTo>
                <a:lnTo>
                  <a:pt x="174" y="184"/>
                </a:lnTo>
                <a:lnTo>
                  <a:pt x="174" y="184"/>
                </a:lnTo>
                <a:lnTo>
                  <a:pt x="176" y="190"/>
                </a:lnTo>
                <a:lnTo>
                  <a:pt x="176" y="190"/>
                </a:lnTo>
                <a:close/>
                <a:moveTo>
                  <a:pt x="370" y="172"/>
                </a:moveTo>
                <a:lnTo>
                  <a:pt x="196" y="172"/>
                </a:lnTo>
                <a:lnTo>
                  <a:pt x="196" y="0"/>
                </a:lnTo>
                <a:lnTo>
                  <a:pt x="196" y="0"/>
                </a:lnTo>
                <a:lnTo>
                  <a:pt x="214" y="2"/>
                </a:lnTo>
                <a:lnTo>
                  <a:pt x="230" y="4"/>
                </a:lnTo>
                <a:lnTo>
                  <a:pt x="246" y="10"/>
                </a:lnTo>
                <a:lnTo>
                  <a:pt x="262" y="16"/>
                </a:lnTo>
                <a:lnTo>
                  <a:pt x="276" y="24"/>
                </a:lnTo>
                <a:lnTo>
                  <a:pt x="290" y="32"/>
                </a:lnTo>
                <a:lnTo>
                  <a:pt x="304" y="42"/>
                </a:lnTo>
                <a:lnTo>
                  <a:pt x="316" y="54"/>
                </a:lnTo>
                <a:lnTo>
                  <a:pt x="326" y="66"/>
                </a:lnTo>
                <a:lnTo>
                  <a:pt x="336" y="78"/>
                </a:lnTo>
                <a:lnTo>
                  <a:pt x="346" y="92"/>
                </a:lnTo>
                <a:lnTo>
                  <a:pt x="354" y="106"/>
                </a:lnTo>
                <a:lnTo>
                  <a:pt x="360" y="122"/>
                </a:lnTo>
                <a:lnTo>
                  <a:pt x="364" y="138"/>
                </a:lnTo>
                <a:lnTo>
                  <a:pt x="368" y="156"/>
                </a:lnTo>
                <a:lnTo>
                  <a:pt x="370" y="172"/>
                </a:lnTo>
                <a:lnTo>
                  <a:pt x="370" y="172"/>
                </a:lnTo>
                <a:close/>
                <a:moveTo>
                  <a:pt x="220" y="150"/>
                </a:moveTo>
                <a:lnTo>
                  <a:pt x="344" y="150"/>
                </a:lnTo>
                <a:lnTo>
                  <a:pt x="344" y="150"/>
                </a:lnTo>
                <a:lnTo>
                  <a:pt x="336" y="126"/>
                </a:lnTo>
                <a:lnTo>
                  <a:pt x="326" y="106"/>
                </a:lnTo>
                <a:lnTo>
                  <a:pt x="314" y="86"/>
                </a:lnTo>
                <a:lnTo>
                  <a:pt x="300" y="70"/>
                </a:lnTo>
                <a:lnTo>
                  <a:pt x="282" y="54"/>
                </a:lnTo>
                <a:lnTo>
                  <a:pt x="264" y="42"/>
                </a:lnTo>
                <a:lnTo>
                  <a:pt x="242" y="32"/>
                </a:lnTo>
                <a:lnTo>
                  <a:pt x="220" y="26"/>
                </a:lnTo>
                <a:lnTo>
                  <a:pt x="220" y="150"/>
                </a:lnTo>
                <a:close/>
                <a:moveTo>
                  <a:pt x="288" y="338"/>
                </a:moveTo>
                <a:lnTo>
                  <a:pt x="288" y="338"/>
                </a:lnTo>
                <a:lnTo>
                  <a:pt x="304" y="326"/>
                </a:lnTo>
                <a:lnTo>
                  <a:pt x="320" y="310"/>
                </a:lnTo>
                <a:lnTo>
                  <a:pt x="334" y="294"/>
                </a:lnTo>
                <a:lnTo>
                  <a:pt x="344" y="278"/>
                </a:lnTo>
                <a:lnTo>
                  <a:pt x="354" y="258"/>
                </a:lnTo>
                <a:lnTo>
                  <a:pt x="362" y="238"/>
                </a:lnTo>
                <a:lnTo>
                  <a:pt x="366" y="218"/>
                </a:lnTo>
                <a:lnTo>
                  <a:pt x="370" y="196"/>
                </a:lnTo>
                <a:lnTo>
                  <a:pt x="206" y="196"/>
                </a:lnTo>
                <a:lnTo>
                  <a:pt x="288" y="33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07866" y="4477241"/>
            <a:ext cx="2137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693059" y="4477241"/>
            <a:ext cx="2137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223118" y="4477241"/>
            <a:ext cx="1816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744000" y="4477241"/>
            <a:ext cx="1816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918458" y="4477241"/>
            <a:ext cx="1816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407866" y="5007428"/>
            <a:ext cx="11163729" cy="0"/>
          </a:xfrm>
          <a:prstGeom prst="line">
            <a:avLst/>
          </a:prstGeom>
          <a:ln w="25400">
            <a:solidFill>
              <a:srgbClr val="065D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6"/>
          <p:cNvSpPr>
            <a:spLocks noChangeArrowheads="1"/>
          </p:cNvSpPr>
          <p:nvPr/>
        </p:nvSpPr>
        <p:spPr bwMode="auto">
          <a:xfrm>
            <a:off x="407866" y="5199062"/>
            <a:ext cx="1972229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rgbClr val="1817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1817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6"/>
          <p:cNvSpPr>
            <a:spLocks noChangeArrowheads="1"/>
          </p:cNvSpPr>
          <p:nvPr/>
        </p:nvSpPr>
        <p:spPr bwMode="auto">
          <a:xfrm>
            <a:off x="2665883" y="5199062"/>
            <a:ext cx="1972229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rgbClr val="1817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1817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6"/>
          <p:cNvSpPr>
            <a:spLocks noChangeArrowheads="1"/>
          </p:cNvSpPr>
          <p:nvPr/>
        </p:nvSpPr>
        <p:spPr bwMode="auto">
          <a:xfrm>
            <a:off x="5140569" y="5199062"/>
            <a:ext cx="1972229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rgbClr val="1817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1817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6"/>
          <p:cNvSpPr>
            <a:spLocks noChangeArrowheads="1"/>
          </p:cNvSpPr>
          <p:nvPr/>
        </p:nvSpPr>
        <p:spPr bwMode="auto">
          <a:xfrm>
            <a:off x="7617910" y="5199062"/>
            <a:ext cx="1972229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rgbClr val="1817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1817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6"/>
          <p:cNvSpPr>
            <a:spLocks noChangeArrowheads="1"/>
          </p:cNvSpPr>
          <p:nvPr/>
        </p:nvSpPr>
        <p:spPr bwMode="auto">
          <a:xfrm>
            <a:off x="9757939" y="5199062"/>
            <a:ext cx="1972229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rgbClr val="1817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1817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2730956">
            <a:off x="2203296" y="1949495"/>
            <a:ext cx="684371" cy="662546"/>
          </a:xfrm>
          <a:prstGeom prst="triangle">
            <a:avLst>
              <a:gd name="adj" fmla="val 98779"/>
            </a:avLst>
          </a:prstGeom>
          <a:solidFill>
            <a:srgbClr val="065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2730956">
            <a:off x="4396739" y="1959746"/>
            <a:ext cx="684371" cy="662546"/>
          </a:xfrm>
          <a:prstGeom prst="triangle">
            <a:avLst>
              <a:gd name="adj" fmla="val 98779"/>
            </a:avLst>
          </a:prstGeom>
          <a:solidFill>
            <a:srgbClr val="065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2730956">
            <a:off x="7211062" y="1959747"/>
            <a:ext cx="684371" cy="662546"/>
          </a:xfrm>
          <a:prstGeom prst="triangle">
            <a:avLst>
              <a:gd name="adj" fmla="val 98779"/>
            </a:avLst>
          </a:prstGeom>
          <a:solidFill>
            <a:srgbClr val="065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2730956">
            <a:off x="9363652" y="1959748"/>
            <a:ext cx="684371" cy="662546"/>
          </a:xfrm>
          <a:prstGeom prst="triangle">
            <a:avLst>
              <a:gd name="adj" fmla="val 98779"/>
            </a:avLst>
          </a:prstGeom>
          <a:solidFill>
            <a:srgbClr val="065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786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789075" y="3484146"/>
            <a:ext cx="5450335" cy="11211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06578" y="4804000"/>
            <a:ext cx="5620125" cy="1121136"/>
          </a:xfrm>
          <a:prstGeom prst="rect">
            <a:avLst/>
          </a:prstGeom>
          <a:solidFill>
            <a:srgbClr val="076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38150" y="2221318"/>
            <a:ext cx="5309507" cy="11211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143750" y="0"/>
            <a:ext cx="5048250" cy="6858000"/>
          </a:xfrm>
          <a:prstGeom prst="rect">
            <a:avLst/>
          </a:prstGeom>
          <a:blipFill rotWithShape="1">
            <a:blip r:embed="rId2"/>
            <a:srcRect/>
            <a:stretch>
              <a:fillRect l="-44549" r="-32487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120693" y="0"/>
            <a:ext cx="5071307" cy="6858000"/>
          </a:xfrm>
          <a:prstGeom prst="rect">
            <a:avLst/>
          </a:prstGeom>
          <a:solidFill>
            <a:srgbClr val="05496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727915" y="2015862"/>
            <a:ext cx="4721528" cy="3937028"/>
            <a:chOff x="857521" y="1675031"/>
            <a:chExt cx="4725413" cy="3940268"/>
          </a:xfrm>
        </p:grpSpPr>
        <p:pic>
          <p:nvPicPr>
            <p:cNvPr id="7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521" y="1675031"/>
              <a:ext cx="4725413" cy="3940268"/>
            </a:xfrm>
            <a:prstGeom prst="rect">
              <a:avLst/>
            </a:prstGeom>
          </p:spPr>
        </p:pic>
        <p:sp>
          <p:nvSpPr>
            <p:cNvPr id="8" name="Rectangle 2"/>
            <p:cNvSpPr/>
            <p:nvPr/>
          </p:nvSpPr>
          <p:spPr>
            <a:xfrm>
              <a:off x="1035608" y="1874399"/>
              <a:ext cx="4355541" cy="2449992"/>
            </a:xfrm>
            <a:prstGeom prst="rect">
              <a:avLst/>
            </a:prstGeom>
            <a:blipFill>
              <a:blip r:embed="rId4"/>
              <a:srcRect/>
              <a:stretch>
                <a:fillRect t="-7539" b="-753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4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89075" y="482949"/>
            <a:ext cx="632581" cy="643235"/>
            <a:chOff x="628650" y="640896"/>
            <a:chExt cx="1292679" cy="1314450"/>
          </a:xfrm>
        </p:grpSpPr>
        <p:sp>
          <p:nvSpPr>
            <p:cNvPr id="10" name="矩形 9"/>
            <p:cNvSpPr/>
            <p:nvPr/>
          </p:nvSpPr>
          <p:spPr>
            <a:xfrm>
              <a:off x="628650" y="640896"/>
              <a:ext cx="438150" cy="4381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43668" y="640896"/>
              <a:ext cx="438150" cy="438150"/>
            </a:xfrm>
            <a:prstGeom prst="rect">
              <a:avLst/>
            </a:prstGeom>
            <a:solidFill>
              <a:srgbClr val="054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83179" y="640896"/>
              <a:ext cx="438150" cy="438150"/>
            </a:xfrm>
            <a:prstGeom prst="rect">
              <a:avLst/>
            </a:prstGeom>
            <a:solidFill>
              <a:srgbClr val="076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28650" y="1079046"/>
              <a:ext cx="438150" cy="4381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28650" y="1517196"/>
              <a:ext cx="438150" cy="438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43668" y="1079046"/>
              <a:ext cx="438150" cy="4381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314450" y="788145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6"/>
          <p:cNvSpPr>
            <a:spLocks noChangeArrowheads="1"/>
          </p:cNvSpPr>
          <p:nvPr/>
        </p:nvSpPr>
        <p:spPr bwMode="auto">
          <a:xfrm>
            <a:off x="1233212" y="4866411"/>
            <a:ext cx="3484200" cy="137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6"/>
          <p:cNvSpPr>
            <a:spLocks noChangeArrowheads="1"/>
          </p:cNvSpPr>
          <p:nvPr/>
        </p:nvSpPr>
        <p:spPr bwMode="auto">
          <a:xfrm>
            <a:off x="931638" y="3541172"/>
            <a:ext cx="3484200" cy="137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6"/>
          <p:cNvSpPr>
            <a:spLocks noChangeArrowheads="1"/>
          </p:cNvSpPr>
          <p:nvPr/>
        </p:nvSpPr>
        <p:spPr bwMode="auto">
          <a:xfrm>
            <a:off x="577890" y="2232947"/>
            <a:ext cx="3484200" cy="137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5137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89075" y="482949"/>
            <a:ext cx="632581" cy="643235"/>
            <a:chOff x="628650" y="640896"/>
            <a:chExt cx="1292679" cy="1314450"/>
          </a:xfrm>
        </p:grpSpPr>
        <p:sp>
          <p:nvSpPr>
            <p:cNvPr id="5" name="矩形 4"/>
            <p:cNvSpPr/>
            <p:nvPr/>
          </p:nvSpPr>
          <p:spPr>
            <a:xfrm>
              <a:off x="628650" y="640896"/>
              <a:ext cx="438150" cy="4381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043668" y="640896"/>
              <a:ext cx="438150" cy="438150"/>
            </a:xfrm>
            <a:prstGeom prst="rect">
              <a:avLst/>
            </a:prstGeom>
            <a:solidFill>
              <a:srgbClr val="054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83179" y="640896"/>
              <a:ext cx="438150" cy="438150"/>
            </a:xfrm>
            <a:prstGeom prst="rect">
              <a:avLst/>
            </a:prstGeom>
            <a:solidFill>
              <a:srgbClr val="076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28650" y="1079046"/>
              <a:ext cx="438150" cy="4381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28650" y="1517196"/>
              <a:ext cx="438150" cy="438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43668" y="1079046"/>
              <a:ext cx="438150" cy="4381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314450" y="788145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728934" y="1524061"/>
            <a:ext cx="1523177" cy="1512168"/>
            <a:chOff x="6728934" y="1524061"/>
            <a:chExt cx="1523177" cy="1512168"/>
          </a:xfrm>
        </p:grpSpPr>
        <p:sp>
          <p:nvSpPr>
            <p:cNvPr id="13" name="任意多边形 12"/>
            <p:cNvSpPr/>
            <p:nvPr/>
          </p:nvSpPr>
          <p:spPr>
            <a:xfrm rot="19200000">
              <a:off x="6728934" y="1524061"/>
              <a:ext cx="1523177" cy="1512168"/>
            </a:xfrm>
            <a:custGeom>
              <a:avLst/>
              <a:gdLst>
                <a:gd name="connsiteX0" fmla="*/ 2094610 w 2932774"/>
                <a:gd name="connsiteY0" fmla="*/ 749566 h 2911576"/>
                <a:gd name="connsiteX1" fmla="*/ 725074 w 2932774"/>
                <a:gd name="connsiteY1" fmla="*/ 869385 h 2911576"/>
                <a:gd name="connsiteX2" fmla="*/ 844892 w 2932774"/>
                <a:gd name="connsiteY2" fmla="*/ 2238922 h 2911576"/>
                <a:gd name="connsiteX3" fmla="*/ 2214429 w 2932774"/>
                <a:gd name="connsiteY3" fmla="*/ 2119103 h 2911576"/>
                <a:gd name="connsiteX4" fmla="*/ 2094610 w 2932774"/>
                <a:gd name="connsiteY4" fmla="*/ 749566 h 2911576"/>
                <a:gd name="connsiteX5" fmla="*/ 2334142 w 2932774"/>
                <a:gd name="connsiteY5" fmla="*/ 298936 h 2911576"/>
                <a:gd name="connsiteX6" fmla="*/ 2489223 w 2932774"/>
                <a:gd name="connsiteY6" fmla="*/ 429064 h 2911576"/>
                <a:gd name="connsiteX7" fmla="*/ 2320667 w 2932774"/>
                <a:gd name="connsiteY7" fmla="*/ 742363 h 2911576"/>
                <a:gd name="connsiteX8" fmla="*/ 2354461 w 2932774"/>
                <a:gd name="connsiteY8" fmla="*/ 777201 h 2911576"/>
                <a:gd name="connsiteX9" fmla="*/ 2535311 w 2932774"/>
                <a:gd name="connsiteY9" fmla="*/ 1114855 h 2911576"/>
                <a:gd name="connsiteX10" fmla="*/ 2536967 w 2932774"/>
                <a:gd name="connsiteY10" fmla="*/ 1121826 h 2911576"/>
                <a:gd name="connsiteX11" fmla="*/ 2897593 w 2932774"/>
                <a:gd name="connsiteY11" fmla="*/ 1132603 h 2911576"/>
                <a:gd name="connsiteX12" fmla="*/ 2932774 w 2932774"/>
                <a:gd name="connsiteY12" fmla="*/ 1331966 h 2911576"/>
                <a:gd name="connsiteX13" fmla="*/ 2590256 w 2932774"/>
                <a:gd name="connsiteY13" fmla="*/ 1468461 h 2911576"/>
                <a:gd name="connsiteX14" fmla="*/ 2591629 w 2932774"/>
                <a:gd name="connsiteY14" fmla="*/ 1489431 h 2911576"/>
                <a:gd name="connsiteX15" fmla="*/ 2520747 w 2932774"/>
                <a:gd name="connsiteY15" fmla="*/ 1866501 h 2911576"/>
                <a:gd name="connsiteX16" fmla="*/ 2514437 w 2932774"/>
                <a:gd name="connsiteY16" fmla="*/ 1879930 h 2911576"/>
                <a:gd name="connsiteX17" fmla="*/ 2803260 w 2932774"/>
                <a:gd name="connsiteY17" fmla="*/ 2137440 h 2911576"/>
                <a:gd name="connsiteX18" fmla="*/ 2702039 w 2932774"/>
                <a:gd name="connsiteY18" fmla="*/ 2312761 h 2911576"/>
                <a:gd name="connsiteX19" fmla="*/ 2334283 w 2932774"/>
                <a:gd name="connsiteY19" fmla="*/ 2191277 h 2911576"/>
                <a:gd name="connsiteX20" fmla="*/ 2319995 w 2932774"/>
                <a:gd name="connsiteY20" fmla="*/ 2211637 h 2911576"/>
                <a:gd name="connsiteX21" fmla="*/ 2062648 w 2932774"/>
                <a:gd name="connsiteY21" fmla="*/ 2439877 h 2911576"/>
                <a:gd name="connsiteX22" fmla="*/ 2003075 w 2932774"/>
                <a:gd name="connsiteY22" fmla="*/ 2474637 h 2911576"/>
                <a:gd name="connsiteX23" fmla="*/ 2056587 w 2932774"/>
                <a:gd name="connsiteY23" fmla="*/ 2842337 h 2911576"/>
                <a:gd name="connsiteX24" fmla="*/ 1866354 w 2932774"/>
                <a:gd name="connsiteY24" fmla="*/ 2911576 h 2911576"/>
                <a:gd name="connsiteX25" fmla="*/ 1671448 w 2932774"/>
                <a:gd name="connsiteY25" fmla="*/ 2596242 h 2911576"/>
                <a:gd name="connsiteX26" fmla="*/ 1548242 w 2932774"/>
                <a:gd name="connsiteY26" fmla="*/ 2620265 h 2911576"/>
                <a:gd name="connsiteX27" fmla="*/ 1331260 w 2932774"/>
                <a:gd name="connsiteY27" fmla="*/ 2620591 h 2911576"/>
                <a:gd name="connsiteX28" fmla="*/ 1231810 w 2932774"/>
                <a:gd name="connsiteY28" fmla="*/ 2601211 h 2911576"/>
                <a:gd name="connsiteX29" fmla="*/ 1049067 w 2932774"/>
                <a:gd name="connsiteY29" fmla="*/ 2896869 h 2911576"/>
                <a:gd name="connsiteX30" fmla="*/ 858832 w 2932774"/>
                <a:gd name="connsiteY30" fmla="*/ 2827631 h 2911576"/>
                <a:gd name="connsiteX31" fmla="*/ 907780 w 2932774"/>
                <a:gd name="connsiteY31" fmla="*/ 2491308 h 2911576"/>
                <a:gd name="connsiteX32" fmla="*/ 816874 w 2932774"/>
                <a:gd name="connsiteY32" fmla="*/ 2436359 h 2911576"/>
                <a:gd name="connsiteX33" fmla="*/ 725221 w 2932774"/>
                <a:gd name="connsiteY33" fmla="*/ 2367165 h 2911576"/>
                <a:gd name="connsiteX34" fmla="*/ 641163 w 2932774"/>
                <a:gd name="connsiteY34" fmla="*/ 2288921 h 2911576"/>
                <a:gd name="connsiteX35" fmla="*/ 574277 w 2932774"/>
                <a:gd name="connsiteY35" fmla="*/ 2212385 h 2911576"/>
                <a:gd name="connsiteX36" fmla="*/ 268562 w 2932774"/>
                <a:gd name="connsiteY36" fmla="*/ 2313374 h 2911576"/>
                <a:gd name="connsiteX37" fmla="*/ 167340 w 2932774"/>
                <a:gd name="connsiteY37" fmla="*/ 2138053 h 2911576"/>
                <a:gd name="connsiteX38" fmla="*/ 411251 w 2932774"/>
                <a:gd name="connsiteY38" fmla="*/ 1920587 h 2911576"/>
                <a:gd name="connsiteX39" fmla="*/ 370408 w 2932774"/>
                <a:gd name="connsiteY39" fmla="*/ 1814340 h 2911576"/>
                <a:gd name="connsiteX40" fmla="*/ 330144 w 2932774"/>
                <a:gd name="connsiteY40" fmla="*/ 1546283 h 2911576"/>
                <a:gd name="connsiteX41" fmla="*/ 333010 w 2932774"/>
                <a:gd name="connsiteY41" fmla="*/ 1450313 h 2911576"/>
                <a:gd name="connsiteX42" fmla="*/ 0 w 2932774"/>
                <a:gd name="connsiteY42" fmla="*/ 1317659 h 2911576"/>
                <a:gd name="connsiteX43" fmla="*/ 35154 w 2932774"/>
                <a:gd name="connsiteY43" fmla="*/ 1118292 h 2911576"/>
                <a:gd name="connsiteX44" fmla="*/ 405289 w 2932774"/>
                <a:gd name="connsiteY44" fmla="*/ 1107180 h 2911576"/>
                <a:gd name="connsiteX45" fmla="*/ 444695 w 2932774"/>
                <a:gd name="connsiteY45" fmla="*/ 1011372 h 2911576"/>
                <a:gd name="connsiteX46" fmla="*/ 601458 w 2932774"/>
                <a:gd name="connsiteY46" fmla="*/ 769611 h 2911576"/>
                <a:gd name="connsiteX47" fmla="*/ 622589 w 2932774"/>
                <a:gd name="connsiteY47" fmla="*/ 747913 h 2911576"/>
                <a:gd name="connsiteX48" fmla="*/ 446039 w 2932774"/>
                <a:gd name="connsiteY48" fmla="*/ 419756 h 2911576"/>
                <a:gd name="connsiteX49" fmla="*/ 601120 w 2932774"/>
                <a:gd name="connsiteY49" fmla="*/ 289627 h 2911576"/>
                <a:gd name="connsiteX50" fmla="*/ 894887 w 2932774"/>
                <a:gd name="connsiteY50" fmla="*/ 521468 h 2911576"/>
                <a:gd name="connsiteX51" fmla="*/ 1005061 w 2932774"/>
                <a:gd name="connsiteY51" fmla="*/ 460695 h 2911576"/>
                <a:gd name="connsiteX52" fmla="*/ 1159434 w 2932774"/>
                <a:gd name="connsiteY52" fmla="*/ 402668 h 2911576"/>
                <a:gd name="connsiteX53" fmla="*/ 1288857 w 2932774"/>
                <a:gd name="connsiteY53" fmla="*/ 377431 h 2911576"/>
                <a:gd name="connsiteX54" fmla="*/ 1367154 w 2932774"/>
                <a:gd name="connsiteY54" fmla="*/ 0 h 2911576"/>
                <a:gd name="connsiteX55" fmla="*/ 1569597 w 2932774"/>
                <a:gd name="connsiteY55" fmla="*/ 0 h 2911576"/>
                <a:gd name="connsiteX56" fmla="*/ 1646698 w 2932774"/>
                <a:gd name="connsiteY56" fmla="*/ 371669 h 2911576"/>
                <a:gd name="connsiteX57" fmla="*/ 1803965 w 2932774"/>
                <a:gd name="connsiteY57" fmla="*/ 402316 h 2911576"/>
                <a:gd name="connsiteX58" fmla="*/ 2008116 w 2932774"/>
                <a:gd name="connsiteY58" fmla="*/ 486582 h 2911576"/>
                <a:gd name="connsiteX59" fmla="*/ 2055596 w 2932774"/>
                <a:gd name="connsiteY59" fmla="*/ 518765 h 291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932774" h="2911576">
                  <a:moveTo>
                    <a:pt x="2094610" y="749566"/>
                  </a:moveTo>
                  <a:cubicBezTo>
                    <a:pt x="1683337" y="404466"/>
                    <a:pt x="1070173" y="458111"/>
                    <a:pt x="725074" y="869385"/>
                  </a:cubicBezTo>
                  <a:cubicBezTo>
                    <a:pt x="379974" y="1280659"/>
                    <a:pt x="433619" y="1893822"/>
                    <a:pt x="844892" y="2238922"/>
                  </a:cubicBezTo>
                  <a:cubicBezTo>
                    <a:pt x="1256166" y="2584021"/>
                    <a:pt x="1869330" y="2530377"/>
                    <a:pt x="2214429" y="2119103"/>
                  </a:cubicBezTo>
                  <a:cubicBezTo>
                    <a:pt x="2559529" y="1707829"/>
                    <a:pt x="2505884" y="1094665"/>
                    <a:pt x="2094610" y="749566"/>
                  </a:cubicBezTo>
                  <a:close/>
                  <a:moveTo>
                    <a:pt x="2334142" y="298936"/>
                  </a:moveTo>
                  <a:lnTo>
                    <a:pt x="2489223" y="429064"/>
                  </a:lnTo>
                  <a:lnTo>
                    <a:pt x="2320667" y="742363"/>
                  </a:lnTo>
                  <a:lnTo>
                    <a:pt x="2354461" y="777201"/>
                  </a:lnTo>
                  <a:cubicBezTo>
                    <a:pt x="2435203" y="879773"/>
                    <a:pt x="2495636" y="994236"/>
                    <a:pt x="2535311" y="1114855"/>
                  </a:cubicBezTo>
                  <a:lnTo>
                    <a:pt x="2536967" y="1121826"/>
                  </a:lnTo>
                  <a:lnTo>
                    <a:pt x="2897593" y="1132603"/>
                  </a:lnTo>
                  <a:lnTo>
                    <a:pt x="2932774" y="1331966"/>
                  </a:lnTo>
                  <a:lnTo>
                    <a:pt x="2590256" y="1468461"/>
                  </a:lnTo>
                  <a:lnTo>
                    <a:pt x="2591629" y="1489431"/>
                  </a:lnTo>
                  <a:cubicBezTo>
                    <a:pt x="2589349" y="1616619"/>
                    <a:pt x="2565870" y="1744223"/>
                    <a:pt x="2520747" y="1866501"/>
                  </a:cubicBezTo>
                  <a:lnTo>
                    <a:pt x="2514437" y="1879930"/>
                  </a:lnTo>
                  <a:lnTo>
                    <a:pt x="2803260" y="2137440"/>
                  </a:lnTo>
                  <a:lnTo>
                    <a:pt x="2702039" y="2312761"/>
                  </a:lnTo>
                  <a:lnTo>
                    <a:pt x="2334283" y="2191277"/>
                  </a:lnTo>
                  <a:lnTo>
                    <a:pt x="2319995" y="2211637"/>
                  </a:lnTo>
                  <a:cubicBezTo>
                    <a:pt x="2243832" y="2302406"/>
                    <a:pt x="2156847" y="2378603"/>
                    <a:pt x="2062648" y="2439877"/>
                  </a:cubicBezTo>
                  <a:lnTo>
                    <a:pt x="2003075" y="2474637"/>
                  </a:lnTo>
                  <a:lnTo>
                    <a:pt x="2056587" y="2842337"/>
                  </a:lnTo>
                  <a:lnTo>
                    <a:pt x="1866354" y="2911576"/>
                  </a:lnTo>
                  <a:lnTo>
                    <a:pt x="1671448" y="2596242"/>
                  </a:lnTo>
                  <a:lnTo>
                    <a:pt x="1548242" y="2620265"/>
                  </a:lnTo>
                  <a:cubicBezTo>
                    <a:pt x="1476091" y="2627302"/>
                    <a:pt x="1403408" y="2627445"/>
                    <a:pt x="1331260" y="2620591"/>
                  </a:cubicBezTo>
                  <a:lnTo>
                    <a:pt x="1231810" y="2601211"/>
                  </a:lnTo>
                  <a:lnTo>
                    <a:pt x="1049067" y="2896869"/>
                  </a:lnTo>
                  <a:lnTo>
                    <a:pt x="858832" y="2827631"/>
                  </a:lnTo>
                  <a:lnTo>
                    <a:pt x="907780" y="2491308"/>
                  </a:lnTo>
                  <a:lnTo>
                    <a:pt x="816874" y="2436359"/>
                  </a:lnTo>
                  <a:cubicBezTo>
                    <a:pt x="785477" y="2415113"/>
                    <a:pt x="754881" y="2392053"/>
                    <a:pt x="725221" y="2367165"/>
                  </a:cubicBezTo>
                  <a:cubicBezTo>
                    <a:pt x="695562" y="2342277"/>
                    <a:pt x="667538" y="2316150"/>
                    <a:pt x="641163" y="2288921"/>
                  </a:cubicBezTo>
                  <a:lnTo>
                    <a:pt x="574277" y="2212385"/>
                  </a:lnTo>
                  <a:lnTo>
                    <a:pt x="268562" y="2313374"/>
                  </a:lnTo>
                  <a:lnTo>
                    <a:pt x="167340" y="2138053"/>
                  </a:lnTo>
                  <a:lnTo>
                    <a:pt x="411251" y="1920587"/>
                  </a:lnTo>
                  <a:lnTo>
                    <a:pt x="370408" y="1814340"/>
                  </a:lnTo>
                  <a:cubicBezTo>
                    <a:pt x="346310" y="1727013"/>
                    <a:pt x="332834" y="1636964"/>
                    <a:pt x="330144" y="1546283"/>
                  </a:cubicBezTo>
                  <a:lnTo>
                    <a:pt x="333010" y="1450313"/>
                  </a:lnTo>
                  <a:lnTo>
                    <a:pt x="0" y="1317659"/>
                  </a:lnTo>
                  <a:lnTo>
                    <a:pt x="35154" y="1118292"/>
                  </a:lnTo>
                  <a:lnTo>
                    <a:pt x="405289" y="1107180"/>
                  </a:lnTo>
                  <a:lnTo>
                    <a:pt x="444695" y="1011372"/>
                  </a:lnTo>
                  <a:cubicBezTo>
                    <a:pt x="485787" y="926536"/>
                    <a:pt x="537987" y="845252"/>
                    <a:pt x="601458" y="769611"/>
                  </a:cubicBezTo>
                  <a:lnTo>
                    <a:pt x="622589" y="747913"/>
                  </a:lnTo>
                  <a:lnTo>
                    <a:pt x="446039" y="419756"/>
                  </a:lnTo>
                  <a:lnTo>
                    <a:pt x="601120" y="289627"/>
                  </a:lnTo>
                  <a:lnTo>
                    <a:pt x="894887" y="521468"/>
                  </a:lnTo>
                  <a:lnTo>
                    <a:pt x="1005061" y="460695"/>
                  </a:lnTo>
                  <a:cubicBezTo>
                    <a:pt x="1055317" y="437563"/>
                    <a:pt x="1106924" y="418206"/>
                    <a:pt x="1159434" y="402668"/>
                  </a:cubicBezTo>
                  <a:lnTo>
                    <a:pt x="1288857" y="377431"/>
                  </a:lnTo>
                  <a:lnTo>
                    <a:pt x="1367154" y="0"/>
                  </a:lnTo>
                  <a:lnTo>
                    <a:pt x="1569597" y="0"/>
                  </a:lnTo>
                  <a:lnTo>
                    <a:pt x="1646698" y="371669"/>
                  </a:lnTo>
                  <a:lnTo>
                    <a:pt x="1803965" y="402316"/>
                  </a:lnTo>
                  <a:cubicBezTo>
                    <a:pt x="1873976" y="423270"/>
                    <a:pt x="1942381" y="451323"/>
                    <a:pt x="2008116" y="486582"/>
                  </a:cubicBezTo>
                  <a:lnTo>
                    <a:pt x="2055596" y="518765"/>
                  </a:lnTo>
                  <a:close/>
                </a:path>
              </a:pathLst>
            </a:custGeom>
            <a:solidFill>
              <a:srgbClr val="7CAF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8580" tIns="34290" rIns="68580" bIns="34290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996574" y="1995079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/>
                <a:t>TEXT</a:t>
              </a:r>
              <a:endParaRPr lang="zh-CN" altLang="en-US" sz="3200" b="1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45119" y="2584436"/>
            <a:ext cx="2199581" cy="2183682"/>
            <a:chOff x="5245119" y="2584436"/>
            <a:chExt cx="2199581" cy="2183682"/>
          </a:xfrm>
        </p:grpSpPr>
        <p:sp>
          <p:nvSpPr>
            <p:cNvPr id="12" name="任意多边形 11"/>
            <p:cNvSpPr/>
            <p:nvPr/>
          </p:nvSpPr>
          <p:spPr>
            <a:xfrm rot="19200000">
              <a:off x="5245119" y="2584436"/>
              <a:ext cx="2199581" cy="2183682"/>
            </a:xfrm>
            <a:custGeom>
              <a:avLst/>
              <a:gdLst>
                <a:gd name="connsiteX0" fmla="*/ 2094610 w 2932774"/>
                <a:gd name="connsiteY0" fmla="*/ 749566 h 2911576"/>
                <a:gd name="connsiteX1" fmla="*/ 725074 w 2932774"/>
                <a:gd name="connsiteY1" fmla="*/ 869385 h 2911576"/>
                <a:gd name="connsiteX2" fmla="*/ 844892 w 2932774"/>
                <a:gd name="connsiteY2" fmla="*/ 2238922 h 2911576"/>
                <a:gd name="connsiteX3" fmla="*/ 2214429 w 2932774"/>
                <a:gd name="connsiteY3" fmla="*/ 2119103 h 2911576"/>
                <a:gd name="connsiteX4" fmla="*/ 2094610 w 2932774"/>
                <a:gd name="connsiteY4" fmla="*/ 749566 h 2911576"/>
                <a:gd name="connsiteX5" fmla="*/ 2334142 w 2932774"/>
                <a:gd name="connsiteY5" fmla="*/ 298936 h 2911576"/>
                <a:gd name="connsiteX6" fmla="*/ 2489223 w 2932774"/>
                <a:gd name="connsiteY6" fmla="*/ 429064 h 2911576"/>
                <a:gd name="connsiteX7" fmla="*/ 2320667 w 2932774"/>
                <a:gd name="connsiteY7" fmla="*/ 742363 h 2911576"/>
                <a:gd name="connsiteX8" fmla="*/ 2354461 w 2932774"/>
                <a:gd name="connsiteY8" fmla="*/ 777201 h 2911576"/>
                <a:gd name="connsiteX9" fmla="*/ 2535311 w 2932774"/>
                <a:gd name="connsiteY9" fmla="*/ 1114855 h 2911576"/>
                <a:gd name="connsiteX10" fmla="*/ 2536967 w 2932774"/>
                <a:gd name="connsiteY10" fmla="*/ 1121826 h 2911576"/>
                <a:gd name="connsiteX11" fmla="*/ 2897593 w 2932774"/>
                <a:gd name="connsiteY11" fmla="*/ 1132603 h 2911576"/>
                <a:gd name="connsiteX12" fmla="*/ 2932774 w 2932774"/>
                <a:gd name="connsiteY12" fmla="*/ 1331966 h 2911576"/>
                <a:gd name="connsiteX13" fmla="*/ 2590256 w 2932774"/>
                <a:gd name="connsiteY13" fmla="*/ 1468461 h 2911576"/>
                <a:gd name="connsiteX14" fmla="*/ 2591629 w 2932774"/>
                <a:gd name="connsiteY14" fmla="*/ 1489431 h 2911576"/>
                <a:gd name="connsiteX15" fmla="*/ 2520747 w 2932774"/>
                <a:gd name="connsiteY15" fmla="*/ 1866501 h 2911576"/>
                <a:gd name="connsiteX16" fmla="*/ 2514437 w 2932774"/>
                <a:gd name="connsiteY16" fmla="*/ 1879930 h 2911576"/>
                <a:gd name="connsiteX17" fmla="*/ 2803260 w 2932774"/>
                <a:gd name="connsiteY17" fmla="*/ 2137440 h 2911576"/>
                <a:gd name="connsiteX18" fmla="*/ 2702039 w 2932774"/>
                <a:gd name="connsiteY18" fmla="*/ 2312761 h 2911576"/>
                <a:gd name="connsiteX19" fmla="*/ 2334283 w 2932774"/>
                <a:gd name="connsiteY19" fmla="*/ 2191277 h 2911576"/>
                <a:gd name="connsiteX20" fmla="*/ 2319995 w 2932774"/>
                <a:gd name="connsiteY20" fmla="*/ 2211637 h 2911576"/>
                <a:gd name="connsiteX21" fmla="*/ 2062648 w 2932774"/>
                <a:gd name="connsiteY21" fmla="*/ 2439877 h 2911576"/>
                <a:gd name="connsiteX22" fmla="*/ 2003075 w 2932774"/>
                <a:gd name="connsiteY22" fmla="*/ 2474637 h 2911576"/>
                <a:gd name="connsiteX23" fmla="*/ 2056587 w 2932774"/>
                <a:gd name="connsiteY23" fmla="*/ 2842337 h 2911576"/>
                <a:gd name="connsiteX24" fmla="*/ 1866354 w 2932774"/>
                <a:gd name="connsiteY24" fmla="*/ 2911576 h 2911576"/>
                <a:gd name="connsiteX25" fmla="*/ 1671448 w 2932774"/>
                <a:gd name="connsiteY25" fmla="*/ 2596242 h 2911576"/>
                <a:gd name="connsiteX26" fmla="*/ 1548242 w 2932774"/>
                <a:gd name="connsiteY26" fmla="*/ 2620265 h 2911576"/>
                <a:gd name="connsiteX27" fmla="*/ 1331260 w 2932774"/>
                <a:gd name="connsiteY27" fmla="*/ 2620591 h 2911576"/>
                <a:gd name="connsiteX28" fmla="*/ 1231810 w 2932774"/>
                <a:gd name="connsiteY28" fmla="*/ 2601211 h 2911576"/>
                <a:gd name="connsiteX29" fmla="*/ 1049067 w 2932774"/>
                <a:gd name="connsiteY29" fmla="*/ 2896869 h 2911576"/>
                <a:gd name="connsiteX30" fmla="*/ 858832 w 2932774"/>
                <a:gd name="connsiteY30" fmla="*/ 2827631 h 2911576"/>
                <a:gd name="connsiteX31" fmla="*/ 907780 w 2932774"/>
                <a:gd name="connsiteY31" fmla="*/ 2491308 h 2911576"/>
                <a:gd name="connsiteX32" fmla="*/ 816874 w 2932774"/>
                <a:gd name="connsiteY32" fmla="*/ 2436359 h 2911576"/>
                <a:gd name="connsiteX33" fmla="*/ 725221 w 2932774"/>
                <a:gd name="connsiteY33" fmla="*/ 2367165 h 2911576"/>
                <a:gd name="connsiteX34" fmla="*/ 641163 w 2932774"/>
                <a:gd name="connsiteY34" fmla="*/ 2288921 h 2911576"/>
                <a:gd name="connsiteX35" fmla="*/ 574277 w 2932774"/>
                <a:gd name="connsiteY35" fmla="*/ 2212385 h 2911576"/>
                <a:gd name="connsiteX36" fmla="*/ 268562 w 2932774"/>
                <a:gd name="connsiteY36" fmla="*/ 2313374 h 2911576"/>
                <a:gd name="connsiteX37" fmla="*/ 167340 w 2932774"/>
                <a:gd name="connsiteY37" fmla="*/ 2138053 h 2911576"/>
                <a:gd name="connsiteX38" fmla="*/ 411251 w 2932774"/>
                <a:gd name="connsiteY38" fmla="*/ 1920587 h 2911576"/>
                <a:gd name="connsiteX39" fmla="*/ 370408 w 2932774"/>
                <a:gd name="connsiteY39" fmla="*/ 1814340 h 2911576"/>
                <a:gd name="connsiteX40" fmla="*/ 330144 w 2932774"/>
                <a:gd name="connsiteY40" fmla="*/ 1546283 h 2911576"/>
                <a:gd name="connsiteX41" fmla="*/ 333010 w 2932774"/>
                <a:gd name="connsiteY41" fmla="*/ 1450313 h 2911576"/>
                <a:gd name="connsiteX42" fmla="*/ 0 w 2932774"/>
                <a:gd name="connsiteY42" fmla="*/ 1317659 h 2911576"/>
                <a:gd name="connsiteX43" fmla="*/ 35154 w 2932774"/>
                <a:gd name="connsiteY43" fmla="*/ 1118292 h 2911576"/>
                <a:gd name="connsiteX44" fmla="*/ 405289 w 2932774"/>
                <a:gd name="connsiteY44" fmla="*/ 1107180 h 2911576"/>
                <a:gd name="connsiteX45" fmla="*/ 444695 w 2932774"/>
                <a:gd name="connsiteY45" fmla="*/ 1011372 h 2911576"/>
                <a:gd name="connsiteX46" fmla="*/ 601458 w 2932774"/>
                <a:gd name="connsiteY46" fmla="*/ 769611 h 2911576"/>
                <a:gd name="connsiteX47" fmla="*/ 622589 w 2932774"/>
                <a:gd name="connsiteY47" fmla="*/ 747913 h 2911576"/>
                <a:gd name="connsiteX48" fmla="*/ 446039 w 2932774"/>
                <a:gd name="connsiteY48" fmla="*/ 419756 h 2911576"/>
                <a:gd name="connsiteX49" fmla="*/ 601120 w 2932774"/>
                <a:gd name="connsiteY49" fmla="*/ 289627 h 2911576"/>
                <a:gd name="connsiteX50" fmla="*/ 894887 w 2932774"/>
                <a:gd name="connsiteY50" fmla="*/ 521468 h 2911576"/>
                <a:gd name="connsiteX51" fmla="*/ 1005061 w 2932774"/>
                <a:gd name="connsiteY51" fmla="*/ 460695 h 2911576"/>
                <a:gd name="connsiteX52" fmla="*/ 1159434 w 2932774"/>
                <a:gd name="connsiteY52" fmla="*/ 402668 h 2911576"/>
                <a:gd name="connsiteX53" fmla="*/ 1288857 w 2932774"/>
                <a:gd name="connsiteY53" fmla="*/ 377431 h 2911576"/>
                <a:gd name="connsiteX54" fmla="*/ 1367154 w 2932774"/>
                <a:gd name="connsiteY54" fmla="*/ 0 h 2911576"/>
                <a:gd name="connsiteX55" fmla="*/ 1569597 w 2932774"/>
                <a:gd name="connsiteY55" fmla="*/ 0 h 2911576"/>
                <a:gd name="connsiteX56" fmla="*/ 1646698 w 2932774"/>
                <a:gd name="connsiteY56" fmla="*/ 371669 h 2911576"/>
                <a:gd name="connsiteX57" fmla="*/ 1803965 w 2932774"/>
                <a:gd name="connsiteY57" fmla="*/ 402316 h 2911576"/>
                <a:gd name="connsiteX58" fmla="*/ 2008116 w 2932774"/>
                <a:gd name="connsiteY58" fmla="*/ 486582 h 2911576"/>
                <a:gd name="connsiteX59" fmla="*/ 2055596 w 2932774"/>
                <a:gd name="connsiteY59" fmla="*/ 518765 h 291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932774" h="2911576">
                  <a:moveTo>
                    <a:pt x="2094610" y="749566"/>
                  </a:moveTo>
                  <a:cubicBezTo>
                    <a:pt x="1683337" y="404466"/>
                    <a:pt x="1070173" y="458111"/>
                    <a:pt x="725074" y="869385"/>
                  </a:cubicBezTo>
                  <a:cubicBezTo>
                    <a:pt x="379974" y="1280659"/>
                    <a:pt x="433619" y="1893822"/>
                    <a:pt x="844892" y="2238922"/>
                  </a:cubicBezTo>
                  <a:cubicBezTo>
                    <a:pt x="1256166" y="2584021"/>
                    <a:pt x="1869330" y="2530377"/>
                    <a:pt x="2214429" y="2119103"/>
                  </a:cubicBezTo>
                  <a:cubicBezTo>
                    <a:pt x="2559529" y="1707829"/>
                    <a:pt x="2505884" y="1094665"/>
                    <a:pt x="2094610" y="749566"/>
                  </a:cubicBezTo>
                  <a:close/>
                  <a:moveTo>
                    <a:pt x="2334142" y="298936"/>
                  </a:moveTo>
                  <a:lnTo>
                    <a:pt x="2489223" y="429064"/>
                  </a:lnTo>
                  <a:lnTo>
                    <a:pt x="2320667" y="742363"/>
                  </a:lnTo>
                  <a:lnTo>
                    <a:pt x="2354461" y="777201"/>
                  </a:lnTo>
                  <a:cubicBezTo>
                    <a:pt x="2435203" y="879773"/>
                    <a:pt x="2495636" y="994236"/>
                    <a:pt x="2535311" y="1114855"/>
                  </a:cubicBezTo>
                  <a:lnTo>
                    <a:pt x="2536967" y="1121826"/>
                  </a:lnTo>
                  <a:lnTo>
                    <a:pt x="2897593" y="1132603"/>
                  </a:lnTo>
                  <a:lnTo>
                    <a:pt x="2932774" y="1331966"/>
                  </a:lnTo>
                  <a:lnTo>
                    <a:pt x="2590256" y="1468461"/>
                  </a:lnTo>
                  <a:lnTo>
                    <a:pt x="2591629" y="1489431"/>
                  </a:lnTo>
                  <a:cubicBezTo>
                    <a:pt x="2589349" y="1616619"/>
                    <a:pt x="2565870" y="1744223"/>
                    <a:pt x="2520747" y="1866501"/>
                  </a:cubicBezTo>
                  <a:lnTo>
                    <a:pt x="2514437" y="1879930"/>
                  </a:lnTo>
                  <a:lnTo>
                    <a:pt x="2803260" y="2137440"/>
                  </a:lnTo>
                  <a:lnTo>
                    <a:pt x="2702039" y="2312761"/>
                  </a:lnTo>
                  <a:lnTo>
                    <a:pt x="2334283" y="2191277"/>
                  </a:lnTo>
                  <a:lnTo>
                    <a:pt x="2319995" y="2211637"/>
                  </a:lnTo>
                  <a:cubicBezTo>
                    <a:pt x="2243832" y="2302406"/>
                    <a:pt x="2156847" y="2378603"/>
                    <a:pt x="2062648" y="2439877"/>
                  </a:cubicBezTo>
                  <a:lnTo>
                    <a:pt x="2003075" y="2474637"/>
                  </a:lnTo>
                  <a:lnTo>
                    <a:pt x="2056587" y="2842337"/>
                  </a:lnTo>
                  <a:lnTo>
                    <a:pt x="1866354" y="2911576"/>
                  </a:lnTo>
                  <a:lnTo>
                    <a:pt x="1671448" y="2596242"/>
                  </a:lnTo>
                  <a:lnTo>
                    <a:pt x="1548242" y="2620265"/>
                  </a:lnTo>
                  <a:cubicBezTo>
                    <a:pt x="1476091" y="2627302"/>
                    <a:pt x="1403408" y="2627445"/>
                    <a:pt x="1331260" y="2620591"/>
                  </a:cubicBezTo>
                  <a:lnTo>
                    <a:pt x="1231810" y="2601211"/>
                  </a:lnTo>
                  <a:lnTo>
                    <a:pt x="1049067" y="2896869"/>
                  </a:lnTo>
                  <a:lnTo>
                    <a:pt x="858832" y="2827631"/>
                  </a:lnTo>
                  <a:lnTo>
                    <a:pt x="907780" y="2491308"/>
                  </a:lnTo>
                  <a:lnTo>
                    <a:pt x="816874" y="2436359"/>
                  </a:lnTo>
                  <a:cubicBezTo>
                    <a:pt x="785477" y="2415113"/>
                    <a:pt x="754881" y="2392053"/>
                    <a:pt x="725221" y="2367165"/>
                  </a:cubicBezTo>
                  <a:cubicBezTo>
                    <a:pt x="695562" y="2342277"/>
                    <a:pt x="667538" y="2316150"/>
                    <a:pt x="641163" y="2288921"/>
                  </a:cubicBezTo>
                  <a:lnTo>
                    <a:pt x="574277" y="2212385"/>
                  </a:lnTo>
                  <a:lnTo>
                    <a:pt x="268562" y="2313374"/>
                  </a:lnTo>
                  <a:lnTo>
                    <a:pt x="167340" y="2138053"/>
                  </a:lnTo>
                  <a:lnTo>
                    <a:pt x="411251" y="1920587"/>
                  </a:lnTo>
                  <a:lnTo>
                    <a:pt x="370408" y="1814340"/>
                  </a:lnTo>
                  <a:cubicBezTo>
                    <a:pt x="346310" y="1727013"/>
                    <a:pt x="332834" y="1636964"/>
                    <a:pt x="330144" y="1546283"/>
                  </a:cubicBezTo>
                  <a:lnTo>
                    <a:pt x="333010" y="1450313"/>
                  </a:lnTo>
                  <a:lnTo>
                    <a:pt x="0" y="1317659"/>
                  </a:lnTo>
                  <a:lnTo>
                    <a:pt x="35154" y="1118292"/>
                  </a:lnTo>
                  <a:lnTo>
                    <a:pt x="405289" y="1107180"/>
                  </a:lnTo>
                  <a:lnTo>
                    <a:pt x="444695" y="1011372"/>
                  </a:lnTo>
                  <a:cubicBezTo>
                    <a:pt x="485787" y="926536"/>
                    <a:pt x="537987" y="845252"/>
                    <a:pt x="601458" y="769611"/>
                  </a:cubicBezTo>
                  <a:lnTo>
                    <a:pt x="622589" y="747913"/>
                  </a:lnTo>
                  <a:lnTo>
                    <a:pt x="446039" y="419756"/>
                  </a:lnTo>
                  <a:lnTo>
                    <a:pt x="601120" y="289627"/>
                  </a:lnTo>
                  <a:lnTo>
                    <a:pt x="894887" y="521468"/>
                  </a:lnTo>
                  <a:lnTo>
                    <a:pt x="1005061" y="460695"/>
                  </a:lnTo>
                  <a:cubicBezTo>
                    <a:pt x="1055317" y="437563"/>
                    <a:pt x="1106924" y="418206"/>
                    <a:pt x="1159434" y="402668"/>
                  </a:cubicBezTo>
                  <a:lnTo>
                    <a:pt x="1288857" y="377431"/>
                  </a:lnTo>
                  <a:lnTo>
                    <a:pt x="1367154" y="0"/>
                  </a:lnTo>
                  <a:lnTo>
                    <a:pt x="1569597" y="0"/>
                  </a:lnTo>
                  <a:lnTo>
                    <a:pt x="1646698" y="371669"/>
                  </a:lnTo>
                  <a:lnTo>
                    <a:pt x="1803965" y="402316"/>
                  </a:lnTo>
                  <a:cubicBezTo>
                    <a:pt x="1873976" y="423270"/>
                    <a:pt x="1942381" y="451323"/>
                    <a:pt x="2008116" y="486582"/>
                  </a:cubicBezTo>
                  <a:lnTo>
                    <a:pt x="2055596" y="518765"/>
                  </a:lnTo>
                  <a:close/>
                </a:path>
              </a:pathLst>
            </a:custGeom>
            <a:solidFill>
              <a:srgbClr val="065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8580" tIns="34290" rIns="68580" bIns="34290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849610" y="3407081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/>
                <a:t>TEXT</a:t>
              </a:r>
              <a:endParaRPr lang="zh-CN" altLang="en-US" sz="3200" b="1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052574" y="2019274"/>
            <a:ext cx="1523177" cy="1512168"/>
            <a:chOff x="4052574" y="2019274"/>
            <a:chExt cx="1523177" cy="1512168"/>
          </a:xfrm>
        </p:grpSpPr>
        <p:sp>
          <p:nvSpPr>
            <p:cNvPr id="15" name="任意多边形 14"/>
            <p:cNvSpPr/>
            <p:nvPr/>
          </p:nvSpPr>
          <p:spPr>
            <a:xfrm rot="19200000">
              <a:off x="4052574" y="2019274"/>
              <a:ext cx="1523177" cy="1512168"/>
            </a:xfrm>
            <a:custGeom>
              <a:avLst/>
              <a:gdLst>
                <a:gd name="connsiteX0" fmla="*/ 2094610 w 2932774"/>
                <a:gd name="connsiteY0" fmla="*/ 749566 h 2911576"/>
                <a:gd name="connsiteX1" fmla="*/ 725074 w 2932774"/>
                <a:gd name="connsiteY1" fmla="*/ 869385 h 2911576"/>
                <a:gd name="connsiteX2" fmla="*/ 844892 w 2932774"/>
                <a:gd name="connsiteY2" fmla="*/ 2238922 h 2911576"/>
                <a:gd name="connsiteX3" fmla="*/ 2214429 w 2932774"/>
                <a:gd name="connsiteY3" fmla="*/ 2119103 h 2911576"/>
                <a:gd name="connsiteX4" fmla="*/ 2094610 w 2932774"/>
                <a:gd name="connsiteY4" fmla="*/ 749566 h 2911576"/>
                <a:gd name="connsiteX5" fmla="*/ 2334142 w 2932774"/>
                <a:gd name="connsiteY5" fmla="*/ 298936 h 2911576"/>
                <a:gd name="connsiteX6" fmla="*/ 2489223 w 2932774"/>
                <a:gd name="connsiteY6" fmla="*/ 429064 h 2911576"/>
                <a:gd name="connsiteX7" fmla="*/ 2320667 w 2932774"/>
                <a:gd name="connsiteY7" fmla="*/ 742363 h 2911576"/>
                <a:gd name="connsiteX8" fmla="*/ 2354461 w 2932774"/>
                <a:gd name="connsiteY8" fmla="*/ 777201 h 2911576"/>
                <a:gd name="connsiteX9" fmla="*/ 2535311 w 2932774"/>
                <a:gd name="connsiteY9" fmla="*/ 1114855 h 2911576"/>
                <a:gd name="connsiteX10" fmla="*/ 2536967 w 2932774"/>
                <a:gd name="connsiteY10" fmla="*/ 1121826 h 2911576"/>
                <a:gd name="connsiteX11" fmla="*/ 2897593 w 2932774"/>
                <a:gd name="connsiteY11" fmla="*/ 1132603 h 2911576"/>
                <a:gd name="connsiteX12" fmla="*/ 2932774 w 2932774"/>
                <a:gd name="connsiteY12" fmla="*/ 1331966 h 2911576"/>
                <a:gd name="connsiteX13" fmla="*/ 2590256 w 2932774"/>
                <a:gd name="connsiteY13" fmla="*/ 1468461 h 2911576"/>
                <a:gd name="connsiteX14" fmla="*/ 2591629 w 2932774"/>
                <a:gd name="connsiteY14" fmla="*/ 1489431 h 2911576"/>
                <a:gd name="connsiteX15" fmla="*/ 2520747 w 2932774"/>
                <a:gd name="connsiteY15" fmla="*/ 1866501 h 2911576"/>
                <a:gd name="connsiteX16" fmla="*/ 2514437 w 2932774"/>
                <a:gd name="connsiteY16" fmla="*/ 1879930 h 2911576"/>
                <a:gd name="connsiteX17" fmla="*/ 2803260 w 2932774"/>
                <a:gd name="connsiteY17" fmla="*/ 2137440 h 2911576"/>
                <a:gd name="connsiteX18" fmla="*/ 2702039 w 2932774"/>
                <a:gd name="connsiteY18" fmla="*/ 2312761 h 2911576"/>
                <a:gd name="connsiteX19" fmla="*/ 2334283 w 2932774"/>
                <a:gd name="connsiteY19" fmla="*/ 2191277 h 2911576"/>
                <a:gd name="connsiteX20" fmla="*/ 2319995 w 2932774"/>
                <a:gd name="connsiteY20" fmla="*/ 2211637 h 2911576"/>
                <a:gd name="connsiteX21" fmla="*/ 2062648 w 2932774"/>
                <a:gd name="connsiteY21" fmla="*/ 2439877 h 2911576"/>
                <a:gd name="connsiteX22" fmla="*/ 2003075 w 2932774"/>
                <a:gd name="connsiteY22" fmla="*/ 2474637 h 2911576"/>
                <a:gd name="connsiteX23" fmla="*/ 2056587 w 2932774"/>
                <a:gd name="connsiteY23" fmla="*/ 2842337 h 2911576"/>
                <a:gd name="connsiteX24" fmla="*/ 1866354 w 2932774"/>
                <a:gd name="connsiteY24" fmla="*/ 2911576 h 2911576"/>
                <a:gd name="connsiteX25" fmla="*/ 1671448 w 2932774"/>
                <a:gd name="connsiteY25" fmla="*/ 2596242 h 2911576"/>
                <a:gd name="connsiteX26" fmla="*/ 1548242 w 2932774"/>
                <a:gd name="connsiteY26" fmla="*/ 2620265 h 2911576"/>
                <a:gd name="connsiteX27" fmla="*/ 1331260 w 2932774"/>
                <a:gd name="connsiteY27" fmla="*/ 2620591 h 2911576"/>
                <a:gd name="connsiteX28" fmla="*/ 1231810 w 2932774"/>
                <a:gd name="connsiteY28" fmla="*/ 2601211 h 2911576"/>
                <a:gd name="connsiteX29" fmla="*/ 1049067 w 2932774"/>
                <a:gd name="connsiteY29" fmla="*/ 2896869 h 2911576"/>
                <a:gd name="connsiteX30" fmla="*/ 858832 w 2932774"/>
                <a:gd name="connsiteY30" fmla="*/ 2827631 h 2911576"/>
                <a:gd name="connsiteX31" fmla="*/ 907780 w 2932774"/>
                <a:gd name="connsiteY31" fmla="*/ 2491308 h 2911576"/>
                <a:gd name="connsiteX32" fmla="*/ 816874 w 2932774"/>
                <a:gd name="connsiteY32" fmla="*/ 2436359 h 2911576"/>
                <a:gd name="connsiteX33" fmla="*/ 725221 w 2932774"/>
                <a:gd name="connsiteY33" fmla="*/ 2367165 h 2911576"/>
                <a:gd name="connsiteX34" fmla="*/ 641163 w 2932774"/>
                <a:gd name="connsiteY34" fmla="*/ 2288921 h 2911576"/>
                <a:gd name="connsiteX35" fmla="*/ 574277 w 2932774"/>
                <a:gd name="connsiteY35" fmla="*/ 2212385 h 2911576"/>
                <a:gd name="connsiteX36" fmla="*/ 268562 w 2932774"/>
                <a:gd name="connsiteY36" fmla="*/ 2313374 h 2911576"/>
                <a:gd name="connsiteX37" fmla="*/ 167340 w 2932774"/>
                <a:gd name="connsiteY37" fmla="*/ 2138053 h 2911576"/>
                <a:gd name="connsiteX38" fmla="*/ 411251 w 2932774"/>
                <a:gd name="connsiteY38" fmla="*/ 1920587 h 2911576"/>
                <a:gd name="connsiteX39" fmla="*/ 370408 w 2932774"/>
                <a:gd name="connsiteY39" fmla="*/ 1814340 h 2911576"/>
                <a:gd name="connsiteX40" fmla="*/ 330144 w 2932774"/>
                <a:gd name="connsiteY40" fmla="*/ 1546283 h 2911576"/>
                <a:gd name="connsiteX41" fmla="*/ 333010 w 2932774"/>
                <a:gd name="connsiteY41" fmla="*/ 1450313 h 2911576"/>
                <a:gd name="connsiteX42" fmla="*/ 0 w 2932774"/>
                <a:gd name="connsiteY42" fmla="*/ 1317659 h 2911576"/>
                <a:gd name="connsiteX43" fmla="*/ 35154 w 2932774"/>
                <a:gd name="connsiteY43" fmla="*/ 1118292 h 2911576"/>
                <a:gd name="connsiteX44" fmla="*/ 405289 w 2932774"/>
                <a:gd name="connsiteY44" fmla="*/ 1107180 h 2911576"/>
                <a:gd name="connsiteX45" fmla="*/ 444695 w 2932774"/>
                <a:gd name="connsiteY45" fmla="*/ 1011372 h 2911576"/>
                <a:gd name="connsiteX46" fmla="*/ 601458 w 2932774"/>
                <a:gd name="connsiteY46" fmla="*/ 769611 h 2911576"/>
                <a:gd name="connsiteX47" fmla="*/ 622589 w 2932774"/>
                <a:gd name="connsiteY47" fmla="*/ 747913 h 2911576"/>
                <a:gd name="connsiteX48" fmla="*/ 446039 w 2932774"/>
                <a:gd name="connsiteY48" fmla="*/ 419756 h 2911576"/>
                <a:gd name="connsiteX49" fmla="*/ 601120 w 2932774"/>
                <a:gd name="connsiteY49" fmla="*/ 289627 h 2911576"/>
                <a:gd name="connsiteX50" fmla="*/ 894887 w 2932774"/>
                <a:gd name="connsiteY50" fmla="*/ 521468 h 2911576"/>
                <a:gd name="connsiteX51" fmla="*/ 1005061 w 2932774"/>
                <a:gd name="connsiteY51" fmla="*/ 460695 h 2911576"/>
                <a:gd name="connsiteX52" fmla="*/ 1159434 w 2932774"/>
                <a:gd name="connsiteY52" fmla="*/ 402668 h 2911576"/>
                <a:gd name="connsiteX53" fmla="*/ 1288857 w 2932774"/>
                <a:gd name="connsiteY53" fmla="*/ 377431 h 2911576"/>
                <a:gd name="connsiteX54" fmla="*/ 1367154 w 2932774"/>
                <a:gd name="connsiteY54" fmla="*/ 0 h 2911576"/>
                <a:gd name="connsiteX55" fmla="*/ 1569597 w 2932774"/>
                <a:gd name="connsiteY55" fmla="*/ 0 h 2911576"/>
                <a:gd name="connsiteX56" fmla="*/ 1646698 w 2932774"/>
                <a:gd name="connsiteY56" fmla="*/ 371669 h 2911576"/>
                <a:gd name="connsiteX57" fmla="*/ 1803965 w 2932774"/>
                <a:gd name="connsiteY57" fmla="*/ 402316 h 2911576"/>
                <a:gd name="connsiteX58" fmla="*/ 2008116 w 2932774"/>
                <a:gd name="connsiteY58" fmla="*/ 486582 h 2911576"/>
                <a:gd name="connsiteX59" fmla="*/ 2055596 w 2932774"/>
                <a:gd name="connsiteY59" fmla="*/ 518765 h 291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932774" h="2911576">
                  <a:moveTo>
                    <a:pt x="2094610" y="749566"/>
                  </a:moveTo>
                  <a:cubicBezTo>
                    <a:pt x="1683337" y="404466"/>
                    <a:pt x="1070173" y="458111"/>
                    <a:pt x="725074" y="869385"/>
                  </a:cubicBezTo>
                  <a:cubicBezTo>
                    <a:pt x="379974" y="1280659"/>
                    <a:pt x="433619" y="1893822"/>
                    <a:pt x="844892" y="2238922"/>
                  </a:cubicBezTo>
                  <a:cubicBezTo>
                    <a:pt x="1256166" y="2584021"/>
                    <a:pt x="1869330" y="2530377"/>
                    <a:pt x="2214429" y="2119103"/>
                  </a:cubicBezTo>
                  <a:cubicBezTo>
                    <a:pt x="2559529" y="1707829"/>
                    <a:pt x="2505884" y="1094665"/>
                    <a:pt x="2094610" y="749566"/>
                  </a:cubicBezTo>
                  <a:close/>
                  <a:moveTo>
                    <a:pt x="2334142" y="298936"/>
                  </a:moveTo>
                  <a:lnTo>
                    <a:pt x="2489223" y="429064"/>
                  </a:lnTo>
                  <a:lnTo>
                    <a:pt x="2320667" y="742363"/>
                  </a:lnTo>
                  <a:lnTo>
                    <a:pt x="2354461" y="777201"/>
                  </a:lnTo>
                  <a:cubicBezTo>
                    <a:pt x="2435203" y="879773"/>
                    <a:pt x="2495636" y="994236"/>
                    <a:pt x="2535311" y="1114855"/>
                  </a:cubicBezTo>
                  <a:lnTo>
                    <a:pt x="2536967" y="1121826"/>
                  </a:lnTo>
                  <a:lnTo>
                    <a:pt x="2897593" y="1132603"/>
                  </a:lnTo>
                  <a:lnTo>
                    <a:pt x="2932774" y="1331966"/>
                  </a:lnTo>
                  <a:lnTo>
                    <a:pt x="2590256" y="1468461"/>
                  </a:lnTo>
                  <a:lnTo>
                    <a:pt x="2591629" y="1489431"/>
                  </a:lnTo>
                  <a:cubicBezTo>
                    <a:pt x="2589349" y="1616619"/>
                    <a:pt x="2565870" y="1744223"/>
                    <a:pt x="2520747" y="1866501"/>
                  </a:cubicBezTo>
                  <a:lnTo>
                    <a:pt x="2514437" y="1879930"/>
                  </a:lnTo>
                  <a:lnTo>
                    <a:pt x="2803260" y="2137440"/>
                  </a:lnTo>
                  <a:lnTo>
                    <a:pt x="2702039" y="2312761"/>
                  </a:lnTo>
                  <a:lnTo>
                    <a:pt x="2334283" y="2191277"/>
                  </a:lnTo>
                  <a:lnTo>
                    <a:pt x="2319995" y="2211637"/>
                  </a:lnTo>
                  <a:cubicBezTo>
                    <a:pt x="2243832" y="2302406"/>
                    <a:pt x="2156847" y="2378603"/>
                    <a:pt x="2062648" y="2439877"/>
                  </a:cubicBezTo>
                  <a:lnTo>
                    <a:pt x="2003075" y="2474637"/>
                  </a:lnTo>
                  <a:lnTo>
                    <a:pt x="2056587" y="2842337"/>
                  </a:lnTo>
                  <a:lnTo>
                    <a:pt x="1866354" y="2911576"/>
                  </a:lnTo>
                  <a:lnTo>
                    <a:pt x="1671448" y="2596242"/>
                  </a:lnTo>
                  <a:lnTo>
                    <a:pt x="1548242" y="2620265"/>
                  </a:lnTo>
                  <a:cubicBezTo>
                    <a:pt x="1476091" y="2627302"/>
                    <a:pt x="1403408" y="2627445"/>
                    <a:pt x="1331260" y="2620591"/>
                  </a:cubicBezTo>
                  <a:lnTo>
                    <a:pt x="1231810" y="2601211"/>
                  </a:lnTo>
                  <a:lnTo>
                    <a:pt x="1049067" y="2896869"/>
                  </a:lnTo>
                  <a:lnTo>
                    <a:pt x="858832" y="2827631"/>
                  </a:lnTo>
                  <a:lnTo>
                    <a:pt x="907780" y="2491308"/>
                  </a:lnTo>
                  <a:lnTo>
                    <a:pt x="816874" y="2436359"/>
                  </a:lnTo>
                  <a:cubicBezTo>
                    <a:pt x="785477" y="2415113"/>
                    <a:pt x="754881" y="2392053"/>
                    <a:pt x="725221" y="2367165"/>
                  </a:cubicBezTo>
                  <a:cubicBezTo>
                    <a:pt x="695562" y="2342277"/>
                    <a:pt x="667538" y="2316150"/>
                    <a:pt x="641163" y="2288921"/>
                  </a:cubicBezTo>
                  <a:lnTo>
                    <a:pt x="574277" y="2212385"/>
                  </a:lnTo>
                  <a:lnTo>
                    <a:pt x="268562" y="2313374"/>
                  </a:lnTo>
                  <a:lnTo>
                    <a:pt x="167340" y="2138053"/>
                  </a:lnTo>
                  <a:lnTo>
                    <a:pt x="411251" y="1920587"/>
                  </a:lnTo>
                  <a:lnTo>
                    <a:pt x="370408" y="1814340"/>
                  </a:lnTo>
                  <a:cubicBezTo>
                    <a:pt x="346310" y="1727013"/>
                    <a:pt x="332834" y="1636964"/>
                    <a:pt x="330144" y="1546283"/>
                  </a:cubicBezTo>
                  <a:lnTo>
                    <a:pt x="333010" y="1450313"/>
                  </a:lnTo>
                  <a:lnTo>
                    <a:pt x="0" y="1317659"/>
                  </a:lnTo>
                  <a:lnTo>
                    <a:pt x="35154" y="1118292"/>
                  </a:lnTo>
                  <a:lnTo>
                    <a:pt x="405289" y="1107180"/>
                  </a:lnTo>
                  <a:lnTo>
                    <a:pt x="444695" y="1011372"/>
                  </a:lnTo>
                  <a:cubicBezTo>
                    <a:pt x="485787" y="926536"/>
                    <a:pt x="537987" y="845252"/>
                    <a:pt x="601458" y="769611"/>
                  </a:cubicBezTo>
                  <a:lnTo>
                    <a:pt x="622589" y="747913"/>
                  </a:lnTo>
                  <a:lnTo>
                    <a:pt x="446039" y="419756"/>
                  </a:lnTo>
                  <a:lnTo>
                    <a:pt x="601120" y="289627"/>
                  </a:lnTo>
                  <a:lnTo>
                    <a:pt x="894887" y="521468"/>
                  </a:lnTo>
                  <a:lnTo>
                    <a:pt x="1005061" y="460695"/>
                  </a:lnTo>
                  <a:cubicBezTo>
                    <a:pt x="1055317" y="437563"/>
                    <a:pt x="1106924" y="418206"/>
                    <a:pt x="1159434" y="402668"/>
                  </a:cubicBezTo>
                  <a:lnTo>
                    <a:pt x="1288857" y="377431"/>
                  </a:lnTo>
                  <a:lnTo>
                    <a:pt x="1367154" y="0"/>
                  </a:lnTo>
                  <a:lnTo>
                    <a:pt x="1569597" y="0"/>
                  </a:lnTo>
                  <a:lnTo>
                    <a:pt x="1646698" y="371669"/>
                  </a:lnTo>
                  <a:lnTo>
                    <a:pt x="1803965" y="402316"/>
                  </a:lnTo>
                  <a:cubicBezTo>
                    <a:pt x="1873976" y="423270"/>
                    <a:pt x="1942381" y="451323"/>
                    <a:pt x="2008116" y="486582"/>
                  </a:cubicBezTo>
                  <a:lnTo>
                    <a:pt x="2055596" y="518765"/>
                  </a:lnTo>
                  <a:close/>
                </a:path>
              </a:pathLst>
            </a:custGeom>
            <a:solidFill>
              <a:srgbClr val="0FA8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8580" tIns="34290" rIns="68580" bIns="34290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354093" y="2460246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/>
                <a:t>TEXT</a:t>
              </a:r>
              <a:endParaRPr lang="zh-CN" altLang="en-US" sz="3200" b="1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058291" y="4250746"/>
            <a:ext cx="1970558" cy="1937724"/>
            <a:chOff x="4058291" y="4250746"/>
            <a:chExt cx="1970558" cy="1937724"/>
          </a:xfrm>
        </p:grpSpPr>
        <p:sp>
          <p:nvSpPr>
            <p:cNvPr id="14" name="任意多边形 13"/>
            <p:cNvSpPr/>
            <p:nvPr/>
          </p:nvSpPr>
          <p:spPr>
            <a:xfrm rot="19200000">
              <a:off x="4058291" y="4250746"/>
              <a:ext cx="1970558" cy="1937724"/>
            </a:xfrm>
            <a:custGeom>
              <a:avLst/>
              <a:gdLst>
                <a:gd name="connsiteX0" fmla="*/ 2094610 w 2932774"/>
                <a:gd name="connsiteY0" fmla="*/ 749566 h 2911576"/>
                <a:gd name="connsiteX1" fmla="*/ 725074 w 2932774"/>
                <a:gd name="connsiteY1" fmla="*/ 869385 h 2911576"/>
                <a:gd name="connsiteX2" fmla="*/ 844892 w 2932774"/>
                <a:gd name="connsiteY2" fmla="*/ 2238922 h 2911576"/>
                <a:gd name="connsiteX3" fmla="*/ 2214429 w 2932774"/>
                <a:gd name="connsiteY3" fmla="*/ 2119103 h 2911576"/>
                <a:gd name="connsiteX4" fmla="*/ 2094610 w 2932774"/>
                <a:gd name="connsiteY4" fmla="*/ 749566 h 2911576"/>
                <a:gd name="connsiteX5" fmla="*/ 2334142 w 2932774"/>
                <a:gd name="connsiteY5" fmla="*/ 298936 h 2911576"/>
                <a:gd name="connsiteX6" fmla="*/ 2489223 w 2932774"/>
                <a:gd name="connsiteY6" fmla="*/ 429064 h 2911576"/>
                <a:gd name="connsiteX7" fmla="*/ 2320667 w 2932774"/>
                <a:gd name="connsiteY7" fmla="*/ 742363 h 2911576"/>
                <a:gd name="connsiteX8" fmla="*/ 2354461 w 2932774"/>
                <a:gd name="connsiteY8" fmla="*/ 777201 h 2911576"/>
                <a:gd name="connsiteX9" fmla="*/ 2535311 w 2932774"/>
                <a:gd name="connsiteY9" fmla="*/ 1114855 h 2911576"/>
                <a:gd name="connsiteX10" fmla="*/ 2536967 w 2932774"/>
                <a:gd name="connsiteY10" fmla="*/ 1121826 h 2911576"/>
                <a:gd name="connsiteX11" fmla="*/ 2897593 w 2932774"/>
                <a:gd name="connsiteY11" fmla="*/ 1132603 h 2911576"/>
                <a:gd name="connsiteX12" fmla="*/ 2932774 w 2932774"/>
                <a:gd name="connsiteY12" fmla="*/ 1331966 h 2911576"/>
                <a:gd name="connsiteX13" fmla="*/ 2590256 w 2932774"/>
                <a:gd name="connsiteY13" fmla="*/ 1468461 h 2911576"/>
                <a:gd name="connsiteX14" fmla="*/ 2591629 w 2932774"/>
                <a:gd name="connsiteY14" fmla="*/ 1489431 h 2911576"/>
                <a:gd name="connsiteX15" fmla="*/ 2520747 w 2932774"/>
                <a:gd name="connsiteY15" fmla="*/ 1866501 h 2911576"/>
                <a:gd name="connsiteX16" fmla="*/ 2514437 w 2932774"/>
                <a:gd name="connsiteY16" fmla="*/ 1879930 h 2911576"/>
                <a:gd name="connsiteX17" fmla="*/ 2803260 w 2932774"/>
                <a:gd name="connsiteY17" fmla="*/ 2137440 h 2911576"/>
                <a:gd name="connsiteX18" fmla="*/ 2702039 w 2932774"/>
                <a:gd name="connsiteY18" fmla="*/ 2312761 h 2911576"/>
                <a:gd name="connsiteX19" fmla="*/ 2334283 w 2932774"/>
                <a:gd name="connsiteY19" fmla="*/ 2191277 h 2911576"/>
                <a:gd name="connsiteX20" fmla="*/ 2319995 w 2932774"/>
                <a:gd name="connsiteY20" fmla="*/ 2211637 h 2911576"/>
                <a:gd name="connsiteX21" fmla="*/ 2062648 w 2932774"/>
                <a:gd name="connsiteY21" fmla="*/ 2439877 h 2911576"/>
                <a:gd name="connsiteX22" fmla="*/ 2003075 w 2932774"/>
                <a:gd name="connsiteY22" fmla="*/ 2474637 h 2911576"/>
                <a:gd name="connsiteX23" fmla="*/ 2056587 w 2932774"/>
                <a:gd name="connsiteY23" fmla="*/ 2842337 h 2911576"/>
                <a:gd name="connsiteX24" fmla="*/ 1866354 w 2932774"/>
                <a:gd name="connsiteY24" fmla="*/ 2911576 h 2911576"/>
                <a:gd name="connsiteX25" fmla="*/ 1671448 w 2932774"/>
                <a:gd name="connsiteY25" fmla="*/ 2596242 h 2911576"/>
                <a:gd name="connsiteX26" fmla="*/ 1548242 w 2932774"/>
                <a:gd name="connsiteY26" fmla="*/ 2620265 h 2911576"/>
                <a:gd name="connsiteX27" fmla="*/ 1331260 w 2932774"/>
                <a:gd name="connsiteY27" fmla="*/ 2620591 h 2911576"/>
                <a:gd name="connsiteX28" fmla="*/ 1231810 w 2932774"/>
                <a:gd name="connsiteY28" fmla="*/ 2601211 h 2911576"/>
                <a:gd name="connsiteX29" fmla="*/ 1049067 w 2932774"/>
                <a:gd name="connsiteY29" fmla="*/ 2896869 h 2911576"/>
                <a:gd name="connsiteX30" fmla="*/ 858832 w 2932774"/>
                <a:gd name="connsiteY30" fmla="*/ 2827631 h 2911576"/>
                <a:gd name="connsiteX31" fmla="*/ 907780 w 2932774"/>
                <a:gd name="connsiteY31" fmla="*/ 2491308 h 2911576"/>
                <a:gd name="connsiteX32" fmla="*/ 816874 w 2932774"/>
                <a:gd name="connsiteY32" fmla="*/ 2436359 h 2911576"/>
                <a:gd name="connsiteX33" fmla="*/ 725221 w 2932774"/>
                <a:gd name="connsiteY33" fmla="*/ 2367165 h 2911576"/>
                <a:gd name="connsiteX34" fmla="*/ 641163 w 2932774"/>
                <a:gd name="connsiteY34" fmla="*/ 2288921 h 2911576"/>
                <a:gd name="connsiteX35" fmla="*/ 574277 w 2932774"/>
                <a:gd name="connsiteY35" fmla="*/ 2212385 h 2911576"/>
                <a:gd name="connsiteX36" fmla="*/ 268562 w 2932774"/>
                <a:gd name="connsiteY36" fmla="*/ 2313374 h 2911576"/>
                <a:gd name="connsiteX37" fmla="*/ 167340 w 2932774"/>
                <a:gd name="connsiteY37" fmla="*/ 2138053 h 2911576"/>
                <a:gd name="connsiteX38" fmla="*/ 411251 w 2932774"/>
                <a:gd name="connsiteY38" fmla="*/ 1920587 h 2911576"/>
                <a:gd name="connsiteX39" fmla="*/ 370408 w 2932774"/>
                <a:gd name="connsiteY39" fmla="*/ 1814340 h 2911576"/>
                <a:gd name="connsiteX40" fmla="*/ 330144 w 2932774"/>
                <a:gd name="connsiteY40" fmla="*/ 1546283 h 2911576"/>
                <a:gd name="connsiteX41" fmla="*/ 333010 w 2932774"/>
                <a:gd name="connsiteY41" fmla="*/ 1450313 h 2911576"/>
                <a:gd name="connsiteX42" fmla="*/ 0 w 2932774"/>
                <a:gd name="connsiteY42" fmla="*/ 1317659 h 2911576"/>
                <a:gd name="connsiteX43" fmla="*/ 35154 w 2932774"/>
                <a:gd name="connsiteY43" fmla="*/ 1118292 h 2911576"/>
                <a:gd name="connsiteX44" fmla="*/ 405289 w 2932774"/>
                <a:gd name="connsiteY44" fmla="*/ 1107180 h 2911576"/>
                <a:gd name="connsiteX45" fmla="*/ 444695 w 2932774"/>
                <a:gd name="connsiteY45" fmla="*/ 1011372 h 2911576"/>
                <a:gd name="connsiteX46" fmla="*/ 601458 w 2932774"/>
                <a:gd name="connsiteY46" fmla="*/ 769611 h 2911576"/>
                <a:gd name="connsiteX47" fmla="*/ 622589 w 2932774"/>
                <a:gd name="connsiteY47" fmla="*/ 747913 h 2911576"/>
                <a:gd name="connsiteX48" fmla="*/ 446039 w 2932774"/>
                <a:gd name="connsiteY48" fmla="*/ 419756 h 2911576"/>
                <a:gd name="connsiteX49" fmla="*/ 601120 w 2932774"/>
                <a:gd name="connsiteY49" fmla="*/ 289627 h 2911576"/>
                <a:gd name="connsiteX50" fmla="*/ 894887 w 2932774"/>
                <a:gd name="connsiteY50" fmla="*/ 521468 h 2911576"/>
                <a:gd name="connsiteX51" fmla="*/ 1005061 w 2932774"/>
                <a:gd name="connsiteY51" fmla="*/ 460695 h 2911576"/>
                <a:gd name="connsiteX52" fmla="*/ 1159434 w 2932774"/>
                <a:gd name="connsiteY52" fmla="*/ 402668 h 2911576"/>
                <a:gd name="connsiteX53" fmla="*/ 1288857 w 2932774"/>
                <a:gd name="connsiteY53" fmla="*/ 377431 h 2911576"/>
                <a:gd name="connsiteX54" fmla="*/ 1367154 w 2932774"/>
                <a:gd name="connsiteY54" fmla="*/ 0 h 2911576"/>
                <a:gd name="connsiteX55" fmla="*/ 1569597 w 2932774"/>
                <a:gd name="connsiteY55" fmla="*/ 0 h 2911576"/>
                <a:gd name="connsiteX56" fmla="*/ 1646698 w 2932774"/>
                <a:gd name="connsiteY56" fmla="*/ 371669 h 2911576"/>
                <a:gd name="connsiteX57" fmla="*/ 1803965 w 2932774"/>
                <a:gd name="connsiteY57" fmla="*/ 402316 h 2911576"/>
                <a:gd name="connsiteX58" fmla="*/ 2008116 w 2932774"/>
                <a:gd name="connsiteY58" fmla="*/ 486582 h 2911576"/>
                <a:gd name="connsiteX59" fmla="*/ 2055596 w 2932774"/>
                <a:gd name="connsiteY59" fmla="*/ 518765 h 291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932774" h="2911576">
                  <a:moveTo>
                    <a:pt x="2094610" y="749566"/>
                  </a:moveTo>
                  <a:cubicBezTo>
                    <a:pt x="1683337" y="404466"/>
                    <a:pt x="1070173" y="458111"/>
                    <a:pt x="725074" y="869385"/>
                  </a:cubicBezTo>
                  <a:cubicBezTo>
                    <a:pt x="379974" y="1280659"/>
                    <a:pt x="433619" y="1893822"/>
                    <a:pt x="844892" y="2238922"/>
                  </a:cubicBezTo>
                  <a:cubicBezTo>
                    <a:pt x="1256166" y="2584021"/>
                    <a:pt x="1869330" y="2530377"/>
                    <a:pt x="2214429" y="2119103"/>
                  </a:cubicBezTo>
                  <a:cubicBezTo>
                    <a:pt x="2559529" y="1707829"/>
                    <a:pt x="2505884" y="1094665"/>
                    <a:pt x="2094610" y="749566"/>
                  </a:cubicBezTo>
                  <a:close/>
                  <a:moveTo>
                    <a:pt x="2334142" y="298936"/>
                  </a:moveTo>
                  <a:lnTo>
                    <a:pt x="2489223" y="429064"/>
                  </a:lnTo>
                  <a:lnTo>
                    <a:pt x="2320667" y="742363"/>
                  </a:lnTo>
                  <a:lnTo>
                    <a:pt x="2354461" y="777201"/>
                  </a:lnTo>
                  <a:cubicBezTo>
                    <a:pt x="2435203" y="879773"/>
                    <a:pt x="2495636" y="994236"/>
                    <a:pt x="2535311" y="1114855"/>
                  </a:cubicBezTo>
                  <a:lnTo>
                    <a:pt x="2536967" y="1121826"/>
                  </a:lnTo>
                  <a:lnTo>
                    <a:pt x="2897593" y="1132603"/>
                  </a:lnTo>
                  <a:lnTo>
                    <a:pt x="2932774" y="1331966"/>
                  </a:lnTo>
                  <a:lnTo>
                    <a:pt x="2590256" y="1468461"/>
                  </a:lnTo>
                  <a:lnTo>
                    <a:pt x="2591629" y="1489431"/>
                  </a:lnTo>
                  <a:cubicBezTo>
                    <a:pt x="2589349" y="1616619"/>
                    <a:pt x="2565870" y="1744223"/>
                    <a:pt x="2520747" y="1866501"/>
                  </a:cubicBezTo>
                  <a:lnTo>
                    <a:pt x="2514437" y="1879930"/>
                  </a:lnTo>
                  <a:lnTo>
                    <a:pt x="2803260" y="2137440"/>
                  </a:lnTo>
                  <a:lnTo>
                    <a:pt x="2702039" y="2312761"/>
                  </a:lnTo>
                  <a:lnTo>
                    <a:pt x="2334283" y="2191277"/>
                  </a:lnTo>
                  <a:lnTo>
                    <a:pt x="2319995" y="2211637"/>
                  </a:lnTo>
                  <a:cubicBezTo>
                    <a:pt x="2243832" y="2302406"/>
                    <a:pt x="2156847" y="2378603"/>
                    <a:pt x="2062648" y="2439877"/>
                  </a:cubicBezTo>
                  <a:lnTo>
                    <a:pt x="2003075" y="2474637"/>
                  </a:lnTo>
                  <a:lnTo>
                    <a:pt x="2056587" y="2842337"/>
                  </a:lnTo>
                  <a:lnTo>
                    <a:pt x="1866354" y="2911576"/>
                  </a:lnTo>
                  <a:lnTo>
                    <a:pt x="1671448" y="2596242"/>
                  </a:lnTo>
                  <a:lnTo>
                    <a:pt x="1548242" y="2620265"/>
                  </a:lnTo>
                  <a:cubicBezTo>
                    <a:pt x="1476091" y="2627302"/>
                    <a:pt x="1403408" y="2627445"/>
                    <a:pt x="1331260" y="2620591"/>
                  </a:cubicBezTo>
                  <a:lnTo>
                    <a:pt x="1231810" y="2601211"/>
                  </a:lnTo>
                  <a:lnTo>
                    <a:pt x="1049067" y="2896869"/>
                  </a:lnTo>
                  <a:lnTo>
                    <a:pt x="858832" y="2827631"/>
                  </a:lnTo>
                  <a:lnTo>
                    <a:pt x="907780" y="2491308"/>
                  </a:lnTo>
                  <a:lnTo>
                    <a:pt x="816874" y="2436359"/>
                  </a:lnTo>
                  <a:cubicBezTo>
                    <a:pt x="785477" y="2415113"/>
                    <a:pt x="754881" y="2392053"/>
                    <a:pt x="725221" y="2367165"/>
                  </a:cubicBezTo>
                  <a:cubicBezTo>
                    <a:pt x="695562" y="2342277"/>
                    <a:pt x="667538" y="2316150"/>
                    <a:pt x="641163" y="2288921"/>
                  </a:cubicBezTo>
                  <a:lnTo>
                    <a:pt x="574277" y="2212385"/>
                  </a:lnTo>
                  <a:lnTo>
                    <a:pt x="268562" y="2313374"/>
                  </a:lnTo>
                  <a:lnTo>
                    <a:pt x="167340" y="2138053"/>
                  </a:lnTo>
                  <a:lnTo>
                    <a:pt x="411251" y="1920587"/>
                  </a:lnTo>
                  <a:lnTo>
                    <a:pt x="370408" y="1814340"/>
                  </a:lnTo>
                  <a:cubicBezTo>
                    <a:pt x="346310" y="1727013"/>
                    <a:pt x="332834" y="1636964"/>
                    <a:pt x="330144" y="1546283"/>
                  </a:cubicBezTo>
                  <a:lnTo>
                    <a:pt x="333010" y="1450313"/>
                  </a:lnTo>
                  <a:lnTo>
                    <a:pt x="0" y="1317659"/>
                  </a:lnTo>
                  <a:lnTo>
                    <a:pt x="35154" y="1118292"/>
                  </a:lnTo>
                  <a:lnTo>
                    <a:pt x="405289" y="1107180"/>
                  </a:lnTo>
                  <a:lnTo>
                    <a:pt x="444695" y="1011372"/>
                  </a:lnTo>
                  <a:cubicBezTo>
                    <a:pt x="485787" y="926536"/>
                    <a:pt x="537987" y="845252"/>
                    <a:pt x="601458" y="769611"/>
                  </a:cubicBezTo>
                  <a:lnTo>
                    <a:pt x="622589" y="747913"/>
                  </a:lnTo>
                  <a:lnTo>
                    <a:pt x="446039" y="419756"/>
                  </a:lnTo>
                  <a:lnTo>
                    <a:pt x="601120" y="289627"/>
                  </a:lnTo>
                  <a:lnTo>
                    <a:pt x="894887" y="521468"/>
                  </a:lnTo>
                  <a:lnTo>
                    <a:pt x="1005061" y="460695"/>
                  </a:lnTo>
                  <a:cubicBezTo>
                    <a:pt x="1055317" y="437563"/>
                    <a:pt x="1106924" y="418206"/>
                    <a:pt x="1159434" y="402668"/>
                  </a:cubicBezTo>
                  <a:lnTo>
                    <a:pt x="1288857" y="377431"/>
                  </a:lnTo>
                  <a:lnTo>
                    <a:pt x="1367154" y="0"/>
                  </a:lnTo>
                  <a:lnTo>
                    <a:pt x="1569597" y="0"/>
                  </a:lnTo>
                  <a:lnTo>
                    <a:pt x="1646698" y="371669"/>
                  </a:lnTo>
                  <a:lnTo>
                    <a:pt x="1803965" y="402316"/>
                  </a:lnTo>
                  <a:cubicBezTo>
                    <a:pt x="1873976" y="423270"/>
                    <a:pt x="1942381" y="451323"/>
                    <a:pt x="2008116" y="486582"/>
                  </a:cubicBezTo>
                  <a:lnTo>
                    <a:pt x="2055596" y="518765"/>
                  </a:lnTo>
                  <a:close/>
                </a:path>
              </a:pathLst>
            </a:custGeom>
            <a:solidFill>
              <a:srgbClr val="076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8580" tIns="34290" rIns="68580" bIns="34290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583665" y="4927220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/>
                <a:t>TEXT</a:t>
              </a:r>
              <a:endParaRPr lang="zh-CN" altLang="en-US" sz="3200" b="1" dirty="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8335725" y="1671281"/>
            <a:ext cx="370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TITLE HERE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6"/>
          <p:cNvSpPr>
            <a:spLocks noChangeArrowheads="1"/>
          </p:cNvSpPr>
          <p:nvPr/>
        </p:nvSpPr>
        <p:spPr bwMode="auto">
          <a:xfrm>
            <a:off x="8335725" y="2006304"/>
            <a:ext cx="3246675" cy="137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07075" y="3599276"/>
            <a:ext cx="370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TITLE HERE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矩形 6"/>
          <p:cNvSpPr>
            <a:spLocks noChangeArrowheads="1"/>
          </p:cNvSpPr>
          <p:nvPr/>
        </p:nvSpPr>
        <p:spPr bwMode="auto">
          <a:xfrm>
            <a:off x="7707075" y="3934299"/>
            <a:ext cx="3246675" cy="137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57618" y="4845317"/>
            <a:ext cx="370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TITLE HERE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矩形 6"/>
          <p:cNvSpPr>
            <a:spLocks noChangeArrowheads="1"/>
          </p:cNvSpPr>
          <p:nvPr/>
        </p:nvSpPr>
        <p:spPr bwMode="auto">
          <a:xfrm>
            <a:off x="657618" y="5180340"/>
            <a:ext cx="3246675" cy="137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48359" y="2180014"/>
            <a:ext cx="370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TITLE HERE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矩形 6"/>
          <p:cNvSpPr>
            <a:spLocks noChangeArrowheads="1"/>
          </p:cNvSpPr>
          <p:nvPr/>
        </p:nvSpPr>
        <p:spPr bwMode="auto">
          <a:xfrm>
            <a:off x="848359" y="2515037"/>
            <a:ext cx="3246675" cy="137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6438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05200" y="2000250"/>
            <a:ext cx="8686800" cy="3181350"/>
          </a:xfrm>
          <a:prstGeom prst="rect">
            <a:avLst/>
          </a:prstGeom>
          <a:blipFill rotWithShape="1">
            <a:blip r:embed="rId2"/>
            <a:srcRect/>
            <a:stretch>
              <a:fillRect l="-1483" t="-62873" r="-1401" b="-52695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35832" y="2000250"/>
            <a:ext cx="3543300" cy="3181350"/>
          </a:xfrm>
          <a:prstGeom prst="rect">
            <a:avLst/>
          </a:prstGeom>
          <a:solidFill>
            <a:srgbClr val="076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789075" y="482949"/>
            <a:ext cx="632581" cy="643235"/>
            <a:chOff x="628650" y="640896"/>
            <a:chExt cx="1292679" cy="1314450"/>
          </a:xfrm>
        </p:grpSpPr>
        <p:sp>
          <p:nvSpPr>
            <p:cNvPr id="8" name="矩形 7"/>
            <p:cNvSpPr/>
            <p:nvPr/>
          </p:nvSpPr>
          <p:spPr>
            <a:xfrm>
              <a:off x="628650" y="640896"/>
              <a:ext cx="438150" cy="4381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43668" y="640896"/>
              <a:ext cx="438150" cy="438150"/>
            </a:xfrm>
            <a:prstGeom prst="rect">
              <a:avLst/>
            </a:prstGeom>
            <a:solidFill>
              <a:srgbClr val="054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483179" y="640896"/>
              <a:ext cx="438150" cy="438150"/>
            </a:xfrm>
            <a:prstGeom prst="rect">
              <a:avLst/>
            </a:prstGeom>
            <a:solidFill>
              <a:srgbClr val="076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28650" y="1079046"/>
              <a:ext cx="438150" cy="4381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28650" y="1517196"/>
              <a:ext cx="438150" cy="438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43668" y="1079046"/>
              <a:ext cx="438150" cy="4381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314450" y="788145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639050" y="4171950"/>
            <a:ext cx="1447800" cy="144780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544050" y="4171950"/>
            <a:ext cx="1447800" cy="1447800"/>
          </a:xfrm>
          <a:prstGeom prst="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734050" y="4171950"/>
            <a:ext cx="1447800" cy="1447800"/>
          </a:xfrm>
          <a:prstGeom prst="rect">
            <a:avLst/>
          </a:prstGeom>
          <a:solidFill>
            <a:srgbClr val="05496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70643" y="1876624"/>
            <a:ext cx="1809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</a:rPr>
              <a:t>53%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18193" y="2919622"/>
            <a:ext cx="309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ADD YOUR TITLE HERE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534924" y="3438437"/>
            <a:ext cx="26169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6"/>
          <p:cNvSpPr>
            <a:spLocks noChangeArrowheads="1"/>
          </p:cNvSpPr>
          <p:nvPr/>
        </p:nvSpPr>
        <p:spPr bwMode="auto">
          <a:xfrm>
            <a:off x="640593" y="3590925"/>
            <a:ext cx="2502203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reeform 186"/>
          <p:cNvSpPr>
            <a:spLocks noEditPoints="1"/>
          </p:cNvSpPr>
          <p:nvPr/>
        </p:nvSpPr>
        <p:spPr bwMode="auto">
          <a:xfrm>
            <a:off x="6050895" y="4607778"/>
            <a:ext cx="819150" cy="597544"/>
          </a:xfrm>
          <a:custGeom>
            <a:avLst/>
            <a:gdLst/>
            <a:ahLst/>
            <a:cxnLst>
              <a:cxn ang="0">
                <a:pos x="0" y="38"/>
              </a:cxn>
              <a:cxn ang="0">
                <a:pos x="206" y="206"/>
              </a:cxn>
              <a:cxn ang="0">
                <a:pos x="414" y="38"/>
              </a:cxn>
              <a:cxn ang="0">
                <a:pos x="414" y="0"/>
              </a:cxn>
              <a:cxn ang="0">
                <a:pos x="0" y="0"/>
              </a:cxn>
              <a:cxn ang="0">
                <a:pos x="0" y="38"/>
              </a:cxn>
              <a:cxn ang="0">
                <a:pos x="0" y="268"/>
              </a:cxn>
              <a:cxn ang="0">
                <a:pos x="102" y="156"/>
              </a:cxn>
              <a:cxn ang="0">
                <a:pos x="0" y="64"/>
              </a:cxn>
              <a:cxn ang="0">
                <a:pos x="0" y="268"/>
              </a:cxn>
              <a:cxn ang="0">
                <a:pos x="414" y="270"/>
              </a:cxn>
              <a:cxn ang="0">
                <a:pos x="310" y="156"/>
              </a:cxn>
              <a:cxn ang="0">
                <a:pos x="414" y="64"/>
              </a:cxn>
              <a:cxn ang="0">
                <a:pos x="414" y="270"/>
              </a:cxn>
              <a:cxn ang="0">
                <a:pos x="206" y="240"/>
              </a:cxn>
              <a:cxn ang="0">
                <a:pos x="122" y="170"/>
              </a:cxn>
              <a:cxn ang="0">
                <a:pos x="0" y="302"/>
              </a:cxn>
              <a:cxn ang="0">
                <a:pos x="414" y="302"/>
              </a:cxn>
              <a:cxn ang="0">
                <a:pos x="292" y="170"/>
              </a:cxn>
              <a:cxn ang="0">
                <a:pos x="206" y="240"/>
              </a:cxn>
            </a:cxnLst>
            <a:rect l="0" t="0" r="r" b="b"/>
            <a:pathLst>
              <a:path w="414" h="302">
                <a:moveTo>
                  <a:pt x="0" y="38"/>
                </a:moveTo>
                <a:lnTo>
                  <a:pt x="206" y="206"/>
                </a:lnTo>
                <a:lnTo>
                  <a:pt x="414" y="38"/>
                </a:lnTo>
                <a:lnTo>
                  <a:pt x="414" y="0"/>
                </a:lnTo>
                <a:lnTo>
                  <a:pt x="0" y="0"/>
                </a:lnTo>
                <a:lnTo>
                  <a:pt x="0" y="38"/>
                </a:lnTo>
                <a:close/>
                <a:moveTo>
                  <a:pt x="0" y="268"/>
                </a:moveTo>
                <a:lnTo>
                  <a:pt x="102" y="156"/>
                </a:lnTo>
                <a:lnTo>
                  <a:pt x="0" y="64"/>
                </a:lnTo>
                <a:lnTo>
                  <a:pt x="0" y="268"/>
                </a:lnTo>
                <a:close/>
                <a:moveTo>
                  <a:pt x="414" y="270"/>
                </a:moveTo>
                <a:lnTo>
                  <a:pt x="310" y="156"/>
                </a:lnTo>
                <a:lnTo>
                  <a:pt x="414" y="64"/>
                </a:lnTo>
                <a:lnTo>
                  <a:pt x="414" y="270"/>
                </a:lnTo>
                <a:close/>
                <a:moveTo>
                  <a:pt x="206" y="240"/>
                </a:moveTo>
                <a:lnTo>
                  <a:pt x="122" y="170"/>
                </a:lnTo>
                <a:lnTo>
                  <a:pt x="0" y="302"/>
                </a:lnTo>
                <a:lnTo>
                  <a:pt x="414" y="302"/>
                </a:lnTo>
                <a:lnTo>
                  <a:pt x="292" y="170"/>
                </a:lnTo>
                <a:lnTo>
                  <a:pt x="206" y="2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grpSp>
        <p:nvGrpSpPr>
          <p:cNvPr id="27" name="组合 26"/>
          <p:cNvGrpSpPr/>
          <p:nvPr/>
        </p:nvGrpSpPr>
        <p:grpSpPr>
          <a:xfrm>
            <a:off x="7935912" y="4482107"/>
            <a:ext cx="892175" cy="701675"/>
            <a:chOff x="8251825" y="1574800"/>
            <a:chExt cx="892175" cy="701675"/>
          </a:xfrm>
          <a:solidFill>
            <a:schemeClr val="bg1"/>
          </a:solidFill>
        </p:grpSpPr>
        <p:sp>
          <p:nvSpPr>
            <p:cNvPr id="28" name="Freeform 137"/>
            <p:cNvSpPr>
              <a:spLocks/>
            </p:cNvSpPr>
            <p:nvPr/>
          </p:nvSpPr>
          <p:spPr bwMode="auto">
            <a:xfrm>
              <a:off x="8509000" y="1800225"/>
              <a:ext cx="377825" cy="37782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20" y="0"/>
                </a:cxn>
                <a:cxn ang="0">
                  <a:pos x="132" y="2"/>
                </a:cxn>
                <a:cxn ang="0">
                  <a:pos x="142" y="4"/>
                </a:cxn>
                <a:cxn ang="0">
                  <a:pos x="166" y="10"/>
                </a:cxn>
                <a:cxn ang="0">
                  <a:pos x="186" y="20"/>
                </a:cxn>
                <a:cxn ang="0">
                  <a:pos x="202" y="36"/>
                </a:cxn>
                <a:cxn ang="0">
                  <a:pos x="218" y="52"/>
                </a:cxn>
                <a:cxn ang="0">
                  <a:pos x="228" y="74"/>
                </a:cxn>
                <a:cxn ang="0">
                  <a:pos x="236" y="96"/>
                </a:cxn>
                <a:cxn ang="0">
                  <a:pos x="238" y="108"/>
                </a:cxn>
                <a:cxn ang="0">
                  <a:pos x="238" y="120"/>
                </a:cxn>
                <a:cxn ang="0">
                  <a:pos x="238" y="120"/>
                </a:cxn>
                <a:cxn ang="0">
                  <a:pos x="238" y="132"/>
                </a:cxn>
                <a:cxn ang="0">
                  <a:pos x="236" y="144"/>
                </a:cxn>
                <a:cxn ang="0">
                  <a:pos x="228" y="166"/>
                </a:cxn>
                <a:cxn ang="0">
                  <a:pos x="218" y="186"/>
                </a:cxn>
                <a:cxn ang="0">
                  <a:pos x="202" y="204"/>
                </a:cxn>
                <a:cxn ang="0">
                  <a:pos x="186" y="218"/>
                </a:cxn>
                <a:cxn ang="0">
                  <a:pos x="166" y="228"/>
                </a:cxn>
                <a:cxn ang="0">
                  <a:pos x="142" y="236"/>
                </a:cxn>
                <a:cxn ang="0">
                  <a:pos x="132" y="238"/>
                </a:cxn>
                <a:cxn ang="0">
                  <a:pos x="120" y="238"/>
                </a:cxn>
                <a:cxn ang="0">
                  <a:pos x="120" y="238"/>
                </a:cxn>
                <a:cxn ang="0">
                  <a:pos x="106" y="238"/>
                </a:cxn>
                <a:cxn ang="0">
                  <a:pos x="96" y="236"/>
                </a:cxn>
                <a:cxn ang="0">
                  <a:pos x="72" y="228"/>
                </a:cxn>
                <a:cxn ang="0">
                  <a:pos x="52" y="218"/>
                </a:cxn>
                <a:cxn ang="0">
                  <a:pos x="36" y="204"/>
                </a:cxn>
                <a:cxn ang="0">
                  <a:pos x="20" y="186"/>
                </a:cxn>
                <a:cxn ang="0">
                  <a:pos x="10" y="166"/>
                </a:cxn>
                <a:cxn ang="0">
                  <a:pos x="2" y="144"/>
                </a:cxn>
                <a:cxn ang="0">
                  <a:pos x="2" y="132"/>
                </a:cxn>
                <a:cxn ang="0">
                  <a:pos x="0" y="120"/>
                </a:cxn>
                <a:cxn ang="0">
                  <a:pos x="0" y="120"/>
                </a:cxn>
                <a:cxn ang="0">
                  <a:pos x="2" y="108"/>
                </a:cxn>
                <a:cxn ang="0">
                  <a:pos x="2" y="96"/>
                </a:cxn>
                <a:cxn ang="0">
                  <a:pos x="10" y="74"/>
                </a:cxn>
                <a:cxn ang="0">
                  <a:pos x="20" y="52"/>
                </a:cxn>
                <a:cxn ang="0">
                  <a:pos x="36" y="36"/>
                </a:cxn>
                <a:cxn ang="0">
                  <a:pos x="52" y="20"/>
                </a:cxn>
                <a:cxn ang="0">
                  <a:pos x="72" y="10"/>
                </a:cxn>
                <a:cxn ang="0">
                  <a:pos x="96" y="4"/>
                </a:cxn>
                <a:cxn ang="0">
                  <a:pos x="106" y="2"/>
                </a:cxn>
                <a:cxn ang="0">
                  <a:pos x="120" y="0"/>
                </a:cxn>
                <a:cxn ang="0">
                  <a:pos x="120" y="0"/>
                </a:cxn>
              </a:cxnLst>
              <a:rect l="0" t="0" r="r" b="b"/>
              <a:pathLst>
                <a:path w="238" h="238">
                  <a:moveTo>
                    <a:pt x="120" y="0"/>
                  </a:moveTo>
                  <a:lnTo>
                    <a:pt x="120" y="0"/>
                  </a:lnTo>
                  <a:lnTo>
                    <a:pt x="132" y="2"/>
                  </a:lnTo>
                  <a:lnTo>
                    <a:pt x="142" y="4"/>
                  </a:lnTo>
                  <a:lnTo>
                    <a:pt x="166" y="10"/>
                  </a:lnTo>
                  <a:lnTo>
                    <a:pt x="186" y="20"/>
                  </a:lnTo>
                  <a:lnTo>
                    <a:pt x="202" y="36"/>
                  </a:lnTo>
                  <a:lnTo>
                    <a:pt x="218" y="52"/>
                  </a:lnTo>
                  <a:lnTo>
                    <a:pt x="228" y="74"/>
                  </a:lnTo>
                  <a:lnTo>
                    <a:pt x="236" y="96"/>
                  </a:lnTo>
                  <a:lnTo>
                    <a:pt x="238" y="108"/>
                  </a:lnTo>
                  <a:lnTo>
                    <a:pt x="238" y="120"/>
                  </a:lnTo>
                  <a:lnTo>
                    <a:pt x="238" y="120"/>
                  </a:lnTo>
                  <a:lnTo>
                    <a:pt x="238" y="132"/>
                  </a:lnTo>
                  <a:lnTo>
                    <a:pt x="236" y="144"/>
                  </a:lnTo>
                  <a:lnTo>
                    <a:pt x="228" y="166"/>
                  </a:lnTo>
                  <a:lnTo>
                    <a:pt x="218" y="186"/>
                  </a:lnTo>
                  <a:lnTo>
                    <a:pt x="202" y="204"/>
                  </a:lnTo>
                  <a:lnTo>
                    <a:pt x="186" y="218"/>
                  </a:lnTo>
                  <a:lnTo>
                    <a:pt x="166" y="228"/>
                  </a:lnTo>
                  <a:lnTo>
                    <a:pt x="142" y="236"/>
                  </a:lnTo>
                  <a:lnTo>
                    <a:pt x="132" y="238"/>
                  </a:lnTo>
                  <a:lnTo>
                    <a:pt x="120" y="238"/>
                  </a:lnTo>
                  <a:lnTo>
                    <a:pt x="120" y="238"/>
                  </a:lnTo>
                  <a:lnTo>
                    <a:pt x="106" y="238"/>
                  </a:lnTo>
                  <a:lnTo>
                    <a:pt x="96" y="236"/>
                  </a:lnTo>
                  <a:lnTo>
                    <a:pt x="72" y="228"/>
                  </a:lnTo>
                  <a:lnTo>
                    <a:pt x="52" y="218"/>
                  </a:lnTo>
                  <a:lnTo>
                    <a:pt x="36" y="204"/>
                  </a:lnTo>
                  <a:lnTo>
                    <a:pt x="20" y="186"/>
                  </a:lnTo>
                  <a:lnTo>
                    <a:pt x="10" y="166"/>
                  </a:lnTo>
                  <a:lnTo>
                    <a:pt x="2" y="144"/>
                  </a:lnTo>
                  <a:lnTo>
                    <a:pt x="2" y="132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2" y="108"/>
                  </a:lnTo>
                  <a:lnTo>
                    <a:pt x="2" y="96"/>
                  </a:lnTo>
                  <a:lnTo>
                    <a:pt x="10" y="7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52" y="20"/>
                  </a:lnTo>
                  <a:lnTo>
                    <a:pt x="72" y="10"/>
                  </a:lnTo>
                  <a:lnTo>
                    <a:pt x="96" y="4"/>
                  </a:lnTo>
                  <a:lnTo>
                    <a:pt x="106" y="2"/>
                  </a:lnTo>
                  <a:lnTo>
                    <a:pt x="120" y="0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38"/>
            <p:cNvSpPr>
              <a:spLocks/>
            </p:cNvSpPr>
            <p:nvPr/>
          </p:nvSpPr>
          <p:spPr bwMode="auto">
            <a:xfrm>
              <a:off x="8251825" y="1863725"/>
              <a:ext cx="892175" cy="412750"/>
            </a:xfrm>
            <a:custGeom>
              <a:avLst/>
              <a:gdLst/>
              <a:ahLst/>
              <a:cxnLst>
                <a:cxn ang="0">
                  <a:pos x="282" y="226"/>
                </a:cxn>
                <a:cxn ang="0">
                  <a:pos x="282" y="226"/>
                </a:cxn>
                <a:cxn ang="0">
                  <a:pos x="266" y="226"/>
                </a:cxn>
                <a:cxn ang="0">
                  <a:pos x="252" y="224"/>
                </a:cxn>
                <a:cxn ang="0">
                  <a:pos x="238" y="220"/>
                </a:cxn>
                <a:cxn ang="0">
                  <a:pos x="224" y="216"/>
                </a:cxn>
                <a:cxn ang="0">
                  <a:pos x="210" y="208"/>
                </a:cxn>
                <a:cxn ang="0">
                  <a:pos x="198" y="202"/>
                </a:cxn>
                <a:cxn ang="0">
                  <a:pos x="188" y="194"/>
                </a:cxn>
                <a:cxn ang="0">
                  <a:pos x="176" y="184"/>
                </a:cxn>
                <a:cxn ang="0">
                  <a:pos x="168" y="174"/>
                </a:cxn>
                <a:cxn ang="0">
                  <a:pos x="158" y="162"/>
                </a:cxn>
                <a:cxn ang="0">
                  <a:pos x="152" y="150"/>
                </a:cxn>
                <a:cxn ang="0">
                  <a:pos x="146" y="136"/>
                </a:cxn>
                <a:cxn ang="0">
                  <a:pos x="140" y="124"/>
                </a:cxn>
                <a:cxn ang="0">
                  <a:pos x="136" y="108"/>
                </a:cxn>
                <a:cxn ang="0">
                  <a:pos x="134" y="94"/>
                </a:cxn>
                <a:cxn ang="0">
                  <a:pos x="134" y="80"/>
                </a:cxn>
                <a:cxn ang="0">
                  <a:pos x="134" y="80"/>
                </a:cxn>
                <a:cxn ang="0">
                  <a:pos x="136" y="58"/>
                </a:cxn>
                <a:cxn ang="0">
                  <a:pos x="140" y="38"/>
                </a:cxn>
                <a:cxn ang="0">
                  <a:pos x="148" y="18"/>
                </a:cxn>
                <a:cxn ang="0">
                  <a:pos x="158" y="0"/>
                </a:cxn>
                <a:cxn ang="0">
                  <a:pos x="0" y="0"/>
                </a:cxn>
                <a:cxn ang="0">
                  <a:pos x="0" y="260"/>
                </a:cxn>
                <a:cxn ang="0">
                  <a:pos x="562" y="260"/>
                </a:cxn>
                <a:cxn ang="0">
                  <a:pos x="562" y="0"/>
                </a:cxn>
                <a:cxn ang="0">
                  <a:pos x="406" y="0"/>
                </a:cxn>
                <a:cxn ang="0">
                  <a:pos x="406" y="0"/>
                </a:cxn>
                <a:cxn ang="0">
                  <a:pos x="416" y="18"/>
                </a:cxn>
                <a:cxn ang="0">
                  <a:pos x="422" y="38"/>
                </a:cxn>
                <a:cxn ang="0">
                  <a:pos x="428" y="58"/>
                </a:cxn>
                <a:cxn ang="0">
                  <a:pos x="428" y="80"/>
                </a:cxn>
                <a:cxn ang="0">
                  <a:pos x="428" y="80"/>
                </a:cxn>
                <a:cxn ang="0">
                  <a:pos x="428" y="94"/>
                </a:cxn>
                <a:cxn ang="0">
                  <a:pos x="426" y="108"/>
                </a:cxn>
                <a:cxn ang="0">
                  <a:pos x="422" y="124"/>
                </a:cxn>
                <a:cxn ang="0">
                  <a:pos x="418" y="136"/>
                </a:cxn>
                <a:cxn ang="0">
                  <a:pos x="410" y="150"/>
                </a:cxn>
                <a:cxn ang="0">
                  <a:pos x="404" y="162"/>
                </a:cxn>
                <a:cxn ang="0">
                  <a:pos x="394" y="174"/>
                </a:cxn>
                <a:cxn ang="0">
                  <a:pos x="386" y="184"/>
                </a:cxn>
                <a:cxn ang="0">
                  <a:pos x="374" y="194"/>
                </a:cxn>
                <a:cxn ang="0">
                  <a:pos x="364" y="202"/>
                </a:cxn>
                <a:cxn ang="0">
                  <a:pos x="352" y="208"/>
                </a:cxn>
                <a:cxn ang="0">
                  <a:pos x="338" y="216"/>
                </a:cxn>
                <a:cxn ang="0">
                  <a:pos x="324" y="220"/>
                </a:cxn>
                <a:cxn ang="0">
                  <a:pos x="310" y="224"/>
                </a:cxn>
                <a:cxn ang="0">
                  <a:pos x="296" y="226"/>
                </a:cxn>
                <a:cxn ang="0">
                  <a:pos x="282" y="226"/>
                </a:cxn>
                <a:cxn ang="0">
                  <a:pos x="282" y="226"/>
                </a:cxn>
              </a:cxnLst>
              <a:rect l="0" t="0" r="r" b="b"/>
              <a:pathLst>
                <a:path w="562" h="260">
                  <a:moveTo>
                    <a:pt x="282" y="226"/>
                  </a:moveTo>
                  <a:lnTo>
                    <a:pt x="282" y="226"/>
                  </a:lnTo>
                  <a:lnTo>
                    <a:pt x="266" y="226"/>
                  </a:lnTo>
                  <a:lnTo>
                    <a:pt x="252" y="224"/>
                  </a:lnTo>
                  <a:lnTo>
                    <a:pt x="238" y="220"/>
                  </a:lnTo>
                  <a:lnTo>
                    <a:pt x="224" y="216"/>
                  </a:lnTo>
                  <a:lnTo>
                    <a:pt x="210" y="208"/>
                  </a:lnTo>
                  <a:lnTo>
                    <a:pt x="198" y="202"/>
                  </a:lnTo>
                  <a:lnTo>
                    <a:pt x="188" y="194"/>
                  </a:lnTo>
                  <a:lnTo>
                    <a:pt x="176" y="184"/>
                  </a:lnTo>
                  <a:lnTo>
                    <a:pt x="168" y="174"/>
                  </a:lnTo>
                  <a:lnTo>
                    <a:pt x="158" y="162"/>
                  </a:lnTo>
                  <a:lnTo>
                    <a:pt x="152" y="150"/>
                  </a:lnTo>
                  <a:lnTo>
                    <a:pt x="146" y="136"/>
                  </a:lnTo>
                  <a:lnTo>
                    <a:pt x="140" y="124"/>
                  </a:lnTo>
                  <a:lnTo>
                    <a:pt x="136" y="108"/>
                  </a:lnTo>
                  <a:lnTo>
                    <a:pt x="134" y="94"/>
                  </a:lnTo>
                  <a:lnTo>
                    <a:pt x="134" y="80"/>
                  </a:lnTo>
                  <a:lnTo>
                    <a:pt x="134" y="80"/>
                  </a:lnTo>
                  <a:lnTo>
                    <a:pt x="136" y="58"/>
                  </a:lnTo>
                  <a:lnTo>
                    <a:pt x="140" y="38"/>
                  </a:lnTo>
                  <a:lnTo>
                    <a:pt x="148" y="18"/>
                  </a:lnTo>
                  <a:lnTo>
                    <a:pt x="158" y="0"/>
                  </a:lnTo>
                  <a:lnTo>
                    <a:pt x="0" y="0"/>
                  </a:lnTo>
                  <a:lnTo>
                    <a:pt x="0" y="260"/>
                  </a:lnTo>
                  <a:lnTo>
                    <a:pt x="562" y="260"/>
                  </a:lnTo>
                  <a:lnTo>
                    <a:pt x="562" y="0"/>
                  </a:lnTo>
                  <a:lnTo>
                    <a:pt x="406" y="0"/>
                  </a:lnTo>
                  <a:lnTo>
                    <a:pt x="406" y="0"/>
                  </a:lnTo>
                  <a:lnTo>
                    <a:pt x="416" y="18"/>
                  </a:lnTo>
                  <a:lnTo>
                    <a:pt x="422" y="38"/>
                  </a:lnTo>
                  <a:lnTo>
                    <a:pt x="428" y="58"/>
                  </a:lnTo>
                  <a:lnTo>
                    <a:pt x="428" y="80"/>
                  </a:lnTo>
                  <a:lnTo>
                    <a:pt x="428" y="80"/>
                  </a:lnTo>
                  <a:lnTo>
                    <a:pt x="428" y="94"/>
                  </a:lnTo>
                  <a:lnTo>
                    <a:pt x="426" y="108"/>
                  </a:lnTo>
                  <a:lnTo>
                    <a:pt x="422" y="124"/>
                  </a:lnTo>
                  <a:lnTo>
                    <a:pt x="418" y="136"/>
                  </a:lnTo>
                  <a:lnTo>
                    <a:pt x="410" y="150"/>
                  </a:lnTo>
                  <a:lnTo>
                    <a:pt x="404" y="162"/>
                  </a:lnTo>
                  <a:lnTo>
                    <a:pt x="394" y="174"/>
                  </a:lnTo>
                  <a:lnTo>
                    <a:pt x="386" y="184"/>
                  </a:lnTo>
                  <a:lnTo>
                    <a:pt x="374" y="194"/>
                  </a:lnTo>
                  <a:lnTo>
                    <a:pt x="364" y="202"/>
                  </a:lnTo>
                  <a:lnTo>
                    <a:pt x="352" y="208"/>
                  </a:lnTo>
                  <a:lnTo>
                    <a:pt x="338" y="216"/>
                  </a:lnTo>
                  <a:lnTo>
                    <a:pt x="324" y="220"/>
                  </a:lnTo>
                  <a:lnTo>
                    <a:pt x="310" y="224"/>
                  </a:lnTo>
                  <a:lnTo>
                    <a:pt x="296" y="226"/>
                  </a:lnTo>
                  <a:lnTo>
                    <a:pt x="282" y="226"/>
                  </a:lnTo>
                  <a:lnTo>
                    <a:pt x="282" y="2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39"/>
            <p:cNvSpPr>
              <a:spLocks noEditPoints="1"/>
            </p:cNvSpPr>
            <p:nvPr/>
          </p:nvSpPr>
          <p:spPr bwMode="auto">
            <a:xfrm>
              <a:off x="8251825" y="1574800"/>
              <a:ext cx="892175" cy="241300"/>
            </a:xfrm>
            <a:custGeom>
              <a:avLst/>
              <a:gdLst/>
              <a:ahLst/>
              <a:cxnLst>
                <a:cxn ang="0">
                  <a:pos x="562" y="80"/>
                </a:cxn>
                <a:cxn ang="0">
                  <a:pos x="378" y="80"/>
                </a:cxn>
                <a:cxn ang="0">
                  <a:pos x="344" y="0"/>
                </a:cxn>
                <a:cxn ang="0">
                  <a:pos x="332" y="0"/>
                </a:cxn>
                <a:cxn ang="0">
                  <a:pos x="230" y="0"/>
                </a:cxn>
                <a:cxn ang="0">
                  <a:pos x="218" y="0"/>
                </a:cxn>
                <a:cxn ang="0">
                  <a:pos x="184" y="80"/>
                </a:cxn>
                <a:cxn ang="0">
                  <a:pos x="0" y="80"/>
                </a:cxn>
                <a:cxn ang="0">
                  <a:pos x="0" y="152"/>
                </a:cxn>
                <a:cxn ang="0">
                  <a:pos x="182" y="152"/>
                </a:cxn>
                <a:cxn ang="0">
                  <a:pos x="182" y="152"/>
                </a:cxn>
                <a:cxn ang="0">
                  <a:pos x="192" y="144"/>
                </a:cxn>
                <a:cxn ang="0">
                  <a:pos x="202" y="136"/>
                </a:cxn>
                <a:cxn ang="0">
                  <a:pos x="214" y="130"/>
                </a:cxn>
                <a:cxn ang="0">
                  <a:pos x="226" y="124"/>
                </a:cxn>
                <a:cxn ang="0">
                  <a:pos x="240" y="120"/>
                </a:cxn>
                <a:cxn ang="0">
                  <a:pos x="252" y="116"/>
                </a:cxn>
                <a:cxn ang="0">
                  <a:pos x="266" y="114"/>
                </a:cxn>
                <a:cxn ang="0">
                  <a:pos x="282" y="114"/>
                </a:cxn>
                <a:cxn ang="0">
                  <a:pos x="282" y="114"/>
                </a:cxn>
                <a:cxn ang="0">
                  <a:pos x="296" y="114"/>
                </a:cxn>
                <a:cxn ang="0">
                  <a:pos x="310" y="116"/>
                </a:cxn>
                <a:cxn ang="0">
                  <a:pos x="322" y="120"/>
                </a:cxn>
                <a:cxn ang="0">
                  <a:pos x="336" y="124"/>
                </a:cxn>
                <a:cxn ang="0">
                  <a:pos x="348" y="130"/>
                </a:cxn>
                <a:cxn ang="0">
                  <a:pos x="360" y="136"/>
                </a:cxn>
                <a:cxn ang="0">
                  <a:pos x="370" y="144"/>
                </a:cxn>
                <a:cxn ang="0">
                  <a:pos x="380" y="152"/>
                </a:cxn>
                <a:cxn ang="0">
                  <a:pos x="562" y="152"/>
                </a:cxn>
                <a:cxn ang="0">
                  <a:pos x="562" y="80"/>
                </a:cxn>
                <a:cxn ang="0">
                  <a:pos x="314" y="64"/>
                </a:cxn>
                <a:cxn ang="0">
                  <a:pos x="248" y="64"/>
                </a:cxn>
                <a:cxn ang="0">
                  <a:pos x="248" y="28"/>
                </a:cxn>
                <a:cxn ang="0">
                  <a:pos x="314" y="28"/>
                </a:cxn>
                <a:cxn ang="0">
                  <a:pos x="314" y="64"/>
                </a:cxn>
              </a:cxnLst>
              <a:rect l="0" t="0" r="r" b="b"/>
              <a:pathLst>
                <a:path w="562" h="152">
                  <a:moveTo>
                    <a:pt x="562" y="80"/>
                  </a:moveTo>
                  <a:lnTo>
                    <a:pt x="378" y="80"/>
                  </a:lnTo>
                  <a:lnTo>
                    <a:pt x="344" y="0"/>
                  </a:lnTo>
                  <a:lnTo>
                    <a:pt x="332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184" y="80"/>
                  </a:lnTo>
                  <a:lnTo>
                    <a:pt x="0" y="80"/>
                  </a:lnTo>
                  <a:lnTo>
                    <a:pt x="0" y="152"/>
                  </a:lnTo>
                  <a:lnTo>
                    <a:pt x="182" y="152"/>
                  </a:lnTo>
                  <a:lnTo>
                    <a:pt x="182" y="152"/>
                  </a:lnTo>
                  <a:lnTo>
                    <a:pt x="192" y="144"/>
                  </a:lnTo>
                  <a:lnTo>
                    <a:pt x="202" y="136"/>
                  </a:lnTo>
                  <a:lnTo>
                    <a:pt x="214" y="130"/>
                  </a:lnTo>
                  <a:lnTo>
                    <a:pt x="226" y="124"/>
                  </a:lnTo>
                  <a:lnTo>
                    <a:pt x="240" y="120"/>
                  </a:lnTo>
                  <a:lnTo>
                    <a:pt x="252" y="116"/>
                  </a:lnTo>
                  <a:lnTo>
                    <a:pt x="266" y="114"/>
                  </a:lnTo>
                  <a:lnTo>
                    <a:pt x="282" y="114"/>
                  </a:lnTo>
                  <a:lnTo>
                    <a:pt x="282" y="114"/>
                  </a:lnTo>
                  <a:lnTo>
                    <a:pt x="296" y="114"/>
                  </a:lnTo>
                  <a:lnTo>
                    <a:pt x="310" y="116"/>
                  </a:lnTo>
                  <a:lnTo>
                    <a:pt x="322" y="120"/>
                  </a:lnTo>
                  <a:lnTo>
                    <a:pt x="336" y="124"/>
                  </a:lnTo>
                  <a:lnTo>
                    <a:pt x="348" y="130"/>
                  </a:lnTo>
                  <a:lnTo>
                    <a:pt x="360" y="136"/>
                  </a:lnTo>
                  <a:lnTo>
                    <a:pt x="370" y="144"/>
                  </a:lnTo>
                  <a:lnTo>
                    <a:pt x="380" y="152"/>
                  </a:lnTo>
                  <a:lnTo>
                    <a:pt x="562" y="152"/>
                  </a:lnTo>
                  <a:lnTo>
                    <a:pt x="562" y="80"/>
                  </a:lnTo>
                  <a:close/>
                  <a:moveTo>
                    <a:pt x="314" y="64"/>
                  </a:moveTo>
                  <a:lnTo>
                    <a:pt x="248" y="64"/>
                  </a:lnTo>
                  <a:lnTo>
                    <a:pt x="248" y="28"/>
                  </a:lnTo>
                  <a:lnTo>
                    <a:pt x="314" y="28"/>
                  </a:lnTo>
                  <a:lnTo>
                    <a:pt x="31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140"/>
            <p:cNvSpPr>
              <a:spLocks noChangeArrowheads="1"/>
            </p:cNvSpPr>
            <p:nvPr/>
          </p:nvSpPr>
          <p:spPr bwMode="auto">
            <a:xfrm>
              <a:off x="8296275" y="1670050"/>
              <a:ext cx="104775" cy="190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141"/>
            <p:cNvSpPr>
              <a:spLocks noChangeArrowheads="1"/>
            </p:cNvSpPr>
            <p:nvPr/>
          </p:nvSpPr>
          <p:spPr bwMode="auto">
            <a:xfrm>
              <a:off x="8308975" y="1638300"/>
              <a:ext cx="79375" cy="412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952037" y="4538283"/>
            <a:ext cx="596900" cy="596900"/>
            <a:chOff x="5438775" y="2660650"/>
            <a:chExt cx="596900" cy="596900"/>
          </a:xfrm>
          <a:solidFill>
            <a:schemeClr val="bg1"/>
          </a:solidFill>
        </p:grpSpPr>
        <p:sp>
          <p:nvSpPr>
            <p:cNvPr id="34" name="Freeform 185"/>
            <p:cNvSpPr>
              <a:spLocks/>
            </p:cNvSpPr>
            <p:nvPr/>
          </p:nvSpPr>
          <p:spPr bwMode="auto">
            <a:xfrm>
              <a:off x="5438775" y="2660650"/>
              <a:ext cx="165100" cy="165100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18" y="18"/>
                </a:cxn>
                <a:cxn ang="0">
                  <a:pos x="10" y="28"/>
                </a:cxn>
                <a:cxn ang="0">
                  <a:pos x="6" y="38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" y="72"/>
                </a:cxn>
                <a:cxn ang="0">
                  <a:pos x="6" y="84"/>
                </a:cxn>
                <a:cxn ang="0">
                  <a:pos x="10" y="94"/>
                </a:cxn>
                <a:cxn ang="0">
                  <a:pos x="18" y="104"/>
                </a:cxn>
                <a:cxn ang="0">
                  <a:pos x="104" y="18"/>
                </a:cxn>
                <a:cxn ang="0">
                  <a:pos x="104" y="18"/>
                </a:cxn>
                <a:cxn ang="0">
                  <a:pos x="96" y="10"/>
                </a:cxn>
                <a:cxn ang="0">
                  <a:pos x="84" y="4"/>
                </a:cxn>
                <a:cxn ang="0">
                  <a:pos x="74" y="2"/>
                </a:cxn>
                <a:cxn ang="0">
                  <a:pos x="62" y="0"/>
                </a:cxn>
                <a:cxn ang="0">
                  <a:pos x="50" y="2"/>
                </a:cxn>
                <a:cxn ang="0">
                  <a:pos x="38" y="4"/>
                </a:cxn>
                <a:cxn ang="0">
                  <a:pos x="28" y="10"/>
                </a:cxn>
                <a:cxn ang="0">
                  <a:pos x="18" y="18"/>
                </a:cxn>
                <a:cxn ang="0">
                  <a:pos x="18" y="18"/>
                </a:cxn>
              </a:cxnLst>
              <a:rect l="0" t="0" r="r" b="b"/>
              <a:pathLst>
                <a:path w="104" h="104">
                  <a:moveTo>
                    <a:pt x="18" y="18"/>
                  </a:moveTo>
                  <a:lnTo>
                    <a:pt x="18" y="18"/>
                  </a:lnTo>
                  <a:lnTo>
                    <a:pt x="10" y="28"/>
                  </a:lnTo>
                  <a:lnTo>
                    <a:pt x="6" y="38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" y="72"/>
                  </a:lnTo>
                  <a:lnTo>
                    <a:pt x="6" y="84"/>
                  </a:lnTo>
                  <a:lnTo>
                    <a:pt x="10" y="94"/>
                  </a:lnTo>
                  <a:lnTo>
                    <a:pt x="18" y="104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96" y="10"/>
                  </a:lnTo>
                  <a:lnTo>
                    <a:pt x="84" y="4"/>
                  </a:lnTo>
                  <a:lnTo>
                    <a:pt x="74" y="2"/>
                  </a:lnTo>
                  <a:lnTo>
                    <a:pt x="62" y="0"/>
                  </a:lnTo>
                  <a:lnTo>
                    <a:pt x="50" y="2"/>
                  </a:lnTo>
                  <a:lnTo>
                    <a:pt x="38" y="4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86"/>
            <p:cNvSpPr>
              <a:spLocks noEditPoints="1"/>
            </p:cNvSpPr>
            <p:nvPr/>
          </p:nvSpPr>
          <p:spPr bwMode="auto">
            <a:xfrm>
              <a:off x="5505450" y="2727325"/>
              <a:ext cx="530225" cy="530225"/>
            </a:xfrm>
            <a:custGeom>
              <a:avLst/>
              <a:gdLst/>
              <a:ahLst/>
              <a:cxnLst>
                <a:cxn ang="0">
                  <a:pos x="188" y="274"/>
                </a:cxn>
                <a:cxn ang="0">
                  <a:pos x="334" y="334"/>
                </a:cxn>
                <a:cxn ang="0">
                  <a:pos x="274" y="186"/>
                </a:cxn>
                <a:cxn ang="0">
                  <a:pos x="86" y="0"/>
                </a:cxn>
                <a:cxn ang="0">
                  <a:pos x="0" y="86"/>
                </a:cxn>
                <a:cxn ang="0">
                  <a:pos x="188" y="274"/>
                </a:cxn>
                <a:cxn ang="0">
                  <a:pos x="208" y="234"/>
                </a:cxn>
                <a:cxn ang="0">
                  <a:pos x="208" y="234"/>
                </a:cxn>
                <a:cxn ang="0">
                  <a:pos x="214" y="230"/>
                </a:cxn>
                <a:cxn ang="0">
                  <a:pos x="222" y="230"/>
                </a:cxn>
                <a:cxn ang="0">
                  <a:pos x="228" y="230"/>
                </a:cxn>
                <a:cxn ang="0">
                  <a:pos x="234" y="232"/>
                </a:cxn>
                <a:cxn ang="0">
                  <a:pos x="234" y="232"/>
                </a:cxn>
                <a:cxn ang="0">
                  <a:pos x="230" y="228"/>
                </a:cxn>
                <a:cxn ang="0">
                  <a:pos x="230" y="222"/>
                </a:cxn>
                <a:cxn ang="0">
                  <a:pos x="232" y="214"/>
                </a:cxn>
                <a:cxn ang="0">
                  <a:pos x="236" y="206"/>
                </a:cxn>
                <a:cxn ang="0">
                  <a:pos x="236" y="206"/>
                </a:cxn>
                <a:cxn ang="0">
                  <a:pos x="242" y="202"/>
                </a:cxn>
                <a:cxn ang="0">
                  <a:pos x="250" y="198"/>
                </a:cxn>
                <a:cxn ang="0">
                  <a:pos x="258" y="196"/>
                </a:cxn>
                <a:cxn ang="0">
                  <a:pos x="294" y="280"/>
                </a:cxn>
                <a:cxn ang="0">
                  <a:pos x="282" y="294"/>
                </a:cxn>
                <a:cxn ang="0">
                  <a:pos x="196" y="258"/>
                </a:cxn>
                <a:cxn ang="0">
                  <a:pos x="196" y="258"/>
                </a:cxn>
                <a:cxn ang="0">
                  <a:pos x="198" y="250"/>
                </a:cxn>
                <a:cxn ang="0">
                  <a:pos x="202" y="242"/>
                </a:cxn>
                <a:cxn ang="0">
                  <a:pos x="208" y="234"/>
                </a:cxn>
                <a:cxn ang="0">
                  <a:pos x="208" y="234"/>
                </a:cxn>
              </a:cxnLst>
              <a:rect l="0" t="0" r="r" b="b"/>
              <a:pathLst>
                <a:path w="334" h="334">
                  <a:moveTo>
                    <a:pt x="188" y="274"/>
                  </a:moveTo>
                  <a:lnTo>
                    <a:pt x="334" y="334"/>
                  </a:lnTo>
                  <a:lnTo>
                    <a:pt x="274" y="186"/>
                  </a:lnTo>
                  <a:lnTo>
                    <a:pt x="86" y="0"/>
                  </a:lnTo>
                  <a:lnTo>
                    <a:pt x="0" y="86"/>
                  </a:lnTo>
                  <a:lnTo>
                    <a:pt x="188" y="274"/>
                  </a:lnTo>
                  <a:close/>
                  <a:moveTo>
                    <a:pt x="208" y="234"/>
                  </a:moveTo>
                  <a:lnTo>
                    <a:pt x="208" y="234"/>
                  </a:lnTo>
                  <a:lnTo>
                    <a:pt x="214" y="230"/>
                  </a:lnTo>
                  <a:lnTo>
                    <a:pt x="222" y="230"/>
                  </a:lnTo>
                  <a:lnTo>
                    <a:pt x="228" y="230"/>
                  </a:lnTo>
                  <a:lnTo>
                    <a:pt x="234" y="232"/>
                  </a:lnTo>
                  <a:lnTo>
                    <a:pt x="234" y="232"/>
                  </a:lnTo>
                  <a:lnTo>
                    <a:pt x="230" y="228"/>
                  </a:lnTo>
                  <a:lnTo>
                    <a:pt x="230" y="222"/>
                  </a:lnTo>
                  <a:lnTo>
                    <a:pt x="232" y="214"/>
                  </a:lnTo>
                  <a:lnTo>
                    <a:pt x="236" y="206"/>
                  </a:lnTo>
                  <a:lnTo>
                    <a:pt x="236" y="206"/>
                  </a:lnTo>
                  <a:lnTo>
                    <a:pt x="242" y="202"/>
                  </a:lnTo>
                  <a:lnTo>
                    <a:pt x="250" y="198"/>
                  </a:lnTo>
                  <a:lnTo>
                    <a:pt x="258" y="196"/>
                  </a:lnTo>
                  <a:lnTo>
                    <a:pt x="294" y="280"/>
                  </a:lnTo>
                  <a:lnTo>
                    <a:pt x="282" y="29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198" y="250"/>
                  </a:lnTo>
                  <a:lnTo>
                    <a:pt x="202" y="242"/>
                  </a:lnTo>
                  <a:lnTo>
                    <a:pt x="208" y="234"/>
                  </a:lnTo>
                  <a:lnTo>
                    <a:pt x="208" y="2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6425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A9ED"/>
      </a:accent1>
      <a:accent2>
        <a:srgbClr val="00B050"/>
      </a:accent2>
      <a:accent3>
        <a:srgbClr val="00206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1270</Words>
  <Application>Microsoft Office PowerPoint</Application>
  <PresentationFormat>宽屏</PresentationFormat>
  <Paragraphs>122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微软雅黑</vt:lpstr>
      <vt:lpstr>Arial</vt:lpstr>
      <vt:lpstr>Calibri</vt:lpstr>
      <vt:lpstr>Calibri Light</vt:lpstr>
      <vt:lpstr>Century Gothic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点击此处添加标题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50</cp:revision>
  <dcterms:created xsi:type="dcterms:W3CDTF">2015-07-31T04:09:26Z</dcterms:created>
  <dcterms:modified xsi:type="dcterms:W3CDTF">2015-10-20T04:17:52Z</dcterms:modified>
</cp:coreProperties>
</file>