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7" r:id="rId3"/>
    <p:sldId id="280" r:id="rId4"/>
    <p:sldId id="281" r:id="rId5"/>
    <p:sldId id="282" r:id="rId6"/>
    <p:sldId id="278" r:id="rId7"/>
    <p:sldId id="283" r:id="rId8"/>
    <p:sldId id="284" r:id="rId9"/>
    <p:sldId id="285" r:id="rId10"/>
    <p:sldId id="279" r:id="rId11"/>
    <p:sldId id="286" r:id="rId12"/>
    <p:sldId id="287" r:id="rId13"/>
    <p:sldId id="288" r:id="rId14"/>
    <p:sldId id="272" r:id="rId15"/>
    <p:sldId id="273" r:id="rId16"/>
    <p:sldId id="275" r:id="rId17"/>
    <p:sldId id="276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054" autoAdjust="0"/>
  </p:normalViewPr>
  <p:slideViewPr>
    <p:cSldViewPr snapToGrid="0">
      <p:cViewPr varScale="1">
        <p:scale>
          <a:sx n="66" d="100"/>
          <a:sy n="66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225520"/>
        <c:axId val="477229440"/>
      </c:barChart>
      <c:catAx>
        <c:axId val="477225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7229440"/>
        <c:crosses val="autoZero"/>
        <c:auto val="1"/>
        <c:lblAlgn val="ctr"/>
        <c:lblOffset val="100"/>
        <c:noMultiLvlLbl val="0"/>
      </c:catAx>
      <c:valAx>
        <c:axId val="47722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22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238064"/>
        <c:axId val="477236888"/>
      </c:barChart>
      <c:catAx>
        <c:axId val="477238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7236888"/>
        <c:crosses val="autoZero"/>
        <c:auto val="1"/>
        <c:lblAlgn val="ctr"/>
        <c:lblOffset val="100"/>
        <c:noMultiLvlLbl val="0"/>
      </c:catAx>
      <c:valAx>
        <c:axId val="47723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23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0411-81F4-4AF2-B49F-81A21B750F39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CAB3-E960-4174-B833-F4F8F3ACD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5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DBD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69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DBD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36976" y="133410"/>
            <a:ext cx="2193750" cy="2171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59576" y="144660"/>
            <a:ext cx="2193750" cy="2171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 flipV="1">
            <a:off x="159576" y="4561200"/>
            <a:ext cx="2193750" cy="2171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9836976" y="4549950"/>
            <a:ext cx="2193750" cy="217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DBD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21880" b="19671"/>
          <a:stretch/>
        </p:blipFill>
        <p:spPr>
          <a:xfrm>
            <a:off x="-16615" y="-247650"/>
            <a:ext cx="12287341" cy="7181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0446" y="-76272"/>
            <a:ext cx="6146796" cy="693427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Freeform 2183"/>
          <p:cNvSpPr>
            <a:spLocks/>
          </p:cNvSpPr>
          <p:nvPr userDrawn="1"/>
        </p:nvSpPr>
        <p:spPr bwMode="auto">
          <a:xfrm>
            <a:off x="3088671" y="-123861"/>
            <a:ext cx="3412616" cy="7019961"/>
          </a:xfrm>
          <a:custGeom>
            <a:avLst/>
            <a:gdLst>
              <a:gd name="T0" fmla="*/ 206 w 2819"/>
              <a:gd name="T1" fmla="*/ 0 h 5665"/>
              <a:gd name="T2" fmla="*/ 2809 w 2819"/>
              <a:gd name="T3" fmla="*/ 32 h 5665"/>
              <a:gd name="T4" fmla="*/ 2819 w 2819"/>
              <a:gd name="T5" fmla="*/ 5652 h 5665"/>
              <a:gd name="T6" fmla="*/ 220 w 2819"/>
              <a:gd name="T7" fmla="*/ 5665 h 5665"/>
              <a:gd name="T8" fmla="*/ 206 w 2819"/>
              <a:gd name="T9" fmla="*/ 0 h 5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9" h="5665">
                <a:moveTo>
                  <a:pt x="206" y="0"/>
                </a:moveTo>
                <a:cubicBezTo>
                  <a:pt x="2809" y="32"/>
                  <a:pt x="2809" y="32"/>
                  <a:pt x="2809" y="32"/>
                </a:cubicBezTo>
                <a:cubicBezTo>
                  <a:pt x="2819" y="5652"/>
                  <a:pt x="2819" y="5652"/>
                  <a:pt x="2819" y="5652"/>
                </a:cubicBezTo>
                <a:cubicBezTo>
                  <a:pt x="220" y="5665"/>
                  <a:pt x="220" y="5665"/>
                  <a:pt x="220" y="5665"/>
                </a:cubicBezTo>
                <a:cubicBezTo>
                  <a:pt x="0" y="3783"/>
                  <a:pt x="57" y="1906"/>
                  <a:pt x="206" y="0"/>
                </a:cubicBezTo>
                <a:close/>
              </a:path>
            </a:pathLst>
          </a:custGeom>
          <a:solidFill>
            <a:srgbClr val="170F0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/>
          <a:srcRect l="27262" t="21880" b="19671"/>
          <a:stretch/>
        </p:blipFill>
        <p:spPr>
          <a:xfrm>
            <a:off x="3333135" y="-200061"/>
            <a:ext cx="8937591" cy="71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DBD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36976" y="133410"/>
            <a:ext cx="2193750" cy="2171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59576" y="144660"/>
            <a:ext cx="2193750" cy="2171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 flipV="1">
            <a:off x="159576" y="4561200"/>
            <a:ext cx="2193750" cy="2171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9836976" y="4549950"/>
            <a:ext cx="2193750" cy="217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2073" y="1206200"/>
            <a:ext cx="3445748" cy="290106"/>
          </a:xfrm>
          <a:prstGeom prst="rect">
            <a:avLst/>
          </a:prstGeom>
        </p:spPr>
      </p:pic>
      <p:sp>
        <p:nvSpPr>
          <p:cNvPr id="1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4062769" y="780907"/>
            <a:ext cx="3720191" cy="3889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sz="2400" b="1" dirty="0" smtClean="0"/>
              <a:t>ADD YOUR </a:t>
            </a:r>
            <a:r>
              <a:rPr lang="en-US" altLang="zh-CN" dirty="0" smtClean="0"/>
              <a:t>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089982" y="558930"/>
            <a:ext cx="1701800" cy="16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59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DBD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3332" y="1047658"/>
            <a:ext cx="8104564" cy="4674958"/>
          </a:xfrm>
          <a:prstGeom prst="rect">
            <a:avLst/>
          </a:prstGeom>
        </p:spPr>
      </p:pic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4176508" y="4002357"/>
            <a:ext cx="3786392" cy="85022"/>
          </a:xfrm>
          <a:custGeom>
            <a:avLst/>
            <a:gdLst>
              <a:gd name="T0" fmla="*/ 471 w 1901"/>
              <a:gd name="T1" fmla="*/ 27 h 40"/>
              <a:gd name="T2" fmla="*/ 1419 w 1901"/>
              <a:gd name="T3" fmla="*/ 28 h 40"/>
              <a:gd name="T4" fmla="*/ 1427 w 1901"/>
              <a:gd name="T5" fmla="*/ 20 h 40"/>
              <a:gd name="T6" fmla="*/ 1371 w 1901"/>
              <a:gd name="T7" fmla="*/ 20 h 40"/>
              <a:gd name="T8" fmla="*/ 1380 w 1901"/>
              <a:gd name="T9" fmla="*/ 29 h 40"/>
              <a:gd name="T10" fmla="*/ 1341 w 1901"/>
              <a:gd name="T11" fmla="*/ 10 h 40"/>
              <a:gd name="T12" fmla="*/ 1302 w 1901"/>
              <a:gd name="T13" fmla="*/ 31 h 40"/>
              <a:gd name="T14" fmla="*/ 1313 w 1901"/>
              <a:gd name="T15" fmla="*/ 20 h 40"/>
              <a:gd name="T16" fmla="*/ 1251 w 1901"/>
              <a:gd name="T17" fmla="*/ 20 h 40"/>
              <a:gd name="T18" fmla="*/ 1263 w 1901"/>
              <a:gd name="T19" fmla="*/ 32 h 40"/>
              <a:gd name="T20" fmla="*/ 1224 w 1901"/>
              <a:gd name="T21" fmla="*/ 7 h 40"/>
              <a:gd name="T22" fmla="*/ 1185 w 1901"/>
              <a:gd name="T23" fmla="*/ 34 h 40"/>
              <a:gd name="T24" fmla="*/ 1199 w 1901"/>
              <a:gd name="T25" fmla="*/ 20 h 40"/>
              <a:gd name="T26" fmla="*/ 1131 w 1901"/>
              <a:gd name="T27" fmla="*/ 20 h 40"/>
              <a:gd name="T28" fmla="*/ 1146 w 1901"/>
              <a:gd name="T29" fmla="*/ 35 h 40"/>
              <a:gd name="T30" fmla="*/ 1107 w 1901"/>
              <a:gd name="T31" fmla="*/ 4 h 40"/>
              <a:gd name="T32" fmla="*/ 1068 w 1901"/>
              <a:gd name="T33" fmla="*/ 37 h 40"/>
              <a:gd name="T34" fmla="*/ 1085 w 1901"/>
              <a:gd name="T35" fmla="*/ 20 h 40"/>
              <a:gd name="T36" fmla="*/ 1011 w 1901"/>
              <a:gd name="T37" fmla="*/ 20 h 40"/>
              <a:gd name="T38" fmla="*/ 1029 w 1901"/>
              <a:gd name="T39" fmla="*/ 38 h 40"/>
              <a:gd name="T40" fmla="*/ 990 w 1901"/>
              <a:gd name="T41" fmla="*/ 1 h 40"/>
              <a:gd name="T42" fmla="*/ 482 w 1901"/>
              <a:gd name="T43" fmla="*/ 28 h 40"/>
              <a:gd name="T44" fmla="*/ 474 w 1901"/>
              <a:gd name="T45" fmla="*/ 20 h 40"/>
              <a:gd name="T46" fmla="*/ 530 w 1901"/>
              <a:gd name="T47" fmla="*/ 20 h 40"/>
              <a:gd name="T48" fmla="*/ 521 w 1901"/>
              <a:gd name="T49" fmla="*/ 29 h 40"/>
              <a:gd name="T50" fmla="*/ 560 w 1901"/>
              <a:gd name="T51" fmla="*/ 10 h 40"/>
              <a:gd name="T52" fmla="*/ 599 w 1901"/>
              <a:gd name="T53" fmla="*/ 31 h 40"/>
              <a:gd name="T54" fmla="*/ 588 w 1901"/>
              <a:gd name="T55" fmla="*/ 20 h 40"/>
              <a:gd name="T56" fmla="*/ 650 w 1901"/>
              <a:gd name="T57" fmla="*/ 20 h 40"/>
              <a:gd name="T58" fmla="*/ 638 w 1901"/>
              <a:gd name="T59" fmla="*/ 32 h 40"/>
              <a:gd name="T60" fmla="*/ 677 w 1901"/>
              <a:gd name="T61" fmla="*/ 7 h 40"/>
              <a:gd name="T62" fmla="*/ 716 w 1901"/>
              <a:gd name="T63" fmla="*/ 34 h 40"/>
              <a:gd name="T64" fmla="*/ 703 w 1901"/>
              <a:gd name="T65" fmla="*/ 20 h 40"/>
              <a:gd name="T66" fmla="*/ 770 w 1901"/>
              <a:gd name="T67" fmla="*/ 20 h 40"/>
              <a:gd name="T68" fmla="*/ 755 w 1901"/>
              <a:gd name="T69" fmla="*/ 35 h 40"/>
              <a:gd name="T70" fmla="*/ 794 w 1901"/>
              <a:gd name="T71" fmla="*/ 4 h 40"/>
              <a:gd name="T72" fmla="*/ 833 w 1901"/>
              <a:gd name="T73" fmla="*/ 37 h 40"/>
              <a:gd name="T74" fmla="*/ 817 w 1901"/>
              <a:gd name="T75" fmla="*/ 20 h 40"/>
              <a:gd name="T76" fmla="*/ 890 w 1901"/>
              <a:gd name="T77" fmla="*/ 20 h 40"/>
              <a:gd name="T78" fmla="*/ 873 w 1901"/>
              <a:gd name="T79" fmla="*/ 38 h 40"/>
              <a:gd name="T80" fmla="*/ 912 w 1901"/>
              <a:gd name="T81" fmla="*/ 1 h 40"/>
              <a:gd name="T82" fmla="*/ 951 w 1901"/>
              <a:gd name="T83" fmla="*/ 40 h 40"/>
              <a:gd name="T84" fmla="*/ 931 w 1901"/>
              <a:gd name="T85" fmla="*/ 20 h 40"/>
              <a:gd name="T86" fmla="*/ 1901 w 1901"/>
              <a:gd name="T87" fmla="*/ 20 h 40"/>
              <a:gd name="T88" fmla="*/ 1430 w 1901"/>
              <a:gd name="T89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01" h="40">
                <a:moveTo>
                  <a:pt x="471" y="14"/>
                </a:moveTo>
                <a:cubicBezTo>
                  <a:pt x="312" y="15"/>
                  <a:pt x="154" y="17"/>
                  <a:pt x="0" y="20"/>
                </a:cubicBezTo>
                <a:cubicBezTo>
                  <a:pt x="154" y="24"/>
                  <a:pt x="312" y="25"/>
                  <a:pt x="471" y="27"/>
                </a:cubicBezTo>
                <a:cubicBezTo>
                  <a:pt x="470" y="25"/>
                  <a:pt x="469" y="22"/>
                  <a:pt x="469" y="20"/>
                </a:cubicBezTo>
                <a:cubicBezTo>
                  <a:pt x="469" y="18"/>
                  <a:pt x="470" y="15"/>
                  <a:pt x="471" y="14"/>
                </a:cubicBezTo>
                <a:close/>
                <a:moveTo>
                  <a:pt x="1419" y="28"/>
                </a:moveTo>
                <a:cubicBezTo>
                  <a:pt x="1415" y="28"/>
                  <a:pt x="1411" y="24"/>
                  <a:pt x="1411" y="20"/>
                </a:cubicBezTo>
                <a:cubicBezTo>
                  <a:pt x="1411" y="16"/>
                  <a:pt x="1415" y="12"/>
                  <a:pt x="1419" y="12"/>
                </a:cubicBezTo>
                <a:cubicBezTo>
                  <a:pt x="1423" y="12"/>
                  <a:pt x="1427" y="16"/>
                  <a:pt x="1427" y="20"/>
                </a:cubicBezTo>
                <a:cubicBezTo>
                  <a:pt x="1427" y="24"/>
                  <a:pt x="1423" y="28"/>
                  <a:pt x="1419" y="28"/>
                </a:cubicBezTo>
                <a:close/>
                <a:moveTo>
                  <a:pt x="1380" y="29"/>
                </a:moveTo>
                <a:cubicBezTo>
                  <a:pt x="1375" y="29"/>
                  <a:pt x="1371" y="25"/>
                  <a:pt x="1371" y="20"/>
                </a:cubicBezTo>
                <a:cubicBezTo>
                  <a:pt x="1371" y="15"/>
                  <a:pt x="1375" y="11"/>
                  <a:pt x="1380" y="11"/>
                </a:cubicBezTo>
                <a:cubicBezTo>
                  <a:pt x="1385" y="11"/>
                  <a:pt x="1389" y="15"/>
                  <a:pt x="1389" y="20"/>
                </a:cubicBezTo>
                <a:cubicBezTo>
                  <a:pt x="1389" y="25"/>
                  <a:pt x="1385" y="29"/>
                  <a:pt x="1380" y="29"/>
                </a:cubicBezTo>
                <a:close/>
                <a:moveTo>
                  <a:pt x="1341" y="30"/>
                </a:moveTo>
                <a:cubicBezTo>
                  <a:pt x="1336" y="30"/>
                  <a:pt x="1331" y="25"/>
                  <a:pt x="1331" y="20"/>
                </a:cubicBezTo>
                <a:cubicBezTo>
                  <a:pt x="1331" y="15"/>
                  <a:pt x="1336" y="10"/>
                  <a:pt x="1341" y="10"/>
                </a:cubicBezTo>
                <a:cubicBezTo>
                  <a:pt x="1346" y="10"/>
                  <a:pt x="1351" y="15"/>
                  <a:pt x="1351" y="20"/>
                </a:cubicBezTo>
                <a:cubicBezTo>
                  <a:pt x="1351" y="25"/>
                  <a:pt x="1346" y="30"/>
                  <a:pt x="1341" y="30"/>
                </a:cubicBezTo>
                <a:close/>
                <a:moveTo>
                  <a:pt x="1302" y="31"/>
                </a:moveTo>
                <a:cubicBezTo>
                  <a:pt x="1296" y="31"/>
                  <a:pt x="1291" y="26"/>
                  <a:pt x="1291" y="20"/>
                </a:cubicBezTo>
                <a:cubicBezTo>
                  <a:pt x="1291" y="14"/>
                  <a:pt x="1296" y="9"/>
                  <a:pt x="1302" y="9"/>
                </a:cubicBezTo>
                <a:cubicBezTo>
                  <a:pt x="1308" y="9"/>
                  <a:pt x="1313" y="14"/>
                  <a:pt x="1313" y="20"/>
                </a:cubicBezTo>
                <a:cubicBezTo>
                  <a:pt x="1313" y="26"/>
                  <a:pt x="1308" y="31"/>
                  <a:pt x="1302" y="31"/>
                </a:cubicBezTo>
                <a:close/>
                <a:moveTo>
                  <a:pt x="1263" y="32"/>
                </a:moveTo>
                <a:cubicBezTo>
                  <a:pt x="1256" y="32"/>
                  <a:pt x="1251" y="27"/>
                  <a:pt x="1251" y="20"/>
                </a:cubicBezTo>
                <a:cubicBezTo>
                  <a:pt x="1251" y="14"/>
                  <a:pt x="1256" y="8"/>
                  <a:pt x="1263" y="8"/>
                </a:cubicBezTo>
                <a:cubicBezTo>
                  <a:pt x="1269" y="8"/>
                  <a:pt x="1275" y="14"/>
                  <a:pt x="1275" y="20"/>
                </a:cubicBezTo>
                <a:cubicBezTo>
                  <a:pt x="1275" y="27"/>
                  <a:pt x="1269" y="32"/>
                  <a:pt x="1263" y="32"/>
                </a:cubicBezTo>
                <a:close/>
                <a:moveTo>
                  <a:pt x="1224" y="33"/>
                </a:moveTo>
                <a:cubicBezTo>
                  <a:pt x="1217" y="33"/>
                  <a:pt x="1211" y="27"/>
                  <a:pt x="1211" y="20"/>
                </a:cubicBezTo>
                <a:cubicBezTo>
                  <a:pt x="1211" y="13"/>
                  <a:pt x="1217" y="7"/>
                  <a:pt x="1224" y="7"/>
                </a:cubicBezTo>
                <a:cubicBezTo>
                  <a:pt x="1231" y="7"/>
                  <a:pt x="1237" y="13"/>
                  <a:pt x="1237" y="20"/>
                </a:cubicBezTo>
                <a:cubicBezTo>
                  <a:pt x="1237" y="27"/>
                  <a:pt x="1231" y="33"/>
                  <a:pt x="1224" y="33"/>
                </a:cubicBezTo>
                <a:close/>
                <a:moveTo>
                  <a:pt x="1185" y="34"/>
                </a:moveTo>
                <a:cubicBezTo>
                  <a:pt x="1177" y="34"/>
                  <a:pt x="1171" y="28"/>
                  <a:pt x="1171" y="20"/>
                </a:cubicBezTo>
                <a:cubicBezTo>
                  <a:pt x="1171" y="12"/>
                  <a:pt x="1177" y="6"/>
                  <a:pt x="1185" y="6"/>
                </a:cubicBezTo>
                <a:cubicBezTo>
                  <a:pt x="1192" y="6"/>
                  <a:pt x="1199" y="12"/>
                  <a:pt x="1199" y="20"/>
                </a:cubicBezTo>
                <a:cubicBezTo>
                  <a:pt x="1199" y="28"/>
                  <a:pt x="1192" y="34"/>
                  <a:pt x="1185" y="34"/>
                </a:cubicBezTo>
                <a:close/>
                <a:moveTo>
                  <a:pt x="1146" y="35"/>
                </a:moveTo>
                <a:cubicBezTo>
                  <a:pt x="1138" y="35"/>
                  <a:pt x="1131" y="28"/>
                  <a:pt x="1131" y="20"/>
                </a:cubicBezTo>
                <a:cubicBezTo>
                  <a:pt x="1131" y="12"/>
                  <a:pt x="1138" y="5"/>
                  <a:pt x="1146" y="5"/>
                </a:cubicBezTo>
                <a:cubicBezTo>
                  <a:pt x="1154" y="5"/>
                  <a:pt x="1161" y="12"/>
                  <a:pt x="1161" y="20"/>
                </a:cubicBezTo>
                <a:cubicBezTo>
                  <a:pt x="1161" y="28"/>
                  <a:pt x="1154" y="35"/>
                  <a:pt x="1146" y="35"/>
                </a:cubicBezTo>
                <a:close/>
                <a:moveTo>
                  <a:pt x="1107" y="36"/>
                </a:moveTo>
                <a:cubicBezTo>
                  <a:pt x="1098" y="36"/>
                  <a:pt x="1091" y="29"/>
                  <a:pt x="1091" y="20"/>
                </a:cubicBezTo>
                <a:cubicBezTo>
                  <a:pt x="1091" y="11"/>
                  <a:pt x="1098" y="4"/>
                  <a:pt x="1107" y="4"/>
                </a:cubicBezTo>
                <a:cubicBezTo>
                  <a:pt x="1116" y="4"/>
                  <a:pt x="1123" y="11"/>
                  <a:pt x="1123" y="20"/>
                </a:cubicBezTo>
                <a:cubicBezTo>
                  <a:pt x="1123" y="29"/>
                  <a:pt x="1116" y="36"/>
                  <a:pt x="1107" y="36"/>
                </a:cubicBezTo>
                <a:close/>
                <a:moveTo>
                  <a:pt x="1068" y="37"/>
                </a:moveTo>
                <a:cubicBezTo>
                  <a:pt x="1058" y="37"/>
                  <a:pt x="1051" y="29"/>
                  <a:pt x="1051" y="20"/>
                </a:cubicBezTo>
                <a:cubicBezTo>
                  <a:pt x="1051" y="11"/>
                  <a:pt x="1058" y="3"/>
                  <a:pt x="1068" y="3"/>
                </a:cubicBezTo>
                <a:cubicBezTo>
                  <a:pt x="1077" y="3"/>
                  <a:pt x="1085" y="11"/>
                  <a:pt x="1085" y="20"/>
                </a:cubicBezTo>
                <a:cubicBezTo>
                  <a:pt x="1085" y="29"/>
                  <a:pt x="1077" y="37"/>
                  <a:pt x="1068" y="37"/>
                </a:cubicBezTo>
                <a:close/>
                <a:moveTo>
                  <a:pt x="1029" y="38"/>
                </a:moveTo>
                <a:cubicBezTo>
                  <a:pt x="1019" y="38"/>
                  <a:pt x="1011" y="30"/>
                  <a:pt x="1011" y="20"/>
                </a:cubicBezTo>
                <a:cubicBezTo>
                  <a:pt x="1011" y="10"/>
                  <a:pt x="1019" y="2"/>
                  <a:pt x="1029" y="2"/>
                </a:cubicBezTo>
                <a:cubicBezTo>
                  <a:pt x="1039" y="2"/>
                  <a:pt x="1047" y="10"/>
                  <a:pt x="1047" y="20"/>
                </a:cubicBezTo>
                <a:cubicBezTo>
                  <a:pt x="1047" y="30"/>
                  <a:pt x="1039" y="38"/>
                  <a:pt x="1029" y="38"/>
                </a:cubicBezTo>
                <a:close/>
                <a:moveTo>
                  <a:pt x="990" y="39"/>
                </a:moveTo>
                <a:cubicBezTo>
                  <a:pt x="979" y="39"/>
                  <a:pt x="971" y="31"/>
                  <a:pt x="971" y="20"/>
                </a:cubicBezTo>
                <a:cubicBezTo>
                  <a:pt x="971" y="10"/>
                  <a:pt x="979" y="1"/>
                  <a:pt x="990" y="1"/>
                </a:cubicBezTo>
                <a:cubicBezTo>
                  <a:pt x="1000" y="1"/>
                  <a:pt x="1009" y="10"/>
                  <a:pt x="1009" y="20"/>
                </a:cubicBezTo>
                <a:cubicBezTo>
                  <a:pt x="1009" y="31"/>
                  <a:pt x="1000" y="39"/>
                  <a:pt x="990" y="39"/>
                </a:cubicBezTo>
                <a:close/>
                <a:moveTo>
                  <a:pt x="482" y="28"/>
                </a:moveTo>
                <a:cubicBezTo>
                  <a:pt x="486" y="28"/>
                  <a:pt x="490" y="24"/>
                  <a:pt x="490" y="20"/>
                </a:cubicBezTo>
                <a:cubicBezTo>
                  <a:pt x="490" y="16"/>
                  <a:pt x="486" y="12"/>
                  <a:pt x="482" y="12"/>
                </a:cubicBezTo>
                <a:cubicBezTo>
                  <a:pt x="478" y="12"/>
                  <a:pt x="474" y="16"/>
                  <a:pt x="474" y="20"/>
                </a:cubicBezTo>
                <a:cubicBezTo>
                  <a:pt x="474" y="24"/>
                  <a:pt x="478" y="28"/>
                  <a:pt x="482" y="28"/>
                </a:cubicBezTo>
                <a:close/>
                <a:moveTo>
                  <a:pt x="521" y="29"/>
                </a:moveTo>
                <a:cubicBezTo>
                  <a:pt x="526" y="29"/>
                  <a:pt x="530" y="25"/>
                  <a:pt x="530" y="20"/>
                </a:cubicBezTo>
                <a:cubicBezTo>
                  <a:pt x="530" y="15"/>
                  <a:pt x="526" y="11"/>
                  <a:pt x="521" y="11"/>
                </a:cubicBezTo>
                <a:cubicBezTo>
                  <a:pt x="516" y="11"/>
                  <a:pt x="512" y="15"/>
                  <a:pt x="512" y="20"/>
                </a:cubicBezTo>
                <a:cubicBezTo>
                  <a:pt x="512" y="25"/>
                  <a:pt x="516" y="29"/>
                  <a:pt x="521" y="29"/>
                </a:cubicBezTo>
                <a:close/>
                <a:moveTo>
                  <a:pt x="560" y="30"/>
                </a:moveTo>
                <a:cubicBezTo>
                  <a:pt x="566" y="30"/>
                  <a:pt x="570" y="25"/>
                  <a:pt x="570" y="20"/>
                </a:cubicBezTo>
                <a:cubicBezTo>
                  <a:pt x="570" y="15"/>
                  <a:pt x="566" y="10"/>
                  <a:pt x="560" y="10"/>
                </a:cubicBezTo>
                <a:cubicBezTo>
                  <a:pt x="555" y="10"/>
                  <a:pt x="550" y="15"/>
                  <a:pt x="550" y="20"/>
                </a:cubicBezTo>
                <a:cubicBezTo>
                  <a:pt x="550" y="25"/>
                  <a:pt x="555" y="30"/>
                  <a:pt x="560" y="30"/>
                </a:cubicBezTo>
                <a:close/>
                <a:moveTo>
                  <a:pt x="599" y="31"/>
                </a:moveTo>
                <a:cubicBezTo>
                  <a:pt x="605" y="31"/>
                  <a:pt x="610" y="26"/>
                  <a:pt x="610" y="20"/>
                </a:cubicBezTo>
                <a:cubicBezTo>
                  <a:pt x="610" y="14"/>
                  <a:pt x="605" y="9"/>
                  <a:pt x="599" y="9"/>
                </a:cubicBezTo>
                <a:cubicBezTo>
                  <a:pt x="593" y="9"/>
                  <a:pt x="588" y="14"/>
                  <a:pt x="588" y="20"/>
                </a:cubicBezTo>
                <a:cubicBezTo>
                  <a:pt x="588" y="26"/>
                  <a:pt x="593" y="31"/>
                  <a:pt x="599" y="31"/>
                </a:cubicBezTo>
                <a:close/>
                <a:moveTo>
                  <a:pt x="638" y="32"/>
                </a:moveTo>
                <a:cubicBezTo>
                  <a:pt x="645" y="32"/>
                  <a:pt x="650" y="27"/>
                  <a:pt x="650" y="20"/>
                </a:cubicBezTo>
                <a:cubicBezTo>
                  <a:pt x="650" y="14"/>
                  <a:pt x="645" y="8"/>
                  <a:pt x="638" y="8"/>
                </a:cubicBezTo>
                <a:cubicBezTo>
                  <a:pt x="632" y="8"/>
                  <a:pt x="626" y="14"/>
                  <a:pt x="626" y="20"/>
                </a:cubicBezTo>
                <a:cubicBezTo>
                  <a:pt x="626" y="27"/>
                  <a:pt x="632" y="32"/>
                  <a:pt x="638" y="32"/>
                </a:cubicBezTo>
                <a:close/>
                <a:moveTo>
                  <a:pt x="677" y="33"/>
                </a:moveTo>
                <a:cubicBezTo>
                  <a:pt x="684" y="33"/>
                  <a:pt x="690" y="27"/>
                  <a:pt x="690" y="20"/>
                </a:cubicBezTo>
                <a:cubicBezTo>
                  <a:pt x="690" y="13"/>
                  <a:pt x="684" y="7"/>
                  <a:pt x="677" y="7"/>
                </a:cubicBezTo>
                <a:cubicBezTo>
                  <a:pt x="670" y="7"/>
                  <a:pt x="664" y="13"/>
                  <a:pt x="664" y="20"/>
                </a:cubicBezTo>
                <a:cubicBezTo>
                  <a:pt x="664" y="27"/>
                  <a:pt x="670" y="33"/>
                  <a:pt x="677" y="33"/>
                </a:cubicBezTo>
                <a:close/>
                <a:moveTo>
                  <a:pt x="716" y="34"/>
                </a:moveTo>
                <a:cubicBezTo>
                  <a:pt x="724" y="34"/>
                  <a:pt x="730" y="28"/>
                  <a:pt x="730" y="20"/>
                </a:cubicBezTo>
                <a:cubicBezTo>
                  <a:pt x="730" y="12"/>
                  <a:pt x="724" y="6"/>
                  <a:pt x="716" y="6"/>
                </a:cubicBezTo>
                <a:cubicBezTo>
                  <a:pt x="709" y="6"/>
                  <a:pt x="703" y="12"/>
                  <a:pt x="703" y="20"/>
                </a:cubicBezTo>
                <a:cubicBezTo>
                  <a:pt x="703" y="28"/>
                  <a:pt x="709" y="34"/>
                  <a:pt x="716" y="34"/>
                </a:cubicBezTo>
                <a:close/>
                <a:moveTo>
                  <a:pt x="755" y="35"/>
                </a:moveTo>
                <a:cubicBezTo>
                  <a:pt x="764" y="35"/>
                  <a:pt x="770" y="28"/>
                  <a:pt x="770" y="20"/>
                </a:cubicBezTo>
                <a:cubicBezTo>
                  <a:pt x="770" y="12"/>
                  <a:pt x="764" y="5"/>
                  <a:pt x="755" y="5"/>
                </a:cubicBezTo>
                <a:cubicBezTo>
                  <a:pt x="747" y="5"/>
                  <a:pt x="741" y="12"/>
                  <a:pt x="741" y="20"/>
                </a:cubicBezTo>
                <a:cubicBezTo>
                  <a:pt x="741" y="28"/>
                  <a:pt x="747" y="35"/>
                  <a:pt x="755" y="35"/>
                </a:cubicBezTo>
                <a:close/>
                <a:moveTo>
                  <a:pt x="794" y="36"/>
                </a:moveTo>
                <a:cubicBezTo>
                  <a:pt x="803" y="36"/>
                  <a:pt x="810" y="29"/>
                  <a:pt x="810" y="20"/>
                </a:cubicBezTo>
                <a:cubicBezTo>
                  <a:pt x="810" y="11"/>
                  <a:pt x="803" y="4"/>
                  <a:pt x="794" y="4"/>
                </a:cubicBezTo>
                <a:cubicBezTo>
                  <a:pt x="786" y="4"/>
                  <a:pt x="779" y="11"/>
                  <a:pt x="779" y="20"/>
                </a:cubicBezTo>
                <a:cubicBezTo>
                  <a:pt x="779" y="29"/>
                  <a:pt x="786" y="36"/>
                  <a:pt x="794" y="36"/>
                </a:cubicBezTo>
                <a:close/>
                <a:moveTo>
                  <a:pt x="833" y="37"/>
                </a:moveTo>
                <a:cubicBezTo>
                  <a:pt x="843" y="37"/>
                  <a:pt x="850" y="29"/>
                  <a:pt x="850" y="20"/>
                </a:cubicBezTo>
                <a:cubicBezTo>
                  <a:pt x="850" y="11"/>
                  <a:pt x="843" y="3"/>
                  <a:pt x="833" y="3"/>
                </a:cubicBezTo>
                <a:cubicBezTo>
                  <a:pt x="824" y="3"/>
                  <a:pt x="817" y="11"/>
                  <a:pt x="817" y="20"/>
                </a:cubicBezTo>
                <a:cubicBezTo>
                  <a:pt x="817" y="29"/>
                  <a:pt x="824" y="37"/>
                  <a:pt x="833" y="37"/>
                </a:cubicBezTo>
                <a:close/>
                <a:moveTo>
                  <a:pt x="873" y="38"/>
                </a:moveTo>
                <a:cubicBezTo>
                  <a:pt x="882" y="38"/>
                  <a:pt x="890" y="30"/>
                  <a:pt x="890" y="20"/>
                </a:cubicBezTo>
                <a:cubicBezTo>
                  <a:pt x="890" y="10"/>
                  <a:pt x="882" y="2"/>
                  <a:pt x="873" y="2"/>
                </a:cubicBezTo>
                <a:cubicBezTo>
                  <a:pt x="863" y="2"/>
                  <a:pt x="855" y="10"/>
                  <a:pt x="855" y="20"/>
                </a:cubicBezTo>
                <a:cubicBezTo>
                  <a:pt x="855" y="30"/>
                  <a:pt x="863" y="38"/>
                  <a:pt x="873" y="38"/>
                </a:cubicBezTo>
                <a:close/>
                <a:moveTo>
                  <a:pt x="912" y="39"/>
                </a:moveTo>
                <a:cubicBezTo>
                  <a:pt x="922" y="39"/>
                  <a:pt x="930" y="31"/>
                  <a:pt x="930" y="20"/>
                </a:cubicBezTo>
                <a:cubicBezTo>
                  <a:pt x="930" y="10"/>
                  <a:pt x="922" y="1"/>
                  <a:pt x="912" y="1"/>
                </a:cubicBezTo>
                <a:cubicBezTo>
                  <a:pt x="901" y="1"/>
                  <a:pt x="893" y="10"/>
                  <a:pt x="893" y="20"/>
                </a:cubicBezTo>
                <a:cubicBezTo>
                  <a:pt x="893" y="31"/>
                  <a:pt x="901" y="39"/>
                  <a:pt x="912" y="39"/>
                </a:cubicBezTo>
                <a:close/>
                <a:moveTo>
                  <a:pt x="951" y="40"/>
                </a:moveTo>
                <a:cubicBezTo>
                  <a:pt x="962" y="40"/>
                  <a:pt x="971" y="31"/>
                  <a:pt x="971" y="20"/>
                </a:cubicBezTo>
                <a:cubicBezTo>
                  <a:pt x="971" y="9"/>
                  <a:pt x="962" y="0"/>
                  <a:pt x="951" y="0"/>
                </a:cubicBezTo>
                <a:cubicBezTo>
                  <a:pt x="940" y="0"/>
                  <a:pt x="931" y="9"/>
                  <a:pt x="931" y="20"/>
                </a:cubicBezTo>
                <a:cubicBezTo>
                  <a:pt x="931" y="31"/>
                  <a:pt x="940" y="40"/>
                  <a:pt x="951" y="40"/>
                </a:cubicBezTo>
                <a:close/>
                <a:moveTo>
                  <a:pt x="1430" y="27"/>
                </a:moveTo>
                <a:cubicBezTo>
                  <a:pt x="1589" y="25"/>
                  <a:pt x="1747" y="24"/>
                  <a:pt x="1901" y="20"/>
                </a:cubicBezTo>
                <a:cubicBezTo>
                  <a:pt x="1775" y="17"/>
                  <a:pt x="1598" y="15"/>
                  <a:pt x="1431" y="14"/>
                </a:cubicBezTo>
                <a:cubicBezTo>
                  <a:pt x="1432" y="16"/>
                  <a:pt x="1432" y="18"/>
                  <a:pt x="1432" y="20"/>
                </a:cubicBezTo>
                <a:cubicBezTo>
                  <a:pt x="1432" y="22"/>
                  <a:pt x="1431" y="25"/>
                  <a:pt x="143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4380645" y="3050967"/>
            <a:ext cx="3338966" cy="66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 smtClean="0"/>
              <a:t>TEXT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7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t="21880" b="19671"/>
          <a:stretch/>
        </p:blipFill>
        <p:spPr>
          <a:xfrm>
            <a:off x="-16615" y="-247650"/>
            <a:ext cx="12287341" cy="7181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3657" y="-76272"/>
            <a:ext cx="6146796" cy="693427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 2183"/>
          <p:cNvSpPr>
            <a:spLocks/>
          </p:cNvSpPr>
          <p:nvPr userDrawn="1"/>
        </p:nvSpPr>
        <p:spPr bwMode="auto">
          <a:xfrm rot="5400000">
            <a:off x="4420746" y="-99108"/>
            <a:ext cx="3412616" cy="7019961"/>
          </a:xfrm>
          <a:custGeom>
            <a:avLst/>
            <a:gdLst>
              <a:gd name="T0" fmla="*/ 206 w 2819"/>
              <a:gd name="T1" fmla="*/ 0 h 5665"/>
              <a:gd name="T2" fmla="*/ 2809 w 2819"/>
              <a:gd name="T3" fmla="*/ 32 h 5665"/>
              <a:gd name="T4" fmla="*/ 2819 w 2819"/>
              <a:gd name="T5" fmla="*/ 5652 h 5665"/>
              <a:gd name="T6" fmla="*/ 220 w 2819"/>
              <a:gd name="T7" fmla="*/ 5665 h 5665"/>
              <a:gd name="T8" fmla="*/ 206 w 2819"/>
              <a:gd name="T9" fmla="*/ 0 h 5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9" h="5665">
                <a:moveTo>
                  <a:pt x="206" y="0"/>
                </a:moveTo>
                <a:cubicBezTo>
                  <a:pt x="2809" y="32"/>
                  <a:pt x="2809" y="32"/>
                  <a:pt x="2809" y="32"/>
                </a:cubicBezTo>
                <a:cubicBezTo>
                  <a:pt x="2819" y="5652"/>
                  <a:pt x="2819" y="5652"/>
                  <a:pt x="2819" y="5652"/>
                </a:cubicBezTo>
                <a:cubicBezTo>
                  <a:pt x="220" y="5665"/>
                  <a:pt x="220" y="5665"/>
                  <a:pt x="220" y="5665"/>
                </a:cubicBezTo>
                <a:cubicBezTo>
                  <a:pt x="0" y="3783"/>
                  <a:pt x="57" y="1906"/>
                  <a:pt x="206" y="0"/>
                </a:cubicBezTo>
                <a:close/>
              </a:path>
            </a:pathLst>
          </a:custGeom>
          <a:solidFill>
            <a:srgbClr val="170F0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183"/>
          <p:cNvSpPr>
            <a:spLocks/>
          </p:cNvSpPr>
          <p:nvPr userDrawn="1"/>
        </p:nvSpPr>
        <p:spPr bwMode="auto">
          <a:xfrm rot="16200000">
            <a:off x="4420745" y="122732"/>
            <a:ext cx="3412616" cy="7019961"/>
          </a:xfrm>
          <a:custGeom>
            <a:avLst/>
            <a:gdLst>
              <a:gd name="T0" fmla="*/ 206 w 2819"/>
              <a:gd name="T1" fmla="*/ 0 h 5665"/>
              <a:gd name="T2" fmla="*/ 2809 w 2819"/>
              <a:gd name="T3" fmla="*/ 32 h 5665"/>
              <a:gd name="T4" fmla="*/ 2819 w 2819"/>
              <a:gd name="T5" fmla="*/ 5652 h 5665"/>
              <a:gd name="T6" fmla="*/ 220 w 2819"/>
              <a:gd name="T7" fmla="*/ 5665 h 5665"/>
              <a:gd name="T8" fmla="*/ 206 w 2819"/>
              <a:gd name="T9" fmla="*/ 0 h 5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9" h="5665">
                <a:moveTo>
                  <a:pt x="206" y="0"/>
                </a:moveTo>
                <a:cubicBezTo>
                  <a:pt x="2809" y="32"/>
                  <a:pt x="2809" y="32"/>
                  <a:pt x="2809" y="32"/>
                </a:cubicBezTo>
                <a:cubicBezTo>
                  <a:pt x="2819" y="5652"/>
                  <a:pt x="2819" y="5652"/>
                  <a:pt x="2819" y="5652"/>
                </a:cubicBezTo>
                <a:cubicBezTo>
                  <a:pt x="220" y="5665"/>
                  <a:pt x="220" y="5665"/>
                  <a:pt x="220" y="5665"/>
                </a:cubicBezTo>
                <a:cubicBezTo>
                  <a:pt x="0" y="3783"/>
                  <a:pt x="57" y="1906"/>
                  <a:pt x="206" y="0"/>
                </a:cubicBezTo>
                <a:close/>
              </a:path>
            </a:pathLst>
          </a:custGeom>
          <a:solidFill>
            <a:srgbClr val="170F0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/>
          <a:srcRect t="39391" b="34923"/>
          <a:stretch/>
        </p:blipFill>
        <p:spPr>
          <a:xfrm>
            <a:off x="-16615" y="1946787"/>
            <a:ext cx="12287341" cy="31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7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Arial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634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2750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69" r:id="rId7"/>
    <p:sldLayoutId id="214748367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13" y="704802"/>
            <a:ext cx="4280538" cy="1003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906" y="3181482"/>
            <a:ext cx="7143751" cy="16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406" y="5143332"/>
            <a:ext cx="4128750" cy="933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1251" y="2060248"/>
            <a:ext cx="2575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DBD1B3"/>
                </a:solidFill>
              </a:rPr>
              <a:t>项目策划</a:t>
            </a:r>
            <a:endParaRPr lang="zh-CN" altLang="en-US" sz="4400" b="1" dirty="0">
              <a:solidFill>
                <a:srgbClr val="DBD1B3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4897277" y="3757327"/>
            <a:ext cx="5732623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2363" y="4598384"/>
            <a:ext cx="2213355" cy="2769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200" dirty="0">
                <a:solidFill>
                  <a:schemeClr val="accent1"/>
                </a:solidFill>
              </a:rPr>
              <a:t>PRESENTED</a:t>
            </a:r>
            <a:r>
              <a:rPr kumimoji="1" lang="zh-CN" altLang="en-US" sz="1200" dirty="0">
                <a:solidFill>
                  <a:schemeClr val="accent1"/>
                </a:solidFill>
              </a:rPr>
              <a:t> </a:t>
            </a:r>
            <a:r>
              <a:rPr kumimoji="1" lang="en-US" altLang="zh-CN" sz="1200" dirty="0">
                <a:solidFill>
                  <a:schemeClr val="accent1"/>
                </a:solidFill>
              </a:rPr>
              <a:t>BY</a:t>
            </a:r>
            <a:r>
              <a:rPr kumimoji="1" lang="zh-CN" altLang="en-US" sz="1200" dirty="0">
                <a:solidFill>
                  <a:schemeClr val="accent1"/>
                </a:solidFill>
              </a:rPr>
              <a:t> </a:t>
            </a:r>
            <a:r>
              <a:rPr kumimoji="1" lang="en-US" altLang="zh-CN" sz="1200" dirty="0" err="1" smtClean="0">
                <a:solidFill>
                  <a:schemeClr val="accent1"/>
                </a:solidFill>
              </a:rPr>
              <a:t>OfficePLUS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图片 7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06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91962" y="3094510"/>
            <a:ext cx="3877984" cy="668337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5682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82447" y="2762547"/>
            <a:ext cx="4373210" cy="807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标题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。标题数字等都可以通过点击和重新输入进行更改，顶部“开始”面板中可以对字体、字号、颜色、行距等进行修改。</a:t>
            </a:r>
            <a:endParaRPr lang="en-US" altLang="zh-CN" sz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2447" y="2353291"/>
            <a:ext cx="3014392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点击</a:t>
            </a: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此处添加标题</a:t>
            </a:r>
          </a:p>
          <a:p>
            <a:pPr algn="ctr" defTabSz="685800"/>
            <a:endParaRPr lang="en-US" altLang="zh-CN" b="1" dirty="0">
              <a:solidFill>
                <a:schemeClr val="accent1">
                  <a:lumMod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2447" y="4971917"/>
            <a:ext cx="4373210" cy="807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91275" y="4578724"/>
            <a:ext cx="2656203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点击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此处添加标题</a:t>
            </a:r>
          </a:p>
          <a:p>
            <a:pPr algn="ctr" defTabSz="685800"/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2922" y="1836665"/>
            <a:ext cx="1174107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3600" dirty="0" smtClean="0">
                <a:solidFill>
                  <a:schemeClr val="accent1">
                    <a:lumMod val="10000"/>
                  </a:schemeClr>
                </a:solidFill>
              </a:rPr>
              <a:t>80</a:t>
            </a:r>
            <a:r>
              <a:rPr lang="en-US" altLang="zh-CN" sz="2800" dirty="0" smtClean="0">
                <a:solidFill>
                  <a:schemeClr val="accent1">
                    <a:lumMod val="10000"/>
                  </a:schemeClr>
                </a:solidFill>
              </a:rPr>
              <a:t>%</a:t>
            </a:r>
            <a:endParaRPr lang="zh-CN" altLang="en-US" sz="36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2922" y="4071304"/>
            <a:ext cx="1174107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3600" dirty="0" smtClean="0">
                <a:solidFill>
                  <a:schemeClr val="accent2">
                    <a:lumMod val="75000"/>
                  </a:schemeClr>
                </a:solidFill>
              </a:rPr>
              <a:t>72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  <a:endParaRPr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940525569"/>
              </p:ext>
            </p:extLst>
          </p:nvPr>
        </p:nvGraphicFramePr>
        <p:xfrm>
          <a:off x="6865259" y="1747812"/>
          <a:ext cx="3252711" cy="194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737166160"/>
              </p:ext>
            </p:extLst>
          </p:nvPr>
        </p:nvGraphicFramePr>
        <p:xfrm>
          <a:off x="6865259" y="4107386"/>
          <a:ext cx="3252711" cy="194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124177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  <p:sp>
        <p:nvSpPr>
          <p:cNvPr id="9" name="五边形 8"/>
          <p:cNvSpPr/>
          <p:nvPr/>
        </p:nvSpPr>
        <p:spPr>
          <a:xfrm flipH="1">
            <a:off x="7608743" y="2304801"/>
            <a:ext cx="3233088" cy="3322532"/>
          </a:xfrm>
          <a:prstGeom prst="homePlate">
            <a:avLst>
              <a:gd name="adj" fmla="val 36435"/>
            </a:avLst>
          </a:prstGeom>
          <a:noFill/>
          <a:ln w="50800" cmpd="tri"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00708" y="2019015"/>
            <a:ext cx="2532804" cy="1810704"/>
            <a:chOff x="4700708" y="2019015"/>
            <a:chExt cx="2532804" cy="1810704"/>
          </a:xfrm>
        </p:grpSpPr>
        <p:sp>
          <p:nvSpPr>
            <p:cNvPr id="5" name="等腰三角形 4"/>
            <p:cNvSpPr/>
            <p:nvPr/>
          </p:nvSpPr>
          <p:spPr>
            <a:xfrm>
              <a:off x="4700708" y="2019015"/>
              <a:ext cx="2532804" cy="1810704"/>
            </a:xfrm>
            <a:prstGeom prst="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18"/>
            <p:cNvSpPr txBox="1">
              <a:spLocks noChangeArrowheads="1"/>
            </p:cNvSpPr>
            <p:nvPr/>
          </p:nvSpPr>
          <p:spPr bwMode="auto">
            <a:xfrm>
              <a:off x="5717899" y="2531506"/>
              <a:ext cx="4587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EAE7D4"/>
                  </a:solidFill>
                  <a:latin typeface="+mn-lt"/>
                </a:rPr>
                <a:t>A</a:t>
              </a:r>
              <a:endParaRPr lang="zh-CN" altLang="en-US" sz="3200" dirty="0" smtClean="0">
                <a:solidFill>
                  <a:srgbClr val="EAE7D4"/>
                </a:solidFill>
                <a:latin typeface="+mn-lt"/>
              </a:endParaRPr>
            </a:p>
          </p:txBody>
        </p:sp>
        <p:sp>
          <p:nvSpPr>
            <p:cNvPr id="14" name="矩形 7"/>
            <p:cNvSpPr>
              <a:spLocks noChangeArrowheads="1"/>
            </p:cNvSpPr>
            <p:nvPr/>
          </p:nvSpPr>
          <p:spPr bwMode="auto">
            <a:xfrm>
              <a:off x="5430200" y="3098804"/>
              <a:ext cx="970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EAE7D4"/>
                  </a:solidFill>
                  <a:latin typeface="+mn-lt"/>
                </a:rPr>
                <a:t>TEXT</a:t>
              </a:r>
              <a:endParaRPr lang="zh-CN" altLang="en-US" sz="2400" b="1" dirty="0" smtClean="0">
                <a:solidFill>
                  <a:srgbClr val="EAE7D4"/>
                </a:solidFill>
                <a:latin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13797" y="4078418"/>
            <a:ext cx="2534985" cy="1810704"/>
            <a:chOff x="4713797" y="4078418"/>
            <a:chExt cx="2534985" cy="1810704"/>
          </a:xfrm>
        </p:grpSpPr>
        <p:sp>
          <p:nvSpPr>
            <p:cNvPr id="7" name="等腰三角形 6"/>
            <p:cNvSpPr/>
            <p:nvPr/>
          </p:nvSpPr>
          <p:spPr>
            <a:xfrm flipV="1">
              <a:off x="4713797" y="4078418"/>
              <a:ext cx="2534985" cy="1810704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5774620" y="4213496"/>
              <a:ext cx="4587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EAE7D4"/>
                  </a:solidFill>
                  <a:latin typeface="+mn-lt"/>
                </a:rPr>
                <a:t>B</a:t>
              </a:r>
              <a:endParaRPr lang="zh-CN" altLang="en-US" sz="3200" smtClean="0">
                <a:solidFill>
                  <a:srgbClr val="EAE7D4"/>
                </a:solidFill>
                <a:latin typeface="+mn-lt"/>
              </a:endParaRPr>
            </a:p>
          </p:txBody>
        </p:sp>
        <p:sp>
          <p:nvSpPr>
            <p:cNvPr id="15" name="矩形 7"/>
            <p:cNvSpPr>
              <a:spLocks noChangeArrowheads="1"/>
            </p:cNvSpPr>
            <p:nvPr/>
          </p:nvSpPr>
          <p:spPr bwMode="auto">
            <a:xfrm>
              <a:off x="5443468" y="4640017"/>
              <a:ext cx="970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EAE7D4"/>
                  </a:solidFill>
                  <a:latin typeface="+mn-lt"/>
                </a:rPr>
                <a:t>TEXT</a:t>
              </a:r>
              <a:endParaRPr lang="zh-CN" altLang="en-US" sz="2400" b="1" dirty="0" smtClean="0">
                <a:solidFill>
                  <a:srgbClr val="EAE7D4"/>
                </a:solidFill>
                <a:latin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77632" y="1894666"/>
            <a:ext cx="2534985" cy="1810704"/>
            <a:chOff x="6177632" y="1894666"/>
            <a:chExt cx="2534985" cy="1810704"/>
          </a:xfrm>
        </p:grpSpPr>
        <p:sp>
          <p:nvSpPr>
            <p:cNvPr id="8" name="等腰三角形 7"/>
            <p:cNvSpPr/>
            <p:nvPr/>
          </p:nvSpPr>
          <p:spPr>
            <a:xfrm flipV="1">
              <a:off x="6177632" y="1894666"/>
              <a:ext cx="2534985" cy="181070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7212274" y="2106099"/>
              <a:ext cx="4812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EAE7D4"/>
                  </a:solidFill>
                  <a:latin typeface="+mn-lt"/>
                </a:rPr>
                <a:t>C</a:t>
              </a:r>
              <a:endParaRPr lang="zh-CN" altLang="en-US" sz="3200" smtClean="0">
                <a:solidFill>
                  <a:srgbClr val="EAE7D4"/>
                </a:solidFill>
                <a:latin typeface="+mn-lt"/>
              </a:endParaRPr>
            </a:p>
          </p:txBody>
        </p: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6952178" y="2538316"/>
              <a:ext cx="970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EAE7D4"/>
                  </a:solidFill>
                  <a:latin typeface="+mn-lt"/>
                </a:rPr>
                <a:t>TEXT</a:t>
              </a:r>
              <a:endParaRPr lang="zh-CN" altLang="en-US" sz="2400" b="1" dirty="0" smtClean="0">
                <a:solidFill>
                  <a:srgbClr val="EAE7D4"/>
                </a:solidFill>
                <a:latin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08174" y="4215857"/>
            <a:ext cx="2532803" cy="1812885"/>
            <a:chOff x="6208174" y="4215857"/>
            <a:chExt cx="2532803" cy="1812885"/>
          </a:xfrm>
        </p:grpSpPr>
        <p:sp>
          <p:nvSpPr>
            <p:cNvPr id="6" name="等腰三角形 5"/>
            <p:cNvSpPr/>
            <p:nvPr/>
          </p:nvSpPr>
          <p:spPr>
            <a:xfrm>
              <a:off x="6208174" y="4215857"/>
              <a:ext cx="2532803" cy="1812885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9"/>
            <p:cNvSpPr txBox="1">
              <a:spLocks noChangeArrowheads="1"/>
            </p:cNvSpPr>
            <p:nvPr/>
          </p:nvSpPr>
          <p:spPr bwMode="auto">
            <a:xfrm>
              <a:off x="7260269" y="4795798"/>
              <a:ext cx="4924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smtClean="0">
                  <a:solidFill>
                    <a:srgbClr val="EAE7D4"/>
                  </a:solidFill>
                  <a:latin typeface="+mn-lt"/>
                </a:rPr>
                <a:t>D</a:t>
              </a:r>
              <a:endParaRPr lang="zh-CN" altLang="en-US" sz="3200" smtClean="0">
                <a:solidFill>
                  <a:srgbClr val="EAE7D4"/>
                </a:solidFill>
                <a:latin typeface="+mn-lt"/>
              </a:endParaRPr>
            </a:p>
          </p:txBody>
        </p:sp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6989177" y="5334734"/>
              <a:ext cx="970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EAE7D4"/>
                  </a:solidFill>
                  <a:latin typeface="+mn-lt"/>
                </a:rPr>
                <a:t>TEXT</a:t>
              </a:r>
              <a:endParaRPr lang="zh-CN" altLang="en-US" sz="2400" b="1" dirty="0" smtClean="0">
                <a:solidFill>
                  <a:srgbClr val="EAE7D4"/>
                </a:solidFill>
                <a:latin typeface="+mn-lt"/>
              </a:endParaRPr>
            </a:p>
          </p:txBody>
        </p:sp>
      </p:grp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8349037" y="3113411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b="1" dirty="0" smtClean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8335270" y="3485854"/>
            <a:ext cx="23408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5166" y="2788506"/>
            <a:ext cx="3375734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标题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。标题数字等都可以通过点击和重新输入进行更改，顶部“开始”面板中可以对字体、字号、颜色、行距等进行修改。</a:t>
            </a:r>
            <a:endParaRPr lang="en-US" altLang="zh-CN" sz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5166" y="2379250"/>
            <a:ext cx="3014392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点击</a:t>
            </a: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此处添加标题</a:t>
            </a:r>
          </a:p>
          <a:p>
            <a:pPr algn="ctr" defTabSz="685800"/>
            <a:endParaRPr lang="en-US" altLang="zh-CN" b="1" dirty="0">
              <a:solidFill>
                <a:schemeClr val="accent1">
                  <a:lumMod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5166" y="4109103"/>
            <a:ext cx="3375734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defTabSz="685800"/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标题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  <a:latin typeface="微软雅黑"/>
              </a:rPr>
              <a:t>。标题数字等都可以通过点击和重新输入进行更改，顶部“开始”面板中可以对字体、字号、颜色、行距等进行修改。</a:t>
            </a:r>
            <a:endParaRPr lang="en-US" altLang="zh-CN" sz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45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 flipH="1">
            <a:off x="953377" y="1886637"/>
            <a:ext cx="253841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DC3D2A"/>
                </a:solidFill>
                <a:latin typeface="Century Gothic" pitchFamily="34" charset="0"/>
              </a:defRPr>
            </a:lvl1pPr>
          </a:lstStyle>
          <a:p>
            <a:pPr defTabSz="914400"/>
            <a:r>
              <a:rPr lang="en-US" altLang="zh-CN" sz="13800" b="0" dirty="0">
                <a:solidFill>
                  <a:schemeClr val="accent2">
                    <a:lumMod val="20000"/>
                    <a:lumOff val="80000"/>
                  </a:schemeClr>
                </a:solidFill>
                <a:latin typeface="Broadway" pitchFamily="82" charset="0"/>
              </a:rPr>
              <a:t>01</a:t>
            </a:r>
            <a:endParaRPr lang="zh-CN" altLang="en-US" sz="13800" b="0" dirty="0">
              <a:solidFill>
                <a:schemeClr val="accent2">
                  <a:lumMod val="20000"/>
                  <a:lumOff val="80000"/>
                </a:schemeClr>
              </a:solidFill>
              <a:latin typeface="Broadway" pitchFamily="8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062" y="3105757"/>
            <a:ext cx="2387505" cy="484431"/>
          </a:xfrm>
          <a:prstGeom prst="rect">
            <a:avLst/>
          </a:prstGeom>
          <a:solidFill>
            <a:srgbClr val="DBD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 flipH="1">
            <a:off x="3454890" y="1915664"/>
            <a:ext cx="247375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DCC12A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3800" b="0" dirty="0">
                <a:solidFill>
                  <a:schemeClr val="accent1">
                    <a:lumMod val="75000"/>
                  </a:schemeClr>
                </a:solidFill>
                <a:latin typeface="Broadway" pitchFamily="82" charset="0"/>
              </a:rPr>
              <a:t>02</a:t>
            </a:r>
            <a:endParaRPr lang="zh-CN" altLang="en-US" sz="13800" b="0" dirty="0">
              <a:solidFill>
                <a:schemeClr val="accent1">
                  <a:lumMod val="75000"/>
                </a:schemeClr>
              </a:solidFill>
              <a:latin typeface="Broadway" pitchFamily="8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2578" y="3146570"/>
            <a:ext cx="2426066" cy="461289"/>
          </a:xfrm>
          <a:prstGeom prst="rect">
            <a:avLst/>
          </a:prstGeom>
          <a:solidFill>
            <a:srgbClr val="DBD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 flipH="1">
            <a:off x="6179066" y="1936572"/>
            <a:ext cx="247375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3800" b="0" dirty="0">
                <a:solidFill>
                  <a:schemeClr val="accent2">
                    <a:lumMod val="75000"/>
                  </a:schemeClr>
                </a:solidFill>
                <a:latin typeface="Broadway" pitchFamily="82" charset="0"/>
              </a:rPr>
              <a:t>03</a:t>
            </a:r>
            <a:endParaRPr lang="zh-CN" altLang="en-US" sz="13800" b="0" dirty="0">
              <a:solidFill>
                <a:schemeClr val="accent2">
                  <a:lumMod val="75000"/>
                </a:schemeClr>
              </a:solidFill>
              <a:latin typeface="Broadway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5788" y="3108461"/>
            <a:ext cx="2587031" cy="481727"/>
          </a:xfrm>
          <a:prstGeom prst="rect">
            <a:avLst/>
          </a:prstGeom>
          <a:solidFill>
            <a:srgbClr val="DBD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 flipH="1">
            <a:off x="8950207" y="1915664"/>
            <a:ext cx="24530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09EBA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3800" b="0" dirty="0">
                <a:solidFill>
                  <a:schemeClr val="accent3">
                    <a:lumMod val="50000"/>
                  </a:schemeClr>
                </a:solidFill>
                <a:latin typeface="Broadway" pitchFamily="82" charset="0"/>
              </a:rPr>
              <a:t>04</a:t>
            </a:r>
            <a:endParaRPr lang="zh-CN" altLang="en-US" sz="13800" b="0" dirty="0">
              <a:solidFill>
                <a:schemeClr val="accent3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74442" y="3133536"/>
            <a:ext cx="2548149" cy="438553"/>
          </a:xfrm>
          <a:prstGeom prst="rect">
            <a:avLst/>
          </a:prstGeom>
          <a:solidFill>
            <a:srgbClr val="DBD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64034" y="3182120"/>
            <a:ext cx="2059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 b="1">
                <a:solidFill>
                  <a:srgbClr val="DC3D2A"/>
                </a:solidFill>
                <a:latin typeface="Century Gothic" pitchFamily="34" charset="0"/>
              </a:defRPr>
            </a:lvl1pPr>
          </a:lstStyle>
          <a:p>
            <a:pPr defTabSz="914400"/>
            <a:r>
              <a:rPr lang="en-US" altLang="zh-CN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ADD YOUR TEXT</a:t>
            </a:r>
            <a:endParaRPr lang="zh-CN" altLang="en-US" sz="1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6434446" y="3179299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ADD YOUR TEXT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1006359" y="3909321"/>
            <a:ext cx="222804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3587315" y="3909321"/>
            <a:ext cx="222804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268761" y="3906500"/>
            <a:ext cx="222804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9062708" y="3906500"/>
            <a:ext cx="222804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3753000" y="3202757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DCC12A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ADD YOUR TEXT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9200179" y="3171031"/>
            <a:ext cx="18966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09EBA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</a:rPr>
              <a:t>ADD YOUR TEXT</a:t>
            </a:r>
            <a:endParaRPr lang="zh-CN" alt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149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56" y="3524382"/>
            <a:ext cx="7143751" cy="168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50365" y="2403148"/>
            <a:ext cx="3983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DBD1B3"/>
                </a:solidFill>
              </a:rPr>
              <a:t>THANK YOU!</a:t>
            </a:r>
            <a:endParaRPr lang="zh-CN" altLang="en-US" sz="4400" b="1" dirty="0">
              <a:solidFill>
                <a:srgbClr val="DBD1B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2613" y="4044925"/>
            <a:ext cx="2213355" cy="2769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200" dirty="0">
                <a:solidFill>
                  <a:schemeClr val="accent1"/>
                </a:solidFill>
              </a:rPr>
              <a:t>PRESENTED</a:t>
            </a:r>
            <a:r>
              <a:rPr kumimoji="1" lang="zh-CN" altLang="en-US" sz="1200" dirty="0">
                <a:solidFill>
                  <a:schemeClr val="accent1"/>
                </a:solidFill>
              </a:rPr>
              <a:t> </a:t>
            </a:r>
            <a:r>
              <a:rPr kumimoji="1" lang="en-US" altLang="zh-CN" sz="1200" dirty="0">
                <a:solidFill>
                  <a:schemeClr val="accent1"/>
                </a:solidFill>
              </a:rPr>
              <a:t>BY</a:t>
            </a:r>
            <a:r>
              <a:rPr kumimoji="1" lang="zh-CN" altLang="en-US" sz="1200" dirty="0">
                <a:solidFill>
                  <a:schemeClr val="accent1"/>
                </a:solidFill>
              </a:rPr>
              <a:t> </a:t>
            </a:r>
            <a:r>
              <a:rPr kumimoji="1" lang="en-US" altLang="zh-CN" sz="1200" dirty="0" err="1" smtClean="0">
                <a:solidFill>
                  <a:schemeClr val="accent1"/>
                </a:solidFill>
              </a:rPr>
              <a:t>OfficePLUS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98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5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880" b="19671"/>
          <a:stretch/>
        </p:blipFill>
        <p:spPr>
          <a:xfrm>
            <a:off x="-16615" y="-247650"/>
            <a:ext cx="12287341" cy="718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6" y="-76272"/>
            <a:ext cx="6146796" cy="693427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Freeform 2183"/>
          <p:cNvSpPr>
            <a:spLocks/>
          </p:cNvSpPr>
          <p:nvPr/>
        </p:nvSpPr>
        <p:spPr bwMode="auto">
          <a:xfrm>
            <a:off x="3088671" y="-123861"/>
            <a:ext cx="3412616" cy="7019961"/>
          </a:xfrm>
          <a:custGeom>
            <a:avLst/>
            <a:gdLst>
              <a:gd name="T0" fmla="*/ 206 w 2819"/>
              <a:gd name="T1" fmla="*/ 0 h 5665"/>
              <a:gd name="T2" fmla="*/ 2809 w 2819"/>
              <a:gd name="T3" fmla="*/ 32 h 5665"/>
              <a:gd name="T4" fmla="*/ 2819 w 2819"/>
              <a:gd name="T5" fmla="*/ 5652 h 5665"/>
              <a:gd name="T6" fmla="*/ 220 w 2819"/>
              <a:gd name="T7" fmla="*/ 5665 h 5665"/>
              <a:gd name="T8" fmla="*/ 206 w 2819"/>
              <a:gd name="T9" fmla="*/ 0 h 5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9" h="5665">
                <a:moveTo>
                  <a:pt x="206" y="0"/>
                </a:moveTo>
                <a:cubicBezTo>
                  <a:pt x="2809" y="32"/>
                  <a:pt x="2809" y="32"/>
                  <a:pt x="2809" y="32"/>
                </a:cubicBezTo>
                <a:cubicBezTo>
                  <a:pt x="2819" y="5652"/>
                  <a:pt x="2819" y="5652"/>
                  <a:pt x="2819" y="5652"/>
                </a:cubicBezTo>
                <a:cubicBezTo>
                  <a:pt x="220" y="5665"/>
                  <a:pt x="220" y="5665"/>
                  <a:pt x="220" y="5665"/>
                </a:cubicBezTo>
                <a:cubicBezTo>
                  <a:pt x="0" y="3783"/>
                  <a:pt x="57" y="1906"/>
                  <a:pt x="206" y="0"/>
                </a:cubicBezTo>
                <a:close/>
              </a:path>
            </a:pathLst>
          </a:custGeom>
          <a:solidFill>
            <a:srgbClr val="170F0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7262" t="21880" b="19671"/>
          <a:stretch/>
        </p:blipFill>
        <p:spPr>
          <a:xfrm>
            <a:off x="3333135" y="-200061"/>
            <a:ext cx="8937591" cy="71342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086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1880" b="19671"/>
          <a:stretch/>
        </p:blipFill>
        <p:spPr>
          <a:xfrm>
            <a:off x="-16615" y="-247650"/>
            <a:ext cx="12287341" cy="718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657" y="-76272"/>
            <a:ext cx="6146796" cy="693427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Freeform 2183"/>
          <p:cNvSpPr>
            <a:spLocks/>
          </p:cNvSpPr>
          <p:nvPr/>
        </p:nvSpPr>
        <p:spPr bwMode="auto">
          <a:xfrm rot="5400000">
            <a:off x="4420746" y="-99108"/>
            <a:ext cx="3412616" cy="7019961"/>
          </a:xfrm>
          <a:custGeom>
            <a:avLst/>
            <a:gdLst>
              <a:gd name="T0" fmla="*/ 206 w 2819"/>
              <a:gd name="T1" fmla="*/ 0 h 5665"/>
              <a:gd name="T2" fmla="*/ 2809 w 2819"/>
              <a:gd name="T3" fmla="*/ 32 h 5665"/>
              <a:gd name="T4" fmla="*/ 2819 w 2819"/>
              <a:gd name="T5" fmla="*/ 5652 h 5665"/>
              <a:gd name="T6" fmla="*/ 220 w 2819"/>
              <a:gd name="T7" fmla="*/ 5665 h 5665"/>
              <a:gd name="T8" fmla="*/ 206 w 2819"/>
              <a:gd name="T9" fmla="*/ 0 h 5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9" h="5665">
                <a:moveTo>
                  <a:pt x="206" y="0"/>
                </a:moveTo>
                <a:cubicBezTo>
                  <a:pt x="2809" y="32"/>
                  <a:pt x="2809" y="32"/>
                  <a:pt x="2809" y="32"/>
                </a:cubicBezTo>
                <a:cubicBezTo>
                  <a:pt x="2819" y="5652"/>
                  <a:pt x="2819" y="5652"/>
                  <a:pt x="2819" y="5652"/>
                </a:cubicBezTo>
                <a:cubicBezTo>
                  <a:pt x="220" y="5665"/>
                  <a:pt x="220" y="5665"/>
                  <a:pt x="220" y="5665"/>
                </a:cubicBezTo>
                <a:cubicBezTo>
                  <a:pt x="0" y="3783"/>
                  <a:pt x="57" y="1906"/>
                  <a:pt x="206" y="0"/>
                </a:cubicBezTo>
                <a:close/>
              </a:path>
            </a:pathLst>
          </a:custGeom>
          <a:solidFill>
            <a:srgbClr val="170F0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2183"/>
          <p:cNvSpPr>
            <a:spLocks/>
          </p:cNvSpPr>
          <p:nvPr/>
        </p:nvSpPr>
        <p:spPr bwMode="auto">
          <a:xfrm rot="16200000">
            <a:off x="4420745" y="122732"/>
            <a:ext cx="3412616" cy="7019961"/>
          </a:xfrm>
          <a:custGeom>
            <a:avLst/>
            <a:gdLst>
              <a:gd name="T0" fmla="*/ 206 w 2819"/>
              <a:gd name="T1" fmla="*/ 0 h 5665"/>
              <a:gd name="T2" fmla="*/ 2809 w 2819"/>
              <a:gd name="T3" fmla="*/ 32 h 5665"/>
              <a:gd name="T4" fmla="*/ 2819 w 2819"/>
              <a:gd name="T5" fmla="*/ 5652 h 5665"/>
              <a:gd name="T6" fmla="*/ 220 w 2819"/>
              <a:gd name="T7" fmla="*/ 5665 h 5665"/>
              <a:gd name="T8" fmla="*/ 206 w 2819"/>
              <a:gd name="T9" fmla="*/ 0 h 5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9" h="5665">
                <a:moveTo>
                  <a:pt x="206" y="0"/>
                </a:moveTo>
                <a:cubicBezTo>
                  <a:pt x="2809" y="32"/>
                  <a:pt x="2809" y="32"/>
                  <a:pt x="2809" y="32"/>
                </a:cubicBezTo>
                <a:cubicBezTo>
                  <a:pt x="2819" y="5652"/>
                  <a:pt x="2819" y="5652"/>
                  <a:pt x="2819" y="5652"/>
                </a:cubicBezTo>
                <a:cubicBezTo>
                  <a:pt x="220" y="5665"/>
                  <a:pt x="220" y="5665"/>
                  <a:pt x="220" y="5665"/>
                </a:cubicBezTo>
                <a:cubicBezTo>
                  <a:pt x="0" y="3783"/>
                  <a:pt x="57" y="1906"/>
                  <a:pt x="206" y="0"/>
                </a:cubicBezTo>
                <a:close/>
              </a:path>
            </a:pathLst>
          </a:custGeom>
          <a:solidFill>
            <a:srgbClr val="170F0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39391" b="34923"/>
          <a:stretch/>
        </p:blipFill>
        <p:spPr>
          <a:xfrm>
            <a:off x="-16615" y="1946787"/>
            <a:ext cx="12287341" cy="31561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491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9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zh-CN" dirty="0"/>
              <a:t>PART </a:t>
            </a:r>
            <a:r>
              <a:rPr lang="en-US" altLang="zh-CN" dirty="0" smtClean="0"/>
              <a:t>ONE</a:t>
            </a:r>
            <a:endParaRPr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292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9791" y="3695408"/>
            <a:ext cx="372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YOUR TITLE HERE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84539" y="4066486"/>
            <a:ext cx="1775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ADD YOUR TITLE HERE</a:t>
            </a:r>
            <a:endParaRPr lang="zh-CN" altLang="en-US" sz="1050" dirty="0"/>
          </a:p>
        </p:txBody>
      </p:sp>
      <p:sp>
        <p:nvSpPr>
          <p:cNvPr id="7" name="Rectangle 11"/>
          <p:cNvSpPr/>
          <p:nvPr/>
        </p:nvSpPr>
        <p:spPr>
          <a:xfrm>
            <a:off x="1325761" y="4313348"/>
            <a:ext cx="8850626" cy="78880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。点击此处添加文本内容，如关键词、部分简单介绍等。点击此处添加文本内容，如关键词、部分简单介绍等。点击此处添加文本内容，如关键词、部分简单介绍等。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325761" y="5279992"/>
            <a:ext cx="8850626" cy="78880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</a:rPr>
              <a:t>等</a:t>
            </a:r>
            <a:r>
              <a:rPr lang="zh-CN" altLang="en-US" sz="1200" smtClean="0">
                <a:solidFill>
                  <a:schemeClr val="accent2">
                    <a:lumMod val="75000"/>
                  </a:schemeClr>
                </a:solidFill>
              </a:rPr>
              <a:t>。点击此处添加文本内容，如关键词、部分简单介绍等。点击此处添加文本内容，如关键词、部分简单介绍等。点击此处添加文本内容，如关键词、部分简单介绍等。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9" r="7192"/>
          <a:stretch/>
        </p:blipFill>
        <p:spPr>
          <a:xfrm>
            <a:off x="8474321" y="1965447"/>
            <a:ext cx="2352461" cy="13768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4"/>
          <a:stretch/>
        </p:blipFill>
        <p:spPr>
          <a:xfrm>
            <a:off x="3733755" y="1994288"/>
            <a:ext cx="2362645" cy="13671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"/>
          <a:stretch/>
        </p:blipFill>
        <p:spPr>
          <a:xfrm>
            <a:off x="6089505" y="1989408"/>
            <a:ext cx="2384816" cy="13536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/>
          <a:stretch/>
        </p:blipFill>
        <p:spPr>
          <a:xfrm>
            <a:off x="1355834" y="1965448"/>
            <a:ext cx="2377921" cy="1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8393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549908" y="2317791"/>
            <a:ext cx="536488" cy="536488"/>
          </a:xfrm>
          <a:prstGeom prst="ellipse">
            <a:avLst/>
          </a:prstGeom>
          <a:solidFill>
            <a:schemeClr val="bg2">
              <a:alpha val="30000"/>
            </a:schemeClr>
          </a:solidFill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accent1">
                    <a:lumMod val="10000"/>
                  </a:schemeClr>
                </a:solidFill>
                <a:latin typeface="Arial"/>
                <a:ea typeface="黑体"/>
              </a:rPr>
              <a:t>1</a:t>
            </a:r>
            <a:endParaRPr kumimoji="1" lang="zh-CN" altLang="en-US" sz="2400" b="1" dirty="0">
              <a:solidFill>
                <a:schemeClr val="accent1">
                  <a:lumMod val="10000"/>
                </a:schemeClr>
              </a:solidFill>
              <a:latin typeface="Arial"/>
              <a:ea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1611" y="247139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8592" y="247139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5571" y="247139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2553" y="247139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9532" y="247139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06511" y="247139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3493" y="247139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40472" y="2471392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07451" y="2471392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4433" y="2471392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1828" y="2324425"/>
            <a:ext cx="903337" cy="52322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r>
              <a:rPr lang="en-US" altLang="zh-CN" sz="2800" b="1" dirty="0">
                <a:solidFill>
                  <a:schemeClr val="accent3"/>
                </a:solidFill>
                <a:latin typeface="Arial"/>
                <a:ea typeface="黑体"/>
              </a:rPr>
              <a:t>70%</a:t>
            </a:r>
            <a:endParaRPr lang="zh-CN" altLang="en-US" sz="2800" b="1" dirty="0">
              <a:solidFill>
                <a:schemeClr val="accent3"/>
              </a:solidFill>
              <a:latin typeface="Arial"/>
              <a:ea typeface="黑体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549908" y="3057522"/>
            <a:ext cx="536488" cy="536488"/>
          </a:xfrm>
          <a:prstGeom prst="ellipse">
            <a:avLst/>
          </a:prstGeom>
          <a:solidFill>
            <a:schemeClr val="bg2">
              <a:alpha val="30000"/>
            </a:schemeClr>
          </a:solidFill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accent1">
                    <a:lumMod val="10000"/>
                  </a:schemeClr>
                </a:solidFill>
                <a:latin typeface="Arial"/>
                <a:ea typeface="黑体"/>
              </a:rPr>
              <a:t>2</a:t>
            </a:r>
            <a:endParaRPr kumimoji="1" lang="zh-CN" altLang="en-US" sz="2400" b="1" dirty="0">
              <a:solidFill>
                <a:schemeClr val="accent1">
                  <a:lumMod val="10000"/>
                </a:schemeClr>
              </a:solidFill>
              <a:latin typeface="Arial"/>
              <a:ea typeface="黑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71611" y="3211123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8592" y="3211123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05571" y="3211123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72553" y="3211123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39532" y="3211123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06511" y="3211123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73493" y="3211123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40472" y="3211123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07451" y="3211123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74433" y="3211123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71828" y="3064156"/>
            <a:ext cx="903337" cy="52322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r>
              <a:rPr lang="en-US" altLang="zh-CN" sz="2800" b="1" dirty="0">
                <a:solidFill>
                  <a:schemeClr val="accent3"/>
                </a:solidFill>
                <a:latin typeface="Arial"/>
                <a:ea typeface="黑体"/>
              </a:rPr>
              <a:t>50%</a:t>
            </a:r>
            <a:endParaRPr lang="zh-CN" altLang="en-US" sz="2800" b="1" dirty="0">
              <a:solidFill>
                <a:schemeClr val="accent3"/>
              </a:solidFill>
              <a:latin typeface="Arial"/>
              <a:ea typeface="黑体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49908" y="3797250"/>
            <a:ext cx="536488" cy="536488"/>
          </a:xfrm>
          <a:prstGeom prst="ellipse">
            <a:avLst/>
          </a:prstGeom>
          <a:solidFill>
            <a:schemeClr val="bg2">
              <a:alpha val="30000"/>
            </a:schemeClr>
          </a:solidFill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accent1">
                    <a:lumMod val="10000"/>
                  </a:schemeClr>
                </a:solidFill>
                <a:latin typeface="Arial"/>
                <a:ea typeface="黑体"/>
              </a:rPr>
              <a:t>3</a:t>
            </a:r>
            <a:endParaRPr kumimoji="1" lang="zh-CN" altLang="en-US" sz="2400" b="1" dirty="0">
              <a:solidFill>
                <a:schemeClr val="accent1">
                  <a:lumMod val="10000"/>
                </a:schemeClr>
              </a:solidFill>
              <a:latin typeface="Arial"/>
              <a:ea typeface="黑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71611" y="3950851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38592" y="3950851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05571" y="3950851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72553" y="3950851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39532" y="3950851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06511" y="3950851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73493" y="3950851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40472" y="3950851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07451" y="3950851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74433" y="3950851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71828" y="3803884"/>
            <a:ext cx="903337" cy="52322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r>
              <a:rPr lang="en-US" altLang="zh-CN" sz="2800" b="1" dirty="0">
                <a:solidFill>
                  <a:schemeClr val="accent3"/>
                </a:solidFill>
                <a:latin typeface="Arial"/>
                <a:ea typeface="黑体"/>
              </a:rPr>
              <a:t>30%</a:t>
            </a:r>
            <a:endParaRPr lang="zh-CN" altLang="en-US" sz="2800" b="1" dirty="0">
              <a:solidFill>
                <a:schemeClr val="accent3"/>
              </a:solidFill>
              <a:latin typeface="Arial"/>
              <a:ea typeface="黑体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549908" y="4536981"/>
            <a:ext cx="536488" cy="536488"/>
          </a:xfrm>
          <a:prstGeom prst="ellipse">
            <a:avLst/>
          </a:prstGeom>
          <a:solidFill>
            <a:schemeClr val="bg2">
              <a:alpha val="30000"/>
            </a:schemeClr>
          </a:solidFill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accent1">
                    <a:lumMod val="10000"/>
                  </a:schemeClr>
                </a:solidFill>
                <a:latin typeface="Arial"/>
                <a:ea typeface="黑体"/>
              </a:rPr>
              <a:t>4</a:t>
            </a:r>
            <a:endParaRPr kumimoji="1" lang="zh-CN" altLang="en-US" sz="2400" b="1" dirty="0">
              <a:solidFill>
                <a:schemeClr val="accent1">
                  <a:lumMod val="10000"/>
                </a:schemeClr>
              </a:solidFill>
              <a:latin typeface="Arial"/>
              <a:ea typeface="黑体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71611" y="469058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8592" y="469058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5571" y="469058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72553" y="469058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39532" y="469058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06511" y="4690582"/>
            <a:ext cx="229286" cy="22928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73493" y="4690582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40472" y="4690582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07451" y="4690582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74433" y="4690582"/>
            <a:ext cx="229286" cy="229286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71828" y="4543615"/>
            <a:ext cx="903337" cy="52322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r>
              <a:rPr lang="en-US" altLang="zh-CN" sz="2800" b="1" dirty="0">
                <a:solidFill>
                  <a:schemeClr val="accent3"/>
                </a:solidFill>
                <a:latin typeface="Arial"/>
                <a:ea typeface="黑体"/>
              </a:rPr>
              <a:t>60%</a:t>
            </a:r>
            <a:endParaRPr lang="zh-CN" altLang="en-US" sz="2800" b="1" dirty="0">
              <a:solidFill>
                <a:schemeClr val="accent3"/>
              </a:solidFill>
              <a:latin typeface="Arial"/>
              <a:ea typeface="黑体"/>
            </a:endParaRPr>
          </a:p>
        </p:txBody>
      </p:sp>
      <p:cxnSp>
        <p:nvCxnSpPr>
          <p:cNvPr id="53" name="直线连接符 70"/>
          <p:cNvCxnSpPr/>
          <p:nvPr/>
        </p:nvCxnSpPr>
        <p:spPr>
          <a:xfrm>
            <a:off x="6516644" y="2303043"/>
            <a:ext cx="0" cy="2924787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65259" y="2351912"/>
            <a:ext cx="372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YOUR TITLE HERE</a:t>
            </a:r>
            <a:endParaRPr lang="zh-CN" altLang="en-US" sz="2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880007" y="2722990"/>
            <a:ext cx="1775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ADD YOUR TITLE HERE</a:t>
            </a:r>
            <a:endParaRPr lang="zh-CN" altLang="en-US" sz="1050" dirty="0"/>
          </a:p>
        </p:txBody>
      </p:sp>
      <p:sp>
        <p:nvSpPr>
          <p:cNvPr id="56" name="Rectangle 11"/>
          <p:cNvSpPr/>
          <p:nvPr/>
        </p:nvSpPr>
        <p:spPr>
          <a:xfrm>
            <a:off x="6821229" y="2969852"/>
            <a:ext cx="4125664" cy="153272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。点击此处添加文本内容，如关键词、部分简单介绍等。点击此处添加文本内容，如关键词、部分简单介绍等。点击此处添加文本内容，如关键词、部分简单介绍等。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957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038290" y="1909693"/>
            <a:ext cx="2309295" cy="2309295"/>
          </a:xfrm>
          <a:prstGeom prst="ellipse">
            <a:avLst/>
          </a:prstGeom>
          <a:solidFill>
            <a:schemeClr val="accent1">
              <a:lumMod val="50000"/>
              <a:alpha val="30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bg2"/>
                </a:solidFill>
              </a:rPr>
              <a:t>ICON</a:t>
            </a:r>
            <a:endParaRPr kumimoji="1"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18353" y="1909693"/>
            <a:ext cx="2309295" cy="2309295"/>
          </a:xfrm>
          <a:prstGeom prst="ellipse">
            <a:avLst/>
          </a:prstGeom>
          <a:solidFill>
            <a:schemeClr val="accent1">
              <a:lumMod val="50000"/>
              <a:alpha val="30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bg2"/>
                </a:solidFill>
              </a:rPr>
              <a:t>ICON</a:t>
            </a:r>
            <a:endParaRPr kumimoji="1"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798416" y="1909693"/>
            <a:ext cx="2309295" cy="2309295"/>
          </a:xfrm>
          <a:prstGeom prst="ellipse">
            <a:avLst/>
          </a:prstGeom>
          <a:solidFill>
            <a:schemeClr val="accent1">
              <a:lumMod val="50000"/>
              <a:alpha val="30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bg2"/>
                </a:solidFill>
              </a:rPr>
              <a:t>ICON</a:t>
            </a:r>
            <a:endParaRPr kumimoji="1" lang="zh-CN" altLang="en-US" sz="2400" b="1" dirty="0">
              <a:solidFill>
                <a:schemeClr val="bg2"/>
              </a:solidFill>
            </a:endParaRPr>
          </a:p>
        </p:txBody>
      </p:sp>
      <p:grpSp>
        <p:nvGrpSpPr>
          <p:cNvPr id="8" name="组 24"/>
          <p:cNvGrpSpPr/>
          <p:nvPr/>
        </p:nvGrpSpPr>
        <p:grpSpPr>
          <a:xfrm>
            <a:off x="5142010" y="2931383"/>
            <a:ext cx="1875210" cy="1338873"/>
            <a:chOff x="1916232" y="2588668"/>
            <a:chExt cx="1228424" cy="1185732"/>
          </a:xfrm>
        </p:grpSpPr>
        <p:cxnSp>
          <p:nvCxnSpPr>
            <p:cNvPr id="9" name="直线连接符 10"/>
            <p:cNvCxnSpPr/>
            <p:nvPr/>
          </p:nvCxnSpPr>
          <p:spPr>
            <a:xfrm>
              <a:off x="1916232" y="2588668"/>
              <a:ext cx="0" cy="1185732"/>
            </a:xfrm>
            <a:prstGeom prst="line">
              <a:avLst/>
            </a:prstGeom>
            <a:ln w="12700" cmpd="sng">
              <a:solidFill>
                <a:schemeClr val="accent1">
                  <a:lumMod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12"/>
            <p:cNvCxnSpPr/>
            <p:nvPr/>
          </p:nvCxnSpPr>
          <p:spPr>
            <a:xfrm>
              <a:off x="3144656" y="2588668"/>
              <a:ext cx="0" cy="1185732"/>
            </a:xfrm>
            <a:prstGeom prst="line">
              <a:avLst/>
            </a:prstGeom>
            <a:ln w="12700" cmpd="sng">
              <a:solidFill>
                <a:schemeClr val="accent1">
                  <a:lumMod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4660113" y="420527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70%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3275" y="420527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70%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6653275" y="4790052"/>
            <a:ext cx="4479180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kumimoji="1" lang="zh-CN" altLang="en-US" sz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1186336" y="4790052"/>
            <a:ext cx="4479180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</a:t>
            </a:r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kumimoji="1" lang="zh-CN" altLang="en-US" sz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849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zh-CN" dirty="0"/>
              <a:t>PART </a:t>
            </a:r>
            <a:r>
              <a:rPr lang="en-US" altLang="zh-CN" dirty="0" smtClean="0"/>
              <a:t>TWO</a:t>
            </a:r>
            <a:endParaRPr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953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57762" y="2458243"/>
            <a:ext cx="1506192" cy="1347217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/>
              <a:t>S</a:t>
            </a:r>
            <a:endParaRPr kumimoji="1" lang="zh-CN" altLang="en-US" sz="6000" b="1" dirty="0"/>
          </a:p>
        </p:txBody>
      </p:sp>
      <p:sp>
        <p:nvSpPr>
          <p:cNvPr id="6" name="矩形 5"/>
          <p:cNvSpPr/>
          <p:nvPr/>
        </p:nvSpPr>
        <p:spPr>
          <a:xfrm>
            <a:off x="6037172" y="2458243"/>
            <a:ext cx="1506192" cy="1347217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/>
              <a:t>W</a:t>
            </a:r>
            <a:endParaRPr kumimoji="1" lang="zh-CN" altLang="en-US" sz="6000" b="1" dirty="0"/>
          </a:p>
        </p:txBody>
      </p:sp>
      <p:sp>
        <p:nvSpPr>
          <p:cNvPr id="7" name="矩形 6"/>
          <p:cNvSpPr/>
          <p:nvPr/>
        </p:nvSpPr>
        <p:spPr>
          <a:xfrm>
            <a:off x="4457762" y="3878690"/>
            <a:ext cx="1506192" cy="1347217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/>
              <a:t>O</a:t>
            </a:r>
            <a:endParaRPr kumimoji="1" lang="zh-CN" altLang="en-US" sz="6000" b="1" dirty="0"/>
          </a:p>
        </p:txBody>
      </p:sp>
      <p:sp>
        <p:nvSpPr>
          <p:cNvPr id="8" name="矩形 7"/>
          <p:cNvSpPr/>
          <p:nvPr/>
        </p:nvSpPr>
        <p:spPr>
          <a:xfrm>
            <a:off x="6037172" y="3878690"/>
            <a:ext cx="1506192" cy="1347217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 smtClean="0"/>
              <a:t>T</a:t>
            </a:r>
            <a:endParaRPr kumimoji="1" lang="zh-CN" altLang="en-US" sz="6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821061" y="2941441"/>
            <a:ext cx="329925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21061" y="2240386"/>
            <a:ext cx="3584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点击此处添加标题</a:t>
            </a:r>
            <a:endParaRPr kumimoji="1" lang="en-US" altLang="zh-CN" sz="2000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ADD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YOUR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TITLE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HERE</a:t>
            </a:r>
            <a:endParaRPr kumimoji="1" lang="zh-CN" altLang="en-US" sz="2000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72157" y="4565100"/>
            <a:ext cx="31744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872157" y="3886789"/>
            <a:ext cx="3584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点击此处添加标题</a:t>
            </a:r>
            <a:endParaRPr kumimoji="1" lang="en-US" altLang="zh-CN" sz="2000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ADD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YOUR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TITLE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HERE</a:t>
            </a:r>
            <a:endParaRPr kumimoji="1" lang="zh-CN" altLang="en-US" sz="2000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5106" y="2941441"/>
            <a:ext cx="3158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zh-CN" altLang="en-US" sz="12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8958" y="2240386"/>
            <a:ext cx="3584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点击此处添加标题</a:t>
            </a:r>
            <a:endParaRPr kumimoji="1" lang="en-US" altLang="zh-CN" sz="2000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algn="r"/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ADD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YOUR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TITLE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HERE</a:t>
            </a:r>
            <a:endParaRPr kumimoji="1" lang="zh-CN" altLang="en-US" sz="2000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106" y="4565100"/>
            <a:ext cx="3158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8958" y="3886789"/>
            <a:ext cx="3584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点击此处添加标题</a:t>
            </a:r>
            <a:endParaRPr kumimoji="1" lang="en-US" altLang="zh-CN" sz="2000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algn="r"/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ADD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YOUR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TITLE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HERE</a:t>
            </a:r>
            <a:endParaRPr kumimoji="1" lang="zh-CN" altLang="en-US" sz="2000" b="1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0822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  <p:grpSp>
        <p:nvGrpSpPr>
          <p:cNvPr id="5" name="组 6"/>
          <p:cNvGrpSpPr/>
          <p:nvPr/>
        </p:nvGrpSpPr>
        <p:grpSpPr>
          <a:xfrm>
            <a:off x="2234818" y="1957971"/>
            <a:ext cx="7906132" cy="4103470"/>
            <a:chOff x="4391025" y="180975"/>
            <a:chExt cx="4422775" cy="2295525"/>
          </a:xfrm>
          <a:solidFill>
            <a:schemeClr val="accent1">
              <a:lumMod val="75000"/>
            </a:schemeClr>
          </a:solidFill>
        </p:grpSpPr>
        <p:sp>
          <p:nvSpPr>
            <p:cNvPr id="6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3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4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5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6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7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7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9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0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1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2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3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4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5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6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7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8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9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1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2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3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4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5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6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7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8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9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0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1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2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3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4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5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6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7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8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9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0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1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2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3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4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7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8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9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0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1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2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3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4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5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6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7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8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9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0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1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2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3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4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5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6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7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8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9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0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1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2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3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4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5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6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7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8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9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0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1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2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3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4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5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6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7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8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9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0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1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2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3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4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115" name="椭圆 114"/>
          <p:cNvSpPr/>
          <p:nvPr/>
        </p:nvSpPr>
        <p:spPr>
          <a:xfrm>
            <a:off x="1103277" y="1598210"/>
            <a:ext cx="3759351" cy="375935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1423204" y="2655641"/>
            <a:ext cx="315862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>
                    <a:lumMod val="10000"/>
                  </a:schemeClr>
                </a:solidFill>
              </a:rPr>
              <a:t>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169417" y="1973636"/>
            <a:ext cx="3584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点击此处添加标题</a:t>
            </a:r>
            <a:endParaRPr kumimoji="1" lang="en-US" altLang="zh-CN" sz="2000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ADD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YOUR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TITLE</a:t>
            </a:r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kumimoji="1" lang="en-US" altLang="zh-CN" sz="2000" b="1" dirty="0" smtClean="0">
                <a:solidFill>
                  <a:schemeClr val="accent1">
                    <a:lumMod val="10000"/>
                  </a:schemeClr>
                </a:solidFill>
              </a:rPr>
              <a:t>HERE</a:t>
            </a:r>
            <a:endParaRPr kumimoji="1" lang="zh-CN" altLang="en-US" sz="2000" b="1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072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ADD YOUR TITLE HERE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622615"/>
            <a:ext cx="1828800" cy="2438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47215" y="1822424"/>
            <a:ext cx="2066713" cy="4126044"/>
            <a:chOff x="5112944" y="1725864"/>
            <a:chExt cx="1969652" cy="4151408"/>
          </a:xfrm>
        </p:grpSpPr>
        <p:sp>
          <p:nvSpPr>
            <p:cNvPr id="6" name="矩形 5"/>
            <p:cNvSpPr/>
            <p:nvPr/>
          </p:nvSpPr>
          <p:spPr>
            <a:xfrm>
              <a:off x="5112944" y="2302062"/>
              <a:ext cx="45719" cy="193966"/>
            </a:xfrm>
            <a:prstGeom prst="rect">
              <a:avLst/>
            </a:prstGeom>
            <a:solidFill>
              <a:srgbClr val="40404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12944" y="2708920"/>
              <a:ext cx="50084" cy="144016"/>
            </a:xfrm>
            <a:prstGeom prst="rect">
              <a:avLst/>
            </a:prstGeom>
            <a:solidFill>
              <a:srgbClr val="40404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12944" y="3018876"/>
              <a:ext cx="50084" cy="144016"/>
            </a:xfrm>
            <a:prstGeom prst="rect">
              <a:avLst/>
            </a:prstGeom>
            <a:solidFill>
              <a:srgbClr val="40404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138380" y="1772816"/>
              <a:ext cx="1944216" cy="4104456"/>
            </a:xfrm>
            <a:prstGeom prst="roundRect">
              <a:avLst>
                <a:gd name="adj" fmla="val 11496"/>
              </a:avLst>
            </a:prstGeom>
            <a:solidFill>
              <a:srgbClr val="40404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065856" y="1911808"/>
              <a:ext cx="72008" cy="72008"/>
            </a:xfrm>
            <a:prstGeom prst="ellipse">
              <a:avLst/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07102" y="2084520"/>
              <a:ext cx="399004" cy="48336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84396" y="1725864"/>
              <a:ext cx="252000" cy="46952"/>
            </a:xfrm>
            <a:prstGeom prst="rect">
              <a:avLst/>
            </a:prstGeom>
            <a:solidFill>
              <a:srgbClr val="40404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915980" y="5414334"/>
              <a:ext cx="360040" cy="360040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86747" y="5148341"/>
            <a:ext cx="820946" cy="820946"/>
            <a:chOff x="5103059" y="3749052"/>
            <a:chExt cx="609474" cy="609474"/>
          </a:xfrm>
        </p:grpSpPr>
        <p:sp>
          <p:nvSpPr>
            <p:cNvPr id="15" name="椭圆 14"/>
            <p:cNvSpPr/>
            <p:nvPr/>
          </p:nvSpPr>
          <p:spPr>
            <a:xfrm>
              <a:off x="5103059" y="3749052"/>
              <a:ext cx="609474" cy="6094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5254478" y="3909762"/>
              <a:ext cx="306636" cy="288053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86747" y="4049402"/>
            <a:ext cx="820946" cy="820946"/>
            <a:chOff x="5103059" y="2956964"/>
            <a:chExt cx="609474" cy="609474"/>
          </a:xfrm>
        </p:grpSpPr>
        <p:sp>
          <p:nvSpPr>
            <p:cNvPr id="18" name="椭圆 17"/>
            <p:cNvSpPr/>
            <p:nvPr/>
          </p:nvSpPr>
          <p:spPr>
            <a:xfrm>
              <a:off x="5103059" y="2956964"/>
              <a:ext cx="609474" cy="6094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254478" y="3126037"/>
              <a:ext cx="306636" cy="271327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486747" y="2950463"/>
            <a:ext cx="820946" cy="820946"/>
            <a:chOff x="5103059" y="2164876"/>
            <a:chExt cx="609474" cy="609474"/>
          </a:xfrm>
        </p:grpSpPr>
        <p:sp>
          <p:nvSpPr>
            <p:cNvPr id="26" name="椭圆 25"/>
            <p:cNvSpPr/>
            <p:nvPr/>
          </p:nvSpPr>
          <p:spPr>
            <a:xfrm>
              <a:off x="5103059" y="2164876"/>
              <a:ext cx="609474" cy="6094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263770" y="2338981"/>
              <a:ext cx="288052" cy="304777"/>
              <a:chOff x="5908675" y="1281113"/>
              <a:chExt cx="246063" cy="260350"/>
            </a:xfrm>
            <a:solidFill>
              <a:schemeClr val="bg1"/>
            </a:solidFill>
          </p:grpSpPr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486747" y="1851524"/>
            <a:ext cx="820946" cy="820946"/>
            <a:chOff x="5103059" y="1354501"/>
            <a:chExt cx="609474" cy="609474"/>
          </a:xfrm>
        </p:grpSpPr>
        <p:sp>
          <p:nvSpPr>
            <p:cNvPr id="34" name="椭圆 33"/>
            <p:cNvSpPr/>
            <p:nvPr/>
          </p:nvSpPr>
          <p:spPr>
            <a:xfrm>
              <a:off x="5103059" y="1354501"/>
              <a:ext cx="609474" cy="6094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257266" y="1478601"/>
              <a:ext cx="301060" cy="301061"/>
              <a:chOff x="5903913" y="4632325"/>
              <a:chExt cx="257175" cy="257176"/>
            </a:xfrm>
            <a:solidFill>
              <a:schemeClr val="bg1"/>
            </a:solidFill>
          </p:grpSpPr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5934075" y="4783138"/>
                <a:ext cx="195262" cy="106363"/>
              </a:xfrm>
              <a:custGeom>
                <a:avLst/>
                <a:gdLst>
                  <a:gd name="T0" fmla="*/ 123 w 123"/>
                  <a:gd name="T1" fmla="*/ 67 h 67"/>
                  <a:gd name="T2" fmla="*/ 0 w 123"/>
                  <a:gd name="T3" fmla="*/ 67 h 67"/>
                  <a:gd name="T4" fmla="*/ 0 w 123"/>
                  <a:gd name="T5" fmla="*/ 0 h 67"/>
                  <a:gd name="T6" fmla="*/ 10 w 123"/>
                  <a:gd name="T7" fmla="*/ 0 h 67"/>
                  <a:gd name="T8" fmla="*/ 10 w 123"/>
                  <a:gd name="T9" fmla="*/ 57 h 67"/>
                  <a:gd name="T10" fmla="*/ 113 w 123"/>
                  <a:gd name="T11" fmla="*/ 57 h 67"/>
                  <a:gd name="T12" fmla="*/ 113 w 123"/>
                  <a:gd name="T13" fmla="*/ 0 h 67"/>
                  <a:gd name="T14" fmla="*/ 123 w 123"/>
                  <a:gd name="T15" fmla="*/ 0 h 67"/>
                  <a:gd name="T16" fmla="*/ 123 w 123"/>
                  <a:gd name="T1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67">
                    <a:moveTo>
                      <a:pt x="123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57"/>
                    </a:lnTo>
                    <a:lnTo>
                      <a:pt x="113" y="57"/>
                    </a:lnTo>
                    <a:lnTo>
                      <a:pt x="113" y="0"/>
                    </a:lnTo>
                    <a:lnTo>
                      <a:pt x="123" y="0"/>
                    </a:lnTo>
                    <a:lnTo>
                      <a:pt x="12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5903913" y="4632325"/>
                <a:ext cx="257175" cy="149225"/>
              </a:xfrm>
              <a:custGeom>
                <a:avLst/>
                <a:gdLst>
                  <a:gd name="T0" fmla="*/ 154 w 162"/>
                  <a:gd name="T1" fmla="*/ 94 h 94"/>
                  <a:gd name="T2" fmla="*/ 81 w 162"/>
                  <a:gd name="T3" fmla="*/ 15 h 94"/>
                  <a:gd name="T4" fmla="*/ 7 w 162"/>
                  <a:gd name="T5" fmla="*/ 94 h 94"/>
                  <a:gd name="T6" fmla="*/ 0 w 162"/>
                  <a:gd name="T7" fmla="*/ 86 h 94"/>
                  <a:gd name="T8" fmla="*/ 81 w 162"/>
                  <a:gd name="T9" fmla="*/ 0 h 94"/>
                  <a:gd name="T10" fmla="*/ 162 w 162"/>
                  <a:gd name="T11" fmla="*/ 86 h 94"/>
                  <a:gd name="T12" fmla="*/ 154 w 16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94">
                    <a:moveTo>
                      <a:pt x="154" y="94"/>
                    </a:moveTo>
                    <a:lnTo>
                      <a:pt x="81" y="15"/>
                    </a:lnTo>
                    <a:lnTo>
                      <a:pt x="7" y="94"/>
                    </a:lnTo>
                    <a:lnTo>
                      <a:pt x="0" y="86"/>
                    </a:lnTo>
                    <a:lnTo>
                      <a:pt x="81" y="0"/>
                    </a:lnTo>
                    <a:lnTo>
                      <a:pt x="162" y="86"/>
                    </a:lnTo>
                    <a:lnTo>
                      <a:pt x="15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5999163" y="4783138"/>
                <a:ext cx="65087" cy="73025"/>
              </a:xfrm>
              <a:custGeom>
                <a:avLst/>
                <a:gdLst>
                  <a:gd name="T0" fmla="*/ 41 w 41"/>
                  <a:gd name="T1" fmla="*/ 46 h 46"/>
                  <a:gd name="T2" fmla="*/ 31 w 41"/>
                  <a:gd name="T3" fmla="*/ 46 h 46"/>
                  <a:gd name="T4" fmla="*/ 31 w 41"/>
                  <a:gd name="T5" fmla="*/ 10 h 46"/>
                  <a:gd name="T6" fmla="*/ 10 w 41"/>
                  <a:gd name="T7" fmla="*/ 10 h 46"/>
                  <a:gd name="T8" fmla="*/ 10 w 41"/>
                  <a:gd name="T9" fmla="*/ 46 h 46"/>
                  <a:gd name="T10" fmla="*/ 0 w 41"/>
                  <a:gd name="T11" fmla="*/ 46 h 46"/>
                  <a:gd name="T12" fmla="*/ 0 w 41"/>
                  <a:gd name="T13" fmla="*/ 0 h 46"/>
                  <a:gd name="T14" fmla="*/ 41 w 41"/>
                  <a:gd name="T15" fmla="*/ 0 h 46"/>
                  <a:gd name="T16" fmla="*/ 41 w 4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41" y="46"/>
                    </a:moveTo>
                    <a:lnTo>
                      <a:pt x="31" y="46"/>
                    </a:lnTo>
                    <a:lnTo>
                      <a:pt x="31" y="10"/>
                    </a:lnTo>
                    <a:lnTo>
                      <a:pt x="10" y="10"/>
                    </a:lnTo>
                    <a:lnTo>
                      <a:pt x="10" y="4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9"/>
              <p:cNvSpPr>
                <a:spLocks noEditPoints="1"/>
              </p:cNvSpPr>
              <p:nvPr/>
            </p:nvSpPr>
            <p:spPr bwMode="auto">
              <a:xfrm>
                <a:off x="5999163" y="4702175"/>
                <a:ext cx="65087" cy="65088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5524167" y="2136891"/>
            <a:ext cx="496965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524167" y="1758141"/>
            <a:ext cx="358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点击此处添加标题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524167" y="3266800"/>
            <a:ext cx="496965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524167" y="2888050"/>
            <a:ext cx="358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点击此处添加标题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524167" y="4335882"/>
            <a:ext cx="496965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24167" y="3957132"/>
            <a:ext cx="358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点击此处添加标题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524167" y="5466998"/>
            <a:ext cx="496965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10000"/>
                  </a:schemeClr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524167" y="5088248"/>
            <a:ext cx="358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>
                    <a:lumMod val="10000"/>
                  </a:schemeClr>
                </a:solidFill>
              </a:rPr>
              <a:t>点击此处添加标题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9" r="54398"/>
          <a:stretch/>
        </p:blipFill>
        <p:spPr>
          <a:xfrm>
            <a:off x="2002221" y="2332526"/>
            <a:ext cx="1797269" cy="30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0593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自定义 1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7E0C7"/>
      </a:accent1>
      <a:accent2>
        <a:srgbClr val="BB9763"/>
      </a:accent2>
      <a:accent3>
        <a:srgbClr val="62554E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1380</Words>
  <Application>Microsoft Office PowerPoint</Application>
  <PresentationFormat>宽屏</PresentationFormat>
  <Paragraphs>110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Broadway</vt:lpstr>
      <vt:lpstr>Calibri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26</cp:revision>
  <dcterms:created xsi:type="dcterms:W3CDTF">2015-10-10T02:08:35Z</dcterms:created>
  <dcterms:modified xsi:type="dcterms:W3CDTF">2015-10-19T03:21:34Z</dcterms:modified>
</cp:coreProperties>
</file>