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3" r:id="rId2"/>
    <p:sldId id="284" r:id="rId3"/>
    <p:sldId id="285" r:id="rId4"/>
    <p:sldId id="286" r:id="rId5"/>
    <p:sldId id="287" r:id="rId6"/>
    <p:sldId id="288" r:id="rId7"/>
    <p:sldId id="289" r:id="rId8"/>
    <p:sldId id="264" r:id="rId9"/>
    <p:sldId id="290" r:id="rId10"/>
    <p:sldId id="291" r:id="rId11"/>
    <p:sldId id="292" r:id="rId12"/>
    <p:sldId id="293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279" r:id="rId21"/>
    <p:sldId id="281" r:id="rId22"/>
    <p:sldId id="282" r:id="rId23"/>
    <p:sldId id="283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6D8A1"/>
    <a:srgbClr val="50FACD"/>
    <a:srgbClr val="95FA5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1" autoAdjust="0"/>
    <p:restoredTop sz="95567" autoAdjust="0"/>
  </p:normalViewPr>
  <p:slideViewPr>
    <p:cSldViewPr snapToGrid="0">
      <p:cViewPr varScale="1">
        <p:scale>
          <a:sx n="95" d="100"/>
          <a:sy n="95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1">
                <a:alphaModFix amt="81000"/>
              </a:blip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2">
                <a:alphaModFix amt="81000"/>
              </a:blip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35"/>
        <c:axId val="-1885199184"/>
        <c:axId val="-1296724640"/>
      </c:barChart>
      <c:catAx>
        <c:axId val="-188519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-1296724640"/>
        <c:crosses val="autoZero"/>
        <c:auto val="1"/>
        <c:lblAlgn val="ctr"/>
        <c:lblOffset val="100"/>
        <c:noMultiLvlLbl val="0"/>
      </c:catAx>
      <c:valAx>
        <c:axId val="-129672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88519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884354608"/>
        <c:axId val="-1885266656"/>
      </c:barChart>
      <c:catAx>
        <c:axId val="-188435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85266656"/>
        <c:crosses val="autoZero"/>
        <c:auto val="1"/>
        <c:lblAlgn val="ctr"/>
        <c:lblOffset val="100"/>
        <c:noMultiLvlLbl val="0"/>
      </c:catAx>
      <c:valAx>
        <c:axId val="-188526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8435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48355776"/>
        <c:axId val="-1918380816"/>
      </c:areaChart>
      <c:dateAx>
        <c:axId val="-114835577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1918380816"/>
        <c:crosses val="autoZero"/>
        <c:auto val="1"/>
        <c:lblOffset val="100"/>
        <c:baseTimeUnit val="days"/>
      </c:dateAx>
      <c:valAx>
        <c:axId val="-1918380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148355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1A2E1-2896-457B-A507-39020BBC28D7}" type="datetimeFigureOut">
              <a:rPr lang="zh-CN" altLang="en-US" smtClean="0"/>
              <a:t>15/10/16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68D95-4E9A-4E78-9C0D-BDA88A4F0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4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Template/Home.shtml" TargetMode="External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388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Century Gothic (</a:t>
            </a: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正文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)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677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48132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9"/>
          <a:stretch/>
        </p:blipFill>
        <p:spPr>
          <a:xfrm>
            <a:off x="-76200" y="-28224"/>
            <a:ext cx="12268200" cy="68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5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66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085437" y="2246093"/>
            <a:ext cx="3975100" cy="624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smtClean="0"/>
              <a:t>PART</a:t>
            </a:r>
            <a:endParaRPr kumimoji="1" lang="zh-CN" altLang="en-US" dirty="0"/>
          </a:p>
        </p:txBody>
      </p:sp>
      <p:cxnSp>
        <p:nvCxnSpPr>
          <p:cNvPr id="9" name="直接连接符 36"/>
          <p:cNvCxnSpPr/>
          <p:nvPr userDrawn="1"/>
        </p:nvCxnSpPr>
        <p:spPr>
          <a:xfrm>
            <a:off x="4121191" y="3773959"/>
            <a:ext cx="401955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85436" y="3010026"/>
            <a:ext cx="5630063" cy="624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点击此处添加简短介绍。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03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99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5598"/>
          </a:xfrm>
          <a:prstGeom prst="rect">
            <a:avLst/>
          </a:prstGeom>
        </p:spPr>
      </p:pic>
      <p:cxnSp>
        <p:nvCxnSpPr>
          <p:cNvPr id="3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573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7" b="7620"/>
          <a:stretch/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3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7" b="7620"/>
          <a:stretch/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3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9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3" r:id="rId4"/>
    <p:sldLayoutId id="2147483657" r:id="rId5"/>
    <p:sldLayoutId id="2147483664" r:id="rId6"/>
    <p:sldLayoutId id="2147483658" r:id="rId7"/>
    <p:sldLayoutId id="2147483665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5.jpe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1337" y="1607071"/>
            <a:ext cx="5573558" cy="93876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rgbClr val="E95454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1337" y="2545833"/>
            <a:ext cx="4422560" cy="9022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rgbClr val="E95454"/>
              </a:solidFill>
              <a:latin typeface="Calibri"/>
              <a:ea typeface="宋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337" y="1607072"/>
            <a:ext cx="6066775" cy="101565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sz="6000" b="1" dirty="0" smtClean="0">
                <a:solidFill>
                  <a:srgbClr val="384956"/>
                </a:solidFill>
                <a:latin typeface="Arial"/>
                <a:ea typeface="宋体"/>
                <a:cs typeface="Arial"/>
              </a:rPr>
              <a:t>POWERPOINT</a:t>
            </a:r>
            <a:endParaRPr kumimoji="1" lang="zh-CN" altLang="en-US" sz="6000" b="1" dirty="0">
              <a:solidFill>
                <a:srgbClr val="384956"/>
              </a:solidFill>
              <a:latin typeface="Arial"/>
              <a:ea typeface="宋体"/>
              <a:cs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1337" y="2468935"/>
            <a:ext cx="4422558" cy="101565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sz="6000" b="1" dirty="0">
                <a:solidFill>
                  <a:srgbClr val="384956"/>
                </a:solidFill>
                <a:latin typeface="Arial"/>
                <a:ea typeface="宋体"/>
                <a:cs typeface="Arial"/>
              </a:rPr>
              <a:t>TEMPLATE</a:t>
            </a:r>
            <a:endParaRPr kumimoji="1" lang="zh-CN" altLang="en-US" sz="6000" b="1" dirty="0">
              <a:solidFill>
                <a:srgbClr val="384956"/>
              </a:solidFill>
              <a:latin typeface="Arial"/>
              <a:ea typeface="宋体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037" y="4610634"/>
            <a:ext cx="3309552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宋体"/>
                <a:cs typeface="Arial"/>
              </a:rPr>
              <a:t>PRESENTED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宋体"/>
                <a:cs typeface="Arial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宋体"/>
                <a:cs typeface="Arial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宋体"/>
                <a:cs typeface="Arial"/>
              </a:rPr>
              <a:t> </a:t>
            </a:r>
            <a:r>
              <a:rPr kumimoji="1"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宋体"/>
                <a:cs typeface="Arial"/>
              </a:rPr>
              <a:t>OfficePLUS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宋体"/>
              <a:cs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087" y="3708416"/>
            <a:ext cx="4107777" cy="57246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点击此处添加文本内容，如关键词、部分简单介绍等。点击此处添加文本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组 36"/>
          <p:cNvGrpSpPr/>
          <p:nvPr/>
        </p:nvGrpSpPr>
        <p:grpSpPr>
          <a:xfrm rot="8129421">
            <a:off x="5686483" y="1354289"/>
            <a:ext cx="3235520" cy="3234863"/>
            <a:chOff x="-1" y="-2"/>
            <a:chExt cx="3792809" cy="3792039"/>
          </a:xfrm>
        </p:grpSpPr>
        <p:sp>
          <p:nvSpPr>
            <p:cNvPr id="9" name="直角三角形 8"/>
            <p:cNvSpPr/>
            <p:nvPr/>
          </p:nvSpPr>
          <p:spPr>
            <a:xfrm>
              <a:off x="759180" y="3033630"/>
              <a:ext cx="758407" cy="758407"/>
            </a:xfrm>
            <a:prstGeom prst="rtTriangle">
              <a:avLst/>
            </a:prstGeom>
            <a:solidFill>
              <a:srgbClr val="4F94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直角三角形 9"/>
            <p:cNvSpPr/>
            <p:nvPr/>
          </p:nvSpPr>
          <p:spPr>
            <a:xfrm rot="5400000">
              <a:off x="3034401" y="-2"/>
              <a:ext cx="758407" cy="758407"/>
            </a:xfrm>
            <a:prstGeom prst="rtTriangle">
              <a:avLst/>
            </a:prstGeom>
            <a:solidFill>
              <a:srgbClr val="38495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直角三角形 10"/>
            <p:cNvSpPr/>
            <p:nvPr/>
          </p:nvSpPr>
          <p:spPr>
            <a:xfrm rot="16200000">
              <a:off x="759067" y="758406"/>
              <a:ext cx="758407" cy="758407"/>
            </a:xfrm>
            <a:prstGeom prst="rtTriangle">
              <a:avLst/>
            </a:prstGeom>
            <a:solidFill>
              <a:srgbClr val="EAD2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rot="10800000">
              <a:off x="1516814" y="758408"/>
              <a:ext cx="758407" cy="758407"/>
            </a:xfrm>
            <a:prstGeom prst="rtTriangle">
              <a:avLst/>
            </a:prstGeom>
            <a:solidFill>
              <a:srgbClr val="A9DBA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773" y="2275223"/>
              <a:ext cx="758407" cy="75840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 rot="5400000">
              <a:off x="758407" y="758408"/>
              <a:ext cx="758407" cy="758407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5" name="直角三角形 14"/>
            <p:cNvSpPr/>
            <p:nvPr/>
          </p:nvSpPr>
          <p:spPr>
            <a:xfrm rot="16200000">
              <a:off x="759180" y="2275223"/>
              <a:ext cx="758407" cy="758407"/>
            </a:xfrm>
            <a:prstGeom prst="rtTriangle">
              <a:avLst/>
            </a:prstGeom>
            <a:solidFill>
              <a:srgbClr val="A9DBA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6" name="直角三角形 15"/>
            <p:cNvSpPr/>
            <p:nvPr/>
          </p:nvSpPr>
          <p:spPr>
            <a:xfrm rot="10800000">
              <a:off x="2275994" y="2"/>
              <a:ext cx="758407" cy="758407"/>
            </a:xfrm>
            <a:prstGeom prst="rtTriangle">
              <a:avLst/>
            </a:prstGeom>
            <a:solidFill>
              <a:srgbClr val="82B6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7" name="直角三角形 16"/>
            <p:cNvSpPr/>
            <p:nvPr/>
          </p:nvSpPr>
          <p:spPr>
            <a:xfrm>
              <a:off x="758407" y="-1"/>
              <a:ext cx="758407" cy="758407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8" name="直角三角形 17"/>
            <p:cNvSpPr/>
            <p:nvPr/>
          </p:nvSpPr>
          <p:spPr>
            <a:xfrm rot="5400000">
              <a:off x="2275221" y="758409"/>
              <a:ext cx="758407" cy="758407"/>
            </a:xfrm>
            <a:prstGeom prst="rtTriangle">
              <a:avLst/>
            </a:prstGeom>
            <a:solidFill>
              <a:srgbClr val="A3C5C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rot="16200000">
              <a:off x="1516814" y="1"/>
              <a:ext cx="758407" cy="75840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758407" y="0"/>
              <a:ext cx="758407" cy="758407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0" y="758406"/>
              <a:ext cx="758407" cy="758407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rot="5400000">
              <a:off x="0" y="0"/>
              <a:ext cx="758407" cy="758407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3" name="直角三角形 22"/>
            <p:cNvSpPr/>
            <p:nvPr/>
          </p:nvSpPr>
          <p:spPr>
            <a:xfrm rot="16200000">
              <a:off x="0" y="0"/>
              <a:ext cx="758407" cy="75840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4" name="直角三角形 23"/>
            <p:cNvSpPr/>
            <p:nvPr/>
          </p:nvSpPr>
          <p:spPr>
            <a:xfrm rot="10800000">
              <a:off x="-1" y="758408"/>
              <a:ext cx="758407" cy="758407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5" name="直角三角形 24"/>
            <p:cNvSpPr/>
            <p:nvPr/>
          </p:nvSpPr>
          <p:spPr>
            <a:xfrm rot="5400000">
              <a:off x="1517587" y="1516816"/>
              <a:ext cx="758407" cy="758407"/>
            </a:xfrm>
            <a:prstGeom prst="rtTriangle">
              <a:avLst/>
            </a:prstGeom>
            <a:solidFill>
              <a:srgbClr val="5CAD8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rot="16200000">
              <a:off x="660" y="1516812"/>
              <a:ext cx="758407" cy="758407"/>
            </a:xfrm>
            <a:prstGeom prst="rtTriangle">
              <a:avLst/>
            </a:prstGeom>
            <a:solidFill>
              <a:srgbClr val="8CD97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7" name="直角三角形 26"/>
            <p:cNvSpPr/>
            <p:nvPr/>
          </p:nvSpPr>
          <p:spPr>
            <a:xfrm rot="5400000">
              <a:off x="759180" y="2275219"/>
              <a:ext cx="758407" cy="758407"/>
            </a:xfrm>
            <a:prstGeom prst="rtTriangle">
              <a:avLst/>
            </a:prstGeom>
            <a:solidFill>
              <a:srgbClr val="EAA46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rot="5400000">
              <a:off x="660" y="1516816"/>
              <a:ext cx="758407" cy="758407"/>
            </a:xfrm>
            <a:prstGeom prst="rtTriangle">
              <a:avLst/>
            </a:prstGeom>
            <a:solidFill>
              <a:srgbClr val="3C87A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9" name="直角三角形 28"/>
            <p:cNvSpPr/>
            <p:nvPr/>
          </p:nvSpPr>
          <p:spPr>
            <a:xfrm rot="10800000">
              <a:off x="3032855" y="758405"/>
              <a:ext cx="758407" cy="758407"/>
            </a:xfrm>
            <a:prstGeom prst="rtTriangle">
              <a:avLst/>
            </a:prstGeom>
            <a:solidFill>
              <a:srgbClr val="F1797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30" name="直角三角形 29"/>
            <p:cNvSpPr/>
            <p:nvPr/>
          </p:nvSpPr>
          <p:spPr>
            <a:xfrm>
              <a:off x="759180" y="1516812"/>
              <a:ext cx="758407" cy="758407"/>
            </a:xfrm>
            <a:prstGeom prst="rtTriangle">
              <a:avLst/>
            </a:prstGeom>
            <a:solidFill>
              <a:srgbClr val="38495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31" name="直角三角形 30"/>
            <p:cNvSpPr/>
            <p:nvPr/>
          </p:nvSpPr>
          <p:spPr>
            <a:xfrm rot="5400000">
              <a:off x="773" y="3033630"/>
              <a:ext cx="758407" cy="758407"/>
            </a:xfrm>
            <a:prstGeom prst="rtTriangle">
              <a:avLst/>
            </a:prstGeom>
            <a:solidFill>
              <a:srgbClr val="38495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32" name="直角三角形 31"/>
            <p:cNvSpPr/>
            <p:nvPr/>
          </p:nvSpPr>
          <p:spPr>
            <a:xfrm rot="16200000">
              <a:off x="1517587" y="1516816"/>
              <a:ext cx="758407" cy="758407"/>
            </a:xfrm>
            <a:prstGeom prst="rtTriangle">
              <a:avLst/>
            </a:prstGeom>
            <a:solidFill>
              <a:srgbClr val="D17B6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33" name="直角三角形 32"/>
            <p:cNvSpPr/>
            <p:nvPr/>
          </p:nvSpPr>
          <p:spPr>
            <a:xfrm rot="5400000">
              <a:off x="1517587" y="3033626"/>
              <a:ext cx="758407" cy="758407"/>
            </a:xfrm>
            <a:prstGeom prst="rtTriangle">
              <a:avLst/>
            </a:prstGeom>
            <a:solidFill>
              <a:srgbClr val="EAD2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7" y="57782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6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7784" y="494766"/>
            <a:ext cx="279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SWOT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7784" y="786784"/>
            <a:ext cx="148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SWOT</a:t>
            </a:r>
            <a:endParaRPr lang="zh-CN" altLang="en-US" sz="2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6" name="图片 4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86" y="464644"/>
            <a:ext cx="1828800" cy="243840"/>
          </a:xfrm>
          <a:prstGeom prst="rect">
            <a:avLst/>
          </a:prstGeom>
        </p:spPr>
      </p:pic>
      <p:grpSp>
        <p:nvGrpSpPr>
          <p:cNvPr id="2" name="组 1"/>
          <p:cNvGrpSpPr/>
          <p:nvPr/>
        </p:nvGrpSpPr>
        <p:grpSpPr>
          <a:xfrm>
            <a:off x="3786051" y="3375210"/>
            <a:ext cx="4891465" cy="3382100"/>
            <a:chOff x="3822800" y="3375210"/>
            <a:chExt cx="4891465" cy="3382100"/>
          </a:xfrm>
        </p:grpSpPr>
        <p:sp>
          <p:nvSpPr>
            <p:cNvPr id="252" name="六边形 251"/>
            <p:cNvSpPr/>
            <p:nvPr/>
          </p:nvSpPr>
          <p:spPr>
            <a:xfrm rot="5400000">
              <a:off x="4501430" y="3504827"/>
              <a:ext cx="1879435" cy="162020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253" name="六边形 252"/>
            <p:cNvSpPr/>
            <p:nvPr/>
          </p:nvSpPr>
          <p:spPr>
            <a:xfrm rot="5400000">
              <a:off x="6137989" y="3504828"/>
              <a:ext cx="1879435" cy="1620202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254" name="六边形 253"/>
            <p:cNvSpPr/>
            <p:nvPr/>
          </p:nvSpPr>
          <p:spPr>
            <a:xfrm rot="5400000">
              <a:off x="3693183" y="5007491"/>
              <a:ext cx="1879435" cy="1620202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/>
            </a:p>
          </p:txBody>
        </p:sp>
        <p:sp>
          <p:nvSpPr>
            <p:cNvPr id="255" name="六边形 254"/>
            <p:cNvSpPr/>
            <p:nvPr/>
          </p:nvSpPr>
          <p:spPr>
            <a:xfrm rot="5400000">
              <a:off x="6964446" y="5007492"/>
              <a:ext cx="1879435" cy="1620202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256" name="文本框 255"/>
            <p:cNvSpPr txBox="1"/>
            <p:nvPr/>
          </p:nvSpPr>
          <p:spPr>
            <a:xfrm>
              <a:off x="4220307" y="5256735"/>
              <a:ext cx="770862" cy="1057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</a:rPr>
                <a:t>S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257" name="文本框 256"/>
            <p:cNvSpPr txBox="1"/>
            <p:nvPr/>
          </p:nvSpPr>
          <p:spPr>
            <a:xfrm>
              <a:off x="5094956" y="3725687"/>
              <a:ext cx="770862" cy="1057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</a:rPr>
                <a:t>W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258" name="文本框 257"/>
            <p:cNvSpPr txBox="1"/>
            <p:nvPr/>
          </p:nvSpPr>
          <p:spPr>
            <a:xfrm>
              <a:off x="6690421" y="3725687"/>
              <a:ext cx="770862" cy="1057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O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7545895" y="5254646"/>
              <a:ext cx="770862" cy="1057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</a:rPr>
                <a:t>T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0" name="组 259"/>
          <p:cNvGrpSpPr/>
          <p:nvPr/>
        </p:nvGrpSpPr>
        <p:grpSpPr>
          <a:xfrm>
            <a:off x="1937825" y="2019491"/>
            <a:ext cx="3297772" cy="1164265"/>
            <a:chOff x="897711" y="2103200"/>
            <a:chExt cx="3297772" cy="1164265"/>
          </a:xfrm>
        </p:grpSpPr>
        <p:sp>
          <p:nvSpPr>
            <p:cNvPr id="261" name="文本框 260"/>
            <p:cNvSpPr txBox="1"/>
            <p:nvPr/>
          </p:nvSpPr>
          <p:spPr>
            <a:xfrm>
              <a:off x="897711" y="2454939"/>
              <a:ext cx="3297772" cy="812526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点击此处添加文本内容，如关键词、部分简单介绍等。点击此处添加文本内容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，点击此处添加文本内容，如关键词、部分简单介绍</a:t>
              </a:r>
              <a:r>
                <a:rPr lang="zh-CN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等。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>
              <a:off x="919603" y="2103200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点击此处添加文本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3" name="组 262"/>
          <p:cNvGrpSpPr/>
          <p:nvPr/>
        </p:nvGrpSpPr>
        <p:grpSpPr>
          <a:xfrm>
            <a:off x="717994" y="3766933"/>
            <a:ext cx="3297772" cy="1164265"/>
            <a:chOff x="897711" y="2103200"/>
            <a:chExt cx="3297772" cy="1164265"/>
          </a:xfrm>
        </p:grpSpPr>
        <p:sp>
          <p:nvSpPr>
            <p:cNvPr id="264" name="文本框 263"/>
            <p:cNvSpPr txBox="1"/>
            <p:nvPr/>
          </p:nvSpPr>
          <p:spPr>
            <a:xfrm>
              <a:off x="897711" y="2454939"/>
              <a:ext cx="3297772" cy="812526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点击此处添加文本内容，如关键词、部分简单介绍等。点击此处添加文本内容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，点击此处添加文本内容，如关键词、部分简单介绍</a:t>
              </a:r>
              <a:r>
                <a:rPr lang="zh-CN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等。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>
              <a:off x="919603" y="2103200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点击此处添加文本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6" name="组 265"/>
          <p:cNvGrpSpPr/>
          <p:nvPr/>
        </p:nvGrpSpPr>
        <p:grpSpPr>
          <a:xfrm>
            <a:off x="7057313" y="1888543"/>
            <a:ext cx="3297772" cy="1164265"/>
            <a:chOff x="897711" y="2103200"/>
            <a:chExt cx="3297772" cy="1164265"/>
          </a:xfrm>
        </p:grpSpPr>
        <p:sp>
          <p:nvSpPr>
            <p:cNvPr id="267" name="文本框 266"/>
            <p:cNvSpPr txBox="1"/>
            <p:nvPr/>
          </p:nvSpPr>
          <p:spPr>
            <a:xfrm>
              <a:off x="897711" y="2454939"/>
              <a:ext cx="3297772" cy="812526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点击此处添加文本内容，如关键词、部分简单介绍等。点击此处添加文本内容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，点击此处添加文本内容，如关键词、部分简单介绍</a:t>
              </a:r>
              <a:r>
                <a:rPr lang="zh-CN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等。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919603" y="2103200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点击此处添加文本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9" name="组 268"/>
          <p:cNvGrpSpPr/>
          <p:nvPr/>
        </p:nvGrpSpPr>
        <p:grpSpPr>
          <a:xfrm>
            <a:off x="8474309" y="3713609"/>
            <a:ext cx="3297772" cy="1164265"/>
            <a:chOff x="897711" y="2103200"/>
            <a:chExt cx="3297772" cy="1164265"/>
          </a:xfrm>
        </p:grpSpPr>
        <p:sp>
          <p:nvSpPr>
            <p:cNvPr id="270" name="文本框 269"/>
            <p:cNvSpPr txBox="1"/>
            <p:nvPr/>
          </p:nvSpPr>
          <p:spPr>
            <a:xfrm>
              <a:off x="897711" y="2454939"/>
              <a:ext cx="3297772" cy="812526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点击此处添加文本内容，如关键词、部分简单介绍等。点击此处添加文本内容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，点击此处添加文本内容，如关键词、部分简单介绍</a:t>
              </a:r>
              <a:r>
                <a:rPr lang="zh-CN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等。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919603" y="2103200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点击此处添加文本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428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点击此处添加文本内容，如关键词、部分简单介绍等。点击此处添加文本内容，点击此处添加文本内容，如关键词、部分简单介绍等。点击此处添加文本内容</a:t>
            </a:r>
            <a:r>
              <a:rPr lang="zh-CN" altLang="en-US" dirty="0" smtClean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。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302934" y="938070"/>
            <a:ext cx="2681283" cy="4768018"/>
            <a:chOff x="3696511" y="270041"/>
            <a:chExt cx="3111694" cy="5533401"/>
          </a:xfrm>
        </p:grpSpPr>
        <p:grpSp>
          <p:nvGrpSpPr>
            <p:cNvPr id="85" name="组合 3"/>
            <p:cNvGrpSpPr/>
            <p:nvPr/>
          </p:nvGrpSpPr>
          <p:grpSpPr>
            <a:xfrm>
              <a:off x="3951865" y="525789"/>
              <a:ext cx="2791834" cy="4964607"/>
              <a:chOff x="1437265" y="964428"/>
              <a:chExt cx="2791834" cy="4964607"/>
            </a:xfrm>
          </p:grpSpPr>
          <p:sp>
            <p:nvSpPr>
              <p:cNvPr id="86" name="等腰三角形 58"/>
              <p:cNvSpPr/>
              <p:nvPr/>
            </p:nvSpPr>
            <p:spPr>
              <a:xfrm rot="4487488">
                <a:off x="1393298" y="1511358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等腰三角形 59"/>
              <p:cNvSpPr/>
              <p:nvPr/>
            </p:nvSpPr>
            <p:spPr>
              <a:xfrm rot="8090669">
                <a:off x="1472295" y="1209464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等腰三角形 113"/>
              <p:cNvSpPr/>
              <p:nvPr/>
            </p:nvSpPr>
            <p:spPr>
              <a:xfrm rot="8090669">
                <a:off x="2168788" y="1367818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等腰三角形 114"/>
              <p:cNvSpPr/>
              <p:nvPr/>
            </p:nvSpPr>
            <p:spPr>
              <a:xfrm rot="4392924">
                <a:off x="1885028" y="1008395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等腰三角形 115"/>
              <p:cNvSpPr/>
              <p:nvPr/>
            </p:nvSpPr>
            <p:spPr>
              <a:xfrm rot="4392924">
                <a:off x="2581518" y="1145180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等腰三角形 116"/>
              <p:cNvSpPr/>
              <p:nvPr/>
            </p:nvSpPr>
            <p:spPr>
              <a:xfrm rot="8090669">
                <a:off x="2865743" y="1503071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等腰三角形 117"/>
              <p:cNvSpPr/>
              <p:nvPr/>
            </p:nvSpPr>
            <p:spPr>
              <a:xfrm rot="4392924">
                <a:off x="3278473" y="1294947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等腰三角形 118"/>
              <p:cNvSpPr/>
              <p:nvPr/>
            </p:nvSpPr>
            <p:spPr>
              <a:xfrm rot="4392924">
                <a:off x="3450215" y="1953342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等腰三角形 119"/>
              <p:cNvSpPr/>
              <p:nvPr/>
            </p:nvSpPr>
            <p:spPr>
              <a:xfrm rot="8090669">
                <a:off x="3047382" y="2175713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等腰三角形 120"/>
              <p:cNvSpPr/>
              <p:nvPr/>
            </p:nvSpPr>
            <p:spPr>
              <a:xfrm rot="4392924">
                <a:off x="2968890" y="2467553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等腰三角形 121"/>
              <p:cNvSpPr/>
              <p:nvPr/>
            </p:nvSpPr>
            <p:spPr>
              <a:xfrm rot="8090669">
                <a:off x="2567616" y="2692998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等腰三角形 122"/>
              <p:cNvSpPr/>
              <p:nvPr/>
            </p:nvSpPr>
            <p:spPr>
              <a:xfrm rot="8090669">
                <a:off x="3555221" y="1664415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等腰三角形 123"/>
              <p:cNvSpPr/>
              <p:nvPr/>
            </p:nvSpPr>
            <p:spPr>
              <a:xfrm rot="8090669">
                <a:off x="2742513" y="3374345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等腰三角形 124"/>
              <p:cNvSpPr/>
              <p:nvPr/>
            </p:nvSpPr>
            <p:spPr>
              <a:xfrm rot="4392924">
                <a:off x="2472275" y="2995253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等腰三角形 125"/>
              <p:cNvSpPr/>
              <p:nvPr/>
            </p:nvSpPr>
            <p:spPr>
              <a:xfrm rot="8090669">
                <a:off x="2052914" y="3200587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等腰三角形 126"/>
              <p:cNvSpPr/>
              <p:nvPr/>
            </p:nvSpPr>
            <p:spPr>
              <a:xfrm rot="8090669">
                <a:off x="3635543" y="4290129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等腰三角形 127"/>
              <p:cNvSpPr/>
              <p:nvPr/>
            </p:nvSpPr>
            <p:spPr>
              <a:xfrm rot="4392924">
                <a:off x="3163627" y="3188965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等腰三角形 128"/>
              <p:cNvSpPr/>
              <p:nvPr/>
            </p:nvSpPr>
            <p:spPr>
              <a:xfrm rot="8090669">
                <a:off x="3435637" y="3578886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等腰三角形 129"/>
              <p:cNvSpPr/>
              <p:nvPr/>
            </p:nvSpPr>
            <p:spPr>
              <a:xfrm rot="4392924">
                <a:off x="3375492" y="3888981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等腰三角形 130"/>
              <p:cNvSpPr/>
              <p:nvPr/>
            </p:nvSpPr>
            <p:spPr>
              <a:xfrm rot="8090669">
                <a:off x="3158925" y="4813392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等腰三角形 131"/>
              <p:cNvSpPr/>
              <p:nvPr/>
            </p:nvSpPr>
            <p:spPr>
              <a:xfrm rot="4392924">
                <a:off x="3568271" y="4606266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等腰三角形 132"/>
              <p:cNvSpPr/>
              <p:nvPr/>
            </p:nvSpPr>
            <p:spPr>
              <a:xfrm rot="4392924">
                <a:off x="3073673" y="5122154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等腰三角形 133"/>
              <p:cNvSpPr/>
              <p:nvPr/>
            </p:nvSpPr>
            <p:spPr>
              <a:xfrm rot="4392924">
                <a:off x="2371809" y="4986745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等腰三角形 134"/>
              <p:cNvSpPr/>
              <p:nvPr/>
            </p:nvSpPr>
            <p:spPr>
              <a:xfrm rot="8090669">
                <a:off x="2657243" y="5335478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等腰三角形 135"/>
              <p:cNvSpPr/>
              <p:nvPr/>
            </p:nvSpPr>
            <p:spPr>
              <a:xfrm rot="8090669">
                <a:off x="1954051" y="5157408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等腰三角形 136"/>
              <p:cNvSpPr/>
              <p:nvPr/>
            </p:nvSpPr>
            <p:spPr>
              <a:xfrm rot="4392924">
                <a:off x="1669576" y="4796993"/>
                <a:ext cx="637524" cy="54958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2" name="组合 137"/>
            <p:cNvGrpSpPr/>
            <p:nvPr/>
          </p:nvGrpSpPr>
          <p:grpSpPr>
            <a:xfrm>
              <a:off x="3696511" y="270041"/>
              <a:ext cx="3111694" cy="5533401"/>
              <a:chOff x="1437265" y="964428"/>
              <a:chExt cx="2791834" cy="4964607"/>
            </a:xfrm>
            <a:noFill/>
          </p:grpSpPr>
          <p:sp>
            <p:nvSpPr>
              <p:cNvPr id="113" name="等腰三角形 138"/>
              <p:cNvSpPr/>
              <p:nvPr/>
            </p:nvSpPr>
            <p:spPr>
              <a:xfrm rot="4487488">
                <a:off x="1393298" y="1511358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等腰三角形 139"/>
              <p:cNvSpPr/>
              <p:nvPr/>
            </p:nvSpPr>
            <p:spPr>
              <a:xfrm rot="8090669">
                <a:off x="1472295" y="1209464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等腰三角形 140"/>
              <p:cNvSpPr/>
              <p:nvPr/>
            </p:nvSpPr>
            <p:spPr>
              <a:xfrm rot="8090669">
                <a:off x="2168788" y="1367818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等腰三角形 141"/>
              <p:cNvSpPr/>
              <p:nvPr/>
            </p:nvSpPr>
            <p:spPr>
              <a:xfrm rot="4392924">
                <a:off x="1885028" y="1008395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等腰三角形 142"/>
              <p:cNvSpPr/>
              <p:nvPr/>
            </p:nvSpPr>
            <p:spPr>
              <a:xfrm rot="4392924">
                <a:off x="2581518" y="1145180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等腰三角形 143"/>
              <p:cNvSpPr/>
              <p:nvPr/>
            </p:nvSpPr>
            <p:spPr>
              <a:xfrm rot="8090669">
                <a:off x="2865743" y="1503071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等腰三角形 144"/>
              <p:cNvSpPr/>
              <p:nvPr/>
            </p:nvSpPr>
            <p:spPr>
              <a:xfrm rot="4392924">
                <a:off x="3278473" y="1294947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等腰三角形 145"/>
              <p:cNvSpPr/>
              <p:nvPr/>
            </p:nvSpPr>
            <p:spPr>
              <a:xfrm rot="4392924">
                <a:off x="3450215" y="1953342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等腰三角形 146"/>
              <p:cNvSpPr/>
              <p:nvPr/>
            </p:nvSpPr>
            <p:spPr>
              <a:xfrm rot="8090669">
                <a:off x="3047382" y="2175713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等腰三角形 147"/>
              <p:cNvSpPr/>
              <p:nvPr/>
            </p:nvSpPr>
            <p:spPr>
              <a:xfrm rot="4392924">
                <a:off x="2968890" y="2467553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等腰三角形 148"/>
              <p:cNvSpPr/>
              <p:nvPr/>
            </p:nvSpPr>
            <p:spPr>
              <a:xfrm rot="8090669">
                <a:off x="2567616" y="2692998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等腰三角形 149"/>
              <p:cNvSpPr/>
              <p:nvPr/>
            </p:nvSpPr>
            <p:spPr>
              <a:xfrm rot="8090669">
                <a:off x="3555221" y="1664415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等腰三角形 150"/>
              <p:cNvSpPr/>
              <p:nvPr/>
            </p:nvSpPr>
            <p:spPr>
              <a:xfrm rot="8090669">
                <a:off x="2742513" y="3374345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等腰三角形 151"/>
              <p:cNvSpPr/>
              <p:nvPr/>
            </p:nvSpPr>
            <p:spPr>
              <a:xfrm rot="4392924">
                <a:off x="2472275" y="2995253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等腰三角形 152"/>
              <p:cNvSpPr/>
              <p:nvPr/>
            </p:nvSpPr>
            <p:spPr>
              <a:xfrm rot="8090669">
                <a:off x="2052914" y="3200587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等腰三角形 153"/>
              <p:cNvSpPr/>
              <p:nvPr/>
            </p:nvSpPr>
            <p:spPr>
              <a:xfrm rot="8090669">
                <a:off x="3635543" y="4290129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等腰三角形 154"/>
              <p:cNvSpPr/>
              <p:nvPr/>
            </p:nvSpPr>
            <p:spPr>
              <a:xfrm rot="4392924">
                <a:off x="3163627" y="3188965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等腰三角形 155"/>
              <p:cNvSpPr/>
              <p:nvPr/>
            </p:nvSpPr>
            <p:spPr>
              <a:xfrm rot="8090669">
                <a:off x="3435637" y="3578886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等腰三角形 156"/>
              <p:cNvSpPr/>
              <p:nvPr/>
            </p:nvSpPr>
            <p:spPr>
              <a:xfrm rot="4392924">
                <a:off x="3375492" y="3888981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等腰三角形 157"/>
              <p:cNvSpPr/>
              <p:nvPr/>
            </p:nvSpPr>
            <p:spPr>
              <a:xfrm rot="8090669">
                <a:off x="3158925" y="4813392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等腰三角形 158"/>
              <p:cNvSpPr/>
              <p:nvPr/>
            </p:nvSpPr>
            <p:spPr>
              <a:xfrm rot="4392924">
                <a:off x="3568271" y="4606266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等腰三角形 159"/>
              <p:cNvSpPr/>
              <p:nvPr/>
            </p:nvSpPr>
            <p:spPr>
              <a:xfrm rot="4392924">
                <a:off x="3073673" y="5122154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等腰三角形 160"/>
              <p:cNvSpPr/>
              <p:nvPr/>
            </p:nvSpPr>
            <p:spPr>
              <a:xfrm rot="4392924">
                <a:off x="2371809" y="4986745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等腰三角形 161"/>
              <p:cNvSpPr/>
              <p:nvPr/>
            </p:nvSpPr>
            <p:spPr>
              <a:xfrm rot="8090669">
                <a:off x="2657243" y="5335478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等腰三角形 162"/>
              <p:cNvSpPr/>
              <p:nvPr/>
            </p:nvSpPr>
            <p:spPr>
              <a:xfrm rot="8090669">
                <a:off x="1954051" y="5157408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等腰三角形 163"/>
              <p:cNvSpPr/>
              <p:nvPr/>
            </p:nvSpPr>
            <p:spPr>
              <a:xfrm rot="4392924">
                <a:off x="1669576" y="4796993"/>
                <a:ext cx="637524" cy="54958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39" name="图片 13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86" y="46464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910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7783" y="494766"/>
            <a:ext cx="335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7784" y="786784"/>
            <a:ext cx="148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产品介绍</a:t>
            </a:r>
            <a:endParaRPr lang="zh-CN" altLang="en-US" sz="2400" b="1" dirty="0"/>
          </a:p>
        </p:txBody>
      </p:sp>
      <p:pic>
        <p:nvPicPr>
          <p:cNvPr id="46" name="图片 4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86" y="464644"/>
            <a:ext cx="1828800" cy="243840"/>
          </a:xfrm>
          <a:prstGeom prst="rect">
            <a:avLst/>
          </a:prstGeom>
        </p:spPr>
      </p:pic>
      <p:grpSp>
        <p:nvGrpSpPr>
          <p:cNvPr id="53" name="组合 47"/>
          <p:cNvGrpSpPr/>
          <p:nvPr/>
        </p:nvGrpSpPr>
        <p:grpSpPr>
          <a:xfrm>
            <a:off x="303048" y="270527"/>
            <a:ext cx="667586" cy="1187142"/>
            <a:chOff x="1437265" y="964428"/>
            <a:chExt cx="2791834" cy="4964607"/>
          </a:xfrm>
          <a:noFill/>
        </p:grpSpPr>
        <p:sp>
          <p:nvSpPr>
            <p:cNvPr id="54" name="等腰三角形 48"/>
            <p:cNvSpPr/>
            <p:nvPr/>
          </p:nvSpPr>
          <p:spPr>
            <a:xfrm rot="4487488">
              <a:off x="1393298" y="151135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49"/>
            <p:cNvSpPr/>
            <p:nvPr/>
          </p:nvSpPr>
          <p:spPr>
            <a:xfrm rot="8090669">
              <a:off x="1472295" y="120946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0"/>
            <p:cNvSpPr/>
            <p:nvPr/>
          </p:nvSpPr>
          <p:spPr>
            <a:xfrm rot="8090669">
              <a:off x="2168788" y="136781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1"/>
            <p:cNvSpPr/>
            <p:nvPr/>
          </p:nvSpPr>
          <p:spPr>
            <a:xfrm rot="4392924">
              <a:off x="1885028" y="100839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2"/>
            <p:cNvSpPr/>
            <p:nvPr/>
          </p:nvSpPr>
          <p:spPr>
            <a:xfrm rot="4392924">
              <a:off x="2581518" y="1145180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3"/>
            <p:cNvSpPr/>
            <p:nvPr/>
          </p:nvSpPr>
          <p:spPr>
            <a:xfrm rot="8090669">
              <a:off x="2865743" y="150307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4"/>
            <p:cNvSpPr/>
            <p:nvPr/>
          </p:nvSpPr>
          <p:spPr>
            <a:xfrm rot="4392924">
              <a:off x="3278473" y="129494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55"/>
            <p:cNvSpPr/>
            <p:nvPr/>
          </p:nvSpPr>
          <p:spPr>
            <a:xfrm rot="4392924">
              <a:off x="3450215" y="195334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56"/>
            <p:cNvSpPr/>
            <p:nvPr/>
          </p:nvSpPr>
          <p:spPr>
            <a:xfrm rot="8090669">
              <a:off x="3047382" y="217571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57"/>
            <p:cNvSpPr/>
            <p:nvPr/>
          </p:nvSpPr>
          <p:spPr>
            <a:xfrm rot="4392924">
              <a:off x="2968890" y="24675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58"/>
            <p:cNvSpPr/>
            <p:nvPr/>
          </p:nvSpPr>
          <p:spPr>
            <a:xfrm rot="8090669">
              <a:off x="2567616" y="269299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59"/>
            <p:cNvSpPr/>
            <p:nvPr/>
          </p:nvSpPr>
          <p:spPr>
            <a:xfrm rot="8090669">
              <a:off x="3555221" y="166441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0"/>
            <p:cNvSpPr/>
            <p:nvPr/>
          </p:nvSpPr>
          <p:spPr>
            <a:xfrm rot="8090669">
              <a:off x="2742513" y="33743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1"/>
            <p:cNvSpPr/>
            <p:nvPr/>
          </p:nvSpPr>
          <p:spPr>
            <a:xfrm rot="4392924">
              <a:off x="2472275" y="29952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2"/>
            <p:cNvSpPr/>
            <p:nvPr/>
          </p:nvSpPr>
          <p:spPr>
            <a:xfrm rot="8090669">
              <a:off x="2052914" y="320058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3"/>
            <p:cNvSpPr/>
            <p:nvPr/>
          </p:nvSpPr>
          <p:spPr>
            <a:xfrm rot="8090669">
              <a:off x="3635543" y="4290129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4"/>
            <p:cNvSpPr/>
            <p:nvPr/>
          </p:nvSpPr>
          <p:spPr>
            <a:xfrm rot="4392924">
              <a:off x="3163627" y="318896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65"/>
            <p:cNvSpPr/>
            <p:nvPr/>
          </p:nvSpPr>
          <p:spPr>
            <a:xfrm rot="8090669">
              <a:off x="3435637" y="357888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66"/>
            <p:cNvSpPr/>
            <p:nvPr/>
          </p:nvSpPr>
          <p:spPr>
            <a:xfrm rot="4392924">
              <a:off x="3375492" y="388898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67"/>
            <p:cNvSpPr/>
            <p:nvPr/>
          </p:nvSpPr>
          <p:spPr>
            <a:xfrm rot="8090669">
              <a:off x="3158925" y="481339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68"/>
            <p:cNvSpPr/>
            <p:nvPr/>
          </p:nvSpPr>
          <p:spPr>
            <a:xfrm rot="4392924">
              <a:off x="3568271" y="460626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69"/>
            <p:cNvSpPr/>
            <p:nvPr/>
          </p:nvSpPr>
          <p:spPr>
            <a:xfrm rot="4392924">
              <a:off x="3073673" y="512215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0"/>
            <p:cNvSpPr/>
            <p:nvPr/>
          </p:nvSpPr>
          <p:spPr>
            <a:xfrm rot="4392924">
              <a:off x="2371809" y="49867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1"/>
            <p:cNvSpPr/>
            <p:nvPr/>
          </p:nvSpPr>
          <p:spPr>
            <a:xfrm rot="8090669">
              <a:off x="2657243" y="533547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2"/>
            <p:cNvSpPr/>
            <p:nvPr/>
          </p:nvSpPr>
          <p:spPr>
            <a:xfrm rot="8090669">
              <a:off x="1954051" y="515740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3"/>
            <p:cNvSpPr/>
            <p:nvPr/>
          </p:nvSpPr>
          <p:spPr>
            <a:xfrm rot="4392924">
              <a:off x="1669576" y="479699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2" r="20186"/>
          <a:stretch/>
        </p:blipFill>
        <p:spPr>
          <a:xfrm>
            <a:off x="607476" y="2280174"/>
            <a:ext cx="2571750" cy="2353739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8" r="28766"/>
          <a:stretch/>
        </p:blipFill>
        <p:spPr>
          <a:xfrm>
            <a:off x="3407826" y="2280174"/>
            <a:ext cx="2563529" cy="2353739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2" r="434"/>
          <a:stretch/>
        </p:blipFill>
        <p:spPr>
          <a:xfrm>
            <a:off x="8999002" y="2280173"/>
            <a:ext cx="2543174" cy="2353739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6199955" y="2280174"/>
            <a:ext cx="2552700" cy="2353739"/>
          </a:xfrm>
          <a:prstGeom prst="rect">
            <a:avLst/>
          </a:prstGeom>
          <a:gradFill>
            <a:gsLst>
              <a:gs pos="100000">
                <a:srgbClr val="06D8A1"/>
              </a:gs>
              <a:gs pos="27000">
                <a:schemeClr val="accent1">
                  <a:satMod val="110000"/>
                  <a:lumMod val="100000"/>
                  <a:shade val="100000"/>
                </a:schemeClr>
              </a:gs>
              <a:gs pos="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1596314" y="5168846"/>
            <a:ext cx="8826282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点击此处添加文本内容，如关键词、部分简单介绍等。点击此处添加文本内容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点击此处添加文本内容，如关键词、部分简单介绍等。点击此处添加文本内容，点击此处添加文本内容，如关键词、部分简单介绍等。点击此处添加文本内容，点击此处添加文本内容，如关键词、部分简单介绍等。点击此处添加文本内容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896100" y="2441379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</a:rPr>
              <a:t>82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%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86" name="直接连接符 45"/>
          <p:cNvCxnSpPr/>
          <p:nvPr/>
        </p:nvCxnSpPr>
        <p:spPr>
          <a:xfrm>
            <a:off x="6915150" y="3431112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466449" y="3602792"/>
            <a:ext cx="2113659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点击此处添加文本内容，如关键词、部分简单介绍等。点击此处添加文本</a:t>
            </a:r>
            <a:r>
              <a:rPr lang="zh-CN" altLang="en-US" sz="1200" dirty="0" smtClean="0">
                <a:solidFill>
                  <a:schemeClr val="bg1"/>
                </a:solidFill>
              </a:rPr>
              <a:t>内容</a:t>
            </a:r>
            <a:r>
              <a:rPr lang="zh-CN" altLang="en-US" sz="1200" dirty="0">
                <a:solidFill>
                  <a:schemeClr val="bg1"/>
                </a:solidFill>
              </a:rPr>
              <a:t>。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66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CORE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CONCEPT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核心理念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14550" y="1854573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ONE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14550" y="2235573"/>
            <a:ext cx="4434168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点击此处添加文本内容，如关键词、部分简单介绍等。点击此处添加文本内容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，点击此处添加文本内容，如关键词、部分简单介绍等。点击此处添加文本内容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4550" y="3429099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TWO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4550" y="3810099"/>
            <a:ext cx="4434168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点击此处添加文本内容，如关键词、部分简单介绍等。点击此处添加文本内容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，点击此处添加文本内容，如关键词、部分简单介绍等。点击此处添加文本内容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14550" y="5003625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THREE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4550" y="5384625"/>
            <a:ext cx="4434168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点击此处添加文本内容，如关键词、部分简单介绍等。点击此处添加文本内容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，点击此处添加文本内容，如关键词、部分简单介绍等。点击此处添加文本内容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组合 47"/>
          <p:cNvGrpSpPr/>
          <p:nvPr/>
        </p:nvGrpSpPr>
        <p:grpSpPr>
          <a:xfrm>
            <a:off x="303048" y="270527"/>
            <a:ext cx="667586" cy="1187142"/>
            <a:chOff x="1437265" y="964428"/>
            <a:chExt cx="2791834" cy="4964607"/>
          </a:xfrm>
          <a:noFill/>
        </p:grpSpPr>
        <p:sp>
          <p:nvSpPr>
            <p:cNvPr id="11" name="等腰三角形 48"/>
            <p:cNvSpPr/>
            <p:nvPr/>
          </p:nvSpPr>
          <p:spPr>
            <a:xfrm rot="4487488">
              <a:off x="1393298" y="151135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49"/>
            <p:cNvSpPr/>
            <p:nvPr/>
          </p:nvSpPr>
          <p:spPr>
            <a:xfrm rot="8090669">
              <a:off x="1472295" y="120946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50"/>
            <p:cNvSpPr/>
            <p:nvPr/>
          </p:nvSpPr>
          <p:spPr>
            <a:xfrm rot="8090669">
              <a:off x="2168788" y="136781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51"/>
            <p:cNvSpPr/>
            <p:nvPr/>
          </p:nvSpPr>
          <p:spPr>
            <a:xfrm rot="4392924">
              <a:off x="1885028" y="100839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52"/>
            <p:cNvSpPr/>
            <p:nvPr/>
          </p:nvSpPr>
          <p:spPr>
            <a:xfrm rot="4392924">
              <a:off x="2581518" y="1145180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53"/>
            <p:cNvSpPr/>
            <p:nvPr/>
          </p:nvSpPr>
          <p:spPr>
            <a:xfrm rot="8090669">
              <a:off x="2865743" y="150307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54"/>
            <p:cNvSpPr/>
            <p:nvPr/>
          </p:nvSpPr>
          <p:spPr>
            <a:xfrm rot="4392924">
              <a:off x="3278473" y="129494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55"/>
            <p:cNvSpPr/>
            <p:nvPr/>
          </p:nvSpPr>
          <p:spPr>
            <a:xfrm rot="4392924">
              <a:off x="3450215" y="195334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56"/>
            <p:cNvSpPr/>
            <p:nvPr/>
          </p:nvSpPr>
          <p:spPr>
            <a:xfrm rot="8090669">
              <a:off x="3047382" y="217571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57"/>
            <p:cNvSpPr/>
            <p:nvPr/>
          </p:nvSpPr>
          <p:spPr>
            <a:xfrm rot="4392924">
              <a:off x="2968890" y="24675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 rot="8090669">
              <a:off x="2567616" y="269299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59"/>
            <p:cNvSpPr/>
            <p:nvPr/>
          </p:nvSpPr>
          <p:spPr>
            <a:xfrm rot="8090669">
              <a:off x="3555221" y="166441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60"/>
            <p:cNvSpPr/>
            <p:nvPr/>
          </p:nvSpPr>
          <p:spPr>
            <a:xfrm rot="8090669">
              <a:off x="2742513" y="33743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61"/>
            <p:cNvSpPr/>
            <p:nvPr/>
          </p:nvSpPr>
          <p:spPr>
            <a:xfrm rot="4392924">
              <a:off x="2472275" y="29952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62"/>
            <p:cNvSpPr/>
            <p:nvPr/>
          </p:nvSpPr>
          <p:spPr>
            <a:xfrm rot="8090669">
              <a:off x="2052914" y="320058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63"/>
            <p:cNvSpPr/>
            <p:nvPr/>
          </p:nvSpPr>
          <p:spPr>
            <a:xfrm rot="8090669">
              <a:off x="3635543" y="4290129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64"/>
            <p:cNvSpPr/>
            <p:nvPr/>
          </p:nvSpPr>
          <p:spPr>
            <a:xfrm rot="4392924">
              <a:off x="3163627" y="318896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65"/>
            <p:cNvSpPr/>
            <p:nvPr/>
          </p:nvSpPr>
          <p:spPr>
            <a:xfrm rot="8090669">
              <a:off x="3435637" y="357888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66"/>
            <p:cNvSpPr/>
            <p:nvPr/>
          </p:nvSpPr>
          <p:spPr>
            <a:xfrm rot="4392924">
              <a:off x="3375492" y="388898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67"/>
            <p:cNvSpPr/>
            <p:nvPr/>
          </p:nvSpPr>
          <p:spPr>
            <a:xfrm rot="8090669">
              <a:off x="3158925" y="481339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68"/>
            <p:cNvSpPr/>
            <p:nvPr/>
          </p:nvSpPr>
          <p:spPr>
            <a:xfrm rot="4392924">
              <a:off x="3568271" y="460626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69"/>
            <p:cNvSpPr/>
            <p:nvPr/>
          </p:nvSpPr>
          <p:spPr>
            <a:xfrm rot="4392924">
              <a:off x="3073673" y="512215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70"/>
            <p:cNvSpPr/>
            <p:nvPr/>
          </p:nvSpPr>
          <p:spPr>
            <a:xfrm rot="4392924">
              <a:off x="2371809" y="49867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71"/>
            <p:cNvSpPr/>
            <p:nvPr/>
          </p:nvSpPr>
          <p:spPr>
            <a:xfrm rot="8090669">
              <a:off x="2657243" y="533547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72"/>
            <p:cNvSpPr/>
            <p:nvPr/>
          </p:nvSpPr>
          <p:spPr>
            <a:xfrm rot="8090669">
              <a:off x="1954051" y="515740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73"/>
            <p:cNvSpPr/>
            <p:nvPr/>
          </p:nvSpPr>
          <p:spPr>
            <a:xfrm rot="4392924">
              <a:off x="1669576" y="479699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2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7783" y="494766"/>
            <a:ext cx="335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7784" y="786784"/>
            <a:ext cx="148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传播途径</a:t>
            </a:r>
            <a:endParaRPr lang="zh-CN" altLang="en-US" sz="2400" b="1" dirty="0"/>
          </a:p>
        </p:txBody>
      </p:sp>
      <p:pic>
        <p:nvPicPr>
          <p:cNvPr id="46" name="图片 4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86" y="464644"/>
            <a:ext cx="1828800" cy="243840"/>
          </a:xfrm>
          <a:prstGeom prst="rect">
            <a:avLst/>
          </a:prstGeom>
        </p:spPr>
      </p:pic>
      <p:grpSp>
        <p:nvGrpSpPr>
          <p:cNvPr id="53" name="组合 47"/>
          <p:cNvGrpSpPr/>
          <p:nvPr/>
        </p:nvGrpSpPr>
        <p:grpSpPr>
          <a:xfrm>
            <a:off x="303048" y="270527"/>
            <a:ext cx="667586" cy="1187142"/>
            <a:chOff x="1437265" y="964428"/>
            <a:chExt cx="2791834" cy="4964607"/>
          </a:xfrm>
          <a:noFill/>
        </p:grpSpPr>
        <p:sp>
          <p:nvSpPr>
            <p:cNvPr id="54" name="等腰三角形 48"/>
            <p:cNvSpPr/>
            <p:nvPr/>
          </p:nvSpPr>
          <p:spPr>
            <a:xfrm rot="4487488">
              <a:off x="1393298" y="151135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49"/>
            <p:cNvSpPr/>
            <p:nvPr/>
          </p:nvSpPr>
          <p:spPr>
            <a:xfrm rot="8090669">
              <a:off x="1472295" y="120946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0"/>
            <p:cNvSpPr/>
            <p:nvPr/>
          </p:nvSpPr>
          <p:spPr>
            <a:xfrm rot="8090669">
              <a:off x="2168788" y="136781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1"/>
            <p:cNvSpPr/>
            <p:nvPr/>
          </p:nvSpPr>
          <p:spPr>
            <a:xfrm rot="4392924">
              <a:off x="1885028" y="100839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2"/>
            <p:cNvSpPr/>
            <p:nvPr/>
          </p:nvSpPr>
          <p:spPr>
            <a:xfrm rot="4392924">
              <a:off x="2581518" y="1145180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3"/>
            <p:cNvSpPr/>
            <p:nvPr/>
          </p:nvSpPr>
          <p:spPr>
            <a:xfrm rot="8090669">
              <a:off x="2865743" y="150307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4"/>
            <p:cNvSpPr/>
            <p:nvPr/>
          </p:nvSpPr>
          <p:spPr>
            <a:xfrm rot="4392924">
              <a:off x="3278473" y="129494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55"/>
            <p:cNvSpPr/>
            <p:nvPr/>
          </p:nvSpPr>
          <p:spPr>
            <a:xfrm rot="4392924">
              <a:off x="3450215" y="195334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56"/>
            <p:cNvSpPr/>
            <p:nvPr/>
          </p:nvSpPr>
          <p:spPr>
            <a:xfrm rot="8090669">
              <a:off x="3047382" y="217571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57"/>
            <p:cNvSpPr/>
            <p:nvPr/>
          </p:nvSpPr>
          <p:spPr>
            <a:xfrm rot="4392924">
              <a:off x="2968890" y="24675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58"/>
            <p:cNvSpPr/>
            <p:nvPr/>
          </p:nvSpPr>
          <p:spPr>
            <a:xfrm rot="8090669">
              <a:off x="2567616" y="269299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59"/>
            <p:cNvSpPr/>
            <p:nvPr/>
          </p:nvSpPr>
          <p:spPr>
            <a:xfrm rot="8090669">
              <a:off x="3555221" y="166441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0"/>
            <p:cNvSpPr/>
            <p:nvPr/>
          </p:nvSpPr>
          <p:spPr>
            <a:xfrm rot="8090669">
              <a:off x="2742513" y="33743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1"/>
            <p:cNvSpPr/>
            <p:nvPr/>
          </p:nvSpPr>
          <p:spPr>
            <a:xfrm rot="4392924">
              <a:off x="2472275" y="299525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2"/>
            <p:cNvSpPr/>
            <p:nvPr/>
          </p:nvSpPr>
          <p:spPr>
            <a:xfrm rot="8090669">
              <a:off x="2052914" y="3200587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3"/>
            <p:cNvSpPr/>
            <p:nvPr/>
          </p:nvSpPr>
          <p:spPr>
            <a:xfrm rot="8090669">
              <a:off x="3635543" y="4290129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4"/>
            <p:cNvSpPr/>
            <p:nvPr/>
          </p:nvSpPr>
          <p:spPr>
            <a:xfrm rot="4392924">
              <a:off x="3163627" y="318896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65"/>
            <p:cNvSpPr/>
            <p:nvPr/>
          </p:nvSpPr>
          <p:spPr>
            <a:xfrm rot="8090669">
              <a:off x="3435637" y="357888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66"/>
            <p:cNvSpPr/>
            <p:nvPr/>
          </p:nvSpPr>
          <p:spPr>
            <a:xfrm rot="4392924">
              <a:off x="3375492" y="3888981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67"/>
            <p:cNvSpPr/>
            <p:nvPr/>
          </p:nvSpPr>
          <p:spPr>
            <a:xfrm rot="8090669">
              <a:off x="3158925" y="4813392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68"/>
            <p:cNvSpPr/>
            <p:nvPr/>
          </p:nvSpPr>
          <p:spPr>
            <a:xfrm rot="4392924">
              <a:off x="3568271" y="4606266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69"/>
            <p:cNvSpPr/>
            <p:nvPr/>
          </p:nvSpPr>
          <p:spPr>
            <a:xfrm rot="4392924">
              <a:off x="3073673" y="5122154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0"/>
            <p:cNvSpPr/>
            <p:nvPr/>
          </p:nvSpPr>
          <p:spPr>
            <a:xfrm rot="4392924">
              <a:off x="2371809" y="4986745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1"/>
            <p:cNvSpPr/>
            <p:nvPr/>
          </p:nvSpPr>
          <p:spPr>
            <a:xfrm rot="8090669">
              <a:off x="2657243" y="533547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2"/>
            <p:cNvSpPr/>
            <p:nvPr/>
          </p:nvSpPr>
          <p:spPr>
            <a:xfrm rot="8090669">
              <a:off x="1954051" y="5157408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3"/>
            <p:cNvSpPr/>
            <p:nvPr/>
          </p:nvSpPr>
          <p:spPr>
            <a:xfrm rot="4392924">
              <a:off x="1669576" y="4796993"/>
              <a:ext cx="637524" cy="549589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6"/>
          <p:cNvGrpSpPr/>
          <p:nvPr/>
        </p:nvGrpSpPr>
        <p:grpSpPr>
          <a:xfrm>
            <a:off x="957464" y="1789941"/>
            <a:ext cx="2499237" cy="2499237"/>
            <a:chOff x="1219200" y="2190750"/>
            <a:chExt cx="2838450" cy="2838450"/>
          </a:xfrm>
        </p:grpSpPr>
        <p:sp>
          <p:nvSpPr>
            <p:cNvPr id="41" name="椭圆 40"/>
            <p:cNvSpPr/>
            <p:nvPr/>
          </p:nvSpPr>
          <p:spPr>
            <a:xfrm>
              <a:off x="1219200" y="2190750"/>
              <a:ext cx="2838450" cy="2838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rot="7625190">
              <a:off x="2421744" y="3355892"/>
              <a:ext cx="1359634" cy="1277561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2032000" y="2886074"/>
              <a:ext cx="1225550" cy="1351417"/>
            </a:xfrm>
            <a:custGeom>
              <a:avLst/>
              <a:gdLst/>
              <a:ahLst/>
              <a:cxnLst>
                <a:cxn ang="0">
                  <a:pos x="368" y="250"/>
                </a:cxn>
                <a:cxn ang="0">
                  <a:pos x="348" y="208"/>
                </a:cxn>
                <a:cxn ang="0">
                  <a:pos x="332" y="186"/>
                </a:cxn>
                <a:cxn ang="0">
                  <a:pos x="332" y="168"/>
                </a:cxn>
                <a:cxn ang="0">
                  <a:pos x="324" y="142"/>
                </a:cxn>
                <a:cxn ang="0">
                  <a:pos x="320" y="116"/>
                </a:cxn>
                <a:cxn ang="0">
                  <a:pos x="308" y="78"/>
                </a:cxn>
                <a:cxn ang="0">
                  <a:pos x="292" y="52"/>
                </a:cxn>
                <a:cxn ang="0">
                  <a:pos x="254" y="20"/>
                </a:cxn>
                <a:cxn ang="0">
                  <a:pos x="202" y="2"/>
                </a:cxn>
                <a:cxn ang="0">
                  <a:pos x="184" y="0"/>
                </a:cxn>
                <a:cxn ang="0">
                  <a:pos x="134" y="12"/>
                </a:cxn>
                <a:cxn ang="0">
                  <a:pos x="86" y="42"/>
                </a:cxn>
                <a:cxn ang="0">
                  <a:pos x="62" y="78"/>
                </a:cxn>
                <a:cxn ang="0">
                  <a:pos x="54" y="96"/>
                </a:cxn>
                <a:cxn ang="0">
                  <a:pos x="46" y="142"/>
                </a:cxn>
                <a:cxn ang="0">
                  <a:pos x="40" y="156"/>
                </a:cxn>
                <a:cxn ang="0">
                  <a:pos x="38" y="180"/>
                </a:cxn>
                <a:cxn ang="0">
                  <a:pos x="22" y="208"/>
                </a:cxn>
                <a:cxn ang="0">
                  <a:pos x="6" y="234"/>
                </a:cxn>
                <a:cxn ang="0">
                  <a:pos x="0" y="268"/>
                </a:cxn>
                <a:cxn ang="0">
                  <a:pos x="6" y="306"/>
                </a:cxn>
                <a:cxn ang="0">
                  <a:pos x="18" y="316"/>
                </a:cxn>
                <a:cxn ang="0">
                  <a:pos x="34" y="304"/>
                </a:cxn>
                <a:cxn ang="0">
                  <a:pos x="44" y="288"/>
                </a:cxn>
                <a:cxn ang="0">
                  <a:pos x="54" y="316"/>
                </a:cxn>
                <a:cxn ang="0">
                  <a:pos x="76" y="336"/>
                </a:cxn>
                <a:cxn ang="0">
                  <a:pos x="46" y="354"/>
                </a:cxn>
                <a:cxn ang="0">
                  <a:pos x="36" y="374"/>
                </a:cxn>
                <a:cxn ang="0">
                  <a:pos x="44" y="390"/>
                </a:cxn>
                <a:cxn ang="0">
                  <a:pos x="68" y="402"/>
                </a:cxn>
                <a:cxn ang="0">
                  <a:pos x="128" y="406"/>
                </a:cxn>
                <a:cxn ang="0">
                  <a:pos x="156" y="400"/>
                </a:cxn>
                <a:cxn ang="0">
                  <a:pos x="184" y="384"/>
                </a:cxn>
                <a:cxn ang="0">
                  <a:pos x="222" y="404"/>
                </a:cxn>
                <a:cxn ang="0">
                  <a:pos x="262" y="408"/>
                </a:cxn>
                <a:cxn ang="0">
                  <a:pos x="302" y="402"/>
                </a:cxn>
                <a:cxn ang="0">
                  <a:pos x="332" y="382"/>
                </a:cxn>
                <a:cxn ang="0">
                  <a:pos x="332" y="368"/>
                </a:cxn>
                <a:cxn ang="0">
                  <a:pos x="312" y="346"/>
                </a:cxn>
                <a:cxn ang="0">
                  <a:pos x="304" y="330"/>
                </a:cxn>
                <a:cxn ang="0">
                  <a:pos x="318" y="308"/>
                </a:cxn>
                <a:cxn ang="0">
                  <a:pos x="326" y="288"/>
                </a:cxn>
                <a:cxn ang="0">
                  <a:pos x="346" y="314"/>
                </a:cxn>
                <a:cxn ang="0">
                  <a:pos x="356" y="314"/>
                </a:cxn>
                <a:cxn ang="0">
                  <a:pos x="366" y="300"/>
                </a:cxn>
                <a:cxn ang="0">
                  <a:pos x="370" y="268"/>
                </a:cxn>
              </a:cxnLst>
              <a:rect l="0" t="0" r="r" b="b"/>
              <a:pathLst>
                <a:path w="370" h="408">
                  <a:moveTo>
                    <a:pt x="370" y="268"/>
                  </a:moveTo>
                  <a:lnTo>
                    <a:pt x="370" y="268"/>
                  </a:lnTo>
                  <a:lnTo>
                    <a:pt x="368" y="250"/>
                  </a:lnTo>
                  <a:lnTo>
                    <a:pt x="364" y="234"/>
                  </a:lnTo>
                  <a:lnTo>
                    <a:pt x="356" y="222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32" y="186"/>
                  </a:lnTo>
                  <a:lnTo>
                    <a:pt x="332" y="186"/>
                  </a:lnTo>
                  <a:lnTo>
                    <a:pt x="332" y="180"/>
                  </a:lnTo>
                  <a:lnTo>
                    <a:pt x="332" y="168"/>
                  </a:lnTo>
                  <a:lnTo>
                    <a:pt x="332" y="168"/>
                  </a:lnTo>
                  <a:lnTo>
                    <a:pt x="330" y="156"/>
                  </a:lnTo>
                  <a:lnTo>
                    <a:pt x="328" y="148"/>
                  </a:lnTo>
                  <a:lnTo>
                    <a:pt x="324" y="142"/>
                  </a:lnTo>
                  <a:lnTo>
                    <a:pt x="324" y="142"/>
                  </a:lnTo>
                  <a:lnTo>
                    <a:pt x="322" y="132"/>
                  </a:lnTo>
                  <a:lnTo>
                    <a:pt x="320" y="116"/>
                  </a:lnTo>
                  <a:lnTo>
                    <a:pt x="316" y="96"/>
                  </a:lnTo>
                  <a:lnTo>
                    <a:pt x="314" y="86"/>
                  </a:lnTo>
                  <a:lnTo>
                    <a:pt x="308" y="78"/>
                  </a:lnTo>
                  <a:lnTo>
                    <a:pt x="308" y="78"/>
                  </a:lnTo>
                  <a:lnTo>
                    <a:pt x="302" y="64"/>
                  </a:lnTo>
                  <a:lnTo>
                    <a:pt x="292" y="52"/>
                  </a:lnTo>
                  <a:lnTo>
                    <a:pt x="284" y="42"/>
                  </a:lnTo>
                  <a:lnTo>
                    <a:pt x="274" y="34"/>
                  </a:lnTo>
                  <a:lnTo>
                    <a:pt x="254" y="20"/>
                  </a:lnTo>
                  <a:lnTo>
                    <a:pt x="236" y="12"/>
                  </a:lnTo>
                  <a:lnTo>
                    <a:pt x="218" y="6"/>
                  </a:lnTo>
                  <a:lnTo>
                    <a:pt x="202" y="2"/>
                  </a:lnTo>
                  <a:lnTo>
                    <a:pt x="186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68" y="2"/>
                  </a:lnTo>
                  <a:lnTo>
                    <a:pt x="152" y="6"/>
                  </a:lnTo>
                  <a:lnTo>
                    <a:pt x="134" y="12"/>
                  </a:lnTo>
                  <a:lnTo>
                    <a:pt x="116" y="20"/>
                  </a:lnTo>
                  <a:lnTo>
                    <a:pt x="96" y="34"/>
                  </a:lnTo>
                  <a:lnTo>
                    <a:pt x="86" y="42"/>
                  </a:lnTo>
                  <a:lnTo>
                    <a:pt x="78" y="52"/>
                  </a:lnTo>
                  <a:lnTo>
                    <a:pt x="68" y="64"/>
                  </a:lnTo>
                  <a:lnTo>
                    <a:pt x="62" y="78"/>
                  </a:lnTo>
                  <a:lnTo>
                    <a:pt x="62" y="78"/>
                  </a:lnTo>
                  <a:lnTo>
                    <a:pt x="56" y="86"/>
                  </a:lnTo>
                  <a:lnTo>
                    <a:pt x="54" y="96"/>
                  </a:lnTo>
                  <a:lnTo>
                    <a:pt x="48" y="116"/>
                  </a:lnTo>
                  <a:lnTo>
                    <a:pt x="48" y="132"/>
                  </a:lnTo>
                  <a:lnTo>
                    <a:pt x="46" y="142"/>
                  </a:lnTo>
                  <a:lnTo>
                    <a:pt x="46" y="142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8" y="180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14" y="222"/>
                  </a:lnTo>
                  <a:lnTo>
                    <a:pt x="6" y="234"/>
                  </a:lnTo>
                  <a:lnTo>
                    <a:pt x="2" y="25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0" y="284"/>
                  </a:lnTo>
                  <a:lnTo>
                    <a:pt x="4" y="300"/>
                  </a:lnTo>
                  <a:lnTo>
                    <a:pt x="6" y="306"/>
                  </a:lnTo>
                  <a:lnTo>
                    <a:pt x="10" y="312"/>
                  </a:lnTo>
                  <a:lnTo>
                    <a:pt x="14" y="314"/>
                  </a:lnTo>
                  <a:lnTo>
                    <a:pt x="18" y="316"/>
                  </a:lnTo>
                  <a:lnTo>
                    <a:pt x="18" y="316"/>
                  </a:lnTo>
                  <a:lnTo>
                    <a:pt x="24" y="314"/>
                  </a:lnTo>
                  <a:lnTo>
                    <a:pt x="34" y="304"/>
                  </a:lnTo>
                  <a:lnTo>
                    <a:pt x="34" y="304"/>
                  </a:lnTo>
                  <a:lnTo>
                    <a:pt x="44" y="288"/>
                  </a:lnTo>
                  <a:lnTo>
                    <a:pt x="44" y="288"/>
                  </a:lnTo>
                  <a:lnTo>
                    <a:pt x="46" y="294"/>
                  </a:lnTo>
                  <a:lnTo>
                    <a:pt x="52" y="308"/>
                  </a:lnTo>
                  <a:lnTo>
                    <a:pt x="54" y="316"/>
                  </a:lnTo>
                  <a:lnTo>
                    <a:pt x="60" y="322"/>
                  </a:lnTo>
                  <a:lnTo>
                    <a:pt x="66" y="330"/>
                  </a:lnTo>
                  <a:lnTo>
                    <a:pt x="76" y="336"/>
                  </a:lnTo>
                  <a:lnTo>
                    <a:pt x="76" y="336"/>
                  </a:lnTo>
                  <a:lnTo>
                    <a:pt x="58" y="346"/>
                  </a:lnTo>
                  <a:lnTo>
                    <a:pt x="46" y="354"/>
                  </a:lnTo>
                  <a:lnTo>
                    <a:pt x="38" y="362"/>
                  </a:lnTo>
                  <a:lnTo>
                    <a:pt x="36" y="368"/>
                  </a:lnTo>
                  <a:lnTo>
                    <a:pt x="36" y="374"/>
                  </a:lnTo>
                  <a:lnTo>
                    <a:pt x="36" y="374"/>
                  </a:lnTo>
                  <a:lnTo>
                    <a:pt x="38" y="382"/>
                  </a:lnTo>
                  <a:lnTo>
                    <a:pt x="44" y="390"/>
                  </a:lnTo>
                  <a:lnTo>
                    <a:pt x="54" y="396"/>
                  </a:lnTo>
                  <a:lnTo>
                    <a:pt x="68" y="402"/>
                  </a:lnTo>
                  <a:lnTo>
                    <a:pt x="68" y="402"/>
                  </a:lnTo>
                  <a:lnTo>
                    <a:pt x="88" y="406"/>
                  </a:lnTo>
                  <a:lnTo>
                    <a:pt x="108" y="408"/>
                  </a:lnTo>
                  <a:lnTo>
                    <a:pt x="128" y="406"/>
                  </a:lnTo>
                  <a:lnTo>
                    <a:pt x="148" y="404"/>
                  </a:lnTo>
                  <a:lnTo>
                    <a:pt x="148" y="404"/>
                  </a:lnTo>
                  <a:lnTo>
                    <a:pt x="156" y="400"/>
                  </a:lnTo>
                  <a:lnTo>
                    <a:pt x="164" y="396"/>
                  </a:lnTo>
                  <a:lnTo>
                    <a:pt x="184" y="384"/>
                  </a:lnTo>
                  <a:lnTo>
                    <a:pt x="184" y="384"/>
                  </a:lnTo>
                  <a:lnTo>
                    <a:pt x="206" y="396"/>
                  </a:lnTo>
                  <a:lnTo>
                    <a:pt x="214" y="400"/>
                  </a:lnTo>
                  <a:lnTo>
                    <a:pt x="222" y="404"/>
                  </a:lnTo>
                  <a:lnTo>
                    <a:pt x="222" y="404"/>
                  </a:lnTo>
                  <a:lnTo>
                    <a:pt x="242" y="406"/>
                  </a:lnTo>
                  <a:lnTo>
                    <a:pt x="262" y="408"/>
                  </a:lnTo>
                  <a:lnTo>
                    <a:pt x="282" y="406"/>
                  </a:lnTo>
                  <a:lnTo>
                    <a:pt x="302" y="402"/>
                  </a:lnTo>
                  <a:lnTo>
                    <a:pt x="302" y="402"/>
                  </a:lnTo>
                  <a:lnTo>
                    <a:pt x="316" y="396"/>
                  </a:lnTo>
                  <a:lnTo>
                    <a:pt x="326" y="390"/>
                  </a:lnTo>
                  <a:lnTo>
                    <a:pt x="332" y="382"/>
                  </a:lnTo>
                  <a:lnTo>
                    <a:pt x="334" y="374"/>
                  </a:lnTo>
                  <a:lnTo>
                    <a:pt x="334" y="374"/>
                  </a:lnTo>
                  <a:lnTo>
                    <a:pt x="332" y="368"/>
                  </a:lnTo>
                  <a:lnTo>
                    <a:pt x="332" y="362"/>
                  </a:lnTo>
                  <a:lnTo>
                    <a:pt x="324" y="354"/>
                  </a:lnTo>
                  <a:lnTo>
                    <a:pt x="312" y="346"/>
                  </a:lnTo>
                  <a:lnTo>
                    <a:pt x="294" y="336"/>
                  </a:lnTo>
                  <a:lnTo>
                    <a:pt x="294" y="336"/>
                  </a:lnTo>
                  <a:lnTo>
                    <a:pt x="304" y="330"/>
                  </a:lnTo>
                  <a:lnTo>
                    <a:pt x="310" y="322"/>
                  </a:lnTo>
                  <a:lnTo>
                    <a:pt x="314" y="316"/>
                  </a:lnTo>
                  <a:lnTo>
                    <a:pt x="318" y="308"/>
                  </a:lnTo>
                  <a:lnTo>
                    <a:pt x="324" y="294"/>
                  </a:lnTo>
                  <a:lnTo>
                    <a:pt x="326" y="288"/>
                  </a:lnTo>
                  <a:lnTo>
                    <a:pt x="326" y="288"/>
                  </a:lnTo>
                  <a:lnTo>
                    <a:pt x="336" y="304"/>
                  </a:lnTo>
                  <a:lnTo>
                    <a:pt x="336" y="304"/>
                  </a:lnTo>
                  <a:lnTo>
                    <a:pt x="346" y="314"/>
                  </a:lnTo>
                  <a:lnTo>
                    <a:pt x="352" y="316"/>
                  </a:lnTo>
                  <a:lnTo>
                    <a:pt x="352" y="316"/>
                  </a:lnTo>
                  <a:lnTo>
                    <a:pt x="356" y="314"/>
                  </a:lnTo>
                  <a:lnTo>
                    <a:pt x="360" y="312"/>
                  </a:lnTo>
                  <a:lnTo>
                    <a:pt x="364" y="306"/>
                  </a:lnTo>
                  <a:lnTo>
                    <a:pt x="366" y="300"/>
                  </a:lnTo>
                  <a:lnTo>
                    <a:pt x="370" y="284"/>
                  </a:lnTo>
                  <a:lnTo>
                    <a:pt x="370" y="268"/>
                  </a:lnTo>
                  <a:lnTo>
                    <a:pt x="370" y="26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52"/>
          <p:cNvGrpSpPr/>
          <p:nvPr/>
        </p:nvGrpSpPr>
        <p:grpSpPr>
          <a:xfrm>
            <a:off x="4846632" y="1789941"/>
            <a:ext cx="2499237" cy="2499237"/>
            <a:chOff x="5162550" y="2190750"/>
            <a:chExt cx="2838450" cy="2838450"/>
          </a:xfrm>
        </p:grpSpPr>
        <p:grpSp>
          <p:nvGrpSpPr>
            <p:cNvPr id="45" name="组合 37"/>
            <p:cNvGrpSpPr/>
            <p:nvPr/>
          </p:nvGrpSpPr>
          <p:grpSpPr>
            <a:xfrm>
              <a:off x="5162550" y="2190750"/>
              <a:ext cx="2838450" cy="2838450"/>
              <a:chOff x="1219200" y="2190750"/>
              <a:chExt cx="2838450" cy="2838450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219200" y="2190750"/>
                <a:ext cx="2838450" cy="283845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 rot="7625190">
                <a:off x="2324133" y="3030502"/>
                <a:ext cx="1163445" cy="1717147"/>
              </a:xfrm>
              <a:prstGeom prst="rect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 46"/>
            <p:cNvGrpSpPr/>
            <p:nvPr/>
          </p:nvGrpSpPr>
          <p:grpSpPr>
            <a:xfrm>
              <a:off x="5769734" y="2872795"/>
              <a:ext cx="1659766" cy="1364696"/>
              <a:chOff x="909638" y="4381500"/>
              <a:chExt cx="714375" cy="587375"/>
            </a:xfrm>
            <a:solidFill>
              <a:schemeClr val="bg1"/>
            </a:solidFill>
          </p:grpSpPr>
          <p:sp>
            <p:nvSpPr>
              <p:cNvPr id="49" name="Freeform 159"/>
              <p:cNvSpPr>
                <a:spLocks/>
              </p:cNvSpPr>
              <p:nvPr/>
            </p:nvSpPr>
            <p:spPr bwMode="auto">
              <a:xfrm>
                <a:off x="1100138" y="4667250"/>
                <a:ext cx="200025" cy="17145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40" y="6"/>
                  </a:cxn>
                  <a:cxn ang="0">
                    <a:pos x="30" y="12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6"/>
                  </a:cxn>
                  <a:cxn ang="0">
                    <a:pos x="2" y="46"/>
                  </a:cxn>
                  <a:cxn ang="0">
                    <a:pos x="0" y="56"/>
                  </a:cxn>
                  <a:cxn ang="0">
                    <a:pos x="2" y="66"/>
                  </a:cxn>
                  <a:cxn ang="0">
                    <a:pos x="2" y="66"/>
                  </a:cxn>
                  <a:cxn ang="0">
                    <a:pos x="4" y="76"/>
                  </a:cxn>
                  <a:cxn ang="0">
                    <a:pos x="10" y="86"/>
                  </a:cxn>
                  <a:cxn ang="0">
                    <a:pos x="18" y="94"/>
                  </a:cxn>
                  <a:cxn ang="0">
                    <a:pos x="28" y="100"/>
                  </a:cxn>
                  <a:cxn ang="0">
                    <a:pos x="38" y="104"/>
                  </a:cxn>
                  <a:cxn ang="0">
                    <a:pos x="50" y="106"/>
                  </a:cxn>
                  <a:cxn ang="0">
                    <a:pos x="62" y="108"/>
                  </a:cxn>
                  <a:cxn ang="0">
                    <a:pos x="74" y="106"/>
                  </a:cxn>
                  <a:cxn ang="0">
                    <a:pos x="74" y="106"/>
                  </a:cxn>
                  <a:cxn ang="0">
                    <a:pos x="86" y="102"/>
                  </a:cxn>
                  <a:cxn ang="0">
                    <a:pos x="98" y="96"/>
                  </a:cxn>
                  <a:cxn ang="0">
                    <a:pos x="108" y="90"/>
                  </a:cxn>
                  <a:cxn ang="0">
                    <a:pos x="116" y="82"/>
                  </a:cxn>
                  <a:cxn ang="0">
                    <a:pos x="122" y="72"/>
                  </a:cxn>
                  <a:cxn ang="0">
                    <a:pos x="126" y="62"/>
                  </a:cxn>
                  <a:cxn ang="0">
                    <a:pos x="126" y="52"/>
                  </a:cxn>
                  <a:cxn ang="0">
                    <a:pos x="126" y="42"/>
                  </a:cxn>
                  <a:cxn ang="0">
                    <a:pos x="126" y="42"/>
                  </a:cxn>
                  <a:cxn ang="0">
                    <a:pos x="122" y="32"/>
                  </a:cxn>
                  <a:cxn ang="0">
                    <a:pos x="116" y="22"/>
                  </a:cxn>
                  <a:cxn ang="0">
                    <a:pos x="110" y="14"/>
                  </a:cxn>
                  <a:cxn ang="0">
                    <a:pos x="100" y="8"/>
                  </a:cxn>
                  <a:cxn ang="0">
                    <a:pos x="90" y="4"/>
                  </a:cxn>
                  <a:cxn ang="0">
                    <a:pos x="78" y="2"/>
                  </a:cxn>
                  <a:cxn ang="0">
                    <a:pos x="66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126" h="108">
                    <a:moveTo>
                      <a:pt x="54" y="2"/>
                    </a:moveTo>
                    <a:lnTo>
                      <a:pt x="54" y="2"/>
                    </a:lnTo>
                    <a:lnTo>
                      <a:pt x="40" y="6"/>
                    </a:lnTo>
                    <a:lnTo>
                      <a:pt x="30" y="12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6"/>
                    </a:lnTo>
                    <a:lnTo>
                      <a:pt x="2" y="46"/>
                    </a:lnTo>
                    <a:lnTo>
                      <a:pt x="0" y="56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4" y="76"/>
                    </a:lnTo>
                    <a:lnTo>
                      <a:pt x="10" y="86"/>
                    </a:lnTo>
                    <a:lnTo>
                      <a:pt x="18" y="94"/>
                    </a:lnTo>
                    <a:lnTo>
                      <a:pt x="28" y="100"/>
                    </a:lnTo>
                    <a:lnTo>
                      <a:pt x="38" y="104"/>
                    </a:lnTo>
                    <a:lnTo>
                      <a:pt x="50" y="106"/>
                    </a:lnTo>
                    <a:lnTo>
                      <a:pt x="62" y="108"/>
                    </a:lnTo>
                    <a:lnTo>
                      <a:pt x="74" y="106"/>
                    </a:lnTo>
                    <a:lnTo>
                      <a:pt x="74" y="106"/>
                    </a:lnTo>
                    <a:lnTo>
                      <a:pt x="86" y="102"/>
                    </a:lnTo>
                    <a:lnTo>
                      <a:pt x="98" y="96"/>
                    </a:lnTo>
                    <a:lnTo>
                      <a:pt x="108" y="90"/>
                    </a:lnTo>
                    <a:lnTo>
                      <a:pt x="116" y="82"/>
                    </a:lnTo>
                    <a:lnTo>
                      <a:pt x="122" y="72"/>
                    </a:lnTo>
                    <a:lnTo>
                      <a:pt x="126" y="62"/>
                    </a:lnTo>
                    <a:lnTo>
                      <a:pt x="126" y="52"/>
                    </a:lnTo>
                    <a:lnTo>
                      <a:pt x="126" y="42"/>
                    </a:lnTo>
                    <a:lnTo>
                      <a:pt x="126" y="42"/>
                    </a:lnTo>
                    <a:lnTo>
                      <a:pt x="122" y="32"/>
                    </a:lnTo>
                    <a:lnTo>
                      <a:pt x="116" y="22"/>
                    </a:lnTo>
                    <a:lnTo>
                      <a:pt x="110" y="14"/>
                    </a:lnTo>
                    <a:lnTo>
                      <a:pt x="100" y="8"/>
                    </a:lnTo>
                    <a:lnTo>
                      <a:pt x="90" y="4"/>
                    </a:lnTo>
                    <a:lnTo>
                      <a:pt x="78" y="2"/>
                    </a:lnTo>
                    <a:lnTo>
                      <a:pt x="66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61"/>
              <p:cNvSpPr>
                <a:spLocks noEditPoints="1"/>
              </p:cNvSpPr>
              <p:nvPr/>
            </p:nvSpPr>
            <p:spPr bwMode="auto">
              <a:xfrm>
                <a:off x="909638" y="4381500"/>
                <a:ext cx="714375" cy="587375"/>
              </a:xfrm>
              <a:custGeom>
                <a:avLst/>
                <a:gdLst/>
                <a:ahLst/>
                <a:cxnLst>
                  <a:cxn ang="0">
                    <a:pos x="388" y="144"/>
                  </a:cxn>
                  <a:cxn ang="0">
                    <a:pos x="378" y="136"/>
                  </a:cxn>
                  <a:cxn ang="0">
                    <a:pos x="384" y="116"/>
                  </a:cxn>
                  <a:cxn ang="0">
                    <a:pos x="380" y="78"/>
                  </a:cxn>
                  <a:cxn ang="0">
                    <a:pos x="362" y="66"/>
                  </a:cxn>
                  <a:cxn ang="0">
                    <a:pos x="320" y="62"/>
                  </a:cxn>
                  <a:cxn ang="0">
                    <a:pos x="264" y="78"/>
                  </a:cxn>
                  <a:cxn ang="0">
                    <a:pos x="254" y="80"/>
                  </a:cxn>
                  <a:cxn ang="0">
                    <a:pos x="252" y="72"/>
                  </a:cxn>
                  <a:cxn ang="0">
                    <a:pos x="258" y="36"/>
                  </a:cxn>
                  <a:cxn ang="0">
                    <a:pos x="246" y="10"/>
                  </a:cxn>
                  <a:cxn ang="0">
                    <a:pos x="234" y="2"/>
                  </a:cxn>
                  <a:cxn ang="0">
                    <a:pos x="198" y="2"/>
                  </a:cxn>
                  <a:cxn ang="0">
                    <a:pos x="128" y="36"/>
                  </a:cxn>
                  <a:cxn ang="0">
                    <a:pos x="78" y="78"/>
                  </a:cxn>
                  <a:cxn ang="0">
                    <a:pos x="32" y="134"/>
                  </a:cxn>
                  <a:cxn ang="0">
                    <a:pos x="6" y="190"/>
                  </a:cxn>
                  <a:cxn ang="0">
                    <a:pos x="0" y="226"/>
                  </a:cxn>
                  <a:cxn ang="0">
                    <a:pos x="12" y="270"/>
                  </a:cxn>
                  <a:cxn ang="0">
                    <a:pos x="40" y="308"/>
                  </a:cxn>
                  <a:cxn ang="0">
                    <a:pos x="84" y="338"/>
                  </a:cxn>
                  <a:cxn ang="0">
                    <a:pos x="138" y="360"/>
                  </a:cxn>
                  <a:cxn ang="0">
                    <a:pos x="196" y="370"/>
                  </a:cxn>
                  <a:cxn ang="0">
                    <a:pos x="242" y="368"/>
                  </a:cxn>
                  <a:cxn ang="0">
                    <a:pos x="312" y="354"/>
                  </a:cxn>
                  <a:cxn ang="0">
                    <a:pos x="370" y="328"/>
                  </a:cxn>
                  <a:cxn ang="0">
                    <a:pos x="414" y="294"/>
                  </a:cxn>
                  <a:cxn ang="0">
                    <a:pos x="440" y="254"/>
                  </a:cxn>
                  <a:cxn ang="0">
                    <a:pos x="450" y="216"/>
                  </a:cxn>
                  <a:cxn ang="0">
                    <a:pos x="444" y="190"/>
                  </a:cxn>
                  <a:cxn ang="0">
                    <a:pos x="420" y="160"/>
                  </a:cxn>
                  <a:cxn ang="0">
                    <a:pos x="388" y="144"/>
                  </a:cxn>
                  <a:cxn ang="0">
                    <a:pos x="216" y="330"/>
                  </a:cxn>
                  <a:cxn ang="0">
                    <a:pos x="156" y="328"/>
                  </a:cxn>
                  <a:cxn ang="0">
                    <a:pos x="84" y="298"/>
                  </a:cxn>
                  <a:cxn ang="0">
                    <a:pos x="62" y="274"/>
                  </a:cxn>
                  <a:cxn ang="0">
                    <a:pos x="52" y="244"/>
                  </a:cxn>
                  <a:cxn ang="0">
                    <a:pos x="54" y="224"/>
                  </a:cxn>
                  <a:cxn ang="0">
                    <a:pos x="66" y="194"/>
                  </a:cxn>
                  <a:cxn ang="0">
                    <a:pos x="112" y="152"/>
                  </a:cxn>
                  <a:cxn ang="0">
                    <a:pos x="196" y="126"/>
                  </a:cxn>
                  <a:cxn ang="0">
                    <a:pos x="258" y="130"/>
                  </a:cxn>
                  <a:cxn ang="0">
                    <a:pos x="330" y="160"/>
                  </a:cxn>
                  <a:cxn ang="0">
                    <a:pos x="352" y="184"/>
                  </a:cxn>
                  <a:cxn ang="0">
                    <a:pos x="362" y="214"/>
                  </a:cxn>
                  <a:cxn ang="0">
                    <a:pos x="360" y="234"/>
                  </a:cxn>
                  <a:cxn ang="0">
                    <a:pos x="348" y="264"/>
                  </a:cxn>
                  <a:cxn ang="0">
                    <a:pos x="302" y="304"/>
                  </a:cxn>
                  <a:cxn ang="0">
                    <a:pos x="216" y="330"/>
                  </a:cxn>
                </a:cxnLst>
                <a:rect l="0" t="0" r="r" b="b"/>
                <a:pathLst>
                  <a:path w="450" h="370">
                    <a:moveTo>
                      <a:pt x="388" y="144"/>
                    </a:moveTo>
                    <a:lnTo>
                      <a:pt x="388" y="144"/>
                    </a:lnTo>
                    <a:lnTo>
                      <a:pt x="388" y="144"/>
                    </a:lnTo>
                    <a:lnTo>
                      <a:pt x="382" y="142"/>
                    </a:lnTo>
                    <a:lnTo>
                      <a:pt x="380" y="140"/>
                    </a:lnTo>
                    <a:lnTo>
                      <a:pt x="378" y="136"/>
                    </a:lnTo>
                    <a:lnTo>
                      <a:pt x="380" y="130"/>
                    </a:lnTo>
                    <a:lnTo>
                      <a:pt x="380" y="130"/>
                    </a:lnTo>
                    <a:lnTo>
                      <a:pt x="384" y="116"/>
                    </a:lnTo>
                    <a:lnTo>
                      <a:pt x="386" y="102"/>
                    </a:lnTo>
                    <a:lnTo>
                      <a:pt x="384" y="90"/>
                    </a:lnTo>
                    <a:lnTo>
                      <a:pt x="380" y="78"/>
                    </a:lnTo>
                    <a:lnTo>
                      <a:pt x="380" y="78"/>
                    </a:lnTo>
                    <a:lnTo>
                      <a:pt x="372" y="70"/>
                    </a:lnTo>
                    <a:lnTo>
                      <a:pt x="362" y="66"/>
                    </a:lnTo>
                    <a:lnTo>
                      <a:pt x="350" y="62"/>
                    </a:lnTo>
                    <a:lnTo>
                      <a:pt x="336" y="60"/>
                    </a:lnTo>
                    <a:lnTo>
                      <a:pt x="320" y="62"/>
                    </a:lnTo>
                    <a:lnTo>
                      <a:pt x="302" y="66"/>
                    </a:lnTo>
                    <a:lnTo>
                      <a:pt x="284" y="70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56" y="80"/>
                    </a:lnTo>
                    <a:lnTo>
                      <a:pt x="254" y="80"/>
                    </a:lnTo>
                    <a:lnTo>
                      <a:pt x="252" y="78"/>
                    </a:lnTo>
                    <a:lnTo>
                      <a:pt x="252" y="76"/>
                    </a:lnTo>
                    <a:lnTo>
                      <a:pt x="252" y="72"/>
                    </a:lnTo>
                    <a:lnTo>
                      <a:pt x="252" y="72"/>
                    </a:lnTo>
                    <a:lnTo>
                      <a:pt x="256" y="52"/>
                    </a:lnTo>
                    <a:lnTo>
                      <a:pt x="258" y="36"/>
                    </a:lnTo>
                    <a:lnTo>
                      <a:pt x="254" y="22"/>
                    </a:lnTo>
                    <a:lnTo>
                      <a:pt x="250" y="16"/>
                    </a:lnTo>
                    <a:lnTo>
                      <a:pt x="246" y="10"/>
                    </a:lnTo>
                    <a:lnTo>
                      <a:pt x="246" y="10"/>
                    </a:lnTo>
                    <a:lnTo>
                      <a:pt x="240" y="6"/>
                    </a:lnTo>
                    <a:lnTo>
                      <a:pt x="234" y="2"/>
                    </a:lnTo>
                    <a:lnTo>
                      <a:pt x="226" y="0"/>
                    </a:lnTo>
                    <a:lnTo>
                      <a:pt x="218" y="0"/>
                    </a:lnTo>
                    <a:lnTo>
                      <a:pt x="198" y="2"/>
                    </a:lnTo>
                    <a:lnTo>
                      <a:pt x="176" y="8"/>
                    </a:lnTo>
                    <a:lnTo>
                      <a:pt x="152" y="20"/>
                    </a:lnTo>
                    <a:lnTo>
                      <a:pt x="128" y="36"/>
                    </a:lnTo>
                    <a:lnTo>
                      <a:pt x="102" y="54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60" y="96"/>
                    </a:lnTo>
                    <a:lnTo>
                      <a:pt x="44" y="116"/>
                    </a:lnTo>
                    <a:lnTo>
                      <a:pt x="32" y="134"/>
                    </a:lnTo>
                    <a:lnTo>
                      <a:pt x="20" y="152"/>
                    </a:lnTo>
                    <a:lnTo>
                      <a:pt x="12" y="172"/>
                    </a:lnTo>
                    <a:lnTo>
                      <a:pt x="6" y="190"/>
                    </a:lnTo>
                    <a:lnTo>
                      <a:pt x="2" y="208"/>
                    </a:lnTo>
                    <a:lnTo>
                      <a:pt x="0" y="226"/>
                    </a:lnTo>
                    <a:lnTo>
                      <a:pt x="0" y="226"/>
                    </a:lnTo>
                    <a:lnTo>
                      <a:pt x="2" y="240"/>
                    </a:lnTo>
                    <a:lnTo>
                      <a:pt x="6" y="256"/>
                    </a:lnTo>
                    <a:lnTo>
                      <a:pt x="12" y="270"/>
                    </a:lnTo>
                    <a:lnTo>
                      <a:pt x="20" y="284"/>
                    </a:lnTo>
                    <a:lnTo>
                      <a:pt x="30" y="298"/>
                    </a:lnTo>
                    <a:lnTo>
                      <a:pt x="40" y="308"/>
                    </a:lnTo>
                    <a:lnTo>
                      <a:pt x="54" y="320"/>
                    </a:lnTo>
                    <a:lnTo>
                      <a:pt x="68" y="330"/>
                    </a:lnTo>
                    <a:lnTo>
                      <a:pt x="84" y="338"/>
                    </a:lnTo>
                    <a:lnTo>
                      <a:pt x="102" y="346"/>
                    </a:lnTo>
                    <a:lnTo>
                      <a:pt x="120" y="354"/>
                    </a:lnTo>
                    <a:lnTo>
                      <a:pt x="138" y="360"/>
                    </a:lnTo>
                    <a:lnTo>
                      <a:pt x="158" y="364"/>
                    </a:lnTo>
                    <a:lnTo>
                      <a:pt x="176" y="368"/>
                    </a:lnTo>
                    <a:lnTo>
                      <a:pt x="196" y="370"/>
                    </a:lnTo>
                    <a:lnTo>
                      <a:pt x="216" y="370"/>
                    </a:lnTo>
                    <a:lnTo>
                      <a:pt x="216" y="370"/>
                    </a:lnTo>
                    <a:lnTo>
                      <a:pt x="242" y="368"/>
                    </a:lnTo>
                    <a:lnTo>
                      <a:pt x="266" y="366"/>
                    </a:lnTo>
                    <a:lnTo>
                      <a:pt x="290" y="362"/>
                    </a:lnTo>
                    <a:lnTo>
                      <a:pt x="312" y="354"/>
                    </a:lnTo>
                    <a:lnTo>
                      <a:pt x="332" y="348"/>
                    </a:lnTo>
                    <a:lnTo>
                      <a:pt x="352" y="338"/>
                    </a:lnTo>
                    <a:lnTo>
                      <a:pt x="370" y="328"/>
                    </a:lnTo>
                    <a:lnTo>
                      <a:pt x="386" y="318"/>
                    </a:lnTo>
                    <a:lnTo>
                      <a:pt x="400" y="306"/>
                    </a:lnTo>
                    <a:lnTo>
                      <a:pt x="414" y="294"/>
                    </a:lnTo>
                    <a:lnTo>
                      <a:pt x="424" y="280"/>
                    </a:lnTo>
                    <a:lnTo>
                      <a:pt x="434" y="268"/>
                    </a:lnTo>
                    <a:lnTo>
                      <a:pt x="440" y="254"/>
                    </a:lnTo>
                    <a:lnTo>
                      <a:pt x="446" y="242"/>
                    </a:lnTo>
                    <a:lnTo>
                      <a:pt x="448" y="228"/>
                    </a:lnTo>
                    <a:lnTo>
                      <a:pt x="450" y="216"/>
                    </a:lnTo>
                    <a:lnTo>
                      <a:pt x="450" y="216"/>
                    </a:lnTo>
                    <a:lnTo>
                      <a:pt x="448" y="202"/>
                    </a:lnTo>
                    <a:lnTo>
                      <a:pt x="444" y="190"/>
                    </a:lnTo>
                    <a:lnTo>
                      <a:pt x="438" y="178"/>
                    </a:lnTo>
                    <a:lnTo>
                      <a:pt x="430" y="168"/>
                    </a:lnTo>
                    <a:lnTo>
                      <a:pt x="420" y="160"/>
                    </a:lnTo>
                    <a:lnTo>
                      <a:pt x="410" y="154"/>
                    </a:lnTo>
                    <a:lnTo>
                      <a:pt x="398" y="148"/>
                    </a:lnTo>
                    <a:lnTo>
                      <a:pt x="388" y="144"/>
                    </a:lnTo>
                    <a:lnTo>
                      <a:pt x="388" y="144"/>
                    </a:lnTo>
                    <a:close/>
                    <a:moveTo>
                      <a:pt x="216" y="330"/>
                    </a:moveTo>
                    <a:lnTo>
                      <a:pt x="216" y="330"/>
                    </a:lnTo>
                    <a:lnTo>
                      <a:pt x="216" y="330"/>
                    </a:lnTo>
                    <a:lnTo>
                      <a:pt x="186" y="332"/>
                    </a:lnTo>
                    <a:lnTo>
                      <a:pt x="156" y="328"/>
                    </a:lnTo>
                    <a:lnTo>
                      <a:pt x="128" y="322"/>
                    </a:lnTo>
                    <a:lnTo>
                      <a:pt x="104" y="312"/>
                    </a:lnTo>
                    <a:lnTo>
                      <a:pt x="84" y="298"/>
                    </a:lnTo>
                    <a:lnTo>
                      <a:pt x="76" y="292"/>
                    </a:lnTo>
                    <a:lnTo>
                      <a:pt x="68" y="282"/>
                    </a:lnTo>
                    <a:lnTo>
                      <a:pt x="62" y="274"/>
                    </a:lnTo>
                    <a:lnTo>
                      <a:pt x="58" y="264"/>
                    </a:lnTo>
                    <a:lnTo>
                      <a:pt x="54" y="254"/>
                    </a:lnTo>
                    <a:lnTo>
                      <a:pt x="52" y="244"/>
                    </a:lnTo>
                    <a:lnTo>
                      <a:pt x="52" y="244"/>
                    </a:lnTo>
                    <a:lnTo>
                      <a:pt x="52" y="234"/>
                    </a:lnTo>
                    <a:lnTo>
                      <a:pt x="54" y="224"/>
                    </a:lnTo>
                    <a:lnTo>
                      <a:pt x="56" y="214"/>
                    </a:lnTo>
                    <a:lnTo>
                      <a:pt x="60" y="204"/>
                    </a:lnTo>
                    <a:lnTo>
                      <a:pt x="66" y="194"/>
                    </a:lnTo>
                    <a:lnTo>
                      <a:pt x="74" y="184"/>
                    </a:lnTo>
                    <a:lnTo>
                      <a:pt x="90" y="168"/>
                    </a:lnTo>
                    <a:lnTo>
                      <a:pt x="112" y="152"/>
                    </a:lnTo>
                    <a:lnTo>
                      <a:pt x="138" y="140"/>
                    </a:lnTo>
                    <a:lnTo>
                      <a:pt x="166" y="132"/>
                    </a:lnTo>
                    <a:lnTo>
                      <a:pt x="196" y="126"/>
                    </a:lnTo>
                    <a:lnTo>
                      <a:pt x="196" y="126"/>
                    </a:lnTo>
                    <a:lnTo>
                      <a:pt x="228" y="126"/>
                    </a:lnTo>
                    <a:lnTo>
                      <a:pt x="258" y="130"/>
                    </a:lnTo>
                    <a:lnTo>
                      <a:pt x="286" y="136"/>
                    </a:lnTo>
                    <a:lnTo>
                      <a:pt x="310" y="146"/>
                    </a:lnTo>
                    <a:lnTo>
                      <a:pt x="330" y="160"/>
                    </a:lnTo>
                    <a:lnTo>
                      <a:pt x="338" y="166"/>
                    </a:lnTo>
                    <a:lnTo>
                      <a:pt x="346" y="176"/>
                    </a:lnTo>
                    <a:lnTo>
                      <a:pt x="352" y="184"/>
                    </a:lnTo>
                    <a:lnTo>
                      <a:pt x="356" y="194"/>
                    </a:lnTo>
                    <a:lnTo>
                      <a:pt x="360" y="204"/>
                    </a:lnTo>
                    <a:lnTo>
                      <a:pt x="362" y="214"/>
                    </a:lnTo>
                    <a:lnTo>
                      <a:pt x="362" y="214"/>
                    </a:lnTo>
                    <a:lnTo>
                      <a:pt x="362" y="224"/>
                    </a:lnTo>
                    <a:lnTo>
                      <a:pt x="360" y="234"/>
                    </a:lnTo>
                    <a:lnTo>
                      <a:pt x="358" y="244"/>
                    </a:lnTo>
                    <a:lnTo>
                      <a:pt x="354" y="254"/>
                    </a:lnTo>
                    <a:lnTo>
                      <a:pt x="348" y="264"/>
                    </a:lnTo>
                    <a:lnTo>
                      <a:pt x="340" y="274"/>
                    </a:lnTo>
                    <a:lnTo>
                      <a:pt x="324" y="290"/>
                    </a:lnTo>
                    <a:lnTo>
                      <a:pt x="302" y="304"/>
                    </a:lnTo>
                    <a:lnTo>
                      <a:pt x="276" y="316"/>
                    </a:lnTo>
                    <a:lnTo>
                      <a:pt x="248" y="326"/>
                    </a:lnTo>
                    <a:lnTo>
                      <a:pt x="216" y="330"/>
                    </a:lnTo>
                    <a:lnTo>
                      <a:pt x="216" y="3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" name="Freeform 155"/>
            <p:cNvSpPr>
              <a:spLocks noEditPoints="1"/>
            </p:cNvSpPr>
            <p:nvPr/>
          </p:nvSpPr>
          <p:spPr bwMode="auto">
            <a:xfrm>
              <a:off x="7044911" y="2765773"/>
              <a:ext cx="542016" cy="542016"/>
            </a:xfrm>
            <a:custGeom>
              <a:avLst/>
              <a:gdLst/>
              <a:ahLst/>
              <a:cxnLst>
                <a:cxn ang="0">
                  <a:pos x="36" y="110"/>
                </a:cxn>
                <a:cxn ang="0">
                  <a:pos x="30" y="122"/>
                </a:cxn>
                <a:cxn ang="0">
                  <a:pos x="24" y="126"/>
                </a:cxn>
                <a:cxn ang="0">
                  <a:pos x="18" y="128"/>
                </a:cxn>
                <a:cxn ang="0">
                  <a:pos x="6" y="122"/>
                </a:cxn>
                <a:cxn ang="0">
                  <a:pos x="2" y="118"/>
                </a:cxn>
                <a:cxn ang="0">
                  <a:pos x="0" y="110"/>
                </a:cxn>
                <a:cxn ang="0">
                  <a:pos x="6" y="98"/>
                </a:cxn>
                <a:cxn ang="0">
                  <a:pos x="12" y="94"/>
                </a:cxn>
                <a:cxn ang="0">
                  <a:pos x="18" y="94"/>
                </a:cxn>
                <a:cxn ang="0">
                  <a:pos x="30" y="98"/>
                </a:cxn>
                <a:cxn ang="0">
                  <a:pos x="34" y="104"/>
                </a:cxn>
                <a:cxn ang="0">
                  <a:pos x="82" y="122"/>
                </a:cxn>
                <a:cxn ang="0">
                  <a:pos x="80" y="126"/>
                </a:cxn>
                <a:cxn ang="0">
                  <a:pos x="76" y="128"/>
                </a:cxn>
                <a:cxn ang="0">
                  <a:pos x="64" y="128"/>
                </a:cxn>
                <a:cxn ang="0">
                  <a:pos x="60" y="126"/>
                </a:cxn>
                <a:cxn ang="0">
                  <a:pos x="58" y="122"/>
                </a:cxn>
                <a:cxn ang="0">
                  <a:pos x="52" y="104"/>
                </a:cxn>
                <a:cxn ang="0">
                  <a:pos x="42" y="88"/>
                </a:cxn>
                <a:cxn ang="0">
                  <a:pos x="34" y="80"/>
                </a:cxn>
                <a:cxn ang="0">
                  <a:pos x="16" y="72"/>
                </a:cxn>
                <a:cxn ang="0">
                  <a:pos x="6" y="70"/>
                </a:cxn>
                <a:cxn ang="0">
                  <a:pos x="2" y="68"/>
                </a:cxn>
                <a:cxn ang="0">
                  <a:pos x="0" y="52"/>
                </a:cxn>
                <a:cxn ang="0">
                  <a:pos x="2" y="4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34" y="54"/>
                </a:cxn>
                <a:cxn ang="0">
                  <a:pos x="48" y="62"/>
                </a:cxn>
                <a:cxn ang="0">
                  <a:pos x="58" y="70"/>
                </a:cxn>
                <a:cxn ang="0">
                  <a:pos x="74" y="94"/>
                </a:cxn>
                <a:cxn ang="0">
                  <a:pos x="80" y="108"/>
                </a:cxn>
                <a:cxn ang="0">
                  <a:pos x="128" y="122"/>
                </a:cxn>
                <a:cxn ang="0">
                  <a:pos x="126" y="126"/>
                </a:cxn>
                <a:cxn ang="0">
                  <a:pos x="122" y="128"/>
                </a:cxn>
                <a:cxn ang="0">
                  <a:pos x="110" y="128"/>
                </a:cxn>
                <a:cxn ang="0">
                  <a:pos x="106" y="126"/>
                </a:cxn>
                <a:cxn ang="0">
                  <a:pos x="104" y="122"/>
                </a:cxn>
                <a:cxn ang="0">
                  <a:pos x="94" y="86"/>
                </a:cxn>
                <a:cxn ang="0">
                  <a:pos x="86" y="68"/>
                </a:cxn>
                <a:cxn ang="0">
                  <a:pos x="74" y="54"/>
                </a:cxn>
                <a:cxn ang="0">
                  <a:pos x="44" y="34"/>
                </a:cxn>
                <a:cxn ang="0">
                  <a:pos x="26" y="28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2" y="10"/>
                </a:cxn>
                <a:cxn ang="0">
                  <a:pos x="72" y="22"/>
                </a:cxn>
                <a:cxn ang="0">
                  <a:pos x="90" y="38"/>
                </a:cxn>
                <a:cxn ang="0">
                  <a:pos x="118" y="76"/>
                </a:cxn>
                <a:cxn ang="0">
                  <a:pos x="126" y="98"/>
                </a:cxn>
              </a:cxnLst>
              <a:rect l="0" t="0" r="r" b="b"/>
              <a:pathLst>
                <a:path w="128" h="128">
                  <a:moveTo>
                    <a:pt x="36" y="110"/>
                  </a:moveTo>
                  <a:lnTo>
                    <a:pt x="36" y="110"/>
                  </a:lnTo>
                  <a:lnTo>
                    <a:pt x="34" y="118"/>
                  </a:lnTo>
                  <a:lnTo>
                    <a:pt x="30" y="122"/>
                  </a:lnTo>
                  <a:lnTo>
                    <a:pt x="30" y="122"/>
                  </a:lnTo>
                  <a:lnTo>
                    <a:pt x="24" y="126"/>
                  </a:lnTo>
                  <a:lnTo>
                    <a:pt x="18" y="128"/>
                  </a:lnTo>
                  <a:lnTo>
                    <a:pt x="18" y="128"/>
                  </a:lnTo>
                  <a:lnTo>
                    <a:pt x="12" y="126"/>
                  </a:lnTo>
                  <a:lnTo>
                    <a:pt x="6" y="122"/>
                  </a:lnTo>
                  <a:lnTo>
                    <a:pt x="6" y="122"/>
                  </a:lnTo>
                  <a:lnTo>
                    <a:pt x="2" y="11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104"/>
                  </a:lnTo>
                  <a:lnTo>
                    <a:pt x="6" y="98"/>
                  </a:lnTo>
                  <a:lnTo>
                    <a:pt x="6" y="98"/>
                  </a:lnTo>
                  <a:lnTo>
                    <a:pt x="12" y="94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24" y="94"/>
                  </a:lnTo>
                  <a:lnTo>
                    <a:pt x="30" y="98"/>
                  </a:lnTo>
                  <a:lnTo>
                    <a:pt x="30" y="98"/>
                  </a:lnTo>
                  <a:lnTo>
                    <a:pt x="34" y="104"/>
                  </a:lnTo>
                  <a:lnTo>
                    <a:pt x="36" y="110"/>
                  </a:lnTo>
                  <a:close/>
                  <a:moveTo>
                    <a:pt x="82" y="122"/>
                  </a:moveTo>
                  <a:lnTo>
                    <a:pt x="82" y="122"/>
                  </a:lnTo>
                  <a:lnTo>
                    <a:pt x="80" y="126"/>
                  </a:lnTo>
                  <a:lnTo>
                    <a:pt x="80" y="126"/>
                  </a:lnTo>
                  <a:lnTo>
                    <a:pt x="76" y="128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58" y="122"/>
                  </a:lnTo>
                  <a:lnTo>
                    <a:pt x="58" y="122"/>
                  </a:lnTo>
                  <a:lnTo>
                    <a:pt x="56" y="112"/>
                  </a:lnTo>
                  <a:lnTo>
                    <a:pt x="52" y="104"/>
                  </a:lnTo>
                  <a:lnTo>
                    <a:pt x="48" y="94"/>
                  </a:lnTo>
                  <a:lnTo>
                    <a:pt x="42" y="88"/>
                  </a:lnTo>
                  <a:lnTo>
                    <a:pt x="42" y="88"/>
                  </a:lnTo>
                  <a:lnTo>
                    <a:pt x="34" y="80"/>
                  </a:lnTo>
                  <a:lnTo>
                    <a:pt x="26" y="76"/>
                  </a:lnTo>
                  <a:lnTo>
                    <a:pt x="16" y="72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22" y="48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48" y="62"/>
                  </a:lnTo>
                  <a:lnTo>
                    <a:pt x="58" y="70"/>
                  </a:lnTo>
                  <a:lnTo>
                    <a:pt x="58" y="70"/>
                  </a:lnTo>
                  <a:lnTo>
                    <a:pt x="68" y="82"/>
                  </a:lnTo>
                  <a:lnTo>
                    <a:pt x="74" y="94"/>
                  </a:lnTo>
                  <a:lnTo>
                    <a:pt x="74" y="94"/>
                  </a:lnTo>
                  <a:lnTo>
                    <a:pt x="80" y="108"/>
                  </a:lnTo>
                  <a:lnTo>
                    <a:pt x="82" y="122"/>
                  </a:lnTo>
                  <a:close/>
                  <a:moveTo>
                    <a:pt x="128" y="122"/>
                  </a:moveTo>
                  <a:lnTo>
                    <a:pt x="128" y="122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2" y="128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06" y="126"/>
                  </a:lnTo>
                  <a:lnTo>
                    <a:pt x="106" y="126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102" y="104"/>
                  </a:lnTo>
                  <a:lnTo>
                    <a:pt x="94" y="86"/>
                  </a:lnTo>
                  <a:lnTo>
                    <a:pt x="94" y="86"/>
                  </a:lnTo>
                  <a:lnTo>
                    <a:pt x="86" y="68"/>
                  </a:lnTo>
                  <a:lnTo>
                    <a:pt x="74" y="54"/>
                  </a:lnTo>
                  <a:lnTo>
                    <a:pt x="74" y="54"/>
                  </a:lnTo>
                  <a:lnTo>
                    <a:pt x="60" y="44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26" y="28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0" y="4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72" y="22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106" y="56"/>
                  </a:lnTo>
                  <a:lnTo>
                    <a:pt x="118" y="76"/>
                  </a:lnTo>
                  <a:lnTo>
                    <a:pt x="118" y="76"/>
                  </a:lnTo>
                  <a:lnTo>
                    <a:pt x="126" y="98"/>
                  </a:lnTo>
                  <a:lnTo>
                    <a:pt x="128" y="1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8" name="组合 54"/>
          <p:cNvGrpSpPr/>
          <p:nvPr/>
        </p:nvGrpSpPr>
        <p:grpSpPr>
          <a:xfrm>
            <a:off x="8735800" y="1789941"/>
            <a:ext cx="2499237" cy="2499237"/>
            <a:chOff x="8997536" y="2190750"/>
            <a:chExt cx="2838450" cy="2838450"/>
          </a:xfrm>
        </p:grpSpPr>
        <p:grpSp>
          <p:nvGrpSpPr>
            <p:cNvPr id="89" name="组合 49"/>
            <p:cNvGrpSpPr/>
            <p:nvPr/>
          </p:nvGrpSpPr>
          <p:grpSpPr>
            <a:xfrm>
              <a:off x="8997536" y="2190750"/>
              <a:ext cx="2838450" cy="2838450"/>
              <a:chOff x="1219200" y="2190750"/>
              <a:chExt cx="2838450" cy="2838450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1219200" y="2190750"/>
                <a:ext cx="2838450" cy="283845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 rot="7766673">
                <a:off x="2479229" y="2956977"/>
                <a:ext cx="1317340" cy="1550196"/>
              </a:xfrm>
              <a:prstGeom prst="rect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Freeform 313"/>
            <p:cNvSpPr>
              <a:spLocks/>
            </p:cNvSpPr>
            <p:nvPr/>
          </p:nvSpPr>
          <p:spPr bwMode="auto">
            <a:xfrm>
              <a:off x="9935564" y="2675990"/>
              <a:ext cx="959929" cy="1867970"/>
            </a:xfrm>
            <a:custGeom>
              <a:avLst/>
              <a:gdLst/>
              <a:ahLst/>
              <a:cxnLst>
                <a:cxn ang="0">
                  <a:pos x="16" y="80"/>
                </a:cxn>
                <a:cxn ang="0">
                  <a:pos x="16" y="144"/>
                </a:cxn>
                <a:cxn ang="0">
                  <a:pos x="48" y="144"/>
                </a:cxn>
                <a:cxn ang="0">
                  <a:pos x="48" y="80"/>
                </a:cxn>
                <a:cxn ang="0">
                  <a:pos x="68" y="80"/>
                </a:cxn>
                <a:cxn ang="0">
                  <a:pos x="74" y="54"/>
                </a:cxn>
                <a:cxn ang="0">
                  <a:pos x="48" y="54"/>
                </a:cxn>
                <a:cxn ang="0">
                  <a:pos x="48" y="34"/>
                </a:cxn>
                <a:cxn ang="0">
                  <a:pos x="48" y="34"/>
                </a:cxn>
                <a:cxn ang="0">
                  <a:pos x="48" y="30"/>
                </a:cxn>
                <a:cxn ang="0">
                  <a:pos x="50" y="28"/>
                </a:cxn>
                <a:cxn ang="0">
                  <a:pos x="54" y="28"/>
                </a:cxn>
                <a:cxn ang="0">
                  <a:pos x="68" y="28"/>
                </a:cxn>
                <a:cxn ang="0">
                  <a:pos x="68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2" y="2"/>
                </a:cxn>
                <a:cxn ang="0">
                  <a:pos x="24" y="8"/>
                </a:cxn>
                <a:cxn ang="0">
                  <a:pos x="18" y="16"/>
                </a:cxn>
                <a:cxn ang="0">
                  <a:pos x="16" y="20"/>
                </a:cxn>
                <a:cxn ang="0">
                  <a:pos x="16" y="24"/>
                </a:cxn>
                <a:cxn ang="0">
                  <a:pos x="16" y="52"/>
                </a:cxn>
                <a:cxn ang="0">
                  <a:pos x="0" y="52"/>
                </a:cxn>
                <a:cxn ang="0">
                  <a:pos x="0" y="80"/>
                </a:cxn>
                <a:cxn ang="0">
                  <a:pos x="16" y="80"/>
                </a:cxn>
              </a:cxnLst>
              <a:rect l="0" t="0" r="r" b="b"/>
              <a:pathLst>
                <a:path w="74" h="144">
                  <a:moveTo>
                    <a:pt x="16" y="80"/>
                  </a:moveTo>
                  <a:lnTo>
                    <a:pt x="16" y="144"/>
                  </a:lnTo>
                  <a:lnTo>
                    <a:pt x="48" y="144"/>
                  </a:lnTo>
                  <a:lnTo>
                    <a:pt x="48" y="80"/>
                  </a:lnTo>
                  <a:lnTo>
                    <a:pt x="68" y="80"/>
                  </a:lnTo>
                  <a:lnTo>
                    <a:pt x="74" y="54"/>
                  </a:lnTo>
                  <a:lnTo>
                    <a:pt x="48" y="54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68" y="28"/>
                  </a:lnTo>
                  <a:lnTo>
                    <a:pt x="6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4" y="8"/>
                  </a:lnTo>
                  <a:lnTo>
                    <a:pt x="18" y="16"/>
                  </a:lnTo>
                  <a:lnTo>
                    <a:pt x="16" y="20"/>
                  </a:lnTo>
                  <a:lnTo>
                    <a:pt x="16" y="24"/>
                  </a:lnTo>
                  <a:lnTo>
                    <a:pt x="16" y="52"/>
                  </a:lnTo>
                  <a:lnTo>
                    <a:pt x="0" y="52"/>
                  </a:lnTo>
                  <a:lnTo>
                    <a:pt x="0" y="80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958328" y="5214497"/>
            <a:ext cx="2466169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</a:t>
            </a:r>
            <a:r>
              <a:rPr lang="zh-CN" altLang="en-US" sz="1200" dirty="0" smtClean="0"/>
              <a:t>内容。</a:t>
            </a:r>
            <a:endParaRPr lang="en-US" altLang="zh-CN" sz="1200" dirty="0" smtClean="0"/>
          </a:p>
        </p:txBody>
      </p:sp>
      <p:sp>
        <p:nvSpPr>
          <p:cNvPr id="94" name="文本框 93"/>
          <p:cNvSpPr txBox="1"/>
          <p:nvPr/>
        </p:nvSpPr>
        <p:spPr>
          <a:xfrm>
            <a:off x="1625523" y="4448629"/>
            <a:ext cx="1359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</a:rPr>
              <a:t>60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%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931406" y="5214497"/>
            <a:ext cx="2466169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</a:t>
            </a:r>
            <a:r>
              <a:rPr lang="zh-CN" altLang="en-US" sz="1200" dirty="0" smtClean="0"/>
              <a:t>内容。</a:t>
            </a:r>
            <a:endParaRPr lang="en-US" altLang="zh-CN" sz="1200" dirty="0" smtClean="0"/>
          </a:p>
        </p:txBody>
      </p:sp>
      <p:sp>
        <p:nvSpPr>
          <p:cNvPr id="96" name="文本框 95"/>
          <p:cNvSpPr txBox="1"/>
          <p:nvPr/>
        </p:nvSpPr>
        <p:spPr>
          <a:xfrm>
            <a:off x="5598601" y="4448629"/>
            <a:ext cx="1359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</a:rPr>
              <a:t>43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%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824415" y="5214497"/>
            <a:ext cx="2466169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</a:t>
            </a:r>
            <a:r>
              <a:rPr lang="zh-CN" altLang="en-US" sz="1200" dirty="0" smtClean="0"/>
              <a:t>内容。</a:t>
            </a:r>
            <a:endParaRPr lang="en-US" altLang="zh-CN" sz="1200" dirty="0" smtClean="0"/>
          </a:p>
        </p:txBody>
      </p:sp>
      <p:sp>
        <p:nvSpPr>
          <p:cNvPr id="98" name="文本框 97"/>
          <p:cNvSpPr txBox="1"/>
          <p:nvPr/>
        </p:nvSpPr>
        <p:spPr>
          <a:xfrm>
            <a:off x="9491610" y="4448629"/>
            <a:ext cx="1359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</a:rPr>
              <a:t>67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%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01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点击此处添加文本内容，如关键词、部分简单介绍等。点击此处添加文本内容，点击此处添加文本内容，如关键词、部分简单介绍等。点击此处添加文本内容</a:t>
            </a:r>
            <a:r>
              <a:rPr lang="zh-CN" altLang="en-US" dirty="0" smtClean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。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pic>
        <p:nvPicPr>
          <p:cNvPr id="139" name="图片 13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86" y="464644"/>
            <a:ext cx="1828800" cy="243840"/>
          </a:xfrm>
          <a:prstGeom prst="rect">
            <a:avLst/>
          </a:prstGeom>
        </p:spPr>
      </p:pic>
      <p:grpSp>
        <p:nvGrpSpPr>
          <p:cNvPr id="5" name="组 4"/>
          <p:cNvGrpSpPr/>
          <p:nvPr/>
        </p:nvGrpSpPr>
        <p:grpSpPr>
          <a:xfrm>
            <a:off x="901787" y="1035424"/>
            <a:ext cx="3183649" cy="4361407"/>
            <a:chOff x="833045" y="527464"/>
            <a:chExt cx="3907808" cy="5353461"/>
          </a:xfrm>
        </p:grpSpPr>
        <p:grpSp>
          <p:nvGrpSpPr>
            <p:cNvPr id="60" name="组合 2"/>
            <p:cNvGrpSpPr/>
            <p:nvPr/>
          </p:nvGrpSpPr>
          <p:grpSpPr>
            <a:xfrm>
              <a:off x="1250421" y="1125864"/>
              <a:ext cx="3165773" cy="4336918"/>
              <a:chOff x="926571" y="692282"/>
              <a:chExt cx="3792028" cy="5194849"/>
            </a:xfrm>
          </p:grpSpPr>
          <p:sp>
            <p:nvSpPr>
              <p:cNvPr id="61" name="等腰三角形 60"/>
              <p:cNvSpPr/>
              <p:nvPr/>
            </p:nvSpPr>
            <p:spPr>
              <a:xfrm rot="9010236">
                <a:off x="926571" y="3375544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等腰三角形 61"/>
              <p:cNvSpPr/>
              <p:nvPr/>
            </p:nvSpPr>
            <p:spPr>
              <a:xfrm rot="5400000">
                <a:off x="2480991" y="1418935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等腰三角形 62"/>
              <p:cNvSpPr/>
              <p:nvPr/>
            </p:nvSpPr>
            <p:spPr>
              <a:xfrm rot="5400000">
                <a:off x="1361567" y="3295289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1362608" y="2638821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等腰三角形 64"/>
              <p:cNvSpPr/>
              <p:nvPr/>
            </p:nvSpPr>
            <p:spPr>
              <a:xfrm rot="9010236">
                <a:off x="1522702" y="3039911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等腰三角形 67"/>
              <p:cNvSpPr/>
              <p:nvPr/>
            </p:nvSpPr>
            <p:spPr>
              <a:xfrm rot="9010236">
                <a:off x="2044010" y="3357297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等腰三角形 68"/>
              <p:cNvSpPr/>
              <p:nvPr/>
            </p:nvSpPr>
            <p:spPr>
              <a:xfrm rot="5591464">
                <a:off x="2434095" y="3930499"/>
                <a:ext cx="595411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等腰三角形 69"/>
              <p:cNvSpPr/>
              <p:nvPr/>
            </p:nvSpPr>
            <p:spPr>
              <a:xfrm rot="9010236">
                <a:off x="2604273" y="3659030"/>
                <a:ext cx="572130" cy="534633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等腰三角形 70"/>
              <p:cNvSpPr/>
              <p:nvPr/>
            </p:nvSpPr>
            <p:spPr>
              <a:xfrm rot="5400000">
                <a:off x="3025894" y="3573919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等腰三角形 71"/>
              <p:cNvSpPr/>
              <p:nvPr/>
            </p:nvSpPr>
            <p:spPr>
              <a:xfrm rot="9010236">
                <a:off x="3163654" y="3997918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等腰三角形 72"/>
              <p:cNvSpPr/>
              <p:nvPr/>
            </p:nvSpPr>
            <p:spPr>
              <a:xfrm rot="5400000">
                <a:off x="2449679" y="721484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等腰三角形 73"/>
              <p:cNvSpPr/>
              <p:nvPr/>
            </p:nvSpPr>
            <p:spPr>
              <a:xfrm rot="9010236">
                <a:off x="2609473" y="1136406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等腰三角形 74"/>
              <p:cNvSpPr/>
              <p:nvPr/>
            </p:nvSpPr>
            <p:spPr>
              <a:xfrm rot="5400000">
                <a:off x="3584568" y="3867384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等腰三角形 75"/>
              <p:cNvSpPr/>
              <p:nvPr/>
            </p:nvSpPr>
            <p:spPr>
              <a:xfrm rot="9010236">
                <a:off x="3746502" y="3621425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等腰三角形 76"/>
              <p:cNvSpPr/>
              <p:nvPr/>
            </p:nvSpPr>
            <p:spPr>
              <a:xfrm rot="9010236">
                <a:off x="1509669" y="2391682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等腰三角形 77"/>
              <p:cNvSpPr/>
              <p:nvPr/>
            </p:nvSpPr>
            <p:spPr>
              <a:xfrm rot="5400000">
                <a:off x="1924938" y="2337139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等腰三角形 78"/>
              <p:cNvSpPr/>
              <p:nvPr/>
            </p:nvSpPr>
            <p:spPr>
              <a:xfrm rot="5400000">
                <a:off x="1924938" y="1660371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等腰三角形 79"/>
              <p:cNvSpPr/>
              <p:nvPr/>
            </p:nvSpPr>
            <p:spPr>
              <a:xfrm rot="9010236">
                <a:off x="2065722" y="2073844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等腰三角形 80"/>
              <p:cNvSpPr/>
              <p:nvPr/>
            </p:nvSpPr>
            <p:spPr>
              <a:xfrm rot="9010236">
                <a:off x="2073746" y="1407865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等腰三角形 81"/>
              <p:cNvSpPr/>
              <p:nvPr/>
            </p:nvSpPr>
            <p:spPr>
              <a:xfrm rot="5400000">
                <a:off x="3033073" y="1028244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等腰三角形 82"/>
              <p:cNvSpPr/>
              <p:nvPr/>
            </p:nvSpPr>
            <p:spPr>
              <a:xfrm rot="9010236">
                <a:off x="3162544" y="1444524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等腰三角形 83"/>
              <p:cNvSpPr/>
              <p:nvPr/>
            </p:nvSpPr>
            <p:spPr>
              <a:xfrm rot="5400000">
                <a:off x="3033073" y="1708717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等腰三角形 84"/>
              <p:cNvSpPr/>
              <p:nvPr/>
            </p:nvSpPr>
            <p:spPr>
              <a:xfrm rot="9010236">
                <a:off x="3162544" y="2110503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等腰三角形 85"/>
              <p:cNvSpPr/>
              <p:nvPr/>
            </p:nvSpPr>
            <p:spPr>
              <a:xfrm rot="5400000">
                <a:off x="3033073" y="2374697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等腰三角形 86"/>
              <p:cNvSpPr/>
              <p:nvPr/>
            </p:nvSpPr>
            <p:spPr>
              <a:xfrm rot="9010236">
                <a:off x="3162544" y="2776482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等腰三角形 87"/>
              <p:cNvSpPr/>
              <p:nvPr/>
            </p:nvSpPr>
            <p:spPr>
              <a:xfrm rot="5400000">
                <a:off x="3033073" y="3001789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等腰三角形 88"/>
              <p:cNvSpPr/>
              <p:nvPr/>
            </p:nvSpPr>
            <p:spPr>
              <a:xfrm rot="9010236">
                <a:off x="3162544" y="3403575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等腰三角形 89"/>
              <p:cNvSpPr/>
              <p:nvPr/>
            </p:nvSpPr>
            <p:spPr>
              <a:xfrm rot="5400000">
                <a:off x="3018785" y="4239898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等腰三角形 90"/>
              <p:cNvSpPr/>
              <p:nvPr/>
            </p:nvSpPr>
            <p:spPr>
              <a:xfrm rot="9010236">
                <a:off x="3133968" y="4670260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等腰三角形 91"/>
              <p:cNvSpPr/>
              <p:nvPr/>
            </p:nvSpPr>
            <p:spPr>
              <a:xfrm rot="5400000">
                <a:off x="3014898" y="4942247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等腰三角形 92"/>
              <p:cNvSpPr/>
              <p:nvPr/>
            </p:nvSpPr>
            <p:spPr>
              <a:xfrm rot="9010236">
                <a:off x="3144369" y="5373405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等腰三角形 93"/>
              <p:cNvSpPr/>
              <p:nvPr/>
            </p:nvSpPr>
            <p:spPr>
              <a:xfrm rot="5400000">
                <a:off x="4175671" y="3502260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等腰三角形 94"/>
              <p:cNvSpPr/>
              <p:nvPr/>
            </p:nvSpPr>
            <p:spPr>
              <a:xfrm rot="5400000">
                <a:off x="1874313" y="3604216"/>
                <a:ext cx="572130" cy="5137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9" name="组合 95"/>
            <p:cNvGrpSpPr/>
            <p:nvPr/>
          </p:nvGrpSpPr>
          <p:grpSpPr>
            <a:xfrm>
              <a:off x="833045" y="527464"/>
              <a:ext cx="3907808" cy="5353461"/>
              <a:chOff x="926571" y="692282"/>
              <a:chExt cx="3792028" cy="5194849"/>
            </a:xfrm>
            <a:noFill/>
          </p:grpSpPr>
          <p:sp>
            <p:nvSpPr>
              <p:cNvPr id="150" name="等腰三角形 96"/>
              <p:cNvSpPr/>
              <p:nvPr/>
            </p:nvSpPr>
            <p:spPr>
              <a:xfrm rot="9010236">
                <a:off x="926571" y="3375544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等腰三角形 97"/>
              <p:cNvSpPr/>
              <p:nvPr/>
            </p:nvSpPr>
            <p:spPr>
              <a:xfrm rot="5400000">
                <a:off x="2480991" y="1418935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等腰三角形 98"/>
              <p:cNvSpPr/>
              <p:nvPr/>
            </p:nvSpPr>
            <p:spPr>
              <a:xfrm rot="5400000">
                <a:off x="1361567" y="3295289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等腰三角形 99"/>
              <p:cNvSpPr/>
              <p:nvPr/>
            </p:nvSpPr>
            <p:spPr>
              <a:xfrm rot="5400000">
                <a:off x="1362608" y="2638821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等腰三角形 100"/>
              <p:cNvSpPr/>
              <p:nvPr/>
            </p:nvSpPr>
            <p:spPr>
              <a:xfrm rot="9010236">
                <a:off x="1522702" y="3039911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等腰三角形 101"/>
              <p:cNvSpPr/>
              <p:nvPr/>
            </p:nvSpPr>
            <p:spPr>
              <a:xfrm rot="9010236">
                <a:off x="2044010" y="3357297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等腰三角形 102"/>
              <p:cNvSpPr/>
              <p:nvPr/>
            </p:nvSpPr>
            <p:spPr>
              <a:xfrm rot="5591464">
                <a:off x="2434095" y="3930499"/>
                <a:ext cx="595411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等腰三角形 103"/>
              <p:cNvSpPr/>
              <p:nvPr/>
            </p:nvSpPr>
            <p:spPr>
              <a:xfrm rot="9010236">
                <a:off x="2604273" y="3659030"/>
                <a:ext cx="572130" cy="534633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等腰三角形 104"/>
              <p:cNvSpPr/>
              <p:nvPr/>
            </p:nvSpPr>
            <p:spPr>
              <a:xfrm rot="5400000">
                <a:off x="3025894" y="3573919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等腰三角形 105"/>
              <p:cNvSpPr/>
              <p:nvPr/>
            </p:nvSpPr>
            <p:spPr>
              <a:xfrm rot="9010236">
                <a:off x="3163654" y="3997918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等腰三角形 106"/>
              <p:cNvSpPr/>
              <p:nvPr/>
            </p:nvSpPr>
            <p:spPr>
              <a:xfrm rot="5400000">
                <a:off x="2449679" y="721484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等腰三角形 107"/>
              <p:cNvSpPr/>
              <p:nvPr/>
            </p:nvSpPr>
            <p:spPr>
              <a:xfrm rot="9010236">
                <a:off x="2609473" y="1136406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等腰三角形 108"/>
              <p:cNvSpPr/>
              <p:nvPr/>
            </p:nvSpPr>
            <p:spPr>
              <a:xfrm rot="5400000">
                <a:off x="3584568" y="3867384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等腰三角形 109"/>
              <p:cNvSpPr/>
              <p:nvPr/>
            </p:nvSpPr>
            <p:spPr>
              <a:xfrm rot="9010236">
                <a:off x="3746502" y="3621425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等腰三角形 110"/>
              <p:cNvSpPr/>
              <p:nvPr/>
            </p:nvSpPr>
            <p:spPr>
              <a:xfrm rot="9010236">
                <a:off x="1509669" y="2391682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等腰三角形 111"/>
              <p:cNvSpPr/>
              <p:nvPr/>
            </p:nvSpPr>
            <p:spPr>
              <a:xfrm rot="5400000">
                <a:off x="1924938" y="2337139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等腰三角形 112"/>
              <p:cNvSpPr/>
              <p:nvPr/>
            </p:nvSpPr>
            <p:spPr>
              <a:xfrm rot="5400000">
                <a:off x="1924938" y="1660371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等腰三角形 164"/>
              <p:cNvSpPr/>
              <p:nvPr/>
            </p:nvSpPr>
            <p:spPr>
              <a:xfrm rot="9010236">
                <a:off x="2065722" y="2073844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等腰三角形 165"/>
              <p:cNvSpPr/>
              <p:nvPr/>
            </p:nvSpPr>
            <p:spPr>
              <a:xfrm rot="9010236">
                <a:off x="2073746" y="1407865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等腰三角形 166"/>
              <p:cNvSpPr/>
              <p:nvPr/>
            </p:nvSpPr>
            <p:spPr>
              <a:xfrm rot="5400000">
                <a:off x="3033073" y="1028244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等腰三角形 167"/>
              <p:cNvSpPr/>
              <p:nvPr/>
            </p:nvSpPr>
            <p:spPr>
              <a:xfrm rot="9010236">
                <a:off x="3162544" y="1444524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等腰三角形 168"/>
              <p:cNvSpPr/>
              <p:nvPr/>
            </p:nvSpPr>
            <p:spPr>
              <a:xfrm rot="5400000">
                <a:off x="3033073" y="1708717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等腰三角形 169"/>
              <p:cNvSpPr/>
              <p:nvPr/>
            </p:nvSpPr>
            <p:spPr>
              <a:xfrm rot="9010236">
                <a:off x="3162544" y="2110503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等腰三角形 170"/>
              <p:cNvSpPr/>
              <p:nvPr/>
            </p:nvSpPr>
            <p:spPr>
              <a:xfrm rot="5400000">
                <a:off x="3033073" y="2374697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等腰三角形 171"/>
              <p:cNvSpPr/>
              <p:nvPr/>
            </p:nvSpPr>
            <p:spPr>
              <a:xfrm rot="9010236">
                <a:off x="3162544" y="2776482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等腰三角形 172"/>
              <p:cNvSpPr/>
              <p:nvPr/>
            </p:nvSpPr>
            <p:spPr>
              <a:xfrm rot="5400000">
                <a:off x="3033073" y="3001789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等腰三角形 173"/>
              <p:cNvSpPr/>
              <p:nvPr/>
            </p:nvSpPr>
            <p:spPr>
              <a:xfrm rot="9010236">
                <a:off x="3162544" y="3403575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等腰三角形 174"/>
              <p:cNvSpPr/>
              <p:nvPr/>
            </p:nvSpPr>
            <p:spPr>
              <a:xfrm rot="5400000">
                <a:off x="3018785" y="4239898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等腰三角形 175"/>
              <p:cNvSpPr/>
              <p:nvPr/>
            </p:nvSpPr>
            <p:spPr>
              <a:xfrm rot="9010236">
                <a:off x="3133968" y="4670260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等腰三角形 176"/>
              <p:cNvSpPr/>
              <p:nvPr/>
            </p:nvSpPr>
            <p:spPr>
              <a:xfrm rot="5400000">
                <a:off x="3014898" y="4942247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等腰三角形 177"/>
              <p:cNvSpPr/>
              <p:nvPr/>
            </p:nvSpPr>
            <p:spPr>
              <a:xfrm rot="9010236">
                <a:off x="3144369" y="5373405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等腰三角形 178"/>
              <p:cNvSpPr/>
              <p:nvPr/>
            </p:nvSpPr>
            <p:spPr>
              <a:xfrm rot="5400000">
                <a:off x="4175671" y="3502260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等腰三角形 179"/>
              <p:cNvSpPr/>
              <p:nvPr/>
            </p:nvSpPr>
            <p:spPr>
              <a:xfrm rot="5400000">
                <a:off x="1874313" y="3604216"/>
                <a:ext cx="572130" cy="51372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55207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FEEDBACK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用户反馈</a:t>
            </a:r>
            <a:endParaRPr kumimoji="1" lang="zh-CN" altLang="en-US" dirty="0"/>
          </a:p>
        </p:txBody>
      </p:sp>
      <p:grpSp>
        <p:nvGrpSpPr>
          <p:cNvPr id="4" name="组合 5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5" name="等腰三角形 6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7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8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9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10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11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2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3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4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5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6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7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8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9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20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2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3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4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5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6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7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8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9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30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31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2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3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4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5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6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7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8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9"/>
          <p:cNvGrpSpPr/>
          <p:nvPr/>
        </p:nvGrpSpPr>
        <p:grpSpPr>
          <a:xfrm>
            <a:off x="1162050" y="1540467"/>
            <a:ext cx="9867900" cy="4743450"/>
            <a:chOff x="1162050" y="1540467"/>
            <a:chExt cx="9867900" cy="4743450"/>
          </a:xfrm>
        </p:grpSpPr>
        <p:sp>
          <p:nvSpPr>
            <p:cNvPr id="39" name="圆角矩形 38"/>
            <p:cNvSpPr/>
            <p:nvPr/>
          </p:nvSpPr>
          <p:spPr>
            <a:xfrm>
              <a:off x="1162050" y="1540467"/>
              <a:ext cx="9867900" cy="4743450"/>
            </a:xfrm>
            <a:prstGeom prst="roundRect">
              <a:avLst>
                <a:gd name="adj" fmla="val 9036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同侧圆角矩形 39"/>
            <p:cNvSpPr/>
            <p:nvPr/>
          </p:nvSpPr>
          <p:spPr>
            <a:xfrm rot="10800000">
              <a:off x="1162050" y="5515428"/>
              <a:ext cx="9867900" cy="7684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五边形 40"/>
          <p:cNvSpPr/>
          <p:nvPr/>
        </p:nvSpPr>
        <p:spPr>
          <a:xfrm rot="5400000">
            <a:off x="9634943" y="1376318"/>
            <a:ext cx="836895" cy="764759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3" name="组合 44"/>
          <p:cNvGrpSpPr/>
          <p:nvPr/>
        </p:nvGrpSpPr>
        <p:grpSpPr>
          <a:xfrm>
            <a:off x="2368948" y="2277164"/>
            <a:ext cx="1803924" cy="1803924"/>
            <a:chOff x="1143643" y="3614404"/>
            <a:chExt cx="365476" cy="365476"/>
          </a:xfrm>
        </p:grpSpPr>
        <p:sp>
          <p:nvSpPr>
            <p:cNvPr id="44" name="Freeform 219"/>
            <p:cNvSpPr>
              <a:spLocks/>
            </p:cNvSpPr>
            <p:nvPr/>
          </p:nvSpPr>
          <p:spPr bwMode="auto">
            <a:xfrm>
              <a:off x="1143643" y="3614404"/>
              <a:ext cx="365476" cy="365476"/>
            </a:xfrm>
            <a:custGeom>
              <a:avLst/>
              <a:gdLst/>
              <a:ahLst/>
              <a:cxnLst>
                <a:cxn ang="0">
                  <a:pos x="256" y="128"/>
                </a:cxn>
                <a:cxn ang="0">
                  <a:pos x="256" y="128"/>
                </a:cxn>
                <a:cxn ang="0">
                  <a:pos x="256" y="142"/>
                </a:cxn>
                <a:cxn ang="0">
                  <a:pos x="254" y="154"/>
                </a:cxn>
                <a:cxn ang="0">
                  <a:pos x="250" y="166"/>
                </a:cxn>
                <a:cxn ang="0">
                  <a:pos x="246" y="178"/>
                </a:cxn>
                <a:cxn ang="0">
                  <a:pos x="240" y="190"/>
                </a:cxn>
                <a:cxn ang="0">
                  <a:pos x="234" y="200"/>
                </a:cxn>
                <a:cxn ang="0">
                  <a:pos x="218" y="218"/>
                </a:cxn>
                <a:cxn ang="0">
                  <a:pos x="200" y="234"/>
                </a:cxn>
                <a:cxn ang="0">
                  <a:pos x="190" y="240"/>
                </a:cxn>
                <a:cxn ang="0">
                  <a:pos x="178" y="246"/>
                </a:cxn>
                <a:cxn ang="0">
                  <a:pos x="166" y="250"/>
                </a:cxn>
                <a:cxn ang="0">
                  <a:pos x="154" y="254"/>
                </a:cxn>
                <a:cxn ang="0">
                  <a:pos x="142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16" y="256"/>
                </a:cxn>
                <a:cxn ang="0">
                  <a:pos x="102" y="254"/>
                </a:cxn>
                <a:cxn ang="0">
                  <a:pos x="90" y="250"/>
                </a:cxn>
                <a:cxn ang="0">
                  <a:pos x="78" y="246"/>
                </a:cxn>
                <a:cxn ang="0">
                  <a:pos x="68" y="240"/>
                </a:cxn>
                <a:cxn ang="0">
                  <a:pos x="56" y="234"/>
                </a:cxn>
                <a:cxn ang="0">
                  <a:pos x="38" y="218"/>
                </a:cxn>
                <a:cxn ang="0">
                  <a:pos x="22" y="200"/>
                </a:cxn>
                <a:cxn ang="0">
                  <a:pos x="16" y="190"/>
                </a:cxn>
                <a:cxn ang="0">
                  <a:pos x="10" y="178"/>
                </a:cxn>
                <a:cxn ang="0">
                  <a:pos x="6" y="166"/>
                </a:cxn>
                <a:cxn ang="0">
                  <a:pos x="2" y="154"/>
                </a:cxn>
                <a:cxn ang="0">
                  <a:pos x="0" y="142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14"/>
                </a:cxn>
                <a:cxn ang="0">
                  <a:pos x="2" y="102"/>
                </a:cxn>
                <a:cxn ang="0">
                  <a:pos x="6" y="90"/>
                </a:cxn>
                <a:cxn ang="0">
                  <a:pos x="10" y="78"/>
                </a:cxn>
                <a:cxn ang="0">
                  <a:pos x="16" y="66"/>
                </a:cxn>
                <a:cxn ang="0">
                  <a:pos x="22" y="56"/>
                </a:cxn>
                <a:cxn ang="0">
                  <a:pos x="38" y="38"/>
                </a:cxn>
                <a:cxn ang="0">
                  <a:pos x="56" y="22"/>
                </a:cxn>
                <a:cxn ang="0">
                  <a:pos x="68" y="16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42" y="0"/>
                </a:cxn>
                <a:cxn ang="0">
                  <a:pos x="154" y="2"/>
                </a:cxn>
                <a:cxn ang="0">
                  <a:pos x="166" y="6"/>
                </a:cxn>
                <a:cxn ang="0">
                  <a:pos x="178" y="10"/>
                </a:cxn>
                <a:cxn ang="0">
                  <a:pos x="190" y="16"/>
                </a:cxn>
                <a:cxn ang="0">
                  <a:pos x="200" y="22"/>
                </a:cxn>
                <a:cxn ang="0">
                  <a:pos x="218" y="38"/>
                </a:cxn>
                <a:cxn ang="0">
                  <a:pos x="234" y="56"/>
                </a:cxn>
                <a:cxn ang="0">
                  <a:pos x="240" y="66"/>
                </a:cxn>
                <a:cxn ang="0">
                  <a:pos x="246" y="78"/>
                </a:cxn>
                <a:cxn ang="0">
                  <a:pos x="250" y="90"/>
                </a:cxn>
                <a:cxn ang="0">
                  <a:pos x="254" y="102"/>
                </a:cxn>
                <a:cxn ang="0">
                  <a:pos x="256" y="114"/>
                </a:cxn>
                <a:cxn ang="0">
                  <a:pos x="256" y="128"/>
                </a:cxn>
                <a:cxn ang="0">
                  <a:pos x="256" y="128"/>
                </a:cxn>
              </a:cxnLst>
              <a:rect l="0" t="0" r="r" b="b"/>
              <a:pathLst>
                <a:path w="256" h="256">
                  <a:moveTo>
                    <a:pt x="256" y="128"/>
                  </a:moveTo>
                  <a:lnTo>
                    <a:pt x="256" y="128"/>
                  </a:lnTo>
                  <a:lnTo>
                    <a:pt x="256" y="142"/>
                  </a:lnTo>
                  <a:lnTo>
                    <a:pt x="254" y="154"/>
                  </a:lnTo>
                  <a:lnTo>
                    <a:pt x="250" y="166"/>
                  </a:lnTo>
                  <a:lnTo>
                    <a:pt x="246" y="178"/>
                  </a:lnTo>
                  <a:lnTo>
                    <a:pt x="240" y="190"/>
                  </a:lnTo>
                  <a:lnTo>
                    <a:pt x="234" y="200"/>
                  </a:lnTo>
                  <a:lnTo>
                    <a:pt x="218" y="218"/>
                  </a:lnTo>
                  <a:lnTo>
                    <a:pt x="200" y="234"/>
                  </a:lnTo>
                  <a:lnTo>
                    <a:pt x="190" y="240"/>
                  </a:lnTo>
                  <a:lnTo>
                    <a:pt x="178" y="246"/>
                  </a:lnTo>
                  <a:lnTo>
                    <a:pt x="166" y="250"/>
                  </a:lnTo>
                  <a:lnTo>
                    <a:pt x="154" y="254"/>
                  </a:lnTo>
                  <a:lnTo>
                    <a:pt x="142" y="256"/>
                  </a:lnTo>
                  <a:lnTo>
                    <a:pt x="128" y="256"/>
                  </a:lnTo>
                  <a:lnTo>
                    <a:pt x="128" y="256"/>
                  </a:lnTo>
                  <a:lnTo>
                    <a:pt x="116" y="256"/>
                  </a:lnTo>
                  <a:lnTo>
                    <a:pt x="102" y="254"/>
                  </a:lnTo>
                  <a:lnTo>
                    <a:pt x="90" y="250"/>
                  </a:lnTo>
                  <a:lnTo>
                    <a:pt x="78" y="246"/>
                  </a:lnTo>
                  <a:lnTo>
                    <a:pt x="68" y="240"/>
                  </a:lnTo>
                  <a:lnTo>
                    <a:pt x="56" y="234"/>
                  </a:lnTo>
                  <a:lnTo>
                    <a:pt x="38" y="218"/>
                  </a:lnTo>
                  <a:lnTo>
                    <a:pt x="22" y="200"/>
                  </a:lnTo>
                  <a:lnTo>
                    <a:pt x="16" y="190"/>
                  </a:lnTo>
                  <a:lnTo>
                    <a:pt x="10" y="178"/>
                  </a:lnTo>
                  <a:lnTo>
                    <a:pt x="6" y="166"/>
                  </a:lnTo>
                  <a:lnTo>
                    <a:pt x="2" y="154"/>
                  </a:lnTo>
                  <a:lnTo>
                    <a:pt x="0" y="14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14"/>
                  </a:lnTo>
                  <a:lnTo>
                    <a:pt x="2" y="102"/>
                  </a:lnTo>
                  <a:lnTo>
                    <a:pt x="6" y="90"/>
                  </a:lnTo>
                  <a:lnTo>
                    <a:pt x="10" y="78"/>
                  </a:lnTo>
                  <a:lnTo>
                    <a:pt x="16" y="66"/>
                  </a:lnTo>
                  <a:lnTo>
                    <a:pt x="22" y="56"/>
                  </a:lnTo>
                  <a:lnTo>
                    <a:pt x="38" y="38"/>
                  </a:lnTo>
                  <a:lnTo>
                    <a:pt x="56" y="22"/>
                  </a:lnTo>
                  <a:lnTo>
                    <a:pt x="68" y="16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2" y="0"/>
                  </a:lnTo>
                  <a:lnTo>
                    <a:pt x="154" y="2"/>
                  </a:lnTo>
                  <a:lnTo>
                    <a:pt x="166" y="6"/>
                  </a:lnTo>
                  <a:lnTo>
                    <a:pt x="178" y="10"/>
                  </a:lnTo>
                  <a:lnTo>
                    <a:pt x="190" y="16"/>
                  </a:lnTo>
                  <a:lnTo>
                    <a:pt x="200" y="22"/>
                  </a:lnTo>
                  <a:lnTo>
                    <a:pt x="218" y="38"/>
                  </a:lnTo>
                  <a:lnTo>
                    <a:pt x="234" y="56"/>
                  </a:lnTo>
                  <a:lnTo>
                    <a:pt x="240" y="66"/>
                  </a:lnTo>
                  <a:lnTo>
                    <a:pt x="246" y="78"/>
                  </a:lnTo>
                  <a:lnTo>
                    <a:pt x="250" y="90"/>
                  </a:lnTo>
                  <a:lnTo>
                    <a:pt x="254" y="102"/>
                  </a:lnTo>
                  <a:lnTo>
                    <a:pt x="256" y="114"/>
                  </a:lnTo>
                  <a:lnTo>
                    <a:pt x="256" y="128"/>
                  </a:lnTo>
                  <a:lnTo>
                    <a:pt x="256" y="128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21"/>
            <p:cNvSpPr>
              <a:spLocks noEditPoints="1"/>
            </p:cNvSpPr>
            <p:nvPr/>
          </p:nvSpPr>
          <p:spPr bwMode="auto">
            <a:xfrm>
              <a:off x="1205368" y="3686214"/>
              <a:ext cx="228600" cy="222250"/>
            </a:xfrm>
            <a:custGeom>
              <a:avLst/>
              <a:gdLst/>
              <a:ahLst/>
              <a:cxnLst>
                <a:cxn ang="0">
                  <a:pos x="144" y="82"/>
                </a:cxn>
                <a:cxn ang="0">
                  <a:pos x="144" y="74"/>
                </a:cxn>
                <a:cxn ang="0">
                  <a:pos x="142" y="56"/>
                </a:cxn>
                <a:cxn ang="0">
                  <a:pos x="136" y="42"/>
                </a:cxn>
                <a:cxn ang="0">
                  <a:pos x="140" y="20"/>
                </a:cxn>
                <a:cxn ang="0">
                  <a:pos x="134" y="6"/>
                </a:cxn>
                <a:cxn ang="0">
                  <a:pos x="126" y="2"/>
                </a:cxn>
                <a:cxn ang="0">
                  <a:pos x="100" y="4"/>
                </a:cxn>
                <a:cxn ang="0">
                  <a:pos x="84" y="8"/>
                </a:cxn>
                <a:cxn ang="0">
                  <a:pos x="80" y="8"/>
                </a:cxn>
                <a:cxn ang="0">
                  <a:pos x="58" y="12"/>
                </a:cxn>
                <a:cxn ang="0">
                  <a:pos x="38" y="22"/>
                </a:cxn>
                <a:cxn ang="0">
                  <a:pos x="24" y="38"/>
                </a:cxn>
                <a:cxn ang="0">
                  <a:pos x="16" y="58"/>
                </a:cxn>
                <a:cxn ang="0">
                  <a:pos x="32" y="42"/>
                </a:cxn>
                <a:cxn ang="0">
                  <a:pos x="50" y="30"/>
                </a:cxn>
                <a:cxn ang="0">
                  <a:pos x="40" y="40"/>
                </a:cxn>
                <a:cxn ang="0">
                  <a:pos x="28" y="54"/>
                </a:cxn>
                <a:cxn ang="0">
                  <a:pos x="10" y="82"/>
                </a:cxn>
                <a:cxn ang="0">
                  <a:pos x="2" y="108"/>
                </a:cxn>
                <a:cxn ang="0">
                  <a:pos x="2" y="128"/>
                </a:cxn>
                <a:cxn ang="0">
                  <a:pos x="4" y="134"/>
                </a:cxn>
                <a:cxn ang="0">
                  <a:pos x="24" y="140"/>
                </a:cxn>
                <a:cxn ang="0">
                  <a:pos x="50" y="132"/>
                </a:cxn>
                <a:cxn ang="0">
                  <a:pos x="64" y="136"/>
                </a:cxn>
                <a:cxn ang="0">
                  <a:pos x="80" y="138"/>
                </a:cxn>
                <a:cxn ang="0">
                  <a:pos x="100" y="136"/>
                </a:cxn>
                <a:cxn ang="0">
                  <a:pos x="118" y="126"/>
                </a:cxn>
                <a:cxn ang="0">
                  <a:pos x="132" y="112"/>
                </a:cxn>
                <a:cxn ang="0">
                  <a:pos x="140" y="94"/>
                </a:cxn>
                <a:cxn ang="0">
                  <a:pos x="106" y="94"/>
                </a:cxn>
                <a:cxn ang="0">
                  <a:pos x="96" y="106"/>
                </a:cxn>
                <a:cxn ang="0">
                  <a:pos x="80" y="110"/>
                </a:cxn>
                <a:cxn ang="0">
                  <a:pos x="72" y="108"/>
                </a:cxn>
                <a:cxn ang="0">
                  <a:pos x="60" y="100"/>
                </a:cxn>
                <a:cxn ang="0">
                  <a:pos x="56" y="94"/>
                </a:cxn>
                <a:cxn ang="0">
                  <a:pos x="52" y="82"/>
                </a:cxn>
                <a:cxn ang="0">
                  <a:pos x="108" y="82"/>
                </a:cxn>
                <a:cxn ang="0">
                  <a:pos x="52" y="64"/>
                </a:cxn>
                <a:cxn ang="0">
                  <a:pos x="60" y="46"/>
                </a:cxn>
                <a:cxn ang="0">
                  <a:pos x="80" y="38"/>
                </a:cxn>
                <a:cxn ang="0">
                  <a:pos x="90" y="40"/>
                </a:cxn>
                <a:cxn ang="0">
                  <a:pos x="104" y="54"/>
                </a:cxn>
                <a:cxn ang="0">
                  <a:pos x="52" y="64"/>
                </a:cxn>
                <a:cxn ang="0">
                  <a:pos x="134" y="12"/>
                </a:cxn>
                <a:cxn ang="0">
                  <a:pos x="136" y="22"/>
                </a:cxn>
                <a:cxn ang="0">
                  <a:pos x="134" y="38"/>
                </a:cxn>
                <a:cxn ang="0">
                  <a:pos x="128" y="30"/>
                </a:cxn>
                <a:cxn ang="0">
                  <a:pos x="112" y="18"/>
                </a:cxn>
                <a:cxn ang="0">
                  <a:pos x="104" y="14"/>
                </a:cxn>
                <a:cxn ang="0">
                  <a:pos x="122" y="8"/>
                </a:cxn>
                <a:cxn ang="0">
                  <a:pos x="134" y="12"/>
                </a:cxn>
                <a:cxn ang="0">
                  <a:pos x="14" y="132"/>
                </a:cxn>
                <a:cxn ang="0">
                  <a:pos x="10" y="118"/>
                </a:cxn>
                <a:cxn ang="0">
                  <a:pos x="18" y="96"/>
                </a:cxn>
                <a:cxn ang="0">
                  <a:pos x="22" y="106"/>
                </a:cxn>
                <a:cxn ang="0">
                  <a:pos x="36" y="122"/>
                </a:cxn>
                <a:cxn ang="0">
                  <a:pos x="46" y="130"/>
                </a:cxn>
                <a:cxn ang="0">
                  <a:pos x="26" y="134"/>
                </a:cxn>
                <a:cxn ang="0">
                  <a:pos x="14" y="132"/>
                </a:cxn>
              </a:cxnLst>
              <a:rect l="0" t="0" r="r" b="b"/>
              <a:pathLst>
                <a:path w="144" h="140">
                  <a:moveTo>
                    <a:pt x="108" y="82"/>
                  </a:moveTo>
                  <a:lnTo>
                    <a:pt x="144" y="82"/>
                  </a:lnTo>
                  <a:lnTo>
                    <a:pt x="144" y="82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2" y="56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30"/>
                  </a:lnTo>
                  <a:lnTo>
                    <a:pt x="140" y="20"/>
                  </a:lnTo>
                  <a:lnTo>
                    <a:pt x="138" y="12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26" y="2"/>
                  </a:lnTo>
                  <a:lnTo>
                    <a:pt x="114" y="0"/>
                  </a:lnTo>
                  <a:lnTo>
                    <a:pt x="10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8" y="10"/>
                  </a:lnTo>
                  <a:lnTo>
                    <a:pt x="58" y="12"/>
                  </a:lnTo>
                  <a:lnTo>
                    <a:pt x="48" y="16"/>
                  </a:lnTo>
                  <a:lnTo>
                    <a:pt x="38" y="22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20" y="4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32" y="42"/>
                  </a:lnTo>
                  <a:lnTo>
                    <a:pt x="40" y="36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28" y="54"/>
                  </a:lnTo>
                  <a:lnTo>
                    <a:pt x="18" y="68"/>
                  </a:lnTo>
                  <a:lnTo>
                    <a:pt x="10" y="82"/>
                  </a:lnTo>
                  <a:lnTo>
                    <a:pt x="4" y="96"/>
                  </a:lnTo>
                  <a:lnTo>
                    <a:pt x="2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14" y="138"/>
                  </a:lnTo>
                  <a:lnTo>
                    <a:pt x="24" y="140"/>
                  </a:lnTo>
                  <a:lnTo>
                    <a:pt x="36" y="138"/>
                  </a:lnTo>
                  <a:lnTo>
                    <a:pt x="50" y="132"/>
                  </a:lnTo>
                  <a:lnTo>
                    <a:pt x="50" y="132"/>
                  </a:lnTo>
                  <a:lnTo>
                    <a:pt x="64" y="136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90" y="138"/>
                  </a:lnTo>
                  <a:lnTo>
                    <a:pt x="100" y="136"/>
                  </a:lnTo>
                  <a:lnTo>
                    <a:pt x="108" y="132"/>
                  </a:lnTo>
                  <a:lnTo>
                    <a:pt x="118" y="126"/>
                  </a:lnTo>
                  <a:lnTo>
                    <a:pt x="124" y="120"/>
                  </a:lnTo>
                  <a:lnTo>
                    <a:pt x="132" y="112"/>
                  </a:lnTo>
                  <a:lnTo>
                    <a:pt x="136" y="104"/>
                  </a:lnTo>
                  <a:lnTo>
                    <a:pt x="140" y="94"/>
                  </a:lnTo>
                  <a:lnTo>
                    <a:pt x="106" y="94"/>
                  </a:lnTo>
                  <a:lnTo>
                    <a:pt x="106" y="94"/>
                  </a:lnTo>
                  <a:lnTo>
                    <a:pt x="102" y="100"/>
                  </a:lnTo>
                  <a:lnTo>
                    <a:pt x="96" y="106"/>
                  </a:lnTo>
                  <a:lnTo>
                    <a:pt x="88" y="108"/>
                  </a:lnTo>
                  <a:lnTo>
                    <a:pt x="80" y="110"/>
                  </a:lnTo>
                  <a:lnTo>
                    <a:pt x="80" y="110"/>
                  </a:lnTo>
                  <a:lnTo>
                    <a:pt x="72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2" y="88"/>
                  </a:lnTo>
                  <a:lnTo>
                    <a:pt x="52" y="82"/>
                  </a:lnTo>
                  <a:lnTo>
                    <a:pt x="52" y="82"/>
                  </a:lnTo>
                  <a:lnTo>
                    <a:pt x="108" y="82"/>
                  </a:lnTo>
                  <a:close/>
                  <a:moveTo>
                    <a:pt x="52" y="64"/>
                  </a:moveTo>
                  <a:lnTo>
                    <a:pt x="52" y="64"/>
                  </a:lnTo>
                  <a:lnTo>
                    <a:pt x="54" y="54"/>
                  </a:lnTo>
                  <a:lnTo>
                    <a:pt x="60" y="46"/>
                  </a:lnTo>
                  <a:lnTo>
                    <a:pt x="68" y="40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90" y="40"/>
                  </a:lnTo>
                  <a:lnTo>
                    <a:pt x="98" y="46"/>
                  </a:lnTo>
                  <a:lnTo>
                    <a:pt x="104" y="54"/>
                  </a:lnTo>
                  <a:lnTo>
                    <a:pt x="106" y="64"/>
                  </a:lnTo>
                  <a:lnTo>
                    <a:pt x="52" y="64"/>
                  </a:lnTo>
                  <a:close/>
                  <a:moveTo>
                    <a:pt x="134" y="12"/>
                  </a:moveTo>
                  <a:lnTo>
                    <a:pt x="134" y="12"/>
                  </a:lnTo>
                  <a:lnTo>
                    <a:pt x="136" y="16"/>
                  </a:lnTo>
                  <a:lnTo>
                    <a:pt x="136" y="22"/>
                  </a:lnTo>
                  <a:lnTo>
                    <a:pt x="136" y="30"/>
                  </a:lnTo>
                  <a:lnTo>
                    <a:pt x="134" y="38"/>
                  </a:lnTo>
                  <a:lnTo>
                    <a:pt x="134" y="38"/>
                  </a:lnTo>
                  <a:lnTo>
                    <a:pt x="128" y="30"/>
                  </a:lnTo>
                  <a:lnTo>
                    <a:pt x="120" y="24"/>
                  </a:lnTo>
                  <a:lnTo>
                    <a:pt x="112" y="18"/>
                  </a:lnTo>
                  <a:lnTo>
                    <a:pt x="104" y="14"/>
                  </a:lnTo>
                  <a:lnTo>
                    <a:pt x="104" y="14"/>
                  </a:lnTo>
                  <a:lnTo>
                    <a:pt x="112" y="10"/>
                  </a:lnTo>
                  <a:lnTo>
                    <a:pt x="122" y="8"/>
                  </a:lnTo>
                  <a:lnTo>
                    <a:pt x="128" y="10"/>
                  </a:lnTo>
                  <a:lnTo>
                    <a:pt x="134" y="12"/>
                  </a:lnTo>
                  <a:close/>
                  <a:moveTo>
                    <a:pt x="14" y="132"/>
                  </a:moveTo>
                  <a:lnTo>
                    <a:pt x="14" y="132"/>
                  </a:lnTo>
                  <a:lnTo>
                    <a:pt x="10" y="126"/>
                  </a:lnTo>
                  <a:lnTo>
                    <a:pt x="10" y="118"/>
                  </a:lnTo>
                  <a:lnTo>
                    <a:pt x="12" y="108"/>
                  </a:lnTo>
                  <a:lnTo>
                    <a:pt x="18" y="96"/>
                  </a:lnTo>
                  <a:lnTo>
                    <a:pt x="18" y="96"/>
                  </a:lnTo>
                  <a:lnTo>
                    <a:pt x="22" y="106"/>
                  </a:lnTo>
                  <a:lnTo>
                    <a:pt x="28" y="114"/>
                  </a:lnTo>
                  <a:lnTo>
                    <a:pt x="36" y="122"/>
                  </a:lnTo>
                  <a:lnTo>
                    <a:pt x="46" y="130"/>
                  </a:lnTo>
                  <a:lnTo>
                    <a:pt x="46" y="130"/>
                  </a:lnTo>
                  <a:lnTo>
                    <a:pt x="36" y="134"/>
                  </a:lnTo>
                  <a:lnTo>
                    <a:pt x="26" y="134"/>
                  </a:lnTo>
                  <a:lnTo>
                    <a:pt x="20" y="134"/>
                  </a:lnTo>
                  <a:lnTo>
                    <a:pt x="14" y="1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22"/>
            <p:cNvSpPr>
              <a:spLocks/>
            </p:cNvSpPr>
            <p:nvPr/>
          </p:nvSpPr>
          <p:spPr bwMode="auto">
            <a:xfrm>
              <a:off x="1205368" y="3686214"/>
              <a:ext cx="228600" cy="222250"/>
            </a:xfrm>
            <a:custGeom>
              <a:avLst/>
              <a:gdLst/>
              <a:ahLst/>
              <a:cxnLst>
                <a:cxn ang="0">
                  <a:pos x="144" y="82"/>
                </a:cxn>
                <a:cxn ang="0">
                  <a:pos x="144" y="74"/>
                </a:cxn>
                <a:cxn ang="0">
                  <a:pos x="142" y="56"/>
                </a:cxn>
                <a:cxn ang="0">
                  <a:pos x="136" y="42"/>
                </a:cxn>
                <a:cxn ang="0">
                  <a:pos x="140" y="20"/>
                </a:cxn>
                <a:cxn ang="0">
                  <a:pos x="134" y="6"/>
                </a:cxn>
                <a:cxn ang="0">
                  <a:pos x="126" y="2"/>
                </a:cxn>
                <a:cxn ang="0">
                  <a:pos x="100" y="4"/>
                </a:cxn>
                <a:cxn ang="0">
                  <a:pos x="84" y="8"/>
                </a:cxn>
                <a:cxn ang="0">
                  <a:pos x="80" y="8"/>
                </a:cxn>
                <a:cxn ang="0">
                  <a:pos x="58" y="12"/>
                </a:cxn>
                <a:cxn ang="0">
                  <a:pos x="38" y="22"/>
                </a:cxn>
                <a:cxn ang="0">
                  <a:pos x="24" y="38"/>
                </a:cxn>
                <a:cxn ang="0">
                  <a:pos x="16" y="58"/>
                </a:cxn>
                <a:cxn ang="0">
                  <a:pos x="32" y="42"/>
                </a:cxn>
                <a:cxn ang="0">
                  <a:pos x="50" y="30"/>
                </a:cxn>
                <a:cxn ang="0">
                  <a:pos x="40" y="40"/>
                </a:cxn>
                <a:cxn ang="0">
                  <a:pos x="28" y="54"/>
                </a:cxn>
                <a:cxn ang="0">
                  <a:pos x="10" y="82"/>
                </a:cxn>
                <a:cxn ang="0">
                  <a:pos x="2" y="108"/>
                </a:cxn>
                <a:cxn ang="0">
                  <a:pos x="2" y="128"/>
                </a:cxn>
                <a:cxn ang="0">
                  <a:pos x="4" y="134"/>
                </a:cxn>
                <a:cxn ang="0">
                  <a:pos x="24" y="140"/>
                </a:cxn>
                <a:cxn ang="0">
                  <a:pos x="50" y="132"/>
                </a:cxn>
                <a:cxn ang="0">
                  <a:pos x="64" y="136"/>
                </a:cxn>
                <a:cxn ang="0">
                  <a:pos x="80" y="138"/>
                </a:cxn>
                <a:cxn ang="0">
                  <a:pos x="100" y="136"/>
                </a:cxn>
                <a:cxn ang="0">
                  <a:pos x="118" y="126"/>
                </a:cxn>
                <a:cxn ang="0">
                  <a:pos x="132" y="112"/>
                </a:cxn>
                <a:cxn ang="0">
                  <a:pos x="140" y="94"/>
                </a:cxn>
                <a:cxn ang="0">
                  <a:pos x="106" y="94"/>
                </a:cxn>
                <a:cxn ang="0">
                  <a:pos x="96" y="106"/>
                </a:cxn>
                <a:cxn ang="0">
                  <a:pos x="80" y="110"/>
                </a:cxn>
                <a:cxn ang="0">
                  <a:pos x="72" y="108"/>
                </a:cxn>
                <a:cxn ang="0">
                  <a:pos x="60" y="100"/>
                </a:cxn>
                <a:cxn ang="0">
                  <a:pos x="56" y="94"/>
                </a:cxn>
                <a:cxn ang="0">
                  <a:pos x="52" y="82"/>
                </a:cxn>
                <a:cxn ang="0">
                  <a:pos x="108" y="82"/>
                </a:cxn>
              </a:cxnLst>
              <a:rect l="0" t="0" r="r" b="b"/>
              <a:pathLst>
                <a:path w="144" h="140">
                  <a:moveTo>
                    <a:pt x="108" y="82"/>
                  </a:moveTo>
                  <a:lnTo>
                    <a:pt x="144" y="82"/>
                  </a:lnTo>
                  <a:lnTo>
                    <a:pt x="144" y="82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2" y="56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30"/>
                  </a:lnTo>
                  <a:lnTo>
                    <a:pt x="140" y="20"/>
                  </a:lnTo>
                  <a:lnTo>
                    <a:pt x="138" y="12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26" y="2"/>
                  </a:lnTo>
                  <a:lnTo>
                    <a:pt x="114" y="0"/>
                  </a:lnTo>
                  <a:lnTo>
                    <a:pt x="10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8" y="10"/>
                  </a:lnTo>
                  <a:lnTo>
                    <a:pt x="58" y="12"/>
                  </a:lnTo>
                  <a:lnTo>
                    <a:pt x="48" y="16"/>
                  </a:lnTo>
                  <a:lnTo>
                    <a:pt x="38" y="22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20" y="4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32" y="42"/>
                  </a:lnTo>
                  <a:lnTo>
                    <a:pt x="40" y="36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28" y="54"/>
                  </a:lnTo>
                  <a:lnTo>
                    <a:pt x="18" y="68"/>
                  </a:lnTo>
                  <a:lnTo>
                    <a:pt x="10" y="82"/>
                  </a:lnTo>
                  <a:lnTo>
                    <a:pt x="4" y="96"/>
                  </a:lnTo>
                  <a:lnTo>
                    <a:pt x="2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14" y="138"/>
                  </a:lnTo>
                  <a:lnTo>
                    <a:pt x="24" y="140"/>
                  </a:lnTo>
                  <a:lnTo>
                    <a:pt x="36" y="138"/>
                  </a:lnTo>
                  <a:lnTo>
                    <a:pt x="50" y="132"/>
                  </a:lnTo>
                  <a:lnTo>
                    <a:pt x="50" y="132"/>
                  </a:lnTo>
                  <a:lnTo>
                    <a:pt x="64" y="136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90" y="138"/>
                  </a:lnTo>
                  <a:lnTo>
                    <a:pt x="100" y="136"/>
                  </a:lnTo>
                  <a:lnTo>
                    <a:pt x="108" y="132"/>
                  </a:lnTo>
                  <a:lnTo>
                    <a:pt x="118" y="126"/>
                  </a:lnTo>
                  <a:lnTo>
                    <a:pt x="124" y="120"/>
                  </a:lnTo>
                  <a:lnTo>
                    <a:pt x="132" y="112"/>
                  </a:lnTo>
                  <a:lnTo>
                    <a:pt x="136" y="104"/>
                  </a:lnTo>
                  <a:lnTo>
                    <a:pt x="140" y="94"/>
                  </a:lnTo>
                  <a:lnTo>
                    <a:pt x="106" y="94"/>
                  </a:lnTo>
                  <a:lnTo>
                    <a:pt x="106" y="94"/>
                  </a:lnTo>
                  <a:lnTo>
                    <a:pt x="102" y="100"/>
                  </a:lnTo>
                  <a:lnTo>
                    <a:pt x="96" y="106"/>
                  </a:lnTo>
                  <a:lnTo>
                    <a:pt x="88" y="108"/>
                  </a:lnTo>
                  <a:lnTo>
                    <a:pt x="80" y="110"/>
                  </a:lnTo>
                  <a:lnTo>
                    <a:pt x="80" y="110"/>
                  </a:lnTo>
                  <a:lnTo>
                    <a:pt x="72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2" y="88"/>
                  </a:lnTo>
                  <a:lnTo>
                    <a:pt x="52" y="82"/>
                  </a:lnTo>
                  <a:lnTo>
                    <a:pt x="52" y="82"/>
                  </a:lnTo>
                  <a:lnTo>
                    <a:pt x="108" y="8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23"/>
            <p:cNvSpPr>
              <a:spLocks/>
            </p:cNvSpPr>
            <p:nvPr/>
          </p:nvSpPr>
          <p:spPr bwMode="auto">
            <a:xfrm>
              <a:off x="1287918" y="3746539"/>
              <a:ext cx="85725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8" y="2"/>
                </a:cxn>
                <a:cxn ang="0">
                  <a:pos x="46" y="8"/>
                </a:cxn>
                <a:cxn ang="0">
                  <a:pos x="52" y="16"/>
                </a:cxn>
                <a:cxn ang="0">
                  <a:pos x="54" y="26"/>
                </a:cxn>
                <a:cxn ang="0">
                  <a:pos x="0" y="26"/>
                </a:cxn>
              </a:cxnLst>
              <a:rect l="0" t="0" r="r" b="b"/>
              <a:pathLst>
                <a:path w="54" h="26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6" y="8"/>
                  </a:lnTo>
                  <a:lnTo>
                    <a:pt x="52" y="16"/>
                  </a:lnTo>
                  <a:lnTo>
                    <a:pt x="54" y="26"/>
                  </a:lnTo>
                  <a:lnTo>
                    <a:pt x="0" y="2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24"/>
            <p:cNvSpPr>
              <a:spLocks/>
            </p:cNvSpPr>
            <p:nvPr/>
          </p:nvSpPr>
          <p:spPr bwMode="auto">
            <a:xfrm>
              <a:off x="1370468" y="3698914"/>
              <a:ext cx="50800" cy="47625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30" y="4"/>
                </a:cxn>
                <a:cxn ang="0">
                  <a:pos x="32" y="8"/>
                </a:cxn>
                <a:cxn ang="0">
                  <a:pos x="32" y="14"/>
                </a:cxn>
                <a:cxn ang="0">
                  <a:pos x="32" y="22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24" y="22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24" y="2"/>
                </a:cxn>
                <a:cxn ang="0">
                  <a:pos x="30" y="4"/>
                </a:cxn>
              </a:cxnLst>
              <a:rect l="0" t="0" r="r" b="b"/>
              <a:pathLst>
                <a:path w="32" h="30">
                  <a:moveTo>
                    <a:pt x="30" y="4"/>
                  </a:moveTo>
                  <a:lnTo>
                    <a:pt x="30" y="4"/>
                  </a:lnTo>
                  <a:lnTo>
                    <a:pt x="32" y="8"/>
                  </a:lnTo>
                  <a:lnTo>
                    <a:pt x="32" y="14"/>
                  </a:lnTo>
                  <a:lnTo>
                    <a:pt x="32" y="22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4" y="22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30" y="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25"/>
            <p:cNvSpPr>
              <a:spLocks/>
            </p:cNvSpPr>
            <p:nvPr/>
          </p:nvSpPr>
          <p:spPr bwMode="auto">
            <a:xfrm>
              <a:off x="1221243" y="3838614"/>
              <a:ext cx="57150" cy="60325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36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10"/>
                </a:cxn>
                <a:cxn ang="0">
                  <a:pos x="18" y="18"/>
                </a:cxn>
                <a:cxn ang="0">
                  <a:pos x="26" y="26"/>
                </a:cxn>
                <a:cxn ang="0">
                  <a:pos x="36" y="34"/>
                </a:cxn>
                <a:cxn ang="0">
                  <a:pos x="36" y="34"/>
                </a:cxn>
                <a:cxn ang="0">
                  <a:pos x="26" y="38"/>
                </a:cxn>
                <a:cxn ang="0">
                  <a:pos x="16" y="38"/>
                </a:cxn>
                <a:cxn ang="0">
                  <a:pos x="10" y="38"/>
                </a:cxn>
                <a:cxn ang="0">
                  <a:pos x="4" y="36"/>
                </a:cxn>
              </a:cxnLst>
              <a:rect l="0" t="0" r="r" b="b"/>
              <a:pathLst>
                <a:path w="36" h="38">
                  <a:moveTo>
                    <a:pt x="4" y="36"/>
                  </a:moveTo>
                  <a:lnTo>
                    <a:pt x="4" y="36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0"/>
                  </a:lnTo>
                  <a:lnTo>
                    <a:pt x="18" y="18"/>
                  </a:lnTo>
                  <a:lnTo>
                    <a:pt x="26" y="2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6" y="38"/>
                  </a:lnTo>
                  <a:lnTo>
                    <a:pt x="16" y="38"/>
                  </a:lnTo>
                  <a:lnTo>
                    <a:pt x="10" y="38"/>
                  </a:lnTo>
                  <a:lnTo>
                    <a:pt x="4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26406" y="5631122"/>
            <a:ext cx="348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2682517" y="4111759"/>
            <a:ext cx="137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89</a:t>
            </a:r>
            <a:r>
              <a:rPr lang="en-US" altLang="zh-CN" sz="2000" b="1" dirty="0">
                <a:solidFill>
                  <a:schemeClr val="bg1"/>
                </a:solidFill>
              </a:rPr>
              <a:t>%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724445" y="4801294"/>
            <a:ext cx="13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keyword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3" name="图表 52"/>
          <p:cNvGraphicFramePr/>
          <p:nvPr>
            <p:extLst>
              <p:ext uri="{D42A27DB-BD31-4B8C-83A1-F6EECF244321}">
                <p14:modId xmlns:p14="http://schemas.microsoft.com/office/powerpoint/2010/main" val="924839325"/>
              </p:ext>
            </p:extLst>
          </p:nvPr>
        </p:nvGraphicFramePr>
        <p:xfrm>
          <a:off x="5162792" y="2395795"/>
          <a:ext cx="4508219" cy="2665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4" name="图片 6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65" y="30223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4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FEEDBACK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用户反馈</a:t>
            </a:r>
            <a:endParaRPr kumimoji="1" lang="zh-CN" altLang="en-US" dirty="0"/>
          </a:p>
        </p:txBody>
      </p:sp>
      <p:grpSp>
        <p:nvGrpSpPr>
          <p:cNvPr id="4" name="组合 5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5" name="等腰三角形 6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7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8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9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10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11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2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3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4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5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6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7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8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9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20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2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3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4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5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6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7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8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9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30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31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2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3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4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5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6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7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8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4" name="图片 5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65" y="302238"/>
            <a:ext cx="1828800" cy="243840"/>
          </a:xfrm>
          <a:prstGeom prst="rect">
            <a:avLst/>
          </a:prstGeom>
        </p:spPr>
      </p:pic>
      <p:grpSp>
        <p:nvGrpSpPr>
          <p:cNvPr id="55" name="组合 41"/>
          <p:cNvGrpSpPr/>
          <p:nvPr/>
        </p:nvGrpSpPr>
        <p:grpSpPr>
          <a:xfrm>
            <a:off x="1027784" y="1870551"/>
            <a:ext cx="686716" cy="686716"/>
            <a:chOff x="1027784" y="1870551"/>
            <a:chExt cx="686716" cy="686716"/>
          </a:xfrm>
        </p:grpSpPr>
        <p:sp>
          <p:nvSpPr>
            <p:cNvPr id="56" name="椭圆 55"/>
            <p:cNvSpPr/>
            <p:nvPr/>
          </p:nvSpPr>
          <p:spPr>
            <a:xfrm>
              <a:off x="1027784" y="1870551"/>
              <a:ext cx="686716" cy="6867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Freeform 92"/>
            <p:cNvSpPr>
              <a:spLocks noEditPoints="1"/>
            </p:cNvSpPr>
            <p:nvPr/>
          </p:nvSpPr>
          <p:spPr bwMode="auto">
            <a:xfrm>
              <a:off x="1148942" y="1988942"/>
              <a:ext cx="432560" cy="430408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26" y="68"/>
                </a:cxn>
                <a:cxn ang="0">
                  <a:pos x="12" y="92"/>
                </a:cxn>
                <a:cxn ang="0">
                  <a:pos x="4" y="120"/>
                </a:cxn>
                <a:cxn ang="0">
                  <a:pos x="0" y="150"/>
                </a:cxn>
                <a:cxn ang="0">
                  <a:pos x="4" y="178"/>
                </a:cxn>
                <a:cxn ang="0">
                  <a:pos x="12" y="206"/>
                </a:cxn>
                <a:cxn ang="0">
                  <a:pos x="26" y="232"/>
                </a:cxn>
                <a:cxn ang="0">
                  <a:pos x="44" y="254"/>
                </a:cxn>
                <a:cxn ang="0">
                  <a:pos x="64" y="272"/>
                </a:cxn>
                <a:cxn ang="0">
                  <a:pos x="110" y="292"/>
                </a:cxn>
                <a:cxn ang="0">
                  <a:pos x="158" y="298"/>
                </a:cxn>
                <a:cxn ang="0">
                  <a:pos x="206" y="288"/>
                </a:cxn>
                <a:cxn ang="0">
                  <a:pos x="342" y="390"/>
                </a:cxn>
                <a:cxn ang="0">
                  <a:pos x="348" y="394"/>
                </a:cxn>
                <a:cxn ang="0">
                  <a:pos x="360" y="400"/>
                </a:cxn>
                <a:cxn ang="0">
                  <a:pos x="374" y="400"/>
                </a:cxn>
                <a:cxn ang="0">
                  <a:pos x="386" y="394"/>
                </a:cxn>
                <a:cxn ang="0">
                  <a:pos x="392" y="390"/>
                </a:cxn>
                <a:cxn ang="0">
                  <a:pos x="398" y="380"/>
                </a:cxn>
                <a:cxn ang="0">
                  <a:pos x="402" y="366"/>
                </a:cxn>
                <a:cxn ang="0">
                  <a:pos x="398" y="352"/>
                </a:cxn>
                <a:cxn ang="0">
                  <a:pos x="392" y="342"/>
                </a:cxn>
                <a:cxn ang="0">
                  <a:pos x="278" y="228"/>
                </a:cxn>
                <a:cxn ang="0">
                  <a:pos x="296" y="182"/>
                </a:cxn>
                <a:cxn ang="0">
                  <a:pos x="298" y="132"/>
                </a:cxn>
                <a:cxn ang="0">
                  <a:pos x="284" y="86"/>
                </a:cxn>
                <a:cxn ang="0">
                  <a:pos x="256" y="44"/>
                </a:cxn>
                <a:cxn ang="0">
                  <a:pos x="244" y="34"/>
                </a:cxn>
                <a:cxn ang="0">
                  <a:pos x="220" y="18"/>
                </a:cxn>
                <a:cxn ang="0">
                  <a:pos x="192" y="6"/>
                </a:cxn>
                <a:cxn ang="0">
                  <a:pos x="164" y="0"/>
                </a:cxn>
                <a:cxn ang="0">
                  <a:pos x="136" y="0"/>
                </a:cxn>
                <a:cxn ang="0">
                  <a:pos x="108" y="6"/>
                </a:cxn>
                <a:cxn ang="0">
                  <a:pos x="80" y="18"/>
                </a:cxn>
                <a:cxn ang="0">
                  <a:pos x="56" y="34"/>
                </a:cxn>
                <a:cxn ang="0">
                  <a:pos x="222" y="220"/>
                </a:cxn>
                <a:cxn ang="0">
                  <a:pos x="206" y="234"/>
                </a:cxn>
                <a:cxn ang="0">
                  <a:pos x="170" y="248"/>
                </a:cxn>
                <a:cxn ang="0">
                  <a:pos x="130" y="248"/>
                </a:cxn>
                <a:cxn ang="0">
                  <a:pos x="94" y="234"/>
                </a:cxn>
                <a:cxn ang="0">
                  <a:pos x="78" y="220"/>
                </a:cxn>
                <a:cxn ang="0">
                  <a:pos x="56" y="188"/>
                </a:cxn>
                <a:cxn ang="0">
                  <a:pos x="48" y="150"/>
                </a:cxn>
                <a:cxn ang="0">
                  <a:pos x="56" y="110"/>
                </a:cxn>
                <a:cxn ang="0">
                  <a:pos x="78" y="78"/>
                </a:cxn>
                <a:cxn ang="0">
                  <a:pos x="94" y="64"/>
                </a:cxn>
                <a:cxn ang="0">
                  <a:pos x="130" y="50"/>
                </a:cxn>
                <a:cxn ang="0">
                  <a:pos x="170" y="50"/>
                </a:cxn>
                <a:cxn ang="0">
                  <a:pos x="206" y="64"/>
                </a:cxn>
                <a:cxn ang="0">
                  <a:pos x="222" y="78"/>
                </a:cxn>
                <a:cxn ang="0">
                  <a:pos x="244" y="110"/>
                </a:cxn>
                <a:cxn ang="0">
                  <a:pos x="252" y="150"/>
                </a:cxn>
                <a:cxn ang="0">
                  <a:pos x="244" y="188"/>
                </a:cxn>
                <a:cxn ang="0">
                  <a:pos x="222" y="220"/>
                </a:cxn>
              </a:cxnLst>
              <a:rect l="0" t="0" r="r" b="b"/>
              <a:pathLst>
                <a:path w="402" h="400">
                  <a:moveTo>
                    <a:pt x="44" y="44"/>
                  </a:moveTo>
                  <a:lnTo>
                    <a:pt x="44" y="44"/>
                  </a:lnTo>
                  <a:lnTo>
                    <a:pt x="34" y="54"/>
                  </a:lnTo>
                  <a:lnTo>
                    <a:pt x="26" y="68"/>
                  </a:lnTo>
                  <a:lnTo>
                    <a:pt x="18" y="80"/>
                  </a:lnTo>
                  <a:lnTo>
                    <a:pt x="12" y="92"/>
                  </a:lnTo>
                  <a:lnTo>
                    <a:pt x="8" y="106"/>
                  </a:lnTo>
                  <a:lnTo>
                    <a:pt x="4" y="120"/>
                  </a:lnTo>
                  <a:lnTo>
                    <a:pt x="2" y="134"/>
                  </a:lnTo>
                  <a:lnTo>
                    <a:pt x="0" y="150"/>
                  </a:lnTo>
                  <a:lnTo>
                    <a:pt x="2" y="164"/>
                  </a:lnTo>
                  <a:lnTo>
                    <a:pt x="4" y="178"/>
                  </a:lnTo>
                  <a:lnTo>
                    <a:pt x="6" y="192"/>
                  </a:lnTo>
                  <a:lnTo>
                    <a:pt x="12" y="206"/>
                  </a:lnTo>
                  <a:lnTo>
                    <a:pt x="18" y="218"/>
                  </a:lnTo>
                  <a:lnTo>
                    <a:pt x="26" y="232"/>
                  </a:lnTo>
                  <a:lnTo>
                    <a:pt x="34" y="24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64" y="272"/>
                  </a:lnTo>
                  <a:lnTo>
                    <a:pt x="86" y="284"/>
                  </a:lnTo>
                  <a:lnTo>
                    <a:pt x="110" y="292"/>
                  </a:lnTo>
                  <a:lnTo>
                    <a:pt x="134" y="298"/>
                  </a:lnTo>
                  <a:lnTo>
                    <a:pt x="158" y="298"/>
                  </a:lnTo>
                  <a:lnTo>
                    <a:pt x="182" y="294"/>
                  </a:lnTo>
                  <a:lnTo>
                    <a:pt x="206" y="288"/>
                  </a:lnTo>
                  <a:lnTo>
                    <a:pt x="228" y="276"/>
                  </a:lnTo>
                  <a:lnTo>
                    <a:pt x="342" y="390"/>
                  </a:lnTo>
                  <a:lnTo>
                    <a:pt x="342" y="390"/>
                  </a:lnTo>
                  <a:lnTo>
                    <a:pt x="348" y="394"/>
                  </a:lnTo>
                  <a:lnTo>
                    <a:pt x="354" y="398"/>
                  </a:lnTo>
                  <a:lnTo>
                    <a:pt x="360" y="400"/>
                  </a:lnTo>
                  <a:lnTo>
                    <a:pt x="366" y="400"/>
                  </a:lnTo>
                  <a:lnTo>
                    <a:pt x="374" y="400"/>
                  </a:lnTo>
                  <a:lnTo>
                    <a:pt x="380" y="398"/>
                  </a:lnTo>
                  <a:lnTo>
                    <a:pt x="386" y="394"/>
                  </a:lnTo>
                  <a:lnTo>
                    <a:pt x="392" y="390"/>
                  </a:lnTo>
                  <a:lnTo>
                    <a:pt x="392" y="390"/>
                  </a:lnTo>
                  <a:lnTo>
                    <a:pt x="396" y="386"/>
                  </a:lnTo>
                  <a:lnTo>
                    <a:pt x="398" y="380"/>
                  </a:lnTo>
                  <a:lnTo>
                    <a:pt x="400" y="372"/>
                  </a:lnTo>
                  <a:lnTo>
                    <a:pt x="402" y="366"/>
                  </a:lnTo>
                  <a:lnTo>
                    <a:pt x="400" y="360"/>
                  </a:lnTo>
                  <a:lnTo>
                    <a:pt x="398" y="352"/>
                  </a:lnTo>
                  <a:lnTo>
                    <a:pt x="396" y="346"/>
                  </a:lnTo>
                  <a:lnTo>
                    <a:pt x="392" y="342"/>
                  </a:lnTo>
                  <a:lnTo>
                    <a:pt x="278" y="228"/>
                  </a:lnTo>
                  <a:lnTo>
                    <a:pt x="278" y="228"/>
                  </a:lnTo>
                  <a:lnTo>
                    <a:pt x="288" y="204"/>
                  </a:lnTo>
                  <a:lnTo>
                    <a:pt x="296" y="182"/>
                  </a:lnTo>
                  <a:lnTo>
                    <a:pt x="298" y="156"/>
                  </a:lnTo>
                  <a:lnTo>
                    <a:pt x="298" y="132"/>
                  </a:lnTo>
                  <a:lnTo>
                    <a:pt x="294" y="108"/>
                  </a:lnTo>
                  <a:lnTo>
                    <a:pt x="284" y="86"/>
                  </a:lnTo>
                  <a:lnTo>
                    <a:pt x="272" y="64"/>
                  </a:lnTo>
                  <a:lnTo>
                    <a:pt x="256" y="44"/>
                  </a:lnTo>
                  <a:lnTo>
                    <a:pt x="256" y="44"/>
                  </a:lnTo>
                  <a:lnTo>
                    <a:pt x="244" y="34"/>
                  </a:lnTo>
                  <a:lnTo>
                    <a:pt x="232" y="24"/>
                  </a:lnTo>
                  <a:lnTo>
                    <a:pt x="220" y="18"/>
                  </a:lnTo>
                  <a:lnTo>
                    <a:pt x="206" y="10"/>
                  </a:lnTo>
                  <a:lnTo>
                    <a:pt x="192" y="6"/>
                  </a:lnTo>
                  <a:lnTo>
                    <a:pt x="178" y="2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6" y="0"/>
                  </a:lnTo>
                  <a:lnTo>
                    <a:pt x="122" y="2"/>
                  </a:lnTo>
                  <a:lnTo>
                    <a:pt x="108" y="6"/>
                  </a:lnTo>
                  <a:lnTo>
                    <a:pt x="94" y="10"/>
                  </a:lnTo>
                  <a:lnTo>
                    <a:pt x="80" y="18"/>
                  </a:lnTo>
                  <a:lnTo>
                    <a:pt x="68" y="24"/>
                  </a:lnTo>
                  <a:lnTo>
                    <a:pt x="56" y="34"/>
                  </a:lnTo>
                  <a:lnTo>
                    <a:pt x="44" y="44"/>
                  </a:lnTo>
                  <a:close/>
                  <a:moveTo>
                    <a:pt x="222" y="220"/>
                  </a:moveTo>
                  <a:lnTo>
                    <a:pt x="222" y="220"/>
                  </a:lnTo>
                  <a:lnTo>
                    <a:pt x="206" y="234"/>
                  </a:lnTo>
                  <a:lnTo>
                    <a:pt x="188" y="242"/>
                  </a:lnTo>
                  <a:lnTo>
                    <a:pt x="170" y="248"/>
                  </a:lnTo>
                  <a:lnTo>
                    <a:pt x="150" y="250"/>
                  </a:lnTo>
                  <a:lnTo>
                    <a:pt x="130" y="248"/>
                  </a:lnTo>
                  <a:lnTo>
                    <a:pt x="112" y="242"/>
                  </a:lnTo>
                  <a:lnTo>
                    <a:pt x="94" y="234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66" y="204"/>
                  </a:lnTo>
                  <a:lnTo>
                    <a:pt x="56" y="188"/>
                  </a:lnTo>
                  <a:lnTo>
                    <a:pt x="50" y="168"/>
                  </a:lnTo>
                  <a:lnTo>
                    <a:pt x="48" y="150"/>
                  </a:lnTo>
                  <a:lnTo>
                    <a:pt x="50" y="130"/>
                  </a:lnTo>
                  <a:lnTo>
                    <a:pt x="56" y="110"/>
                  </a:lnTo>
                  <a:lnTo>
                    <a:pt x="66" y="94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94" y="64"/>
                  </a:lnTo>
                  <a:lnTo>
                    <a:pt x="112" y="56"/>
                  </a:lnTo>
                  <a:lnTo>
                    <a:pt x="130" y="50"/>
                  </a:lnTo>
                  <a:lnTo>
                    <a:pt x="150" y="48"/>
                  </a:lnTo>
                  <a:lnTo>
                    <a:pt x="170" y="50"/>
                  </a:lnTo>
                  <a:lnTo>
                    <a:pt x="188" y="56"/>
                  </a:lnTo>
                  <a:lnTo>
                    <a:pt x="206" y="64"/>
                  </a:lnTo>
                  <a:lnTo>
                    <a:pt x="222" y="78"/>
                  </a:lnTo>
                  <a:lnTo>
                    <a:pt x="222" y="78"/>
                  </a:lnTo>
                  <a:lnTo>
                    <a:pt x="234" y="94"/>
                  </a:lnTo>
                  <a:lnTo>
                    <a:pt x="244" y="110"/>
                  </a:lnTo>
                  <a:lnTo>
                    <a:pt x="250" y="130"/>
                  </a:lnTo>
                  <a:lnTo>
                    <a:pt x="252" y="150"/>
                  </a:lnTo>
                  <a:lnTo>
                    <a:pt x="250" y="168"/>
                  </a:lnTo>
                  <a:lnTo>
                    <a:pt x="244" y="188"/>
                  </a:lnTo>
                  <a:lnTo>
                    <a:pt x="234" y="204"/>
                  </a:lnTo>
                  <a:lnTo>
                    <a:pt x="222" y="22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835658" y="1868759"/>
            <a:ext cx="277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点击此处添加文本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835658" y="2282963"/>
            <a:ext cx="4492571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点击此处添加文本内容，如关键词、部分简单介绍等。点击此处添加文本内容</a:t>
            </a:r>
            <a:r>
              <a:rPr lang="zh-CN" altLang="en-US" sz="1200" dirty="0" smtClean="0">
                <a:solidFill>
                  <a:schemeClr val="bg1"/>
                </a:solidFill>
              </a:rPr>
              <a:t>，点击此处添加文本内容，如关键词、部分简单介绍等。点击此处添加文本内容。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835658" y="3360480"/>
            <a:ext cx="277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点击此处添加文本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35658" y="3774684"/>
            <a:ext cx="4492571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点击此处添加文本内容，如关键词、部分简单介绍等。点击此处添加文本内容</a:t>
            </a:r>
            <a:r>
              <a:rPr lang="zh-CN" altLang="en-US" sz="1200" dirty="0" smtClean="0">
                <a:solidFill>
                  <a:schemeClr val="bg1"/>
                </a:solidFill>
              </a:rPr>
              <a:t>，点击此处添加文本内容，如关键词、部分简单介绍等。点击此处添加文本内容。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grpSp>
        <p:nvGrpSpPr>
          <p:cNvPr id="62" name="组合 54"/>
          <p:cNvGrpSpPr/>
          <p:nvPr/>
        </p:nvGrpSpPr>
        <p:grpSpPr>
          <a:xfrm>
            <a:off x="1027784" y="3362272"/>
            <a:ext cx="686716" cy="686716"/>
            <a:chOff x="1027784" y="3362272"/>
            <a:chExt cx="686716" cy="686716"/>
          </a:xfrm>
        </p:grpSpPr>
        <p:sp>
          <p:nvSpPr>
            <p:cNvPr id="63" name="椭圆 62"/>
            <p:cNvSpPr/>
            <p:nvPr/>
          </p:nvSpPr>
          <p:spPr>
            <a:xfrm>
              <a:off x="1027784" y="3362272"/>
              <a:ext cx="686716" cy="6867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 6"/>
            <p:cNvGrpSpPr/>
            <p:nvPr/>
          </p:nvGrpSpPr>
          <p:grpSpPr>
            <a:xfrm>
              <a:off x="1148942" y="3503221"/>
              <a:ext cx="436050" cy="433779"/>
              <a:chOff x="8328025" y="3667125"/>
              <a:chExt cx="609600" cy="606425"/>
            </a:xfrm>
            <a:solidFill>
              <a:schemeClr val="bg1"/>
            </a:solidFill>
          </p:grpSpPr>
          <p:sp>
            <p:nvSpPr>
              <p:cNvPr id="65" name="Freeform 213"/>
              <p:cNvSpPr>
                <a:spLocks noEditPoints="1"/>
              </p:cNvSpPr>
              <p:nvPr/>
            </p:nvSpPr>
            <p:spPr bwMode="auto">
              <a:xfrm>
                <a:off x="8328025" y="3667125"/>
                <a:ext cx="609600" cy="60642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2" y="0"/>
                  </a:cxn>
                  <a:cxn ang="0">
                    <a:pos x="28" y="10"/>
                  </a:cxn>
                  <a:cxn ang="0">
                    <a:pos x="10" y="28"/>
                  </a:cxn>
                  <a:cxn ang="0">
                    <a:pos x="2" y="50"/>
                  </a:cxn>
                  <a:cxn ang="0">
                    <a:pos x="0" y="232"/>
                  </a:cxn>
                  <a:cxn ang="0">
                    <a:pos x="2" y="244"/>
                  </a:cxn>
                  <a:cxn ang="0">
                    <a:pos x="10" y="266"/>
                  </a:cxn>
                  <a:cxn ang="0">
                    <a:pos x="28" y="284"/>
                  </a:cxn>
                  <a:cxn ang="0">
                    <a:pos x="52" y="294"/>
                  </a:cxn>
                  <a:cxn ang="0">
                    <a:pos x="124" y="296"/>
                  </a:cxn>
                  <a:cxn ang="0">
                    <a:pos x="230" y="296"/>
                  </a:cxn>
                  <a:cxn ang="0">
                    <a:pos x="320" y="296"/>
                  </a:cxn>
                  <a:cxn ang="0">
                    <a:pos x="344" y="290"/>
                  </a:cxn>
                  <a:cxn ang="0">
                    <a:pos x="364" y="276"/>
                  </a:cxn>
                  <a:cxn ang="0">
                    <a:pos x="378" y="256"/>
                  </a:cxn>
                  <a:cxn ang="0">
                    <a:pos x="384" y="232"/>
                  </a:cxn>
                  <a:cxn ang="0">
                    <a:pos x="384" y="64"/>
                  </a:cxn>
                  <a:cxn ang="0">
                    <a:pos x="378" y="38"/>
                  </a:cxn>
                  <a:cxn ang="0">
                    <a:pos x="364" y="18"/>
                  </a:cxn>
                  <a:cxn ang="0">
                    <a:pos x="344" y="4"/>
                  </a:cxn>
                  <a:cxn ang="0">
                    <a:pos x="320" y="0"/>
                  </a:cxn>
                  <a:cxn ang="0">
                    <a:pos x="344" y="232"/>
                  </a:cxn>
                  <a:cxn ang="0">
                    <a:pos x="342" y="240"/>
                  </a:cxn>
                  <a:cxn ang="0">
                    <a:pos x="328" y="254"/>
                  </a:cxn>
                  <a:cxn ang="0">
                    <a:pos x="230" y="256"/>
                  </a:cxn>
                  <a:cxn ang="0">
                    <a:pos x="204" y="264"/>
                  </a:cxn>
                  <a:cxn ang="0">
                    <a:pos x="164" y="296"/>
                  </a:cxn>
                  <a:cxn ang="0">
                    <a:pos x="124" y="256"/>
                  </a:cxn>
                  <a:cxn ang="0">
                    <a:pos x="64" y="256"/>
                  </a:cxn>
                  <a:cxn ang="0">
                    <a:pos x="48" y="248"/>
                  </a:cxn>
                  <a:cxn ang="0">
                    <a:pos x="40" y="232"/>
                  </a:cxn>
                  <a:cxn ang="0">
                    <a:pos x="40" y="64"/>
                  </a:cxn>
                  <a:cxn ang="0">
                    <a:pos x="48" y="46"/>
                  </a:cxn>
                  <a:cxn ang="0">
                    <a:pos x="64" y="40"/>
                  </a:cxn>
                  <a:cxn ang="0">
                    <a:pos x="320" y="40"/>
                  </a:cxn>
                  <a:cxn ang="0">
                    <a:pos x="336" y="46"/>
                  </a:cxn>
                  <a:cxn ang="0">
                    <a:pos x="344" y="64"/>
                  </a:cxn>
                  <a:cxn ang="0">
                    <a:pos x="344" y="232"/>
                  </a:cxn>
                </a:cxnLst>
                <a:rect l="0" t="0" r="r" b="b"/>
                <a:pathLst>
                  <a:path w="384" h="382">
                    <a:moveTo>
                      <a:pt x="320" y="0"/>
                    </a:moveTo>
                    <a:lnTo>
                      <a:pt x="64" y="0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6" y="38"/>
                    </a:lnTo>
                    <a:lnTo>
                      <a:pt x="2" y="50"/>
                    </a:lnTo>
                    <a:lnTo>
                      <a:pt x="0" y="64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44"/>
                    </a:lnTo>
                    <a:lnTo>
                      <a:pt x="6" y="256"/>
                    </a:lnTo>
                    <a:lnTo>
                      <a:pt x="10" y="266"/>
                    </a:lnTo>
                    <a:lnTo>
                      <a:pt x="18" y="276"/>
                    </a:lnTo>
                    <a:lnTo>
                      <a:pt x="28" y="284"/>
                    </a:lnTo>
                    <a:lnTo>
                      <a:pt x="40" y="290"/>
                    </a:lnTo>
                    <a:lnTo>
                      <a:pt x="52" y="294"/>
                    </a:lnTo>
                    <a:lnTo>
                      <a:pt x="64" y="296"/>
                    </a:lnTo>
                    <a:lnTo>
                      <a:pt x="124" y="296"/>
                    </a:lnTo>
                    <a:lnTo>
                      <a:pt x="124" y="382"/>
                    </a:lnTo>
                    <a:lnTo>
                      <a:pt x="230" y="296"/>
                    </a:lnTo>
                    <a:lnTo>
                      <a:pt x="320" y="296"/>
                    </a:lnTo>
                    <a:lnTo>
                      <a:pt x="320" y="296"/>
                    </a:lnTo>
                    <a:lnTo>
                      <a:pt x="332" y="294"/>
                    </a:lnTo>
                    <a:lnTo>
                      <a:pt x="344" y="290"/>
                    </a:lnTo>
                    <a:lnTo>
                      <a:pt x="356" y="284"/>
                    </a:lnTo>
                    <a:lnTo>
                      <a:pt x="364" y="276"/>
                    </a:lnTo>
                    <a:lnTo>
                      <a:pt x="372" y="266"/>
                    </a:lnTo>
                    <a:lnTo>
                      <a:pt x="378" y="256"/>
                    </a:lnTo>
                    <a:lnTo>
                      <a:pt x="382" y="244"/>
                    </a:lnTo>
                    <a:lnTo>
                      <a:pt x="384" y="232"/>
                    </a:lnTo>
                    <a:lnTo>
                      <a:pt x="384" y="64"/>
                    </a:lnTo>
                    <a:lnTo>
                      <a:pt x="384" y="64"/>
                    </a:lnTo>
                    <a:lnTo>
                      <a:pt x="382" y="50"/>
                    </a:lnTo>
                    <a:lnTo>
                      <a:pt x="378" y="38"/>
                    </a:lnTo>
                    <a:lnTo>
                      <a:pt x="372" y="28"/>
                    </a:lnTo>
                    <a:lnTo>
                      <a:pt x="364" y="18"/>
                    </a:lnTo>
                    <a:lnTo>
                      <a:pt x="356" y="10"/>
                    </a:lnTo>
                    <a:lnTo>
                      <a:pt x="344" y="4"/>
                    </a:lnTo>
                    <a:lnTo>
                      <a:pt x="332" y="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344" y="232"/>
                    </a:moveTo>
                    <a:lnTo>
                      <a:pt x="344" y="232"/>
                    </a:lnTo>
                    <a:lnTo>
                      <a:pt x="342" y="240"/>
                    </a:lnTo>
                    <a:lnTo>
                      <a:pt x="336" y="248"/>
                    </a:lnTo>
                    <a:lnTo>
                      <a:pt x="328" y="254"/>
                    </a:lnTo>
                    <a:lnTo>
                      <a:pt x="320" y="256"/>
                    </a:lnTo>
                    <a:lnTo>
                      <a:pt x="230" y="256"/>
                    </a:lnTo>
                    <a:lnTo>
                      <a:pt x="216" y="256"/>
                    </a:lnTo>
                    <a:lnTo>
                      <a:pt x="204" y="264"/>
                    </a:lnTo>
                    <a:lnTo>
                      <a:pt x="164" y="298"/>
                    </a:lnTo>
                    <a:lnTo>
                      <a:pt x="164" y="296"/>
                    </a:lnTo>
                    <a:lnTo>
                      <a:pt x="164" y="256"/>
                    </a:lnTo>
                    <a:lnTo>
                      <a:pt x="124" y="256"/>
                    </a:lnTo>
                    <a:lnTo>
                      <a:pt x="64" y="256"/>
                    </a:lnTo>
                    <a:lnTo>
                      <a:pt x="64" y="256"/>
                    </a:lnTo>
                    <a:lnTo>
                      <a:pt x="54" y="254"/>
                    </a:lnTo>
                    <a:lnTo>
                      <a:pt x="48" y="248"/>
                    </a:lnTo>
                    <a:lnTo>
                      <a:pt x="42" y="240"/>
                    </a:lnTo>
                    <a:lnTo>
                      <a:pt x="40" y="232"/>
                    </a:lnTo>
                    <a:lnTo>
                      <a:pt x="40" y="64"/>
                    </a:lnTo>
                    <a:lnTo>
                      <a:pt x="40" y="64"/>
                    </a:lnTo>
                    <a:lnTo>
                      <a:pt x="42" y="54"/>
                    </a:lnTo>
                    <a:lnTo>
                      <a:pt x="48" y="46"/>
                    </a:lnTo>
                    <a:lnTo>
                      <a:pt x="54" y="42"/>
                    </a:lnTo>
                    <a:lnTo>
                      <a:pt x="64" y="40"/>
                    </a:lnTo>
                    <a:lnTo>
                      <a:pt x="320" y="40"/>
                    </a:lnTo>
                    <a:lnTo>
                      <a:pt x="320" y="40"/>
                    </a:lnTo>
                    <a:lnTo>
                      <a:pt x="328" y="42"/>
                    </a:lnTo>
                    <a:lnTo>
                      <a:pt x="336" y="46"/>
                    </a:lnTo>
                    <a:lnTo>
                      <a:pt x="342" y="54"/>
                    </a:lnTo>
                    <a:lnTo>
                      <a:pt x="344" y="64"/>
                    </a:lnTo>
                    <a:lnTo>
                      <a:pt x="344" y="232"/>
                    </a:lnTo>
                    <a:lnTo>
                      <a:pt x="344" y="2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214"/>
              <p:cNvSpPr>
                <a:spLocks/>
              </p:cNvSpPr>
              <p:nvPr/>
            </p:nvSpPr>
            <p:spPr bwMode="auto">
              <a:xfrm>
                <a:off x="8464550" y="3863975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32" y="2"/>
                  </a:cxn>
                  <a:cxn ang="0">
                    <a:pos x="40" y="6"/>
                  </a:cxn>
                  <a:cxn ang="0">
                    <a:pos x="46" y="14"/>
                  </a:cxn>
                  <a:cxn ang="0">
                    <a:pos x="46" y="24"/>
                  </a:cxn>
                  <a:cxn ang="0">
                    <a:pos x="46" y="24"/>
                  </a:cxn>
                  <a:cxn ang="0">
                    <a:pos x="46" y="32"/>
                  </a:cxn>
                  <a:cxn ang="0">
                    <a:pos x="40" y="40"/>
                  </a:cxn>
                  <a:cxn ang="0">
                    <a:pos x="32" y="44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14" y="44"/>
                  </a:cxn>
                  <a:cxn ang="0">
                    <a:pos x="8" y="40"/>
                  </a:cxn>
                  <a:cxn ang="0">
                    <a:pos x="2" y="32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14"/>
                  </a:cxn>
                  <a:cxn ang="0">
                    <a:pos x="8" y="6"/>
                  </a:cxn>
                  <a:cxn ang="0">
                    <a:pos x="14" y="2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32" y="2"/>
                    </a:lnTo>
                    <a:lnTo>
                      <a:pt x="40" y="6"/>
                    </a:lnTo>
                    <a:lnTo>
                      <a:pt x="46" y="14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32"/>
                    </a:lnTo>
                    <a:lnTo>
                      <a:pt x="40" y="40"/>
                    </a:lnTo>
                    <a:lnTo>
                      <a:pt x="32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14" y="44"/>
                    </a:lnTo>
                    <a:lnTo>
                      <a:pt x="8" y="40"/>
                    </a:lnTo>
                    <a:lnTo>
                      <a:pt x="2" y="32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14"/>
                    </a:lnTo>
                    <a:lnTo>
                      <a:pt x="8" y="6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15"/>
              <p:cNvSpPr>
                <a:spLocks/>
              </p:cNvSpPr>
              <p:nvPr/>
            </p:nvSpPr>
            <p:spPr bwMode="auto">
              <a:xfrm>
                <a:off x="8594725" y="3863975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32" y="2"/>
                  </a:cxn>
                  <a:cxn ang="0">
                    <a:pos x="40" y="6"/>
                  </a:cxn>
                  <a:cxn ang="0">
                    <a:pos x="46" y="14"/>
                  </a:cxn>
                  <a:cxn ang="0">
                    <a:pos x="46" y="24"/>
                  </a:cxn>
                  <a:cxn ang="0">
                    <a:pos x="46" y="24"/>
                  </a:cxn>
                  <a:cxn ang="0">
                    <a:pos x="46" y="32"/>
                  </a:cxn>
                  <a:cxn ang="0">
                    <a:pos x="40" y="40"/>
                  </a:cxn>
                  <a:cxn ang="0">
                    <a:pos x="32" y="44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14" y="44"/>
                  </a:cxn>
                  <a:cxn ang="0">
                    <a:pos x="8" y="40"/>
                  </a:cxn>
                  <a:cxn ang="0">
                    <a:pos x="2" y="32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14"/>
                  </a:cxn>
                  <a:cxn ang="0">
                    <a:pos x="8" y="6"/>
                  </a:cxn>
                  <a:cxn ang="0">
                    <a:pos x="14" y="2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32" y="2"/>
                    </a:lnTo>
                    <a:lnTo>
                      <a:pt x="40" y="6"/>
                    </a:lnTo>
                    <a:lnTo>
                      <a:pt x="46" y="14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32"/>
                    </a:lnTo>
                    <a:lnTo>
                      <a:pt x="40" y="40"/>
                    </a:lnTo>
                    <a:lnTo>
                      <a:pt x="32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14" y="44"/>
                    </a:lnTo>
                    <a:lnTo>
                      <a:pt x="8" y="40"/>
                    </a:lnTo>
                    <a:lnTo>
                      <a:pt x="2" y="32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14"/>
                    </a:lnTo>
                    <a:lnTo>
                      <a:pt x="8" y="6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16"/>
              <p:cNvSpPr>
                <a:spLocks/>
              </p:cNvSpPr>
              <p:nvPr/>
            </p:nvSpPr>
            <p:spPr bwMode="auto">
              <a:xfrm>
                <a:off x="8724900" y="3863975"/>
                <a:ext cx="76200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32" y="2"/>
                  </a:cxn>
                  <a:cxn ang="0">
                    <a:pos x="40" y="6"/>
                  </a:cxn>
                  <a:cxn ang="0">
                    <a:pos x="46" y="14"/>
                  </a:cxn>
                  <a:cxn ang="0">
                    <a:pos x="48" y="24"/>
                  </a:cxn>
                  <a:cxn ang="0">
                    <a:pos x="48" y="24"/>
                  </a:cxn>
                  <a:cxn ang="0">
                    <a:pos x="46" y="32"/>
                  </a:cxn>
                  <a:cxn ang="0">
                    <a:pos x="40" y="40"/>
                  </a:cxn>
                  <a:cxn ang="0">
                    <a:pos x="32" y="44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14" y="44"/>
                  </a:cxn>
                  <a:cxn ang="0">
                    <a:pos x="8" y="40"/>
                  </a:cxn>
                  <a:cxn ang="0">
                    <a:pos x="2" y="32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14"/>
                  </a:cxn>
                  <a:cxn ang="0">
                    <a:pos x="8" y="6"/>
                  </a:cxn>
                  <a:cxn ang="0">
                    <a:pos x="14" y="2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6">
                    <a:moveTo>
                      <a:pt x="24" y="0"/>
                    </a:moveTo>
                    <a:lnTo>
                      <a:pt x="24" y="0"/>
                    </a:lnTo>
                    <a:lnTo>
                      <a:pt x="32" y="2"/>
                    </a:lnTo>
                    <a:lnTo>
                      <a:pt x="40" y="6"/>
                    </a:lnTo>
                    <a:lnTo>
                      <a:pt x="46" y="14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6" y="32"/>
                    </a:lnTo>
                    <a:lnTo>
                      <a:pt x="40" y="40"/>
                    </a:lnTo>
                    <a:lnTo>
                      <a:pt x="32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14" y="44"/>
                    </a:lnTo>
                    <a:lnTo>
                      <a:pt x="8" y="40"/>
                    </a:lnTo>
                    <a:lnTo>
                      <a:pt x="2" y="32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14"/>
                    </a:lnTo>
                    <a:lnTo>
                      <a:pt x="8" y="6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9" name="文本框 68"/>
          <p:cNvSpPr txBox="1"/>
          <p:nvPr/>
        </p:nvSpPr>
        <p:spPr>
          <a:xfrm>
            <a:off x="1835658" y="4878407"/>
            <a:ext cx="277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点击此处添加文本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835658" y="5292611"/>
            <a:ext cx="4492571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点击此处添加文本内容，如关键词、部分简单介绍等。点击此处添加文本内容</a:t>
            </a:r>
            <a:r>
              <a:rPr lang="zh-CN" altLang="en-US" sz="1200" dirty="0" smtClean="0">
                <a:solidFill>
                  <a:schemeClr val="bg1"/>
                </a:solidFill>
              </a:rPr>
              <a:t>，点击此处添加文本内容，如关键词、部分简单介绍等。点击此处添加文本内容。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27784" y="4880199"/>
            <a:ext cx="686716" cy="6867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Freeform 117"/>
          <p:cNvSpPr>
            <a:spLocks noEditPoints="1"/>
          </p:cNvSpPr>
          <p:nvPr/>
        </p:nvSpPr>
        <p:spPr bwMode="auto">
          <a:xfrm>
            <a:off x="1120255" y="5063176"/>
            <a:ext cx="505288" cy="302182"/>
          </a:xfrm>
          <a:custGeom>
            <a:avLst/>
            <a:gdLst/>
            <a:ahLst/>
            <a:cxnLst>
              <a:cxn ang="0">
                <a:pos x="94" y="6"/>
              </a:cxn>
              <a:cxn ang="0">
                <a:pos x="58" y="40"/>
              </a:cxn>
              <a:cxn ang="0">
                <a:pos x="64" y="50"/>
              </a:cxn>
              <a:cxn ang="0">
                <a:pos x="74" y="48"/>
              </a:cxn>
              <a:cxn ang="0">
                <a:pos x="102" y="32"/>
              </a:cxn>
              <a:cxn ang="0">
                <a:pos x="126" y="58"/>
              </a:cxn>
              <a:cxn ang="0">
                <a:pos x="166" y="82"/>
              </a:cxn>
              <a:cxn ang="0">
                <a:pos x="160" y="32"/>
              </a:cxn>
              <a:cxn ang="0">
                <a:pos x="132" y="16"/>
              </a:cxn>
              <a:cxn ang="0">
                <a:pos x="102" y="0"/>
              </a:cxn>
              <a:cxn ang="0">
                <a:pos x="32" y="114"/>
              </a:cxn>
              <a:cxn ang="0">
                <a:pos x="78" y="12"/>
              </a:cxn>
              <a:cxn ang="0">
                <a:pos x="58" y="22"/>
              </a:cxn>
              <a:cxn ang="0">
                <a:pos x="38" y="32"/>
              </a:cxn>
              <a:cxn ang="0">
                <a:pos x="42" y="82"/>
              </a:cxn>
              <a:cxn ang="0">
                <a:pos x="52" y="92"/>
              </a:cxn>
              <a:cxn ang="0">
                <a:pos x="80" y="118"/>
              </a:cxn>
              <a:cxn ang="0">
                <a:pos x="90" y="122"/>
              </a:cxn>
              <a:cxn ang="0">
                <a:pos x="98" y="116"/>
              </a:cxn>
              <a:cxn ang="0">
                <a:pos x="104" y="120"/>
              </a:cxn>
              <a:cxn ang="0">
                <a:pos x="114" y="120"/>
              </a:cxn>
              <a:cxn ang="0">
                <a:pos x="120" y="114"/>
              </a:cxn>
              <a:cxn ang="0">
                <a:pos x="128" y="114"/>
              </a:cxn>
              <a:cxn ang="0">
                <a:pos x="138" y="106"/>
              </a:cxn>
              <a:cxn ang="0">
                <a:pos x="144" y="108"/>
              </a:cxn>
              <a:cxn ang="0">
                <a:pos x="150" y="106"/>
              </a:cxn>
              <a:cxn ang="0">
                <a:pos x="152" y="90"/>
              </a:cxn>
              <a:cxn ang="0">
                <a:pos x="124" y="60"/>
              </a:cxn>
              <a:cxn ang="0">
                <a:pos x="110" y="42"/>
              </a:cxn>
              <a:cxn ang="0">
                <a:pos x="86" y="44"/>
              </a:cxn>
              <a:cxn ang="0">
                <a:pos x="66" y="54"/>
              </a:cxn>
              <a:cxn ang="0">
                <a:pos x="58" y="48"/>
              </a:cxn>
              <a:cxn ang="0">
                <a:pos x="54" y="40"/>
              </a:cxn>
              <a:cxn ang="0">
                <a:pos x="62" y="30"/>
              </a:cxn>
              <a:cxn ang="0">
                <a:pos x="76" y="16"/>
              </a:cxn>
              <a:cxn ang="0">
                <a:pos x="78" y="12"/>
              </a:cxn>
              <a:cxn ang="0">
                <a:pos x="172" y="114"/>
              </a:cxn>
              <a:cxn ang="0">
                <a:pos x="172" y="12"/>
              </a:cxn>
              <a:cxn ang="0">
                <a:pos x="24" y="98"/>
              </a:cxn>
              <a:cxn ang="0">
                <a:pos x="24" y="106"/>
              </a:cxn>
              <a:cxn ang="0">
                <a:pos x="14" y="106"/>
              </a:cxn>
              <a:cxn ang="0">
                <a:pos x="14" y="98"/>
              </a:cxn>
              <a:cxn ang="0">
                <a:pos x="186" y="96"/>
              </a:cxn>
              <a:cxn ang="0">
                <a:pos x="192" y="102"/>
              </a:cxn>
              <a:cxn ang="0">
                <a:pos x="186" y="108"/>
              </a:cxn>
              <a:cxn ang="0">
                <a:pos x="178" y="102"/>
              </a:cxn>
              <a:cxn ang="0">
                <a:pos x="186" y="96"/>
              </a:cxn>
            </a:cxnLst>
            <a:rect l="0" t="0" r="r" b="b"/>
            <a:pathLst>
              <a:path w="204" h="122">
                <a:moveTo>
                  <a:pt x="102" y="0"/>
                </a:moveTo>
                <a:lnTo>
                  <a:pt x="102" y="0"/>
                </a:lnTo>
                <a:lnTo>
                  <a:pt x="94" y="6"/>
                </a:lnTo>
                <a:lnTo>
                  <a:pt x="78" y="18"/>
                </a:lnTo>
                <a:lnTo>
                  <a:pt x="64" y="32"/>
                </a:lnTo>
                <a:lnTo>
                  <a:pt x="58" y="40"/>
                </a:lnTo>
                <a:lnTo>
                  <a:pt x="58" y="40"/>
                </a:lnTo>
                <a:lnTo>
                  <a:pt x="60" y="46"/>
                </a:lnTo>
                <a:lnTo>
                  <a:pt x="64" y="50"/>
                </a:lnTo>
                <a:lnTo>
                  <a:pt x="66" y="50"/>
                </a:lnTo>
                <a:lnTo>
                  <a:pt x="66" y="50"/>
                </a:lnTo>
                <a:lnTo>
                  <a:pt x="74" y="48"/>
                </a:lnTo>
                <a:lnTo>
                  <a:pt x="84" y="42"/>
                </a:lnTo>
                <a:lnTo>
                  <a:pt x="96" y="34"/>
                </a:lnTo>
                <a:lnTo>
                  <a:pt x="102" y="32"/>
                </a:lnTo>
                <a:lnTo>
                  <a:pt x="102" y="32"/>
                </a:lnTo>
                <a:lnTo>
                  <a:pt x="110" y="40"/>
                </a:lnTo>
                <a:lnTo>
                  <a:pt x="126" y="58"/>
                </a:lnTo>
                <a:lnTo>
                  <a:pt x="142" y="74"/>
                </a:lnTo>
                <a:lnTo>
                  <a:pt x="152" y="82"/>
                </a:lnTo>
                <a:lnTo>
                  <a:pt x="166" y="82"/>
                </a:lnTo>
                <a:lnTo>
                  <a:pt x="166" y="32"/>
                </a:lnTo>
                <a:lnTo>
                  <a:pt x="166" y="32"/>
                </a:lnTo>
                <a:lnTo>
                  <a:pt x="160" y="32"/>
                </a:lnTo>
                <a:lnTo>
                  <a:pt x="160" y="32"/>
                </a:lnTo>
                <a:lnTo>
                  <a:pt x="150" y="26"/>
                </a:lnTo>
                <a:lnTo>
                  <a:pt x="132" y="16"/>
                </a:lnTo>
                <a:lnTo>
                  <a:pt x="114" y="4"/>
                </a:lnTo>
                <a:lnTo>
                  <a:pt x="102" y="0"/>
                </a:lnTo>
                <a:lnTo>
                  <a:pt x="102" y="0"/>
                </a:lnTo>
                <a:close/>
                <a:moveTo>
                  <a:pt x="0" y="12"/>
                </a:moveTo>
                <a:lnTo>
                  <a:pt x="0" y="114"/>
                </a:lnTo>
                <a:lnTo>
                  <a:pt x="32" y="114"/>
                </a:lnTo>
                <a:lnTo>
                  <a:pt x="32" y="12"/>
                </a:lnTo>
                <a:lnTo>
                  <a:pt x="0" y="12"/>
                </a:lnTo>
                <a:close/>
                <a:moveTo>
                  <a:pt x="78" y="12"/>
                </a:moveTo>
                <a:lnTo>
                  <a:pt x="78" y="12"/>
                </a:lnTo>
                <a:lnTo>
                  <a:pt x="70" y="16"/>
                </a:lnTo>
                <a:lnTo>
                  <a:pt x="58" y="22"/>
                </a:lnTo>
                <a:lnTo>
                  <a:pt x="48" y="28"/>
                </a:lnTo>
                <a:lnTo>
                  <a:pt x="42" y="32"/>
                </a:lnTo>
                <a:lnTo>
                  <a:pt x="38" y="32"/>
                </a:lnTo>
                <a:lnTo>
                  <a:pt x="38" y="82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8" y="88"/>
                </a:lnTo>
                <a:lnTo>
                  <a:pt x="52" y="92"/>
                </a:lnTo>
                <a:lnTo>
                  <a:pt x="78" y="116"/>
                </a:lnTo>
                <a:lnTo>
                  <a:pt x="78" y="116"/>
                </a:lnTo>
                <a:lnTo>
                  <a:pt x="80" y="118"/>
                </a:lnTo>
                <a:lnTo>
                  <a:pt x="84" y="120"/>
                </a:lnTo>
                <a:lnTo>
                  <a:pt x="90" y="122"/>
                </a:lnTo>
                <a:lnTo>
                  <a:pt x="90" y="122"/>
                </a:lnTo>
                <a:lnTo>
                  <a:pt x="94" y="120"/>
                </a:lnTo>
                <a:lnTo>
                  <a:pt x="96" y="118"/>
                </a:lnTo>
                <a:lnTo>
                  <a:pt x="98" y="116"/>
                </a:lnTo>
                <a:lnTo>
                  <a:pt x="98" y="116"/>
                </a:lnTo>
                <a:lnTo>
                  <a:pt x="100" y="118"/>
                </a:lnTo>
                <a:lnTo>
                  <a:pt x="104" y="120"/>
                </a:lnTo>
                <a:lnTo>
                  <a:pt x="108" y="122"/>
                </a:lnTo>
                <a:lnTo>
                  <a:pt x="108" y="122"/>
                </a:lnTo>
                <a:lnTo>
                  <a:pt x="114" y="120"/>
                </a:lnTo>
                <a:lnTo>
                  <a:pt x="118" y="118"/>
                </a:lnTo>
                <a:lnTo>
                  <a:pt x="120" y="114"/>
                </a:lnTo>
                <a:lnTo>
                  <a:pt x="120" y="114"/>
                </a:lnTo>
                <a:lnTo>
                  <a:pt x="122" y="114"/>
                </a:lnTo>
                <a:lnTo>
                  <a:pt x="128" y="114"/>
                </a:lnTo>
                <a:lnTo>
                  <a:pt x="128" y="114"/>
                </a:lnTo>
                <a:lnTo>
                  <a:pt x="134" y="114"/>
                </a:lnTo>
                <a:lnTo>
                  <a:pt x="136" y="110"/>
                </a:lnTo>
                <a:lnTo>
                  <a:pt x="138" y="106"/>
                </a:lnTo>
                <a:lnTo>
                  <a:pt x="138" y="106"/>
                </a:lnTo>
                <a:lnTo>
                  <a:pt x="140" y="108"/>
                </a:lnTo>
                <a:lnTo>
                  <a:pt x="144" y="108"/>
                </a:lnTo>
                <a:lnTo>
                  <a:pt x="144" y="108"/>
                </a:lnTo>
                <a:lnTo>
                  <a:pt x="148" y="108"/>
                </a:lnTo>
                <a:lnTo>
                  <a:pt x="150" y="106"/>
                </a:lnTo>
                <a:lnTo>
                  <a:pt x="154" y="98"/>
                </a:lnTo>
                <a:lnTo>
                  <a:pt x="154" y="98"/>
                </a:lnTo>
                <a:lnTo>
                  <a:pt x="152" y="90"/>
                </a:lnTo>
                <a:lnTo>
                  <a:pt x="148" y="84"/>
                </a:lnTo>
                <a:lnTo>
                  <a:pt x="148" y="84"/>
                </a:lnTo>
                <a:lnTo>
                  <a:pt x="124" y="60"/>
                </a:lnTo>
                <a:lnTo>
                  <a:pt x="124" y="60"/>
                </a:lnTo>
                <a:lnTo>
                  <a:pt x="110" y="42"/>
                </a:lnTo>
                <a:lnTo>
                  <a:pt x="110" y="42"/>
                </a:lnTo>
                <a:lnTo>
                  <a:pt x="102" y="36"/>
                </a:lnTo>
                <a:lnTo>
                  <a:pt x="102" y="36"/>
                </a:lnTo>
                <a:lnTo>
                  <a:pt x="86" y="44"/>
                </a:lnTo>
                <a:lnTo>
                  <a:pt x="86" y="44"/>
                </a:lnTo>
                <a:lnTo>
                  <a:pt x="72" y="52"/>
                </a:lnTo>
                <a:lnTo>
                  <a:pt x="66" y="54"/>
                </a:lnTo>
                <a:lnTo>
                  <a:pt x="66" y="54"/>
                </a:lnTo>
                <a:lnTo>
                  <a:pt x="64" y="52"/>
                </a:lnTo>
                <a:lnTo>
                  <a:pt x="58" y="48"/>
                </a:lnTo>
                <a:lnTo>
                  <a:pt x="58" y="48"/>
                </a:lnTo>
                <a:lnTo>
                  <a:pt x="56" y="44"/>
                </a:lnTo>
                <a:lnTo>
                  <a:pt x="54" y="40"/>
                </a:lnTo>
                <a:lnTo>
                  <a:pt x="54" y="40"/>
                </a:lnTo>
                <a:lnTo>
                  <a:pt x="56" y="36"/>
                </a:lnTo>
                <a:lnTo>
                  <a:pt x="62" y="30"/>
                </a:lnTo>
                <a:lnTo>
                  <a:pt x="62" y="30"/>
                </a:lnTo>
                <a:lnTo>
                  <a:pt x="76" y="16"/>
                </a:lnTo>
                <a:lnTo>
                  <a:pt x="76" y="16"/>
                </a:lnTo>
                <a:lnTo>
                  <a:pt x="80" y="14"/>
                </a:lnTo>
                <a:lnTo>
                  <a:pt x="80" y="14"/>
                </a:lnTo>
                <a:lnTo>
                  <a:pt x="78" y="12"/>
                </a:lnTo>
                <a:lnTo>
                  <a:pt x="78" y="12"/>
                </a:lnTo>
                <a:close/>
                <a:moveTo>
                  <a:pt x="172" y="12"/>
                </a:moveTo>
                <a:lnTo>
                  <a:pt x="172" y="114"/>
                </a:lnTo>
                <a:lnTo>
                  <a:pt x="204" y="114"/>
                </a:lnTo>
                <a:lnTo>
                  <a:pt x="204" y="12"/>
                </a:lnTo>
                <a:lnTo>
                  <a:pt x="172" y="12"/>
                </a:lnTo>
                <a:close/>
                <a:moveTo>
                  <a:pt x="18" y="96"/>
                </a:moveTo>
                <a:lnTo>
                  <a:pt x="18" y="96"/>
                </a:lnTo>
                <a:lnTo>
                  <a:pt x="24" y="98"/>
                </a:lnTo>
                <a:lnTo>
                  <a:pt x="26" y="102"/>
                </a:lnTo>
                <a:lnTo>
                  <a:pt x="26" y="102"/>
                </a:lnTo>
                <a:lnTo>
                  <a:pt x="24" y="106"/>
                </a:lnTo>
                <a:lnTo>
                  <a:pt x="18" y="108"/>
                </a:lnTo>
                <a:lnTo>
                  <a:pt x="18" y="108"/>
                </a:lnTo>
                <a:lnTo>
                  <a:pt x="14" y="106"/>
                </a:lnTo>
                <a:lnTo>
                  <a:pt x="12" y="102"/>
                </a:lnTo>
                <a:lnTo>
                  <a:pt x="12" y="102"/>
                </a:lnTo>
                <a:lnTo>
                  <a:pt x="14" y="98"/>
                </a:lnTo>
                <a:lnTo>
                  <a:pt x="18" y="96"/>
                </a:lnTo>
                <a:lnTo>
                  <a:pt x="18" y="96"/>
                </a:lnTo>
                <a:close/>
                <a:moveTo>
                  <a:pt x="186" y="96"/>
                </a:moveTo>
                <a:lnTo>
                  <a:pt x="186" y="96"/>
                </a:lnTo>
                <a:lnTo>
                  <a:pt x="190" y="98"/>
                </a:lnTo>
                <a:lnTo>
                  <a:pt x="192" y="102"/>
                </a:lnTo>
                <a:lnTo>
                  <a:pt x="192" y="102"/>
                </a:lnTo>
                <a:lnTo>
                  <a:pt x="190" y="106"/>
                </a:lnTo>
                <a:lnTo>
                  <a:pt x="186" y="108"/>
                </a:lnTo>
                <a:lnTo>
                  <a:pt x="186" y="108"/>
                </a:lnTo>
                <a:lnTo>
                  <a:pt x="180" y="106"/>
                </a:lnTo>
                <a:lnTo>
                  <a:pt x="178" y="102"/>
                </a:lnTo>
                <a:lnTo>
                  <a:pt x="178" y="102"/>
                </a:lnTo>
                <a:lnTo>
                  <a:pt x="180" y="98"/>
                </a:lnTo>
                <a:lnTo>
                  <a:pt x="186" y="96"/>
                </a:lnTo>
                <a:lnTo>
                  <a:pt x="186" y="9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73" name="文本框 72"/>
          <p:cNvSpPr txBox="1"/>
          <p:nvPr/>
        </p:nvSpPr>
        <p:spPr>
          <a:xfrm>
            <a:off x="7013829" y="1868759"/>
            <a:ext cx="4492571" cy="20128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点击此处添加文本内容，如关键词、部分简单介绍等。点击此处添加文本内容</a:t>
            </a:r>
            <a:r>
              <a:rPr lang="zh-CN" altLang="en-US" sz="1200" dirty="0" smtClean="0">
                <a:solidFill>
                  <a:schemeClr val="bg1"/>
                </a:solidFill>
              </a:rPr>
              <a:t>，点击此处添加文本内容，如关键词、部分简单介绍等。点击此处添加文本内容，点击此处添加文本内容，如关键词、部分简单介绍等。点击此处添加文本内容，点击此处添加文本内容，如关键词、部分简单介绍等。点击此处添加文本内容，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点击此处添加文本内容，如关键词、部分简单介绍等。点击此处添加文本内容，点击此处添加文本内容，如关键词、部分简单介绍等。点击此处添加文本内容。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013829" y="4165838"/>
            <a:ext cx="4492571" cy="102873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点击此处添加文本内容，如关键词、部分简单介绍等。点击此处添加文本内容</a:t>
            </a:r>
            <a:r>
              <a:rPr lang="zh-CN" altLang="en-US" sz="1200" dirty="0" smtClean="0">
                <a:solidFill>
                  <a:schemeClr val="bg1"/>
                </a:solidFill>
              </a:rPr>
              <a:t>，点击此处添加文本内容，如关键词、部分简单介绍等。点击此处添加文本内容，点击此处添加文本内容，如关键词、部分简单介绍等。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17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7783" y="494766"/>
            <a:ext cx="335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EXPECTATIONS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7784" y="786784"/>
            <a:ext cx="148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未来展望</a:t>
            </a:r>
            <a:endParaRPr lang="zh-CN" altLang="en-US" sz="2400" b="1" dirty="0"/>
          </a:p>
        </p:txBody>
      </p:sp>
      <p:pic>
        <p:nvPicPr>
          <p:cNvPr id="46" name="图片 4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86" y="464644"/>
            <a:ext cx="1828800" cy="243840"/>
          </a:xfrm>
          <a:prstGeom prst="rect">
            <a:avLst/>
          </a:prstGeom>
        </p:spPr>
      </p:pic>
      <p:grpSp>
        <p:nvGrpSpPr>
          <p:cNvPr id="80" name="组合 4"/>
          <p:cNvGrpSpPr/>
          <p:nvPr/>
        </p:nvGrpSpPr>
        <p:grpSpPr>
          <a:xfrm>
            <a:off x="204395" y="361651"/>
            <a:ext cx="823389" cy="1127994"/>
            <a:chOff x="926571" y="692282"/>
            <a:chExt cx="3792028" cy="5194849"/>
          </a:xfrm>
          <a:noFill/>
        </p:grpSpPr>
        <p:sp>
          <p:nvSpPr>
            <p:cNvPr id="81" name="等腰三角形 5"/>
            <p:cNvSpPr/>
            <p:nvPr/>
          </p:nvSpPr>
          <p:spPr>
            <a:xfrm rot="9010236">
              <a:off x="926571" y="33755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6"/>
            <p:cNvSpPr/>
            <p:nvPr/>
          </p:nvSpPr>
          <p:spPr>
            <a:xfrm rot="5400000">
              <a:off x="2480991" y="141893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7"/>
            <p:cNvSpPr/>
            <p:nvPr/>
          </p:nvSpPr>
          <p:spPr>
            <a:xfrm rot="5400000">
              <a:off x="1361567" y="32952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8"/>
            <p:cNvSpPr/>
            <p:nvPr/>
          </p:nvSpPr>
          <p:spPr>
            <a:xfrm rot="5400000">
              <a:off x="1362608" y="263882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9"/>
            <p:cNvSpPr/>
            <p:nvPr/>
          </p:nvSpPr>
          <p:spPr>
            <a:xfrm rot="9010236">
              <a:off x="1522702" y="303991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10"/>
            <p:cNvSpPr/>
            <p:nvPr/>
          </p:nvSpPr>
          <p:spPr>
            <a:xfrm rot="9010236">
              <a:off x="2044010" y="33572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11"/>
            <p:cNvSpPr/>
            <p:nvPr/>
          </p:nvSpPr>
          <p:spPr>
            <a:xfrm rot="5591464">
              <a:off x="2434095" y="3930499"/>
              <a:ext cx="595411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等腰三角形 12"/>
            <p:cNvSpPr/>
            <p:nvPr/>
          </p:nvSpPr>
          <p:spPr>
            <a:xfrm rot="9010236">
              <a:off x="2604273" y="3659030"/>
              <a:ext cx="572130" cy="534633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等腰三角形 13"/>
            <p:cNvSpPr/>
            <p:nvPr/>
          </p:nvSpPr>
          <p:spPr>
            <a:xfrm rot="5400000">
              <a:off x="3025894" y="357391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等腰三角形 14"/>
            <p:cNvSpPr/>
            <p:nvPr/>
          </p:nvSpPr>
          <p:spPr>
            <a:xfrm rot="9010236">
              <a:off x="3163654" y="399791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等腰三角形 15"/>
            <p:cNvSpPr/>
            <p:nvPr/>
          </p:nvSpPr>
          <p:spPr>
            <a:xfrm rot="5400000">
              <a:off x="2449679" y="7214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等腰三角形 16"/>
            <p:cNvSpPr/>
            <p:nvPr/>
          </p:nvSpPr>
          <p:spPr>
            <a:xfrm rot="9010236">
              <a:off x="2609473" y="113640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等腰三角形 17"/>
            <p:cNvSpPr/>
            <p:nvPr/>
          </p:nvSpPr>
          <p:spPr>
            <a:xfrm rot="5400000">
              <a:off x="3584568" y="386738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等腰三角形 18"/>
            <p:cNvSpPr/>
            <p:nvPr/>
          </p:nvSpPr>
          <p:spPr>
            <a:xfrm rot="9010236">
              <a:off x="3746502" y="362142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等腰三角形 19"/>
            <p:cNvSpPr/>
            <p:nvPr/>
          </p:nvSpPr>
          <p:spPr>
            <a:xfrm rot="9010236">
              <a:off x="1509669" y="23916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等腰三角形 20"/>
            <p:cNvSpPr/>
            <p:nvPr/>
          </p:nvSpPr>
          <p:spPr>
            <a:xfrm rot="5400000">
              <a:off x="1924938" y="233713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21"/>
            <p:cNvSpPr/>
            <p:nvPr/>
          </p:nvSpPr>
          <p:spPr>
            <a:xfrm rot="5400000">
              <a:off x="1924938" y="1660371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等腰三角形 22"/>
            <p:cNvSpPr/>
            <p:nvPr/>
          </p:nvSpPr>
          <p:spPr>
            <a:xfrm rot="9010236">
              <a:off x="2065722" y="20738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等腰三角形 23"/>
            <p:cNvSpPr/>
            <p:nvPr/>
          </p:nvSpPr>
          <p:spPr>
            <a:xfrm rot="9010236">
              <a:off x="2073746" y="140786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等腰三角形 24"/>
            <p:cNvSpPr/>
            <p:nvPr/>
          </p:nvSpPr>
          <p:spPr>
            <a:xfrm rot="5400000">
              <a:off x="3033073" y="102824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等腰三角形 25"/>
            <p:cNvSpPr/>
            <p:nvPr/>
          </p:nvSpPr>
          <p:spPr>
            <a:xfrm rot="9010236">
              <a:off x="3162544" y="1444524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等腰三角形 26"/>
            <p:cNvSpPr/>
            <p:nvPr/>
          </p:nvSpPr>
          <p:spPr>
            <a:xfrm rot="5400000">
              <a:off x="3033073" y="170871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等腰三角形 27"/>
            <p:cNvSpPr/>
            <p:nvPr/>
          </p:nvSpPr>
          <p:spPr>
            <a:xfrm rot="9010236">
              <a:off x="3162544" y="2110503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等腰三角形 28"/>
            <p:cNvSpPr/>
            <p:nvPr/>
          </p:nvSpPr>
          <p:spPr>
            <a:xfrm rot="5400000">
              <a:off x="3033073" y="237469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等腰三角形 29"/>
            <p:cNvSpPr/>
            <p:nvPr/>
          </p:nvSpPr>
          <p:spPr>
            <a:xfrm rot="9010236">
              <a:off x="3162544" y="2776482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等腰三角形 30"/>
            <p:cNvSpPr/>
            <p:nvPr/>
          </p:nvSpPr>
          <p:spPr>
            <a:xfrm rot="5400000">
              <a:off x="3033073" y="3001789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等腰三角形 31"/>
            <p:cNvSpPr/>
            <p:nvPr/>
          </p:nvSpPr>
          <p:spPr>
            <a:xfrm rot="9010236">
              <a:off x="3162544" y="340357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等腰三角形 32"/>
            <p:cNvSpPr/>
            <p:nvPr/>
          </p:nvSpPr>
          <p:spPr>
            <a:xfrm rot="5400000">
              <a:off x="3018785" y="4239898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等腰三角形 33"/>
            <p:cNvSpPr/>
            <p:nvPr/>
          </p:nvSpPr>
          <p:spPr>
            <a:xfrm rot="9010236">
              <a:off x="3133968" y="4670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34"/>
            <p:cNvSpPr/>
            <p:nvPr/>
          </p:nvSpPr>
          <p:spPr>
            <a:xfrm rot="5400000">
              <a:off x="3014898" y="4942247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35"/>
            <p:cNvSpPr/>
            <p:nvPr/>
          </p:nvSpPr>
          <p:spPr>
            <a:xfrm rot="9010236">
              <a:off x="3144369" y="5373405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36"/>
            <p:cNvSpPr/>
            <p:nvPr/>
          </p:nvSpPr>
          <p:spPr>
            <a:xfrm rot="5400000">
              <a:off x="4175671" y="3502260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等腰三角形 37"/>
            <p:cNvSpPr/>
            <p:nvPr/>
          </p:nvSpPr>
          <p:spPr>
            <a:xfrm rot="5400000">
              <a:off x="1874313" y="3604216"/>
              <a:ext cx="572130" cy="51372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1027341" y="1812889"/>
            <a:ext cx="5254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ARE </a:t>
            </a:r>
          </a:p>
          <a:p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altLang="zh-CN" sz="4800" b="1" dirty="0" smtClean="0">
                <a:solidFill>
                  <a:schemeClr val="accent1"/>
                </a:solidFill>
              </a:rPr>
              <a:t>BEST TEAM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89052" y="3382549"/>
            <a:ext cx="4028407" cy="564440"/>
            <a:chOff x="1189052" y="3382549"/>
            <a:chExt cx="7949240" cy="723198"/>
          </a:xfrm>
        </p:grpSpPr>
        <p:cxnSp>
          <p:nvCxnSpPr>
            <p:cNvPr id="126" name="直接连接符 38"/>
            <p:cNvCxnSpPr/>
            <p:nvPr/>
          </p:nvCxnSpPr>
          <p:spPr>
            <a:xfrm flipH="1">
              <a:off x="1189052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39"/>
            <p:cNvCxnSpPr/>
            <p:nvPr/>
          </p:nvCxnSpPr>
          <p:spPr>
            <a:xfrm flipH="1">
              <a:off x="1454047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40"/>
            <p:cNvCxnSpPr/>
            <p:nvPr/>
          </p:nvCxnSpPr>
          <p:spPr>
            <a:xfrm flipH="1">
              <a:off x="1719042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41"/>
            <p:cNvCxnSpPr/>
            <p:nvPr/>
          </p:nvCxnSpPr>
          <p:spPr>
            <a:xfrm flipH="1">
              <a:off x="1984037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42"/>
            <p:cNvCxnSpPr/>
            <p:nvPr/>
          </p:nvCxnSpPr>
          <p:spPr>
            <a:xfrm flipH="1">
              <a:off x="2249032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43"/>
            <p:cNvCxnSpPr/>
            <p:nvPr/>
          </p:nvCxnSpPr>
          <p:spPr>
            <a:xfrm flipH="1">
              <a:off x="2514027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/>
            <p:cNvCxnSpPr/>
            <p:nvPr/>
          </p:nvCxnSpPr>
          <p:spPr>
            <a:xfrm flipH="1">
              <a:off x="2779022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45"/>
            <p:cNvCxnSpPr/>
            <p:nvPr/>
          </p:nvCxnSpPr>
          <p:spPr>
            <a:xfrm flipH="1">
              <a:off x="3044017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46"/>
            <p:cNvCxnSpPr/>
            <p:nvPr/>
          </p:nvCxnSpPr>
          <p:spPr>
            <a:xfrm flipH="1">
              <a:off x="3309012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47"/>
            <p:cNvCxnSpPr/>
            <p:nvPr/>
          </p:nvCxnSpPr>
          <p:spPr>
            <a:xfrm flipH="1">
              <a:off x="3574007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48"/>
            <p:cNvCxnSpPr/>
            <p:nvPr/>
          </p:nvCxnSpPr>
          <p:spPr>
            <a:xfrm flipH="1">
              <a:off x="3839002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9"/>
            <p:cNvCxnSpPr/>
            <p:nvPr/>
          </p:nvCxnSpPr>
          <p:spPr>
            <a:xfrm flipH="1">
              <a:off x="4103997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50"/>
            <p:cNvCxnSpPr/>
            <p:nvPr/>
          </p:nvCxnSpPr>
          <p:spPr>
            <a:xfrm flipH="1">
              <a:off x="4368992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51"/>
            <p:cNvCxnSpPr/>
            <p:nvPr/>
          </p:nvCxnSpPr>
          <p:spPr>
            <a:xfrm flipH="1">
              <a:off x="4633987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52"/>
            <p:cNvCxnSpPr/>
            <p:nvPr/>
          </p:nvCxnSpPr>
          <p:spPr>
            <a:xfrm flipH="1">
              <a:off x="4898982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38"/>
            <p:cNvCxnSpPr/>
            <p:nvPr/>
          </p:nvCxnSpPr>
          <p:spPr>
            <a:xfrm flipH="1">
              <a:off x="5163977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39"/>
            <p:cNvCxnSpPr/>
            <p:nvPr/>
          </p:nvCxnSpPr>
          <p:spPr>
            <a:xfrm flipH="1">
              <a:off x="5428972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40"/>
            <p:cNvCxnSpPr/>
            <p:nvPr/>
          </p:nvCxnSpPr>
          <p:spPr>
            <a:xfrm flipH="1">
              <a:off x="5693967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41"/>
            <p:cNvCxnSpPr/>
            <p:nvPr/>
          </p:nvCxnSpPr>
          <p:spPr>
            <a:xfrm flipH="1">
              <a:off x="5958962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42"/>
            <p:cNvCxnSpPr/>
            <p:nvPr/>
          </p:nvCxnSpPr>
          <p:spPr>
            <a:xfrm flipH="1">
              <a:off x="6223957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43"/>
            <p:cNvCxnSpPr/>
            <p:nvPr/>
          </p:nvCxnSpPr>
          <p:spPr>
            <a:xfrm flipH="1">
              <a:off x="6488952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44"/>
            <p:cNvCxnSpPr/>
            <p:nvPr/>
          </p:nvCxnSpPr>
          <p:spPr>
            <a:xfrm flipH="1">
              <a:off x="6753947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45"/>
            <p:cNvCxnSpPr/>
            <p:nvPr/>
          </p:nvCxnSpPr>
          <p:spPr>
            <a:xfrm flipH="1">
              <a:off x="7018942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46"/>
            <p:cNvCxnSpPr/>
            <p:nvPr/>
          </p:nvCxnSpPr>
          <p:spPr>
            <a:xfrm flipH="1">
              <a:off x="7283937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47"/>
            <p:cNvCxnSpPr/>
            <p:nvPr/>
          </p:nvCxnSpPr>
          <p:spPr>
            <a:xfrm flipH="1">
              <a:off x="7548932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48"/>
            <p:cNvCxnSpPr/>
            <p:nvPr/>
          </p:nvCxnSpPr>
          <p:spPr>
            <a:xfrm flipH="1">
              <a:off x="7813927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49"/>
            <p:cNvCxnSpPr/>
            <p:nvPr/>
          </p:nvCxnSpPr>
          <p:spPr>
            <a:xfrm flipH="1">
              <a:off x="8078922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50"/>
            <p:cNvCxnSpPr/>
            <p:nvPr/>
          </p:nvCxnSpPr>
          <p:spPr>
            <a:xfrm flipH="1">
              <a:off x="8343917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51"/>
            <p:cNvCxnSpPr/>
            <p:nvPr/>
          </p:nvCxnSpPr>
          <p:spPr>
            <a:xfrm flipH="1">
              <a:off x="8608912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52"/>
            <p:cNvCxnSpPr/>
            <p:nvPr/>
          </p:nvCxnSpPr>
          <p:spPr>
            <a:xfrm flipH="1">
              <a:off x="8873907" y="3382549"/>
              <a:ext cx="264385" cy="7231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文本框 156"/>
          <p:cNvSpPr txBox="1"/>
          <p:nvPr/>
        </p:nvSpPr>
        <p:spPr>
          <a:xfrm>
            <a:off x="1091548" y="4131742"/>
            <a:ext cx="277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1091548" y="4734708"/>
            <a:ext cx="4327617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点击此处添加文本内容，如关键词、部分简单介绍等。点击此处添加文本内容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，点击此处添加文本内容，如关键词、部分简单介绍等。点击此处添加文本内容。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组合 57"/>
          <p:cNvGrpSpPr/>
          <p:nvPr/>
        </p:nvGrpSpPr>
        <p:grpSpPr>
          <a:xfrm>
            <a:off x="6039157" y="856789"/>
            <a:ext cx="3408138" cy="5056685"/>
            <a:chOff x="539552" y="1090127"/>
            <a:chExt cx="2551632" cy="3785879"/>
          </a:xfrm>
        </p:grpSpPr>
        <p:pic>
          <p:nvPicPr>
            <p:cNvPr id="161" name="Picture 2" descr="C:\Documents and Settings\Administrator\桌面\高清配图\高清图片01\21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52" t="405" r="31224" b="1"/>
            <a:stretch/>
          </p:blipFill>
          <p:spPr bwMode="auto">
            <a:xfrm>
              <a:off x="671252" y="1432719"/>
              <a:ext cx="2288232" cy="3227263"/>
            </a:xfrm>
            <a:prstGeom prst="hexagon">
              <a:avLst>
                <a:gd name="adj" fmla="val 0"/>
                <a:gd name="vf" fmla="val 115470"/>
              </a:avLst>
            </a:prstGeom>
            <a:noFill/>
            <a:ln w="38100"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3" descr="C:\Documents and Settings\Administrator\桌面\ipa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090127"/>
              <a:ext cx="2551632" cy="37858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6" name="组合 57"/>
          <p:cNvGrpSpPr/>
          <p:nvPr/>
        </p:nvGrpSpPr>
        <p:grpSpPr>
          <a:xfrm>
            <a:off x="7455975" y="1433870"/>
            <a:ext cx="3408138" cy="5056685"/>
            <a:chOff x="539552" y="1090127"/>
            <a:chExt cx="2551632" cy="3785879"/>
          </a:xfrm>
        </p:grpSpPr>
        <p:pic>
          <p:nvPicPr>
            <p:cNvPr id="167" name="Picture 2" descr="C:\Documents and Settings\Administrator\桌面\高清配图\高清图片01\21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52" t="405" r="31224" b="1"/>
            <a:stretch/>
          </p:blipFill>
          <p:spPr bwMode="auto">
            <a:xfrm>
              <a:off x="671252" y="1432719"/>
              <a:ext cx="2288232" cy="3227263"/>
            </a:xfrm>
            <a:prstGeom prst="hexagon">
              <a:avLst>
                <a:gd name="adj" fmla="val 0"/>
                <a:gd name="vf" fmla="val 115470"/>
              </a:avLst>
            </a:prstGeom>
            <a:noFill/>
            <a:ln w="38100"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3" descr="C:\Documents and Settings\Administrator\桌面\ipa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090127"/>
              <a:ext cx="2551632" cy="37858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296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1337" y="1607071"/>
            <a:ext cx="5573558" cy="93876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rgbClr val="E95454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1337" y="2545833"/>
            <a:ext cx="4422560" cy="9022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rgbClr val="E95454"/>
              </a:solidFill>
              <a:latin typeface="Calibri"/>
              <a:ea typeface="宋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7425" y="1607072"/>
            <a:ext cx="6066775" cy="101565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sz="6000" b="1" dirty="0" smtClean="0">
                <a:solidFill>
                  <a:srgbClr val="384956"/>
                </a:solidFill>
                <a:latin typeface="Arial"/>
                <a:ea typeface="宋体"/>
                <a:cs typeface="Arial"/>
              </a:rPr>
              <a:t>THANK</a:t>
            </a:r>
            <a:r>
              <a:rPr kumimoji="1" lang="zh-CN" altLang="en-US" sz="6000" b="1" dirty="0" smtClean="0">
                <a:solidFill>
                  <a:srgbClr val="384956"/>
                </a:solidFill>
                <a:latin typeface="Arial"/>
                <a:ea typeface="宋体"/>
                <a:cs typeface="Arial"/>
              </a:rPr>
              <a:t> </a:t>
            </a:r>
            <a:r>
              <a:rPr kumimoji="1" lang="en-US" altLang="zh-CN" sz="6000" b="1" dirty="0" smtClean="0">
                <a:solidFill>
                  <a:srgbClr val="384956"/>
                </a:solidFill>
                <a:latin typeface="Arial"/>
                <a:ea typeface="宋体"/>
                <a:cs typeface="Arial"/>
              </a:rPr>
              <a:t>YOU!</a:t>
            </a:r>
            <a:endParaRPr kumimoji="1" lang="zh-CN" altLang="en-US" sz="6000" b="1" dirty="0">
              <a:solidFill>
                <a:srgbClr val="384956"/>
              </a:solidFill>
              <a:latin typeface="Arial"/>
              <a:ea typeface="宋体"/>
              <a:cs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1337" y="2468935"/>
            <a:ext cx="4422558" cy="101565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zh-CN" altLang="en-US" sz="6000" b="1" dirty="0" smtClean="0">
                <a:solidFill>
                  <a:srgbClr val="384956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  <a:endParaRPr kumimoji="1" lang="zh-CN" altLang="en-US" sz="6000" b="1" dirty="0">
              <a:solidFill>
                <a:srgbClr val="384956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037" y="4610634"/>
            <a:ext cx="3309552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宋体"/>
                <a:cs typeface="Arial"/>
              </a:rPr>
              <a:t>PRESENTED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宋体"/>
                <a:cs typeface="Arial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宋体"/>
                <a:cs typeface="Arial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宋体"/>
                <a:cs typeface="Arial"/>
              </a:rPr>
              <a:t> </a:t>
            </a:r>
            <a:r>
              <a:rPr kumimoji="1"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宋体"/>
                <a:cs typeface="Arial"/>
              </a:rPr>
              <a:t>OfficePLUS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宋体"/>
              <a:cs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087" y="3708416"/>
            <a:ext cx="4107777" cy="57246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点击此处添加文本内容，如关键词、部分简单介绍等。点击此处添加文本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组 36"/>
          <p:cNvGrpSpPr/>
          <p:nvPr/>
        </p:nvGrpSpPr>
        <p:grpSpPr>
          <a:xfrm rot="8129421">
            <a:off x="5686483" y="1354289"/>
            <a:ext cx="3235520" cy="3234863"/>
            <a:chOff x="-1" y="-2"/>
            <a:chExt cx="3792809" cy="3792039"/>
          </a:xfrm>
        </p:grpSpPr>
        <p:sp>
          <p:nvSpPr>
            <p:cNvPr id="9" name="直角三角形 8"/>
            <p:cNvSpPr/>
            <p:nvPr/>
          </p:nvSpPr>
          <p:spPr>
            <a:xfrm>
              <a:off x="759180" y="3033630"/>
              <a:ext cx="758407" cy="758407"/>
            </a:xfrm>
            <a:prstGeom prst="rtTriangle">
              <a:avLst/>
            </a:prstGeom>
            <a:solidFill>
              <a:srgbClr val="4F94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直角三角形 9"/>
            <p:cNvSpPr/>
            <p:nvPr/>
          </p:nvSpPr>
          <p:spPr>
            <a:xfrm rot="5400000">
              <a:off x="3034401" y="-2"/>
              <a:ext cx="758407" cy="758407"/>
            </a:xfrm>
            <a:prstGeom prst="rtTriangle">
              <a:avLst/>
            </a:prstGeom>
            <a:solidFill>
              <a:srgbClr val="38495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直角三角形 10"/>
            <p:cNvSpPr/>
            <p:nvPr/>
          </p:nvSpPr>
          <p:spPr>
            <a:xfrm rot="16200000">
              <a:off x="759067" y="758406"/>
              <a:ext cx="758407" cy="758407"/>
            </a:xfrm>
            <a:prstGeom prst="rtTriangle">
              <a:avLst/>
            </a:prstGeom>
            <a:solidFill>
              <a:srgbClr val="EAD2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rot="10800000">
              <a:off x="1516814" y="758408"/>
              <a:ext cx="758407" cy="758407"/>
            </a:xfrm>
            <a:prstGeom prst="rtTriangle">
              <a:avLst/>
            </a:prstGeom>
            <a:solidFill>
              <a:srgbClr val="A9DBA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773" y="2275223"/>
              <a:ext cx="758407" cy="75840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 rot="5400000">
              <a:off x="758407" y="758408"/>
              <a:ext cx="758407" cy="758407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5" name="直角三角形 14"/>
            <p:cNvSpPr/>
            <p:nvPr/>
          </p:nvSpPr>
          <p:spPr>
            <a:xfrm rot="16200000">
              <a:off x="759180" y="2275223"/>
              <a:ext cx="758407" cy="758407"/>
            </a:xfrm>
            <a:prstGeom prst="rtTriangle">
              <a:avLst/>
            </a:prstGeom>
            <a:solidFill>
              <a:srgbClr val="A9DBA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6" name="直角三角形 15"/>
            <p:cNvSpPr/>
            <p:nvPr/>
          </p:nvSpPr>
          <p:spPr>
            <a:xfrm rot="10800000">
              <a:off x="2275994" y="2"/>
              <a:ext cx="758407" cy="758407"/>
            </a:xfrm>
            <a:prstGeom prst="rtTriangle">
              <a:avLst/>
            </a:prstGeom>
            <a:solidFill>
              <a:srgbClr val="82B6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7" name="直角三角形 16"/>
            <p:cNvSpPr/>
            <p:nvPr/>
          </p:nvSpPr>
          <p:spPr>
            <a:xfrm>
              <a:off x="758407" y="-1"/>
              <a:ext cx="758407" cy="758407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8" name="直角三角形 17"/>
            <p:cNvSpPr/>
            <p:nvPr/>
          </p:nvSpPr>
          <p:spPr>
            <a:xfrm rot="5400000">
              <a:off x="2275221" y="758409"/>
              <a:ext cx="758407" cy="758407"/>
            </a:xfrm>
            <a:prstGeom prst="rtTriangle">
              <a:avLst/>
            </a:prstGeom>
            <a:solidFill>
              <a:srgbClr val="A3C5C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rot="16200000">
              <a:off x="1516814" y="1"/>
              <a:ext cx="758407" cy="75840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758407" y="0"/>
              <a:ext cx="758407" cy="758407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0" y="758406"/>
              <a:ext cx="758407" cy="758407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rot="5400000">
              <a:off x="0" y="0"/>
              <a:ext cx="758407" cy="758407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3" name="直角三角形 22"/>
            <p:cNvSpPr/>
            <p:nvPr/>
          </p:nvSpPr>
          <p:spPr>
            <a:xfrm rot="16200000">
              <a:off x="0" y="0"/>
              <a:ext cx="758407" cy="758407"/>
            </a:xfrm>
            <a:prstGeom prst="rt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4" name="直角三角形 23"/>
            <p:cNvSpPr/>
            <p:nvPr/>
          </p:nvSpPr>
          <p:spPr>
            <a:xfrm rot="10800000">
              <a:off x="-1" y="758408"/>
              <a:ext cx="758407" cy="758407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5" name="直角三角形 24"/>
            <p:cNvSpPr/>
            <p:nvPr/>
          </p:nvSpPr>
          <p:spPr>
            <a:xfrm rot="5400000">
              <a:off x="1517587" y="1516816"/>
              <a:ext cx="758407" cy="758407"/>
            </a:xfrm>
            <a:prstGeom prst="rtTriangle">
              <a:avLst/>
            </a:prstGeom>
            <a:solidFill>
              <a:srgbClr val="5CAD8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rot="16200000">
              <a:off x="660" y="1516812"/>
              <a:ext cx="758407" cy="758407"/>
            </a:xfrm>
            <a:prstGeom prst="rtTriangle">
              <a:avLst/>
            </a:prstGeom>
            <a:solidFill>
              <a:srgbClr val="8CD97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7" name="直角三角形 26"/>
            <p:cNvSpPr/>
            <p:nvPr/>
          </p:nvSpPr>
          <p:spPr>
            <a:xfrm rot="5400000">
              <a:off x="759180" y="2275219"/>
              <a:ext cx="758407" cy="758407"/>
            </a:xfrm>
            <a:prstGeom prst="rtTriangle">
              <a:avLst/>
            </a:prstGeom>
            <a:solidFill>
              <a:srgbClr val="EAA46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rot="5400000">
              <a:off x="660" y="1516816"/>
              <a:ext cx="758407" cy="758407"/>
            </a:xfrm>
            <a:prstGeom prst="rtTriangle">
              <a:avLst/>
            </a:prstGeom>
            <a:solidFill>
              <a:srgbClr val="3C87A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29" name="直角三角形 28"/>
            <p:cNvSpPr/>
            <p:nvPr/>
          </p:nvSpPr>
          <p:spPr>
            <a:xfrm rot="10800000">
              <a:off x="3032855" y="758405"/>
              <a:ext cx="758407" cy="758407"/>
            </a:xfrm>
            <a:prstGeom prst="rtTriangle">
              <a:avLst/>
            </a:prstGeom>
            <a:solidFill>
              <a:srgbClr val="F1797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30" name="直角三角形 29"/>
            <p:cNvSpPr/>
            <p:nvPr/>
          </p:nvSpPr>
          <p:spPr>
            <a:xfrm>
              <a:off x="759180" y="1516812"/>
              <a:ext cx="758407" cy="758407"/>
            </a:xfrm>
            <a:prstGeom prst="rtTriangle">
              <a:avLst/>
            </a:prstGeom>
            <a:solidFill>
              <a:srgbClr val="38495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31" name="直角三角形 30"/>
            <p:cNvSpPr/>
            <p:nvPr/>
          </p:nvSpPr>
          <p:spPr>
            <a:xfrm rot="5400000">
              <a:off x="773" y="3033630"/>
              <a:ext cx="758407" cy="758407"/>
            </a:xfrm>
            <a:prstGeom prst="rtTriangle">
              <a:avLst/>
            </a:prstGeom>
            <a:solidFill>
              <a:srgbClr val="38495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32" name="直角三角形 31"/>
            <p:cNvSpPr/>
            <p:nvPr/>
          </p:nvSpPr>
          <p:spPr>
            <a:xfrm rot="16200000">
              <a:off x="1517587" y="1516816"/>
              <a:ext cx="758407" cy="758407"/>
            </a:xfrm>
            <a:prstGeom prst="rtTriangle">
              <a:avLst/>
            </a:prstGeom>
            <a:solidFill>
              <a:srgbClr val="D17B6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  <p:sp>
          <p:nvSpPr>
            <p:cNvPr id="33" name="直角三角形 32"/>
            <p:cNvSpPr/>
            <p:nvPr/>
          </p:nvSpPr>
          <p:spPr>
            <a:xfrm rot="5400000">
              <a:off x="1517587" y="3033626"/>
              <a:ext cx="758407" cy="758407"/>
            </a:xfrm>
            <a:prstGeom prst="rtTriangle">
              <a:avLst/>
            </a:prstGeom>
            <a:solidFill>
              <a:srgbClr val="EAD2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7" y="57782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39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-57150" y="-13933"/>
            <a:ext cx="8534400" cy="930452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4973" y="581915"/>
            <a:ext cx="4019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4973" y="1289801"/>
            <a:ext cx="4107777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点击此处添加文本内容，如关键词、部分简单介绍等。点击此处添加文本内容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，点击此处添加文本内容，如关键词、部分简单介绍等。点击此处添加文本内容。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直接连接符 26"/>
          <p:cNvCxnSpPr/>
          <p:nvPr/>
        </p:nvCxnSpPr>
        <p:spPr>
          <a:xfrm>
            <a:off x="678604" y="2177836"/>
            <a:ext cx="401955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78604" y="2836706"/>
            <a:ext cx="97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29"/>
          <p:cNvCxnSpPr/>
          <p:nvPr/>
        </p:nvCxnSpPr>
        <p:spPr>
          <a:xfrm flipH="1">
            <a:off x="857250" y="3051932"/>
            <a:ext cx="400050" cy="39398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20586" y="2879326"/>
            <a:ext cx="179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 ONE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8604" y="3787649"/>
            <a:ext cx="97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33"/>
          <p:cNvCxnSpPr/>
          <p:nvPr/>
        </p:nvCxnSpPr>
        <p:spPr>
          <a:xfrm flipH="1">
            <a:off x="857250" y="4002875"/>
            <a:ext cx="400050" cy="39398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20586" y="3830269"/>
            <a:ext cx="179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 TWO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8604" y="4715022"/>
            <a:ext cx="97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直接连接符 36"/>
          <p:cNvCxnSpPr/>
          <p:nvPr/>
        </p:nvCxnSpPr>
        <p:spPr>
          <a:xfrm flipH="1">
            <a:off x="857250" y="4930248"/>
            <a:ext cx="400050" cy="39398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420586" y="4757642"/>
            <a:ext cx="2160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 THREE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8604" y="5704065"/>
            <a:ext cx="97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直接连接符 39"/>
          <p:cNvCxnSpPr/>
          <p:nvPr/>
        </p:nvCxnSpPr>
        <p:spPr>
          <a:xfrm flipH="1">
            <a:off x="857250" y="5919291"/>
            <a:ext cx="400050" cy="39398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420586" y="5746685"/>
            <a:ext cx="2160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 FOUR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65" y="30223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908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559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latin typeface="Segoe UI Light"/>
                <a:cs typeface="Segoe UI Light"/>
              </a:rPr>
              <a:t>OfficePLUS</a:t>
            </a:r>
            <a:endParaRPr lang="zh-CN" altLang="en-US" sz="1067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0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7" b="7620"/>
          <a:stretch/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chemeClr val="bg1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039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latin typeface="Segoe UI Light"/>
                <a:cs typeface="Segoe UI Light"/>
              </a:rPr>
              <a:t>OfficePLUS</a:t>
            </a:r>
            <a:endParaRPr lang="zh-CN" altLang="en-US" sz="1067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02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5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点击此处添加文本内容，如关键词、部分简单介绍等。点击此处添加文本内容，点击此处添加文本内容，如关键词、部分简单介绍等。点击此处添加文本内容</a:t>
            </a:r>
            <a:r>
              <a:rPr lang="zh-CN" altLang="en-US" dirty="0" smtClean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。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1507052" y="981635"/>
            <a:ext cx="2092878" cy="4648530"/>
            <a:chOff x="1328989" y="586137"/>
            <a:chExt cx="2270941" cy="5044028"/>
          </a:xfrm>
        </p:grpSpPr>
        <p:grpSp>
          <p:nvGrpSpPr>
            <p:cNvPr id="4" name="组合 18"/>
            <p:cNvGrpSpPr/>
            <p:nvPr/>
          </p:nvGrpSpPr>
          <p:grpSpPr>
            <a:xfrm>
              <a:off x="1725863" y="872689"/>
              <a:ext cx="1765051" cy="4750499"/>
              <a:chOff x="4983413" y="872689"/>
              <a:chExt cx="1765051" cy="4750499"/>
            </a:xfrm>
          </p:grpSpPr>
          <p:sp>
            <p:nvSpPr>
              <p:cNvPr id="5" name="等腰三角形 4"/>
              <p:cNvSpPr/>
              <p:nvPr/>
            </p:nvSpPr>
            <p:spPr>
              <a:xfrm rot="19791212">
                <a:off x="4983413" y="1644262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rot="1814340">
                <a:off x="5329449" y="1258814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19809562">
                <a:off x="5691495" y="1266622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809046">
                <a:off x="6016092" y="872689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809046">
                <a:off x="6016092" y="1676768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5400000">
                <a:off x="5852738" y="2174744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809046">
                <a:off x="6016092" y="2499297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5852738" y="2997274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809046">
                <a:off x="6016092" y="3326491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5400000">
                <a:off x="5852738" y="3824468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809046">
                <a:off x="6016092" y="4161721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5400000">
                <a:off x="5852738" y="4659697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1809046">
                <a:off x="6016092" y="4991833"/>
                <a:ext cx="732372" cy="631355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33"/>
            <p:cNvGrpSpPr/>
            <p:nvPr/>
          </p:nvGrpSpPr>
          <p:grpSpPr>
            <a:xfrm>
              <a:off x="1328989" y="586137"/>
              <a:ext cx="2270941" cy="5044028"/>
              <a:chOff x="8582019" y="872689"/>
              <a:chExt cx="1765051" cy="3920387"/>
            </a:xfrm>
          </p:grpSpPr>
          <p:sp>
            <p:nvSpPr>
              <p:cNvPr id="19" name="等腰三角形 20"/>
              <p:cNvSpPr/>
              <p:nvPr/>
            </p:nvSpPr>
            <p:spPr>
              <a:xfrm rot="19791212">
                <a:off x="8582019" y="1644262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1"/>
              <p:cNvSpPr/>
              <p:nvPr/>
            </p:nvSpPr>
            <p:spPr>
              <a:xfrm rot="1814340">
                <a:off x="8928055" y="1258814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2"/>
              <p:cNvSpPr/>
              <p:nvPr/>
            </p:nvSpPr>
            <p:spPr>
              <a:xfrm rot="19809562">
                <a:off x="9290101" y="1266622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3"/>
              <p:cNvSpPr/>
              <p:nvPr/>
            </p:nvSpPr>
            <p:spPr>
              <a:xfrm rot="1809046">
                <a:off x="9614698" y="872689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4"/>
              <p:cNvSpPr/>
              <p:nvPr/>
            </p:nvSpPr>
            <p:spPr>
              <a:xfrm rot="1809046">
                <a:off x="9614698" y="1676768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5"/>
              <p:cNvSpPr/>
              <p:nvPr/>
            </p:nvSpPr>
            <p:spPr>
              <a:xfrm rot="5400000">
                <a:off x="9451344" y="2174744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6"/>
              <p:cNvSpPr/>
              <p:nvPr/>
            </p:nvSpPr>
            <p:spPr>
              <a:xfrm rot="1809046">
                <a:off x="9614698" y="2499297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7"/>
              <p:cNvSpPr/>
              <p:nvPr/>
            </p:nvSpPr>
            <p:spPr>
              <a:xfrm rot="5400000">
                <a:off x="9451344" y="2997274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8"/>
              <p:cNvSpPr/>
              <p:nvPr/>
            </p:nvSpPr>
            <p:spPr>
              <a:xfrm rot="1809046">
                <a:off x="9614698" y="3326491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9"/>
              <p:cNvSpPr/>
              <p:nvPr/>
            </p:nvSpPr>
            <p:spPr>
              <a:xfrm rot="5400000">
                <a:off x="9451344" y="3824468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30"/>
              <p:cNvSpPr/>
              <p:nvPr/>
            </p:nvSpPr>
            <p:spPr>
              <a:xfrm rot="1809046">
                <a:off x="9614698" y="4161721"/>
                <a:ext cx="732372" cy="631355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0967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项目介绍</a:t>
            </a:r>
            <a:endParaRPr kumimoji="1"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40"/>
          <p:cNvGrpSpPr/>
          <p:nvPr/>
        </p:nvGrpSpPr>
        <p:grpSpPr>
          <a:xfrm>
            <a:off x="6800850" y="1667180"/>
            <a:ext cx="811372" cy="811372"/>
            <a:chOff x="6800850" y="1588928"/>
            <a:chExt cx="1085850" cy="1085850"/>
          </a:xfrm>
        </p:grpSpPr>
        <p:sp>
          <p:nvSpPr>
            <p:cNvPr id="17" name="椭圆 16"/>
            <p:cNvSpPr/>
            <p:nvPr/>
          </p:nvSpPr>
          <p:spPr>
            <a:xfrm>
              <a:off x="6800850" y="1588928"/>
              <a:ext cx="1085850" cy="10858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35"/>
            <p:cNvGrpSpPr/>
            <p:nvPr/>
          </p:nvGrpSpPr>
          <p:grpSpPr>
            <a:xfrm>
              <a:off x="7029450" y="1806014"/>
              <a:ext cx="628650" cy="651677"/>
              <a:chOff x="7991475" y="2682875"/>
              <a:chExt cx="866775" cy="898525"/>
            </a:xfrm>
          </p:grpSpPr>
          <p:sp>
            <p:nvSpPr>
              <p:cNvPr id="19" name="Freeform 162"/>
              <p:cNvSpPr>
                <a:spLocks noEditPoints="1"/>
              </p:cNvSpPr>
              <p:nvPr/>
            </p:nvSpPr>
            <p:spPr bwMode="auto">
              <a:xfrm>
                <a:off x="7991475" y="2682875"/>
                <a:ext cx="866775" cy="898525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64" y="2"/>
                  </a:cxn>
                  <a:cxn ang="0">
                    <a:pos x="34" y="14"/>
                  </a:cxn>
                  <a:cxn ang="0">
                    <a:pos x="12" y="38"/>
                  </a:cxn>
                  <a:cxn ang="0">
                    <a:pos x="0" y="66"/>
                  </a:cxn>
                  <a:cxn ang="0">
                    <a:pos x="0" y="482"/>
                  </a:cxn>
                  <a:cxn ang="0">
                    <a:pos x="0" y="500"/>
                  </a:cxn>
                  <a:cxn ang="0">
                    <a:pos x="12" y="530"/>
                  </a:cxn>
                  <a:cxn ang="0">
                    <a:pos x="34" y="552"/>
                  </a:cxn>
                  <a:cxn ang="0">
                    <a:pos x="64" y="564"/>
                  </a:cxn>
                  <a:cxn ang="0">
                    <a:pos x="466" y="566"/>
                  </a:cxn>
                  <a:cxn ang="0">
                    <a:pos x="482" y="564"/>
                  </a:cxn>
                  <a:cxn ang="0">
                    <a:pos x="512" y="552"/>
                  </a:cxn>
                  <a:cxn ang="0">
                    <a:pos x="532" y="530"/>
                  </a:cxn>
                  <a:cxn ang="0">
                    <a:pos x="544" y="500"/>
                  </a:cxn>
                  <a:cxn ang="0">
                    <a:pos x="546" y="84"/>
                  </a:cxn>
                  <a:cxn ang="0">
                    <a:pos x="544" y="66"/>
                  </a:cxn>
                  <a:cxn ang="0">
                    <a:pos x="532" y="38"/>
                  </a:cxn>
                  <a:cxn ang="0">
                    <a:pos x="512" y="14"/>
                  </a:cxn>
                  <a:cxn ang="0">
                    <a:pos x="482" y="2"/>
                  </a:cxn>
                  <a:cxn ang="0">
                    <a:pos x="466" y="0"/>
                  </a:cxn>
                  <a:cxn ang="0">
                    <a:pos x="500" y="482"/>
                  </a:cxn>
                  <a:cxn ang="0">
                    <a:pos x="498" y="496"/>
                  </a:cxn>
                  <a:cxn ang="0">
                    <a:pos x="490" y="506"/>
                  </a:cxn>
                  <a:cxn ang="0">
                    <a:pos x="478" y="514"/>
                  </a:cxn>
                  <a:cxn ang="0">
                    <a:pos x="466" y="518"/>
                  </a:cxn>
                  <a:cxn ang="0">
                    <a:pos x="80" y="518"/>
                  </a:cxn>
                  <a:cxn ang="0">
                    <a:pos x="66" y="514"/>
                  </a:cxn>
                  <a:cxn ang="0">
                    <a:pos x="56" y="506"/>
                  </a:cxn>
                  <a:cxn ang="0">
                    <a:pos x="48" y="496"/>
                  </a:cxn>
                  <a:cxn ang="0">
                    <a:pos x="46" y="482"/>
                  </a:cxn>
                  <a:cxn ang="0">
                    <a:pos x="46" y="84"/>
                  </a:cxn>
                  <a:cxn ang="0">
                    <a:pos x="48" y="70"/>
                  </a:cxn>
                  <a:cxn ang="0">
                    <a:pos x="56" y="60"/>
                  </a:cxn>
                  <a:cxn ang="0">
                    <a:pos x="66" y="52"/>
                  </a:cxn>
                  <a:cxn ang="0">
                    <a:pos x="80" y="50"/>
                  </a:cxn>
                  <a:cxn ang="0">
                    <a:pos x="466" y="50"/>
                  </a:cxn>
                  <a:cxn ang="0">
                    <a:pos x="478" y="52"/>
                  </a:cxn>
                  <a:cxn ang="0">
                    <a:pos x="490" y="60"/>
                  </a:cxn>
                  <a:cxn ang="0">
                    <a:pos x="498" y="70"/>
                  </a:cxn>
                  <a:cxn ang="0">
                    <a:pos x="500" y="84"/>
                  </a:cxn>
                </a:cxnLst>
                <a:rect l="0" t="0" r="r" b="b"/>
                <a:pathLst>
                  <a:path w="546" h="566">
                    <a:moveTo>
                      <a:pt x="466" y="0"/>
                    </a:moveTo>
                    <a:lnTo>
                      <a:pt x="80" y="0"/>
                    </a:lnTo>
                    <a:lnTo>
                      <a:pt x="80" y="0"/>
                    </a:lnTo>
                    <a:lnTo>
                      <a:pt x="64" y="2"/>
                    </a:lnTo>
                    <a:lnTo>
                      <a:pt x="48" y="8"/>
                    </a:lnTo>
                    <a:lnTo>
                      <a:pt x="34" y="14"/>
                    </a:lnTo>
                    <a:lnTo>
                      <a:pt x="22" y="24"/>
                    </a:lnTo>
                    <a:lnTo>
                      <a:pt x="12" y="38"/>
                    </a:lnTo>
                    <a:lnTo>
                      <a:pt x="6" y="52"/>
                    </a:lnTo>
                    <a:lnTo>
                      <a:pt x="0" y="66"/>
                    </a:lnTo>
                    <a:lnTo>
                      <a:pt x="0" y="84"/>
                    </a:lnTo>
                    <a:lnTo>
                      <a:pt x="0" y="482"/>
                    </a:lnTo>
                    <a:lnTo>
                      <a:pt x="0" y="482"/>
                    </a:lnTo>
                    <a:lnTo>
                      <a:pt x="0" y="500"/>
                    </a:lnTo>
                    <a:lnTo>
                      <a:pt x="6" y="516"/>
                    </a:lnTo>
                    <a:lnTo>
                      <a:pt x="12" y="530"/>
                    </a:lnTo>
                    <a:lnTo>
                      <a:pt x="22" y="542"/>
                    </a:lnTo>
                    <a:lnTo>
                      <a:pt x="34" y="552"/>
                    </a:lnTo>
                    <a:lnTo>
                      <a:pt x="48" y="560"/>
                    </a:lnTo>
                    <a:lnTo>
                      <a:pt x="64" y="564"/>
                    </a:lnTo>
                    <a:lnTo>
                      <a:pt x="80" y="566"/>
                    </a:lnTo>
                    <a:lnTo>
                      <a:pt x="466" y="566"/>
                    </a:lnTo>
                    <a:lnTo>
                      <a:pt x="466" y="566"/>
                    </a:lnTo>
                    <a:lnTo>
                      <a:pt x="482" y="564"/>
                    </a:lnTo>
                    <a:lnTo>
                      <a:pt x="498" y="560"/>
                    </a:lnTo>
                    <a:lnTo>
                      <a:pt x="512" y="552"/>
                    </a:lnTo>
                    <a:lnTo>
                      <a:pt x="524" y="542"/>
                    </a:lnTo>
                    <a:lnTo>
                      <a:pt x="532" y="530"/>
                    </a:lnTo>
                    <a:lnTo>
                      <a:pt x="540" y="516"/>
                    </a:lnTo>
                    <a:lnTo>
                      <a:pt x="544" y="500"/>
                    </a:lnTo>
                    <a:lnTo>
                      <a:pt x="546" y="482"/>
                    </a:lnTo>
                    <a:lnTo>
                      <a:pt x="546" y="84"/>
                    </a:lnTo>
                    <a:lnTo>
                      <a:pt x="546" y="84"/>
                    </a:lnTo>
                    <a:lnTo>
                      <a:pt x="544" y="66"/>
                    </a:lnTo>
                    <a:lnTo>
                      <a:pt x="540" y="52"/>
                    </a:lnTo>
                    <a:lnTo>
                      <a:pt x="532" y="38"/>
                    </a:lnTo>
                    <a:lnTo>
                      <a:pt x="524" y="24"/>
                    </a:lnTo>
                    <a:lnTo>
                      <a:pt x="512" y="14"/>
                    </a:lnTo>
                    <a:lnTo>
                      <a:pt x="498" y="8"/>
                    </a:lnTo>
                    <a:lnTo>
                      <a:pt x="482" y="2"/>
                    </a:lnTo>
                    <a:lnTo>
                      <a:pt x="466" y="0"/>
                    </a:lnTo>
                    <a:lnTo>
                      <a:pt x="466" y="0"/>
                    </a:lnTo>
                    <a:close/>
                    <a:moveTo>
                      <a:pt x="500" y="482"/>
                    </a:moveTo>
                    <a:lnTo>
                      <a:pt x="500" y="482"/>
                    </a:lnTo>
                    <a:lnTo>
                      <a:pt x="500" y="490"/>
                    </a:lnTo>
                    <a:lnTo>
                      <a:pt x="498" y="496"/>
                    </a:lnTo>
                    <a:lnTo>
                      <a:pt x="494" y="502"/>
                    </a:lnTo>
                    <a:lnTo>
                      <a:pt x="490" y="506"/>
                    </a:lnTo>
                    <a:lnTo>
                      <a:pt x="484" y="512"/>
                    </a:lnTo>
                    <a:lnTo>
                      <a:pt x="478" y="514"/>
                    </a:lnTo>
                    <a:lnTo>
                      <a:pt x="472" y="516"/>
                    </a:lnTo>
                    <a:lnTo>
                      <a:pt x="466" y="518"/>
                    </a:lnTo>
                    <a:lnTo>
                      <a:pt x="80" y="518"/>
                    </a:lnTo>
                    <a:lnTo>
                      <a:pt x="80" y="518"/>
                    </a:lnTo>
                    <a:lnTo>
                      <a:pt x="72" y="516"/>
                    </a:lnTo>
                    <a:lnTo>
                      <a:pt x="66" y="514"/>
                    </a:lnTo>
                    <a:lnTo>
                      <a:pt x="60" y="512"/>
                    </a:lnTo>
                    <a:lnTo>
                      <a:pt x="56" y="506"/>
                    </a:lnTo>
                    <a:lnTo>
                      <a:pt x="52" y="502"/>
                    </a:lnTo>
                    <a:lnTo>
                      <a:pt x="48" y="496"/>
                    </a:lnTo>
                    <a:lnTo>
                      <a:pt x="46" y="490"/>
                    </a:lnTo>
                    <a:lnTo>
                      <a:pt x="46" y="482"/>
                    </a:lnTo>
                    <a:lnTo>
                      <a:pt x="46" y="84"/>
                    </a:lnTo>
                    <a:lnTo>
                      <a:pt x="46" y="84"/>
                    </a:lnTo>
                    <a:lnTo>
                      <a:pt x="46" y="76"/>
                    </a:lnTo>
                    <a:lnTo>
                      <a:pt x="48" y="70"/>
                    </a:lnTo>
                    <a:lnTo>
                      <a:pt x="52" y="64"/>
                    </a:lnTo>
                    <a:lnTo>
                      <a:pt x="56" y="60"/>
                    </a:lnTo>
                    <a:lnTo>
                      <a:pt x="60" y="56"/>
                    </a:lnTo>
                    <a:lnTo>
                      <a:pt x="66" y="52"/>
                    </a:lnTo>
                    <a:lnTo>
                      <a:pt x="72" y="50"/>
                    </a:lnTo>
                    <a:lnTo>
                      <a:pt x="80" y="50"/>
                    </a:lnTo>
                    <a:lnTo>
                      <a:pt x="466" y="50"/>
                    </a:lnTo>
                    <a:lnTo>
                      <a:pt x="466" y="50"/>
                    </a:lnTo>
                    <a:lnTo>
                      <a:pt x="472" y="50"/>
                    </a:lnTo>
                    <a:lnTo>
                      <a:pt x="478" y="52"/>
                    </a:lnTo>
                    <a:lnTo>
                      <a:pt x="484" y="56"/>
                    </a:lnTo>
                    <a:lnTo>
                      <a:pt x="490" y="60"/>
                    </a:lnTo>
                    <a:lnTo>
                      <a:pt x="494" y="64"/>
                    </a:lnTo>
                    <a:lnTo>
                      <a:pt x="498" y="70"/>
                    </a:lnTo>
                    <a:lnTo>
                      <a:pt x="500" y="76"/>
                    </a:lnTo>
                    <a:lnTo>
                      <a:pt x="500" y="84"/>
                    </a:lnTo>
                    <a:lnTo>
                      <a:pt x="500" y="48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63"/>
              <p:cNvSpPr>
                <a:spLocks/>
              </p:cNvSpPr>
              <p:nvPr/>
            </p:nvSpPr>
            <p:spPr bwMode="auto">
              <a:xfrm>
                <a:off x="8318500" y="3003550"/>
                <a:ext cx="361950" cy="73025"/>
              </a:xfrm>
              <a:custGeom>
                <a:avLst/>
                <a:gdLst/>
                <a:ahLst/>
                <a:cxnLst>
                  <a:cxn ang="0">
                    <a:pos x="204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8" y="40"/>
                  </a:cxn>
                  <a:cxn ang="0">
                    <a:pos x="14" y="44"/>
                  </a:cxn>
                  <a:cxn ang="0">
                    <a:pos x="24" y="46"/>
                  </a:cxn>
                  <a:cxn ang="0">
                    <a:pos x="204" y="46"/>
                  </a:cxn>
                  <a:cxn ang="0">
                    <a:pos x="204" y="46"/>
                  </a:cxn>
                  <a:cxn ang="0">
                    <a:pos x="212" y="44"/>
                  </a:cxn>
                  <a:cxn ang="0">
                    <a:pos x="220" y="40"/>
                  </a:cxn>
                  <a:cxn ang="0">
                    <a:pos x="226" y="32"/>
                  </a:cxn>
                  <a:cxn ang="0">
                    <a:pos x="228" y="24"/>
                  </a:cxn>
                  <a:cxn ang="0">
                    <a:pos x="228" y="24"/>
                  </a:cxn>
                  <a:cxn ang="0">
                    <a:pos x="226" y="14"/>
                  </a:cxn>
                  <a:cxn ang="0">
                    <a:pos x="220" y="6"/>
                  </a:cxn>
                  <a:cxn ang="0">
                    <a:pos x="212" y="2"/>
                  </a:cxn>
                  <a:cxn ang="0">
                    <a:pos x="204" y="0"/>
                  </a:cxn>
                  <a:cxn ang="0">
                    <a:pos x="204" y="0"/>
                  </a:cxn>
                </a:cxnLst>
                <a:rect l="0" t="0" r="r" b="b"/>
                <a:pathLst>
                  <a:path w="228" h="46">
                    <a:moveTo>
                      <a:pt x="204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8" y="40"/>
                    </a:lnTo>
                    <a:lnTo>
                      <a:pt x="14" y="44"/>
                    </a:lnTo>
                    <a:lnTo>
                      <a:pt x="24" y="46"/>
                    </a:lnTo>
                    <a:lnTo>
                      <a:pt x="204" y="46"/>
                    </a:lnTo>
                    <a:lnTo>
                      <a:pt x="204" y="46"/>
                    </a:lnTo>
                    <a:lnTo>
                      <a:pt x="212" y="44"/>
                    </a:lnTo>
                    <a:lnTo>
                      <a:pt x="220" y="40"/>
                    </a:lnTo>
                    <a:lnTo>
                      <a:pt x="226" y="32"/>
                    </a:lnTo>
                    <a:lnTo>
                      <a:pt x="228" y="24"/>
                    </a:lnTo>
                    <a:lnTo>
                      <a:pt x="228" y="24"/>
                    </a:lnTo>
                    <a:lnTo>
                      <a:pt x="226" y="14"/>
                    </a:lnTo>
                    <a:lnTo>
                      <a:pt x="220" y="6"/>
                    </a:lnTo>
                    <a:lnTo>
                      <a:pt x="212" y="2"/>
                    </a:lnTo>
                    <a:lnTo>
                      <a:pt x="204" y="0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64"/>
              <p:cNvSpPr>
                <a:spLocks/>
              </p:cNvSpPr>
              <p:nvPr/>
            </p:nvSpPr>
            <p:spPr bwMode="auto">
              <a:xfrm>
                <a:off x="8178800" y="3000375"/>
                <a:ext cx="76200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32" y="2"/>
                  </a:cxn>
                  <a:cxn ang="0">
                    <a:pos x="40" y="8"/>
                  </a:cxn>
                  <a:cxn ang="0">
                    <a:pos x="46" y="16"/>
                  </a:cxn>
                  <a:cxn ang="0">
                    <a:pos x="48" y="26"/>
                  </a:cxn>
                  <a:cxn ang="0">
                    <a:pos x="48" y="26"/>
                  </a:cxn>
                  <a:cxn ang="0">
                    <a:pos x="46" y="36"/>
                  </a:cxn>
                  <a:cxn ang="0">
                    <a:pos x="40" y="44"/>
                  </a:cxn>
                  <a:cxn ang="0">
                    <a:pos x="32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14" y="48"/>
                  </a:cxn>
                  <a:cxn ang="0">
                    <a:pos x="6" y="44"/>
                  </a:cxn>
                  <a:cxn ang="0">
                    <a:pos x="0" y="3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6"/>
                  </a:cxn>
                  <a:cxn ang="0">
                    <a:pos x="6" y="8"/>
                  </a:cxn>
                  <a:cxn ang="0">
                    <a:pos x="14" y="2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0">
                    <a:moveTo>
                      <a:pt x="24" y="0"/>
                    </a:moveTo>
                    <a:lnTo>
                      <a:pt x="24" y="0"/>
                    </a:lnTo>
                    <a:lnTo>
                      <a:pt x="32" y="2"/>
                    </a:lnTo>
                    <a:lnTo>
                      <a:pt x="40" y="8"/>
                    </a:lnTo>
                    <a:lnTo>
                      <a:pt x="46" y="16"/>
                    </a:lnTo>
                    <a:lnTo>
                      <a:pt x="48" y="26"/>
                    </a:lnTo>
                    <a:lnTo>
                      <a:pt x="48" y="26"/>
                    </a:lnTo>
                    <a:lnTo>
                      <a:pt x="46" y="36"/>
                    </a:lnTo>
                    <a:lnTo>
                      <a:pt x="40" y="44"/>
                    </a:lnTo>
                    <a:lnTo>
                      <a:pt x="32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4" y="48"/>
                    </a:lnTo>
                    <a:lnTo>
                      <a:pt x="6" y="44"/>
                    </a:lnTo>
                    <a:lnTo>
                      <a:pt x="0" y="3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6"/>
                    </a:lnTo>
                    <a:lnTo>
                      <a:pt x="6" y="8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65"/>
              <p:cNvSpPr>
                <a:spLocks/>
              </p:cNvSpPr>
              <p:nvPr/>
            </p:nvSpPr>
            <p:spPr bwMode="auto">
              <a:xfrm>
                <a:off x="8318500" y="3155950"/>
                <a:ext cx="361950" cy="76200"/>
              </a:xfrm>
              <a:custGeom>
                <a:avLst/>
                <a:gdLst/>
                <a:ahLst/>
                <a:cxnLst>
                  <a:cxn ang="0">
                    <a:pos x="204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04" y="48"/>
                  </a:cxn>
                  <a:cxn ang="0">
                    <a:pos x="204" y="48"/>
                  </a:cxn>
                  <a:cxn ang="0">
                    <a:pos x="212" y="46"/>
                  </a:cxn>
                  <a:cxn ang="0">
                    <a:pos x="220" y="42"/>
                  </a:cxn>
                  <a:cxn ang="0">
                    <a:pos x="226" y="34"/>
                  </a:cxn>
                  <a:cxn ang="0">
                    <a:pos x="228" y="24"/>
                  </a:cxn>
                  <a:cxn ang="0">
                    <a:pos x="228" y="24"/>
                  </a:cxn>
                  <a:cxn ang="0">
                    <a:pos x="226" y="14"/>
                  </a:cxn>
                  <a:cxn ang="0">
                    <a:pos x="220" y="6"/>
                  </a:cxn>
                  <a:cxn ang="0">
                    <a:pos x="212" y="2"/>
                  </a:cxn>
                  <a:cxn ang="0">
                    <a:pos x="204" y="0"/>
                  </a:cxn>
                  <a:cxn ang="0">
                    <a:pos x="204" y="0"/>
                  </a:cxn>
                </a:cxnLst>
                <a:rect l="0" t="0" r="r" b="b"/>
                <a:pathLst>
                  <a:path w="228" h="48">
                    <a:moveTo>
                      <a:pt x="204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04" y="48"/>
                    </a:lnTo>
                    <a:lnTo>
                      <a:pt x="204" y="48"/>
                    </a:lnTo>
                    <a:lnTo>
                      <a:pt x="212" y="46"/>
                    </a:lnTo>
                    <a:lnTo>
                      <a:pt x="220" y="42"/>
                    </a:lnTo>
                    <a:lnTo>
                      <a:pt x="226" y="34"/>
                    </a:lnTo>
                    <a:lnTo>
                      <a:pt x="228" y="24"/>
                    </a:lnTo>
                    <a:lnTo>
                      <a:pt x="228" y="24"/>
                    </a:lnTo>
                    <a:lnTo>
                      <a:pt x="226" y="14"/>
                    </a:lnTo>
                    <a:lnTo>
                      <a:pt x="220" y="6"/>
                    </a:lnTo>
                    <a:lnTo>
                      <a:pt x="212" y="2"/>
                    </a:lnTo>
                    <a:lnTo>
                      <a:pt x="204" y="0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66"/>
              <p:cNvSpPr>
                <a:spLocks/>
              </p:cNvSpPr>
              <p:nvPr/>
            </p:nvSpPr>
            <p:spPr bwMode="auto">
              <a:xfrm>
                <a:off x="8178800" y="3155950"/>
                <a:ext cx="76200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32" y="2"/>
                  </a:cxn>
                  <a:cxn ang="0">
                    <a:pos x="40" y="8"/>
                  </a:cxn>
                  <a:cxn ang="0">
                    <a:pos x="46" y="16"/>
                  </a:cxn>
                  <a:cxn ang="0">
                    <a:pos x="48" y="24"/>
                  </a:cxn>
                  <a:cxn ang="0">
                    <a:pos x="48" y="24"/>
                  </a:cxn>
                  <a:cxn ang="0">
                    <a:pos x="46" y="34"/>
                  </a:cxn>
                  <a:cxn ang="0">
                    <a:pos x="40" y="42"/>
                  </a:cxn>
                  <a:cxn ang="0">
                    <a:pos x="32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14" y="48"/>
                  </a:cxn>
                  <a:cxn ang="0">
                    <a:pos x="6" y="42"/>
                  </a:cxn>
                  <a:cxn ang="0">
                    <a:pos x="0" y="34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0" y="16"/>
                  </a:cxn>
                  <a:cxn ang="0">
                    <a:pos x="6" y="8"/>
                  </a:cxn>
                  <a:cxn ang="0">
                    <a:pos x="14" y="2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0">
                    <a:moveTo>
                      <a:pt x="24" y="0"/>
                    </a:moveTo>
                    <a:lnTo>
                      <a:pt x="24" y="0"/>
                    </a:lnTo>
                    <a:lnTo>
                      <a:pt x="32" y="2"/>
                    </a:lnTo>
                    <a:lnTo>
                      <a:pt x="40" y="8"/>
                    </a:lnTo>
                    <a:lnTo>
                      <a:pt x="46" y="16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6" y="34"/>
                    </a:lnTo>
                    <a:lnTo>
                      <a:pt x="40" y="42"/>
                    </a:lnTo>
                    <a:lnTo>
                      <a:pt x="32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4" y="48"/>
                    </a:lnTo>
                    <a:lnTo>
                      <a:pt x="6" y="42"/>
                    </a:lnTo>
                    <a:lnTo>
                      <a:pt x="0" y="3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6" y="8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67"/>
              <p:cNvSpPr>
                <a:spLocks/>
              </p:cNvSpPr>
              <p:nvPr/>
            </p:nvSpPr>
            <p:spPr bwMode="auto">
              <a:xfrm>
                <a:off x="8318500" y="3311525"/>
                <a:ext cx="361950" cy="76200"/>
              </a:xfrm>
              <a:custGeom>
                <a:avLst/>
                <a:gdLst/>
                <a:ahLst/>
                <a:cxnLst>
                  <a:cxn ang="0">
                    <a:pos x="204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04" y="48"/>
                  </a:cxn>
                  <a:cxn ang="0">
                    <a:pos x="204" y="48"/>
                  </a:cxn>
                  <a:cxn ang="0">
                    <a:pos x="212" y="46"/>
                  </a:cxn>
                  <a:cxn ang="0">
                    <a:pos x="220" y="42"/>
                  </a:cxn>
                  <a:cxn ang="0">
                    <a:pos x="226" y="34"/>
                  </a:cxn>
                  <a:cxn ang="0">
                    <a:pos x="228" y="24"/>
                  </a:cxn>
                  <a:cxn ang="0">
                    <a:pos x="228" y="24"/>
                  </a:cxn>
                  <a:cxn ang="0">
                    <a:pos x="226" y="14"/>
                  </a:cxn>
                  <a:cxn ang="0">
                    <a:pos x="220" y="6"/>
                  </a:cxn>
                  <a:cxn ang="0">
                    <a:pos x="212" y="2"/>
                  </a:cxn>
                  <a:cxn ang="0">
                    <a:pos x="204" y="0"/>
                  </a:cxn>
                  <a:cxn ang="0">
                    <a:pos x="204" y="0"/>
                  </a:cxn>
                </a:cxnLst>
                <a:rect l="0" t="0" r="r" b="b"/>
                <a:pathLst>
                  <a:path w="228" h="48">
                    <a:moveTo>
                      <a:pt x="204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04" y="48"/>
                    </a:lnTo>
                    <a:lnTo>
                      <a:pt x="204" y="48"/>
                    </a:lnTo>
                    <a:lnTo>
                      <a:pt x="212" y="46"/>
                    </a:lnTo>
                    <a:lnTo>
                      <a:pt x="220" y="42"/>
                    </a:lnTo>
                    <a:lnTo>
                      <a:pt x="226" y="34"/>
                    </a:lnTo>
                    <a:lnTo>
                      <a:pt x="228" y="24"/>
                    </a:lnTo>
                    <a:lnTo>
                      <a:pt x="228" y="24"/>
                    </a:lnTo>
                    <a:lnTo>
                      <a:pt x="226" y="14"/>
                    </a:lnTo>
                    <a:lnTo>
                      <a:pt x="220" y="6"/>
                    </a:lnTo>
                    <a:lnTo>
                      <a:pt x="212" y="2"/>
                    </a:lnTo>
                    <a:lnTo>
                      <a:pt x="204" y="0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68"/>
              <p:cNvSpPr>
                <a:spLocks/>
              </p:cNvSpPr>
              <p:nvPr/>
            </p:nvSpPr>
            <p:spPr bwMode="auto">
              <a:xfrm>
                <a:off x="8178800" y="3311525"/>
                <a:ext cx="76200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32" y="2"/>
                  </a:cxn>
                  <a:cxn ang="0">
                    <a:pos x="40" y="6"/>
                  </a:cxn>
                  <a:cxn ang="0">
                    <a:pos x="46" y="14"/>
                  </a:cxn>
                  <a:cxn ang="0">
                    <a:pos x="48" y="24"/>
                  </a:cxn>
                  <a:cxn ang="0">
                    <a:pos x="48" y="24"/>
                  </a:cxn>
                  <a:cxn ang="0">
                    <a:pos x="46" y="34"/>
                  </a:cxn>
                  <a:cxn ang="0">
                    <a:pos x="40" y="42"/>
                  </a:cxn>
                  <a:cxn ang="0">
                    <a:pos x="32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14" y="48"/>
                  </a:cxn>
                  <a:cxn ang="0">
                    <a:pos x="6" y="42"/>
                  </a:cxn>
                  <a:cxn ang="0">
                    <a:pos x="0" y="34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6" y="6"/>
                  </a:cxn>
                  <a:cxn ang="0">
                    <a:pos x="14" y="2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0">
                    <a:moveTo>
                      <a:pt x="24" y="0"/>
                    </a:moveTo>
                    <a:lnTo>
                      <a:pt x="24" y="0"/>
                    </a:lnTo>
                    <a:lnTo>
                      <a:pt x="32" y="2"/>
                    </a:lnTo>
                    <a:lnTo>
                      <a:pt x="40" y="6"/>
                    </a:lnTo>
                    <a:lnTo>
                      <a:pt x="46" y="14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6" y="34"/>
                    </a:lnTo>
                    <a:lnTo>
                      <a:pt x="40" y="42"/>
                    </a:lnTo>
                    <a:lnTo>
                      <a:pt x="32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4" y="48"/>
                    </a:lnTo>
                    <a:lnTo>
                      <a:pt x="6" y="42"/>
                    </a:lnTo>
                    <a:lnTo>
                      <a:pt x="0" y="3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6" y="6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69"/>
              <p:cNvSpPr>
                <a:spLocks/>
              </p:cNvSpPr>
              <p:nvPr/>
            </p:nvSpPr>
            <p:spPr bwMode="auto">
              <a:xfrm>
                <a:off x="8159750" y="2847975"/>
                <a:ext cx="520700" cy="79375"/>
              </a:xfrm>
              <a:custGeom>
                <a:avLst/>
                <a:gdLst/>
                <a:ahLst/>
                <a:cxnLst>
                  <a:cxn ang="0">
                    <a:pos x="304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16" y="48"/>
                  </a:cxn>
                  <a:cxn ang="0">
                    <a:pos x="24" y="50"/>
                  </a:cxn>
                  <a:cxn ang="0">
                    <a:pos x="304" y="50"/>
                  </a:cxn>
                  <a:cxn ang="0">
                    <a:pos x="304" y="50"/>
                  </a:cxn>
                  <a:cxn ang="0">
                    <a:pos x="312" y="48"/>
                  </a:cxn>
                  <a:cxn ang="0">
                    <a:pos x="320" y="42"/>
                  </a:cxn>
                  <a:cxn ang="0">
                    <a:pos x="326" y="34"/>
                  </a:cxn>
                  <a:cxn ang="0">
                    <a:pos x="328" y="24"/>
                  </a:cxn>
                  <a:cxn ang="0">
                    <a:pos x="328" y="24"/>
                  </a:cxn>
                  <a:cxn ang="0">
                    <a:pos x="326" y="14"/>
                  </a:cxn>
                  <a:cxn ang="0">
                    <a:pos x="320" y="8"/>
                  </a:cxn>
                  <a:cxn ang="0">
                    <a:pos x="312" y="2"/>
                  </a:cxn>
                  <a:cxn ang="0">
                    <a:pos x="304" y="0"/>
                  </a:cxn>
                  <a:cxn ang="0">
                    <a:pos x="304" y="0"/>
                  </a:cxn>
                </a:cxnLst>
                <a:rect l="0" t="0" r="r" b="b"/>
                <a:pathLst>
                  <a:path w="328" h="50">
                    <a:moveTo>
                      <a:pt x="304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16" y="48"/>
                    </a:lnTo>
                    <a:lnTo>
                      <a:pt x="24" y="50"/>
                    </a:lnTo>
                    <a:lnTo>
                      <a:pt x="304" y="50"/>
                    </a:lnTo>
                    <a:lnTo>
                      <a:pt x="304" y="50"/>
                    </a:lnTo>
                    <a:lnTo>
                      <a:pt x="312" y="48"/>
                    </a:lnTo>
                    <a:lnTo>
                      <a:pt x="320" y="42"/>
                    </a:lnTo>
                    <a:lnTo>
                      <a:pt x="326" y="34"/>
                    </a:lnTo>
                    <a:lnTo>
                      <a:pt x="328" y="24"/>
                    </a:lnTo>
                    <a:lnTo>
                      <a:pt x="328" y="24"/>
                    </a:lnTo>
                    <a:lnTo>
                      <a:pt x="326" y="14"/>
                    </a:lnTo>
                    <a:lnTo>
                      <a:pt x="320" y="8"/>
                    </a:lnTo>
                    <a:lnTo>
                      <a:pt x="312" y="2"/>
                    </a:lnTo>
                    <a:lnTo>
                      <a:pt x="304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27" name="直接连接符 37"/>
          <p:cNvCxnSpPr/>
          <p:nvPr/>
        </p:nvCxnSpPr>
        <p:spPr>
          <a:xfrm>
            <a:off x="7905750" y="1632816"/>
            <a:ext cx="0" cy="8687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039250" y="1743972"/>
            <a:ext cx="3466950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点击此处添加文本内容，如关键词、部分简单介绍等。点击此处添加文本内容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，点击此处添加文本内容，如关键词、部分简单介绍等。点击此处添加文本内容。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052514" y="1428736"/>
            <a:ext cx="284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直接连接符 53"/>
          <p:cNvCxnSpPr/>
          <p:nvPr/>
        </p:nvCxnSpPr>
        <p:spPr>
          <a:xfrm>
            <a:off x="7905750" y="3315880"/>
            <a:ext cx="0" cy="8687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039250" y="3427036"/>
            <a:ext cx="3466950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点击此处添加文本内容，如关键词、部分简单介绍等。点击此处添加文本内容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，点击此处添加文本内容，如关键词、部分简单介绍等。点击此处添加文本内容。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52514" y="3111800"/>
            <a:ext cx="284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组合 57"/>
          <p:cNvGrpSpPr/>
          <p:nvPr/>
        </p:nvGrpSpPr>
        <p:grpSpPr>
          <a:xfrm>
            <a:off x="6800850" y="3350244"/>
            <a:ext cx="811372" cy="811372"/>
            <a:chOff x="6800850" y="3407394"/>
            <a:chExt cx="811372" cy="811372"/>
          </a:xfrm>
        </p:grpSpPr>
        <p:sp>
          <p:nvSpPr>
            <p:cNvPr id="34" name="椭圆 33"/>
            <p:cNvSpPr/>
            <p:nvPr/>
          </p:nvSpPr>
          <p:spPr>
            <a:xfrm>
              <a:off x="6800850" y="3407394"/>
              <a:ext cx="811372" cy="81137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21"/>
            <p:cNvSpPr>
              <a:spLocks noEditPoints="1"/>
            </p:cNvSpPr>
            <p:nvPr/>
          </p:nvSpPr>
          <p:spPr bwMode="auto">
            <a:xfrm>
              <a:off x="6872547" y="3551078"/>
              <a:ext cx="584100" cy="521518"/>
            </a:xfrm>
            <a:custGeom>
              <a:avLst/>
              <a:gdLst/>
              <a:ahLst/>
              <a:cxnLst>
                <a:cxn ang="0">
                  <a:pos x="274" y="0"/>
                </a:cxn>
                <a:cxn ang="0">
                  <a:pos x="252" y="10"/>
                </a:cxn>
                <a:cxn ang="0">
                  <a:pos x="244" y="30"/>
                </a:cxn>
                <a:cxn ang="0">
                  <a:pos x="238" y="42"/>
                </a:cxn>
                <a:cxn ang="0">
                  <a:pos x="208" y="46"/>
                </a:cxn>
                <a:cxn ang="0">
                  <a:pos x="56" y="130"/>
                </a:cxn>
                <a:cxn ang="0">
                  <a:pos x="38" y="142"/>
                </a:cxn>
                <a:cxn ang="0">
                  <a:pos x="12" y="178"/>
                </a:cxn>
                <a:cxn ang="0">
                  <a:pos x="0" y="242"/>
                </a:cxn>
                <a:cxn ang="0">
                  <a:pos x="4" y="278"/>
                </a:cxn>
                <a:cxn ang="0">
                  <a:pos x="24" y="318"/>
                </a:cxn>
                <a:cxn ang="0">
                  <a:pos x="52" y="340"/>
                </a:cxn>
                <a:cxn ang="0">
                  <a:pos x="102" y="356"/>
                </a:cxn>
                <a:cxn ang="0">
                  <a:pos x="244" y="420"/>
                </a:cxn>
                <a:cxn ang="0">
                  <a:pos x="252" y="442"/>
                </a:cxn>
                <a:cxn ang="0">
                  <a:pos x="274" y="450"/>
                </a:cxn>
                <a:cxn ang="0">
                  <a:pos x="480" y="450"/>
                </a:cxn>
                <a:cxn ang="0">
                  <a:pos x="502" y="432"/>
                </a:cxn>
                <a:cxn ang="0">
                  <a:pos x="504" y="30"/>
                </a:cxn>
                <a:cxn ang="0">
                  <a:pos x="502" y="18"/>
                </a:cxn>
                <a:cxn ang="0">
                  <a:pos x="480" y="0"/>
                </a:cxn>
                <a:cxn ang="0">
                  <a:pos x="244" y="128"/>
                </a:cxn>
                <a:cxn ang="0">
                  <a:pos x="204" y="112"/>
                </a:cxn>
                <a:cxn ang="0">
                  <a:pos x="244" y="78"/>
                </a:cxn>
                <a:cxn ang="0">
                  <a:pos x="406" y="22"/>
                </a:cxn>
                <a:cxn ang="0">
                  <a:pos x="410" y="26"/>
                </a:cxn>
                <a:cxn ang="0">
                  <a:pos x="406" y="30"/>
                </a:cxn>
                <a:cxn ang="0">
                  <a:pos x="340" y="28"/>
                </a:cxn>
                <a:cxn ang="0">
                  <a:pos x="340" y="24"/>
                </a:cxn>
                <a:cxn ang="0">
                  <a:pos x="374" y="434"/>
                </a:cxn>
                <a:cxn ang="0">
                  <a:pos x="364" y="430"/>
                </a:cxn>
                <a:cxn ang="0">
                  <a:pos x="358" y="420"/>
                </a:cxn>
                <a:cxn ang="0">
                  <a:pos x="368" y="406"/>
                </a:cxn>
                <a:cxn ang="0">
                  <a:pos x="380" y="406"/>
                </a:cxn>
                <a:cxn ang="0">
                  <a:pos x="390" y="420"/>
                </a:cxn>
                <a:cxn ang="0">
                  <a:pos x="384" y="430"/>
                </a:cxn>
                <a:cxn ang="0">
                  <a:pos x="374" y="434"/>
                </a:cxn>
                <a:cxn ang="0">
                  <a:pos x="264" y="356"/>
                </a:cxn>
                <a:cxn ang="0">
                  <a:pos x="400" y="356"/>
                </a:cxn>
                <a:cxn ang="0">
                  <a:pos x="418" y="348"/>
                </a:cxn>
                <a:cxn ang="0">
                  <a:pos x="424" y="328"/>
                </a:cxn>
                <a:cxn ang="0">
                  <a:pos x="418" y="312"/>
                </a:cxn>
                <a:cxn ang="0">
                  <a:pos x="272" y="304"/>
                </a:cxn>
                <a:cxn ang="0">
                  <a:pos x="448" y="298"/>
                </a:cxn>
                <a:cxn ang="0">
                  <a:pos x="470" y="284"/>
                </a:cxn>
                <a:cxn ang="0">
                  <a:pos x="472" y="272"/>
                </a:cxn>
                <a:cxn ang="0">
                  <a:pos x="456" y="250"/>
                </a:cxn>
                <a:cxn ang="0">
                  <a:pos x="272" y="240"/>
                </a:cxn>
                <a:cxn ang="0">
                  <a:pos x="484" y="238"/>
                </a:cxn>
                <a:cxn ang="0">
                  <a:pos x="484" y="188"/>
                </a:cxn>
                <a:cxn ang="0">
                  <a:pos x="272" y="178"/>
                </a:cxn>
                <a:cxn ang="0">
                  <a:pos x="438" y="176"/>
                </a:cxn>
                <a:cxn ang="0">
                  <a:pos x="452" y="154"/>
                </a:cxn>
                <a:cxn ang="0">
                  <a:pos x="450" y="142"/>
                </a:cxn>
                <a:cxn ang="0">
                  <a:pos x="428" y="128"/>
                </a:cxn>
                <a:cxn ang="0">
                  <a:pos x="264" y="48"/>
                </a:cxn>
              </a:cxnLst>
              <a:rect l="0" t="0" r="r" b="b"/>
              <a:pathLst>
                <a:path w="504" h="450">
                  <a:moveTo>
                    <a:pt x="474" y="0"/>
                  </a:moveTo>
                  <a:lnTo>
                    <a:pt x="274" y="0"/>
                  </a:lnTo>
                  <a:lnTo>
                    <a:pt x="274" y="0"/>
                  </a:lnTo>
                  <a:lnTo>
                    <a:pt x="268" y="0"/>
                  </a:lnTo>
                  <a:lnTo>
                    <a:pt x="262" y="2"/>
                  </a:lnTo>
                  <a:lnTo>
                    <a:pt x="252" y="10"/>
                  </a:lnTo>
                  <a:lnTo>
                    <a:pt x="246" y="18"/>
                  </a:lnTo>
                  <a:lnTo>
                    <a:pt x="244" y="24"/>
                  </a:lnTo>
                  <a:lnTo>
                    <a:pt x="244" y="30"/>
                  </a:lnTo>
                  <a:lnTo>
                    <a:pt x="244" y="48"/>
                  </a:lnTo>
                  <a:lnTo>
                    <a:pt x="244" y="48"/>
                  </a:lnTo>
                  <a:lnTo>
                    <a:pt x="238" y="42"/>
                  </a:lnTo>
                  <a:lnTo>
                    <a:pt x="230" y="40"/>
                  </a:lnTo>
                  <a:lnTo>
                    <a:pt x="220" y="42"/>
                  </a:lnTo>
                  <a:lnTo>
                    <a:pt x="208" y="46"/>
                  </a:lnTo>
                  <a:lnTo>
                    <a:pt x="208" y="46"/>
                  </a:lnTo>
                  <a:lnTo>
                    <a:pt x="122" y="94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48" y="136"/>
                  </a:lnTo>
                  <a:lnTo>
                    <a:pt x="38" y="142"/>
                  </a:lnTo>
                  <a:lnTo>
                    <a:pt x="28" y="152"/>
                  </a:lnTo>
                  <a:lnTo>
                    <a:pt x="20" y="164"/>
                  </a:lnTo>
                  <a:lnTo>
                    <a:pt x="12" y="178"/>
                  </a:lnTo>
                  <a:lnTo>
                    <a:pt x="6" y="196"/>
                  </a:lnTo>
                  <a:lnTo>
                    <a:pt x="2" y="216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2" y="262"/>
                  </a:lnTo>
                  <a:lnTo>
                    <a:pt x="4" y="278"/>
                  </a:lnTo>
                  <a:lnTo>
                    <a:pt x="10" y="294"/>
                  </a:lnTo>
                  <a:lnTo>
                    <a:pt x="16" y="308"/>
                  </a:lnTo>
                  <a:lnTo>
                    <a:pt x="24" y="318"/>
                  </a:lnTo>
                  <a:lnTo>
                    <a:pt x="32" y="328"/>
                  </a:lnTo>
                  <a:lnTo>
                    <a:pt x="42" y="334"/>
                  </a:lnTo>
                  <a:lnTo>
                    <a:pt x="52" y="340"/>
                  </a:lnTo>
                  <a:lnTo>
                    <a:pt x="70" y="350"/>
                  </a:lnTo>
                  <a:lnTo>
                    <a:pt x="86" y="354"/>
                  </a:lnTo>
                  <a:lnTo>
                    <a:pt x="102" y="356"/>
                  </a:lnTo>
                  <a:lnTo>
                    <a:pt x="244" y="356"/>
                  </a:lnTo>
                  <a:lnTo>
                    <a:pt x="244" y="420"/>
                  </a:lnTo>
                  <a:lnTo>
                    <a:pt x="244" y="420"/>
                  </a:lnTo>
                  <a:lnTo>
                    <a:pt x="244" y="426"/>
                  </a:lnTo>
                  <a:lnTo>
                    <a:pt x="246" y="432"/>
                  </a:lnTo>
                  <a:lnTo>
                    <a:pt x="252" y="442"/>
                  </a:lnTo>
                  <a:lnTo>
                    <a:pt x="262" y="448"/>
                  </a:lnTo>
                  <a:lnTo>
                    <a:pt x="268" y="450"/>
                  </a:lnTo>
                  <a:lnTo>
                    <a:pt x="274" y="450"/>
                  </a:lnTo>
                  <a:lnTo>
                    <a:pt x="474" y="450"/>
                  </a:lnTo>
                  <a:lnTo>
                    <a:pt x="474" y="450"/>
                  </a:lnTo>
                  <a:lnTo>
                    <a:pt x="480" y="450"/>
                  </a:lnTo>
                  <a:lnTo>
                    <a:pt x="486" y="448"/>
                  </a:lnTo>
                  <a:lnTo>
                    <a:pt x="496" y="442"/>
                  </a:lnTo>
                  <a:lnTo>
                    <a:pt x="502" y="432"/>
                  </a:lnTo>
                  <a:lnTo>
                    <a:pt x="504" y="426"/>
                  </a:lnTo>
                  <a:lnTo>
                    <a:pt x="504" y="420"/>
                  </a:lnTo>
                  <a:lnTo>
                    <a:pt x="504" y="30"/>
                  </a:lnTo>
                  <a:lnTo>
                    <a:pt x="504" y="30"/>
                  </a:lnTo>
                  <a:lnTo>
                    <a:pt x="504" y="24"/>
                  </a:lnTo>
                  <a:lnTo>
                    <a:pt x="502" y="18"/>
                  </a:lnTo>
                  <a:lnTo>
                    <a:pt x="496" y="10"/>
                  </a:lnTo>
                  <a:lnTo>
                    <a:pt x="486" y="2"/>
                  </a:lnTo>
                  <a:lnTo>
                    <a:pt x="480" y="0"/>
                  </a:lnTo>
                  <a:lnTo>
                    <a:pt x="474" y="0"/>
                  </a:lnTo>
                  <a:lnTo>
                    <a:pt x="474" y="0"/>
                  </a:lnTo>
                  <a:close/>
                  <a:moveTo>
                    <a:pt x="244" y="128"/>
                  </a:moveTo>
                  <a:lnTo>
                    <a:pt x="186" y="128"/>
                  </a:lnTo>
                  <a:lnTo>
                    <a:pt x="186" y="128"/>
                  </a:lnTo>
                  <a:lnTo>
                    <a:pt x="204" y="112"/>
                  </a:lnTo>
                  <a:lnTo>
                    <a:pt x="220" y="100"/>
                  </a:lnTo>
                  <a:lnTo>
                    <a:pt x="234" y="90"/>
                  </a:lnTo>
                  <a:lnTo>
                    <a:pt x="244" y="78"/>
                  </a:lnTo>
                  <a:lnTo>
                    <a:pt x="244" y="128"/>
                  </a:lnTo>
                  <a:close/>
                  <a:moveTo>
                    <a:pt x="342" y="22"/>
                  </a:moveTo>
                  <a:lnTo>
                    <a:pt x="406" y="22"/>
                  </a:lnTo>
                  <a:lnTo>
                    <a:pt x="406" y="22"/>
                  </a:lnTo>
                  <a:lnTo>
                    <a:pt x="408" y="24"/>
                  </a:lnTo>
                  <a:lnTo>
                    <a:pt x="410" y="26"/>
                  </a:lnTo>
                  <a:lnTo>
                    <a:pt x="410" y="26"/>
                  </a:lnTo>
                  <a:lnTo>
                    <a:pt x="408" y="28"/>
                  </a:lnTo>
                  <a:lnTo>
                    <a:pt x="406" y="30"/>
                  </a:lnTo>
                  <a:lnTo>
                    <a:pt x="342" y="30"/>
                  </a:lnTo>
                  <a:lnTo>
                    <a:pt x="342" y="30"/>
                  </a:lnTo>
                  <a:lnTo>
                    <a:pt x="340" y="28"/>
                  </a:lnTo>
                  <a:lnTo>
                    <a:pt x="338" y="26"/>
                  </a:lnTo>
                  <a:lnTo>
                    <a:pt x="338" y="26"/>
                  </a:lnTo>
                  <a:lnTo>
                    <a:pt x="340" y="24"/>
                  </a:lnTo>
                  <a:lnTo>
                    <a:pt x="342" y="22"/>
                  </a:lnTo>
                  <a:lnTo>
                    <a:pt x="342" y="22"/>
                  </a:lnTo>
                  <a:close/>
                  <a:moveTo>
                    <a:pt x="374" y="434"/>
                  </a:moveTo>
                  <a:lnTo>
                    <a:pt x="374" y="434"/>
                  </a:lnTo>
                  <a:lnTo>
                    <a:pt x="368" y="434"/>
                  </a:lnTo>
                  <a:lnTo>
                    <a:pt x="364" y="430"/>
                  </a:lnTo>
                  <a:lnTo>
                    <a:pt x="360" y="426"/>
                  </a:lnTo>
                  <a:lnTo>
                    <a:pt x="358" y="420"/>
                  </a:lnTo>
                  <a:lnTo>
                    <a:pt x="358" y="420"/>
                  </a:lnTo>
                  <a:lnTo>
                    <a:pt x="360" y="414"/>
                  </a:lnTo>
                  <a:lnTo>
                    <a:pt x="364" y="408"/>
                  </a:lnTo>
                  <a:lnTo>
                    <a:pt x="368" y="406"/>
                  </a:lnTo>
                  <a:lnTo>
                    <a:pt x="374" y="404"/>
                  </a:lnTo>
                  <a:lnTo>
                    <a:pt x="374" y="404"/>
                  </a:lnTo>
                  <a:lnTo>
                    <a:pt x="380" y="406"/>
                  </a:lnTo>
                  <a:lnTo>
                    <a:pt x="384" y="408"/>
                  </a:lnTo>
                  <a:lnTo>
                    <a:pt x="388" y="414"/>
                  </a:lnTo>
                  <a:lnTo>
                    <a:pt x="390" y="420"/>
                  </a:lnTo>
                  <a:lnTo>
                    <a:pt x="390" y="420"/>
                  </a:lnTo>
                  <a:lnTo>
                    <a:pt x="388" y="426"/>
                  </a:lnTo>
                  <a:lnTo>
                    <a:pt x="384" y="430"/>
                  </a:lnTo>
                  <a:lnTo>
                    <a:pt x="380" y="434"/>
                  </a:lnTo>
                  <a:lnTo>
                    <a:pt x="374" y="434"/>
                  </a:lnTo>
                  <a:lnTo>
                    <a:pt x="374" y="434"/>
                  </a:lnTo>
                  <a:close/>
                  <a:moveTo>
                    <a:pt x="484" y="394"/>
                  </a:moveTo>
                  <a:lnTo>
                    <a:pt x="264" y="394"/>
                  </a:lnTo>
                  <a:lnTo>
                    <a:pt x="264" y="356"/>
                  </a:lnTo>
                  <a:lnTo>
                    <a:pt x="272" y="356"/>
                  </a:lnTo>
                  <a:lnTo>
                    <a:pt x="272" y="356"/>
                  </a:lnTo>
                  <a:lnTo>
                    <a:pt x="400" y="356"/>
                  </a:lnTo>
                  <a:lnTo>
                    <a:pt x="400" y="356"/>
                  </a:lnTo>
                  <a:lnTo>
                    <a:pt x="410" y="354"/>
                  </a:lnTo>
                  <a:lnTo>
                    <a:pt x="418" y="348"/>
                  </a:lnTo>
                  <a:lnTo>
                    <a:pt x="422" y="340"/>
                  </a:lnTo>
                  <a:lnTo>
                    <a:pt x="424" y="332"/>
                  </a:lnTo>
                  <a:lnTo>
                    <a:pt x="424" y="328"/>
                  </a:lnTo>
                  <a:lnTo>
                    <a:pt x="424" y="328"/>
                  </a:lnTo>
                  <a:lnTo>
                    <a:pt x="422" y="320"/>
                  </a:lnTo>
                  <a:lnTo>
                    <a:pt x="418" y="312"/>
                  </a:lnTo>
                  <a:lnTo>
                    <a:pt x="410" y="306"/>
                  </a:lnTo>
                  <a:lnTo>
                    <a:pt x="400" y="304"/>
                  </a:lnTo>
                  <a:lnTo>
                    <a:pt x="272" y="304"/>
                  </a:lnTo>
                  <a:lnTo>
                    <a:pt x="272" y="298"/>
                  </a:lnTo>
                  <a:lnTo>
                    <a:pt x="448" y="298"/>
                  </a:lnTo>
                  <a:lnTo>
                    <a:pt x="448" y="298"/>
                  </a:lnTo>
                  <a:lnTo>
                    <a:pt x="456" y="296"/>
                  </a:lnTo>
                  <a:lnTo>
                    <a:pt x="464" y="290"/>
                  </a:lnTo>
                  <a:lnTo>
                    <a:pt x="470" y="284"/>
                  </a:lnTo>
                  <a:lnTo>
                    <a:pt x="472" y="274"/>
                  </a:lnTo>
                  <a:lnTo>
                    <a:pt x="472" y="272"/>
                  </a:lnTo>
                  <a:lnTo>
                    <a:pt x="472" y="272"/>
                  </a:lnTo>
                  <a:lnTo>
                    <a:pt x="470" y="262"/>
                  </a:lnTo>
                  <a:lnTo>
                    <a:pt x="464" y="254"/>
                  </a:lnTo>
                  <a:lnTo>
                    <a:pt x="456" y="250"/>
                  </a:lnTo>
                  <a:lnTo>
                    <a:pt x="448" y="248"/>
                  </a:lnTo>
                  <a:lnTo>
                    <a:pt x="272" y="248"/>
                  </a:lnTo>
                  <a:lnTo>
                    <a:pt x="272" y="240"/>
                  </a:lnTo>
                  <a:lnTo>
                    <a:pt x="478" y="240"/>
                  </a:lnTo>
                  <a:lnTo>
                    <a:pt x="478" y="240"/>
                  </a:lnTo>
                  <a:lnTo>
                    <a:pt x="484" y="238"/>
                  </a:lnTo>
                  <a:lnTo>
                    <a:pt x="484" y="394"/>
                  </a:lnTo>
                  <a:close/>
                  <a:moveTo>
                    <a:pt x="484" y="188"/>
                  </a:moveTo>
                  <a:lnTo>
                    <a:pt x="484" y="188"/>
                  </a:lnTo>
                  <a:lnTo>
                    <a:pt x="478" y="188"/>
                  </a:lnTo>
                  <a:lnTo>
                    <a:pt x="272" y="188"/>
                  </a:lnTo>
                  <a:lnTo>
                    <a:pt x="272" y="178"/>
                  </a:lnTo>
                  <a:lnTo>
                    <a:pt x="428" y="178"/>
                  </a:lnTo>
                  <a:lnTo>
                    <a:pt x="428" y="178"/>
                  </a:lnTo>
                  <a:lnTo>
                    <a:pt x="438" y="176"/>
                  </a:lnTo>
                  <a:lnTo>
                    <a:pt x="446" y="172"/>
                  </a:lnTo>
                  <a:lnTo>
                    <a:pt x="450" y="164"/>
                  </a:lnTo>
                  <a:lnTo>
                    <a:pt x="452" y="154"/>
                  </a:lnTo>
                  <a:lnTo>
                    <a:pt x="452" y="152"/>
                  </a:lnTo>
                  <a:lnTo>
                    <a:pt x="452" y="152"/>
                  </a:lnTo>
                  <a:lnTo>
                    <a:pt x="450" y="142"/>
                  </a:lnTo>
                  <a:lnTo>
                    <a:pt x="446" y="134"/>
                  </a:lnTo>
                  <a:lnTo>
                    <a:pt x="438" y="130"/>
                  </a:lnTo>
                  <a:lnTo>
                    <a:pt x="428" y="128"/>
                  </a:lnTo>
                  <a:lnTo>
                    <a:pt x="272" y="128"/>
                  </a:lnTo>
                  <a:lnTo>
                    <a:pt x="264" y="128"/>
                  </a:lnTo>
                  <a:lnTo>
                    <a:pt x="264" y="48"/>
                  </a:lnTo>
                  <a:lnTo>
                    <a:pt x="484" y="48"/>
                  </a:lnTo>
                  <a:lnTo>
                    <a:pt x="484" y="18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cxnSp>
        <p:nvCxnSpPr>
          <p:cNvPr id="36" name="直接连接符 58"/>
          <p:cNvCxnSpPr/>
          <p:nvPr/>
        </p:nvCxnSpPr>
        <p:spPr>
          <a:xfrm>
            <a:off x="7905750" y="4998944"/>
            <a:ext cx="0" cy="8687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039250" y="5110100"/>
            <a:ext cx="3466950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点击此处添加文本内容，如关键词、部分简单介绍等。点击此处添加文本内容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，点击此处添加文本内容，如关键词、部分简单介绍等。点击此处添加文本内容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052514" y="4794864"/>
            <a:ext cx="284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组合 65"/>
          <p:cNvGrpSpPr/>
          <p:nvPr/>
        </p:nvGrpSpPr>
        <p:grpSpPr>
          <a:xfrm>
            <a:off x="6800850" y="5033308"/>
            <a:ext cx="811372" cy="811372"/>
            <a:chOff x="6800850" y="5090458"/>
            <a:chExt cx="811372" cy="811372"/>
          </a:xfrm>
        </p:grpSpPr>
        <p:sp>
          <p:nvSpPr>
            <p:cNvPr id="40" name="椭圆 39"/>
            <p:cNvSpPr/>
            <p:nvPr/>
          </p:nvSpPr>
          <p:spPr>
            <a:xfrm>
              <a:off x="6800850" y="5090458"/>
              <a:ext cx="811372" cy="81137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124"/>
            <p:cNvSpPr>
              <a:spLocks noEditPoints="1"/>
            </p:cNvSpPr>
            <p:nvPr/>
          </p:nvSpPr>
          <p:spPr bwMode="auto">
            <a:xfrm>
              <a:off x="6971665" y="5167250"/>
              <a:ext cx="485052" cy="596761"/>
            </a:xfrm>
            <a:custGeom>
              <a:avLst/>
              <a:gdLst/>
              <a:ahLst/>
              <a:cxnLst>
                <a:cxn ang="0">
                  <a:pos x="318" y="292"/>
                </a:cxn>
                <a:cxn ang="0">
                  <a:pos x="288" y="262"/>
                </a:cxn>
                <a:cxn ang="0">
                  <a:pos x="248" y="244"/>
                </a:cxn>
                <a:cxn ang="0">
                  <a:pos x="220" y="346"/>
                </a:cxn>
                <a:cxn ang="0">
                  <a:pos x="214" y="358"/>
                </a:cxn>
                <a:cxn ang="0">
                  <a:pos x="202" y="362"/>
                </a:cxn>
                <a:cxn ang="0">
                  <a:pos x="196" y="362"/>
                </a:cxn>
                <a:cxn ang="0">
                  <a:pos x="186" y="352"/>
                </a:cxn>
                <a:cxn ang="0">
                  <a:pos x="186" y="266"/>
                </a:cxn>
                <a:cxn ang="0">
                  <a:pos x="184" y="258"/>
                </a:cxn>
                <a:cxn ang="0">
                  <a:pos x="172" y="246"/>
                </a:cxn>
                <a:cxn ang="0">
                  <a:pos x="164" y="244"/>
                </a:cxn>
                <a:cxn ang="0">
                  <a:pos x="150" y="250"/>
                </a:cxn>
                <a:cxn ang="0">
                  <a:pos x="144" y="266"/>
                </a:cxn>
                <a:cxn ang="0">
                  <a:pos x="144" y="346"/>
                </a:cxn>
                <a:cxn ang="0">
                  <a:pos x="138" y="358"/>
                </a:cxn>
                <a:cxn ang="0">
                  <a:pos x="126" y="362"/>
                </a:cxn>
                <a:cxn ang="0">
                  <a:pos x="120" y="362"/>
                </a:cxn>
                <a:cxn ang="0">
                  <a:pos x="110" y="352"/>
                </a:cxn>
                <a:cxn ang="0">
                  <a:pos x="80" y="244"/>
                </a:cxn>
                <a:cxn ang="0">
                  <a:pos x="60" y="252"/>
                </a:cxn>
                <a:cxn ang="0">
                  <a:pos x="24" y="276"/>
                </a:cxn>
                <a:cxn ang="0">
                  <a:pos x="10" y="292"/>
                </a:cxn>
                <a:cxn ang="0">
                  <a:pos x="2" y="310"/>
                </a:cxn>
                <a:cxn ang="0">
                  <a:pos x="0" y="330"/>
                </a:cxn>
                <a:cxn ang="0">
                  <a:pos x="0" y="354"/>
                </a:cxn>
                <a:cxn ang="0">
                  <a:pos x="0" y="372"/>
                </a:cxn>
                <a:cxn ang="0">
                  <a:pos x="2" y="384"/>
                </a:cxn>
                <a:cxn ang="0">
                  <a:pos x="10" y="396"/>
                </a:cxn>
                <a:cxn ang="0">
                  <a:pos x="20" y="402"/>
                </a:cxn>
                <a:cxn ang="0">
                  <a:pos x="34" y="406"/>
                </a:cxn>
                <a:cxn ang="0">
                  <a:pos x="296" y="406"/>
                </a:cxn>
                <a:cxn ang="0">
                  <a:pos x="308" y="402"/>
                </a:cxn>
                <a:cxn ang="0">
                  <a:pos x="320" y="396"/>
                </a:cxn>
                <a:cxn ang="0">
                  <a:pos x="326" y="384"/>
                </a:cxn>
                <a:cxn ang="0">
                  <a:pos x="330" y="372"/>
                </a:cxn>
                <a:cxn ang="0">
                  <a:pos x="330" y="338"/>
                </a:cxn>
                <a:cxn ang="0">
                  <a:pos x="330" y="330"/>
                </a:cxn>
                <a:cxn ang="0">
                  <a:pos x="326" y="310"/>
                </a:cxn>
                <a:cxn ang="0">
                  <a:pos x="318" y="292"/>
                </a:cxn>
                <a:cxn ang="0">
                  <a:pos x="76" y="88"/>
                </a:cxn>
                <a:cxn ang="0">
                  <a:pos x="78" y="108"/>
                </a:cxn>
                <a:cxn ang="0">
                  <a:pos x="88" y="148"/>
                </a:cxn>
                <a:cxn ang="0">
                  <a:pos x="110" y="186"/>
                </a:cxn>
                <a:cxn ang="0">
                  <a:pos x="126" y="198"/>
                </a:cxn>
                <a:cxn ang="0">
                  <a:pos x="144" y="208"/>
                </a:cxn>
                <a:cxn ang="0">
                  <a:pos x="164" y="210"/>
                </a:cxn>
                <a:cxn ang="0">
                  <a:pos x="174" y="210"/>
                </a:cxn>
                <a:cxn ang="0">
                  <a:pos x="194" y="204"/>
                </a:cxn>
                <a:cxn ang="0">
                  <a:pos x="210" y="192"/>
                </a:cxn>
                <a:cxn ang="0">
                  <a:pos x="230" y="168"/>
                </a:cxn>
                <a:cxn ang="0">
                  <a:pos x="248" y="128"/>
                </a:cxn>
                <a:cxn ang="0">
                  <a:pos x="254" y="88"/>
                </a:cxn>
                <a:cxn ang="0">
                  <a:pos x="252" y="70"/>
                </a:cxn>
                <a:cxn ang="0">
                  <a:pos x="238" y="38"/>
                </a:cxn>
                <a:cxn ang="0">
                  <a:pos x="214" y="14"/>
                </a:cxn>
                <a:cxn ang="0">
                  <a:pos x="182" y="0"/>
                </a:cxn>
                <a:cxn ang="0">
                  <a:pos x="164" y="0"/>
                </a:cxn>
                <a:cxn ang="0">
                  <a:pos x="130" y="6"/>
                </a:cxn>
                <a:cxn ang="0">
                  <a:pos x="102" y="26"/>
                </a:cxn>
                <a:cxn ang="0">
                  <a:pos x="82" y="54"/>
                </a:cxn>
                <a:cxn ang="0">
                  <a:pos x="76" y="88"/>
                </a:cxn>
              </a:cxnLst>
              <a:rect l="0" t="0" r="r" b="b"/>
              <a:pathLst>
                <a:path w="330" h="406">
                  <a:moveTo>
                    <a:pt x="318" y="292"/>
                  </a:moveTo>
                  <a:lnTo>
                    <a:pt x="318" y="292"/>
                  </a:lnTo>
                  <a:lnTo>
                    <a:pt x="304" y="276"/>
                  </a:lnTo>
                  <a:lnTo>
                    <a:pt x="288" y="262"/>
                  </a:lnTo>
                  <a:lnTo>
                    <a:pt x="270" y="252"/>
                  </a:lnTo>
                  <a:lnTo>
                    <a:pt x="248" y="244"/>
                  </a:lnTo>
                  <a:lnTo>
                    <a:pt x="220" y="346"/>
                  </a:lnTo>
                  <a:lnTo>
                    <a:pt x="220" y="346"/>
                  </a:lnTo>
                  <a:lnTo>
                    <a:pt x="218" y="352"/>
                  </a:lnTo>
                  <a:lnTo>
                    <a:pt x="214" y="358"/>
                  </a:lnTo>
                  <a:lnTo>
                    <a:pt x="210" y="362"/>
                  </a:lnTo>
                  <a:lnTo>
                    <a:pt x="202" y="362"/>
                  </a:lnTo>
                  <a:lnTo>
                    <a:pt x="202" y="362"/>
                  </a:lnTo>
                  <a:lnTo>
                    <a:pt x="196" y="362"/>
                  </a:lnTo>
                  <a:lnTo>
                    <a:pt x="190" y="358"/>
                  </a:lnTo>
                  <a:lnTo>
                    <a:pt x="186" y="352"/>
                  </a:lnTo>
                  <a:lnTo>
                    <a:pt x="186" y="346"/>
                  </a:lnTo>
                  <a:lnTo>
                    <a:pt x="186" y="266"/>
                  </a:lnTo>
                  <a:lnTo>
                    <a:pt x="186" y="266"/>
                  </a:lnTo>
                  <a:lnTo>
                    <a:pt x="184" y="258"/>
                  </a:lnTo>
                  <a:lnTo>
                    <a:pt x="180" y="250"/>
                  </a:lnTo>
                  <a:lnTo>
                    <a:pt x="172" y="246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56" y="246"/>
                  </a:lnTo>
                  <a:lnTo>
                    <a:pt x="150" y="250"/>
                  </a:lnTo>
                  <a:lnTo>
                    <a:pt x="144" y="258"/>
                  </a:lnTo>
                  <a:lnTo>
                    <a:pt x="144" y="266"/>
                  </a:lnTo>
                  <a:lnTo>
                    <a:pt x="144" y="346"/>
                  </a:lnTo>
                  <a:lnTo>
                    <a:pt x="144" y="346"/>
                  </a:lnTo>
                  <a:lnTo>
                    <a:pt x="142" y="352"/>
                  </a:lnTo>
                  <a:lnTo>
                    <a:pt x="138" y="358"/>
                  </a:lnTo>
                  <a:lnTo>
                    <a:pt x="132" y="362"/>
                  </a:lnTo>
                  <a:lnTo>
                    <a:pt x="126" y="362"/>
                  </a:lnTo>
                  <a:lnTo>
                    <a:pt x="126" y="362"/>
                  </a:lnTo>
                  <a:lnTo>
                    <a:pt x="120" y="362"/>
                  </a:lnTo>
                  <a:lnTo>
                    <a:pt x="114" y="358"/>
                  </a:lnTo>
                  <a:lnTo>
                    <a:pt x="110" y="352"/>
                  </a:lnTo>
                  <a:lnTo>
                    <a:pt x="110" y="346"/>
                  </a:lnTo>
                  <a:lnTo>
                    <a:pt x="80" y="244"/>
                  </a:lnTo>
                  <a:lnTo>
                    <a:pt x="80" y="244"/>
                  </a:lnTo>
                  <a:lnTo>
                    <a:pt x="60" y="252"/>
                  </a:lnTo>
                  <a:lnTo>
                    <a:pt x="40" y="262"/>
                  </a:lnTo>
                  <a:lnTo>
                    <a:pt x="24" y="276"/>
                  </a:lnTo>
                  <a:lnTo>
                    <a:pt x="10" y="292"/>
                  </a:lnTo>
                  <a:lnTo>
                    <a:pt x="10" y="292"/>
                  </a:lnTo>
                  <a:lnTo>
                    <a:pt x="6" y="300"/>
                  </a:lnTo>
                  <a:lnTo>
                    <a:pt x="2" y="31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8"/>
                  </a:lnTo>
                  <a:lnTo>
                    <a:pt x="0" y="354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0" y="378"/>
                  </a:lnTo>
                  <a:lnTo>
                    <a:pt x="2" y="384"/>
                  </a:lnTo>
                  <a:lnTo>
                    <a:pt x="6" y="390"/>
                  </a:lnTo>
                  <a:lnTo>
                    <a:pt x="10" y="396"/>
                  </a:lnTo>
                  <a:lnTo>
                    <a:pt x="14" y="400"/>
                  </a:lnTo>
                  <a:lnTo>
                    <a:pt x="20" y="402"/>
                  </a:lnTo>
                  <a:lnTo>
                    <a:pt x="26" y="404"/>
                  </a:lnTo>
                  <a:lnTo>
                    <a:pt x="34" y="406"/>
                  </a:lnTo>
                  <a:lnTo>
                    <a:pt x="296" y="406"/>
                  </a:lnTo>
                  <a:lnTo>
                    <a:pt x="296" y="406"/>
                  </a:lnTo>
                  <a:lnTo>
                    <a:pt x="302" y="404"/>
                  </a:lnTo>
                  <a:lnTo>
                    <a:pt x="308" y="402"/>
                  </a:lnTo>
                  <a:lnTo>
                    <a:pt x="314" y="400"/>
                  </a:lnTo>
                  <a:lnTo>
                    <a:pt x="320" y="396"/>
                  </a:lnTo>
                  <a:lnTo>
                    <a:pt x="324" y="390"/>
                  </a:lnTo>
                  <a:lnTo>
                    <a:pt x="326" y="384"/>
                  </a:lnTo>
                  <a:lnTo>
                    <a:pt x="328" y="378"/>
                  </a:lnTo>
                  <a:lnTo>
                    <a:pt x="330" y="372"/>
                  </a:lnTo>
                  <a:lnTo>
                    <a:pt x="330" y="354"/>
                  </a:lnTo>
                  <a:lnTo>
                    <a:pt x="330" y="338"/>
                  </a:lnTo>
                  <a:lnTo>
                    <a:pt x="330" y="338"/>
                  </a:lnTo>
                  <a:lnTo>
                    <a:pt x="330" y="330"/>
                  </a:lnTo>
                  <a:lnTo>
                    <a:pt x="330" y="330"/>
                  </a:lnTo>
                  <a:lnTo>
                    <a:pt x="326" y="310"/>
                  </a:lnTo>
                  <a:lnTo>
                    <a:pt x="324" y="300"/>
                  </a:lnTo>
                  <a:lnTo>
                    <a:pt x="318" y="292"/>
                  </a:lnTo>
                  <a:lnTo>
                    <a:pt x="318" y="292"/>
                  </a:lnTo>
                  <a:close/>
                  <a:moveTo>
                    <a:pt x="76" y="88"/>
                  </a:moveTo>
                  <a:lnTo>
                    <a:pt x="76" y="88"/>
                  </a:lnTo>
                  <a:lnTo>
                    <a:pt x="78" y="108"/>
                  </a:lnTo>
                  <a:lnTo>
                    <a:pt x="82" y="128"/>
                  </a:lnTo>
                  <a:lnTo>
                    <a:pt x="88" y="148"/>
                  </a:lnTo>
                  <a:lnTo>
                    <a:pt x="98" y="168"/>
                  </a:lnTo>
                  <a:lnTo>
                    <a:pt x="110" y="186"/>
                  </a:lnTo>
                  <a:lnTo>
                    <a:pt x="118" y="192"/>
                  </a:lnTo>
                  <a:lnTo>
                    <a:pt x="126" y="198"/>
                  </a:lnTo>
                  <a:lnTo>
                    <a:pt x="134" y="204"/>
                  </a:lnTo>
                  <a:lnTo>
                    <a:pt x="144" y="208"/>
                  </a:lnTo>
                  <a:lnTo>
                    <a:pt x="154" y="210"/>
                  </a:lnTo>
                  <a:lnTo>
                    <a:pt x="164" y="210"/>
                  </a:lnTo>
                  <a:lnTo>
                    <a:pt x="164" y="210"/>
                  </a:lnTo>
                  <a:lnTo>
                    <a:pt x="174" y="210"/>
                  </a:lnTo>
                  <a:lnTo>
                    <a:pt x="184" y="208"/>
                  </a:lnTo>
                  <a:lnTo>
                    <a:pt x="194" y="204"/>
                  </a:lnTo>
                  <a:lnTo>
                    <a:pt x="202" y="198"/>
                  </a:lnTo>
                  <a:lnTo>
                    <a:pt x="210" y="192"/>
                  </a:lnTo>
                  <a:lnTo>
                    <a:pt x="218" y="186"/>
                  </a:lnTo>
                  <a:lnTo>
                    <a:pt x="230" y="168"/>
                  </a:lnTo>
                  <a:lnTo>
                    <a:pt x="240" y="148"/>
                  </a:lnTo>
                  <a:lnTo>
                    <a:pt x="248" y="128"/>
                  </a:lnTo>
                  <a:lnTo>
                    <a:pt x="252" y="108"/>
                  </a:lnTo>
                  <a:lnTo>
                    <a:pt x="254" y="88"/>
                  </a:lnTo>
                  <a:lnTo>
                    <a:pt x="254" y="88"/>
                  </a:lnTo>
                  <a:lnTo>
                    <a:pt x="252" y="70"/>
                  </a:lnTo>
                  <a:lnTo>
                    <a:pt x="246" y="54"/>
                  </a:lnTo>
                  <a:lnTo>
                    <a:pt x="238" y="38"/>
                  </a:lnTo>
                  <a:lnTo>
                    <a:pt x="228" y="26"/>
                  </a:lnTo>
                  <a:lnTo>
                    <a:pt x="214" y="14"/>
                  </a:lnTo>
                  <a:lnTo>
                    <a:pt x="200" y="6"/>
                  </a:lnTo>
                  <a:lnTo>
                    <a:pt x="182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6" y="0"/>
                  </a:lnTo>
                  <a:lnTo>
                    <a:pt x="130" y="6"/>
                  </a:lnTo>
                  <a:lnTo>
                    <a:pt x="114" y="14"/>
                  </a:lnTo>
                  <a:lnTo>
                    <a:pt x="102" y="26"/>
                  </a:lnTo>
                  <a:lnTo>
                    <a:pt x="90" y="38"/>
                  </a:lnTo>
                  <a:lnTo>
                    <a:pt x="82" y="54"/>
                  </a:lnTo>
                  <a:lnTo>
                    <a:pt x="78" y="70"/>
                  </a:lnTo>
                  <a:lnTo>
                    <a:pt x="76" y="88"/>
                  </a:lnTo>
                  <a:lnTo>
                    <a:pt x="76" y="8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pic>
        <p:nvPicPr>
          <p:cNvPr id="42" name="图片 4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86" y="464644"/>
            <a:ext cx="1828800" cy="243840"/>
          </a:xfrm>
          <a:prstGeom prst="rect">
            <a:avLst/>
          </a:prstGeom>
        </p:spPr>
      </p:pic>
      <p:grpSp>
        <p:nvGrpSpPr>
          <p:cNvPr id="43" name="组 42"/>
          <p:cNvGrpSpPr/>
          <p:nvPr/>
        </p:nvGrpSpPr>
        <p:grpSpPr>
          <a:xfrm>
            <a:off x="908033" y="1897753"/>
            <a:ext cx="5465789" cy="4196785"/>
            <a:chOff x="908033" y="1897753"/>
            <a:chExt cx="5465789" cy="419678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033" y="1897753"/>
              <a:ext cx="5465789" cy="4196785"/>
            </a:xfrm>
            <a:custGeom>
              <a:avLst/>
              <a:gdLst>
                <a:gd name="connsiteX0" fmla="*/ 3333734 w 3796894"/>
                <a:gd name="connsiteY0" fmla="*/ 158827 h 2914704"/>
                <a:gd name="connsiteX1" fmla="*/ 3333734 w 3796894"/>
                <a:gd name="connsiteY1" fmla="*/ 159782 h 2914704"/>
                <a:gd name="connsiteX2" fmla="*/ 154601 w 3796894"/>
                <a:gd name="connsiteY2" fmla="*/ 159782 h 2914704"/>
                <a:gd name="connsiteX3" fmla="*/ 154601 w 3796894"/>
                <a:gd name="connsiteY3" fmla="*/ 2128067 h 2914704"/>
                <a:gd name="connsiteX4" fmla="*/ 3626221 w 3796894"/>
                <a:gd name="connsiteY4" fmla="*/ 2128067 h 2914704"/>
                <a:gd name="connsiteX5" fmla="*/ 3626221 w 3796894"/>
                <a:gd name="connsiteY5" fmla="*/ 2118575 h 2914704"/>
                <a:gd name="connsiteX6" fmla="*/ 3640861 w 3796894"/>
                <a:gd name="connsiteY6" fmla="*/ 2118575 h 2914704"/>
                <a:gd name="connsiteX7" fmla="*/ 3640861 w 3796894"/>
                <a:gd name="connsiteY7" fmla="*/ 158827 h 2914704"/>
                <a:gd name="connsiteX8" fmla="*/ 0 w 3796894"/>
                <a:gd name="connsiteY8" fmla="*/ 0 h 2914704"/>
                <a:gd name="connsiteX9" fmla="*/ 3796894 w 3796894"/>
                <a:gd name="connsiteY9" fmla="*/ 0 h 2914704"/>
                <a:gd name="connsiteX10" fmla="*/ 3796894 w 3796894"/>
                <a:gd name="connsiteY10" fmla="*/ 2914704 h 2914704"/>
                <a:gd name="connsiteX11" fmla="*/ 0 w 3796894"/>
                <a:gd name="connsiteY11" fmla="*/ 2914704 h 291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6894" h="2914704">
                  <a:moveTo>
                    <a:pt x="3333734" y="158827"/>
                  </a:moveTo>
                  <a:lnTo>
                    <a:pt x="3333734" y="159782"/>
                  </a:lnTo>
                  <a:lnTo>
                    <a:pt x="154601" y="159782"/>
                  </a:lnTo>
                  <a:lnTo>
                    <a:pt x="154601" y="2128067"/>
                  </a:lnTo>
                  <a:lnTo>
                    <a:pt x="3626221" y="2128067"/>
                  </a:lnTo>
                  <a:lnTo>
                    <a:pt x="3626221" y="2118575"/>
                  </a:lnTo>
                  <a:lnTo>
                    <a:pt x="3640861" y="2118575"/>
                  </a:lnTo>
                  <a:lnTo>
                    <a:pt x="3640861" y="158827"/>
                  </a:lnTo>
                  <a:close/>
                  <a:moveTo>
                    <a:pt x="0" y="0"/>
                  </a:moveTo>
                  <a:lnTo>
                    <a:pt x="3796894" y="0"/>
                  </a:lnTo>
                  <a:lnTo>
                    <a:pt x="3796894" y="2914704"/>
                  </a:lnTo>
                  <a:lnTo>
                    <a:pt x="0" y="2914704"/>
                  </a:lnTo>
                  <a:close/>
                </a:path>
              </a:pathLst>
            </a:cu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90"/>
            <a:stretch/>
          </p:blipFill>
          <p:spPr>
            <a:xfrm>
              <a:off x="1060506" y="2079524"/>
              <a:ext cx="5142267" cy="2892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组 223"/>
          <p:cNvGrpSpPr/>
          <p:nvPr/>
        </p:nvGrpSpPr>
        <p:grpSpPr>
          <a:xfrm>
            <a:off x="9270563" y="1712738"/>
            <a:ext cx="1784833" cy="1784833"/>
            <a:chOff x="9270563" y="1712738"/>
            <a:chExt cx="1784833" cy="1784833"/>
          </a:xfrm>
        </p:grpSpPr>
        <p:sp>
          <p:nvSpPr>
            <p:cNvPr id="198" name="Freeform 146"/>
            <p:cNvSpPr>
              <a:spLocks/>
            </p:cNvSpPr>
            <p:nvPr/>
          </p:nvSpPr>
          <p:spPr bwMode="auto">
            <a:xfrm>
              <a:off x="9270563" y="1712738"/>
              <a:ext cx="1784833" cy="1784833"/>
            </a:xfrm>
            <a:custGeom>
              <a:avLst/>
              <a:gdLst/>
              <a:ahLst/>
              <a:cxnLst>
                <a:cxn ang="0">
                  <a:pos x="440" y="0"/>
                </a:cxn>
                <a:cxn ang="0">
                  <a:pos x="530" y="8"/>
                </a:cxn>
                <a:cxn ang="0">
                  <a:pos x="612" y="34"/>
                </a:cxn>
                <a:cxn ang="0">
                  <a:pos x="686" y="74"/>
                </a:cxn>
                <a:cxn ang="0">
                  <a:pos x="752" y="128"/>
                </a:cxn>
                <a:cxn ang="0">
                  <a:pos x="806" y="194"/>
                </a:cxn>
                <a:cxn ang="0">
                  <a:pos x="846" y="268"/>
                </a:cxn>
                <a:cxn ang="0">
                  <a:pos x="872" y="350"/>
                </a:cxn>
                <a:cxn ang="0">
                  <a:pos x="880" y="440"/>
                </a:cxn>
                <a:cxn ang="0">
                  <a:pos x="878" y="484"/>
                </a:cxn>
                <a:cxn ang="0">
                  <a:pos x="862" y="570"/>
                </a:cxn>
                <a:cxn ang="0">
                  <a:pos x="828" y="650"/>
                </a:cxn>
                <a:cxn ang="0">
                  <a:pos x="780" y="720"/>
                </a:cxn>
                <a:cxn ang="0">
                  <a:pos x="720" y="778"/>
                </a:cxn>
                <a:cxn ang="0">
                  <a:pos x="650" y="826"/>
                </a:cxn>
                <a:cxn ang="0">
                  <a:pos x="572" y="860"/>
                </a:cxn>
                <a:cxn ang="0">
                  <a:pos x="486" y="878"/>
                </a:cxn>
                <a:cxn ang="0">
                  <a:pos x="440" y="880"/>
                </a:cxn>
                <a:cxn ang="0">
                  <a:pos x="352" y="870"/>
                </a:cxn>
                <a:cxn ang="0">
                  <a:pos x="270" y="844"/>
                </a:cxn>
                <a:cxn ang="0">
                  <a:pos x="194" y="804"/>
                </a:cxn>
                <a:cxn ang="0">
                  <a:pos x="130" y="750"/>
                </a:cxn>
                <a:cxn ang="0">
                  <a:pos x="76" y="686"/>
                </a:cxn>
                <a:cxn ang="0">
                  <a:pos x="36" y="610"/>
                </a:cxn>
                <a:cxn ang="0">
                  <a:pos x="10" y="528"/>
                </a:cxn>
                <a:cxn ang="0">
                  <a:pos x="0" y="440"/>
                </a:cxn>
                <a:cxn ang="0">
                  <a:pos x="4" y="394"/>
                </a:cxn>
                <a:cxn ang="0">
                  <a:pos x="20" y="308"/>
                </a:cxn>
                <a:cxn ang="0">
                  <a:pos x="54" y="230"/>
                </a:cxn>
                <a:cxn ang="0">
                  <a:pos x="102" y="160"/>
                </a:cxn>
                <a:cxn ang="0">
                  <a:pos x="162" y="100"/>
                </a:cxn>
                <a:cxn ang="0">
                  <a:pos x="232" y="52"/>
                </a:cxn>
                <a:cxn ang="0">
                  <a:pos x="310" y="20"/>
                </a:cxn>
                <a:cxn ang="0">
                  <a:pos x="396" y="2"/>
                </a:cxn>
                <a:cxn ang="0">
                  <a:pos x="440" y="0"/>
                </a:cxn>
              </a:cxnLst>
              <a:rect l="0" t="0" r="r" b="b"/>
              <a:pathLst>
                <a:path w="880" h="880">
                  <a:moveTo>
                    <a:pt x="440" y="0"/>
                  </a:moveTo>
                  <a:lnTo>
                    <a:pt x="440" y="0"/>
                  </a:lnTo>
                  <a:lnTo>
                    <a:pt x="486" y="2"/>
                  </a:lnTo>
                  <a:lnTo>
                    <a:pt x="530" y="8"/>
                  </a:lnTo>
                  <a:lnTo>
                    <a:pt x="572" y="20"/>
                  </a:lnTo>
                  <a:lnTo>
                    <a:pt x="612" y="34"/>
                  </a:lnTo>
                  <a:lnTo>
                    <a:pt x="650" y="52"/>
                  </a:lnTo>
                  <a:lnTo>
                    <a:pt x="686" y="74"/>
                  </a:lnTo>
                  <a:lnTo>
                    <a:pt x="720" y="100"/>
                  </a:lnTo>
                  <a:lnTo>
                    <a:pt x="752" y="128"/>
                  </a:lnTo>
                  <a:lnTo>
                    <a:pt x="780" y="160"/>
                  </a:lnTo>
                  <a:lnTo>
                    <a:pt x="806" y="194"/>
                  </a:lnTo>
                  <a:lnTo>
                    <a:pt x="828" y="230"/>
                  </a:lnTo>
                  <a:lnTo>
                    <a:pt x="846" y="268"/>
                  </a:lnTo>
                  <a:lnTo>
                    <a:pt x="862" y="308"/>
                  </a:lnTo>
                  <a:lnTo>
                    <a:pt x="872" y="350"/>
                  </a:lnTo>
                  <a:lnTo>
                    <a:pt x="878" y="394"/>
                  </a:lnTo>
                  <a:lnTo>
                    <a:pt x="880" y="440"/>
                  </a:lnTo>
                  <a:lnTo>
                    <a:pt x="880" y="440"/>
                  </a:lnTo>
                  <a:lnTo>
                    <a:pt x="878" y="484"/>
                  </a:lnTo>
                  <a:lnTo>
                    <a:pt x="872" y="528"/>
                  </a:lnTo>
                  <a:lnTo>
                    <a:pt x="862" y="570"/>
                  </a:lnTo>
                  <a:lnTo>
                    <a:pt x="846" y="610"/>
                  </a:lnTo>
                  <a:lnTo>
                    <a:pt x="828" y="650"/>
                  </a:lnTo>
                  <a:lnTo>
                    <a:pt x="806" y="686"/>
                  </a:lnTo>
                  <a:lnTo>
                    <a:pt x="780" y="720"/>
                  </a:lnTo>
                  <a:lnTo>
                    <a:pt x="752" y="750"/>
                  </a:lnTo>
                  <a:lnTo>
                    <a:pt x="720" y="778"/>
                  </a:lnTo>
                  <a:lnTo>
                    <a:pt x="686" y="804"/>
                  </a:lnTo>
                  <a:lnTo>
                    <a:pt x="650" y="826"/>
                  </a:lnTo>
                  <a:lnTo>
                    <a:pt x="612" y="844"/>
                  </a:lnTo>
                  <a:lnTo>
                    <a:pt x="572" y="860"/>
                  </a:lnTo>
                  <a:lnTo>
                    <a:pt x="530" y="870"/>
                  </a:lnTo>
                  <a:lnTo>
                    <a:pt x="486" y="87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396" y="878"/>
                  </a:lnTo>
                  <a:lnTo>
                    <a:pt x="352" y="870"/>
                  </a:lnTo>
                  <a:lnTo>
                    <a:pt x="310" y="860"/>
                  </a:lnTo>
                  <a:lnTo>
                    <a:pt x="270" y="844"/>
                  </a:lnTo>
                  <a:lnTo>
                    <a:pt x="232" y="826"/>
                  </a:lnTo>
                  <a:lnTo>
                    <a:pt x="194" y="804"/>
                  </a:lnTo>
                  <a:lnTo>
                    <a:pt x="162" y="778"/>
                  </a:lnTo>
                  <a:lnTo>
                    <a:pt x="130" y="750"/>
                  </a:lnTo>
                  <a:lnTo>
                    <a:pt x="102" y="720"/>
                  </a:lnTo>
                  <a:lnTo>
                    <a:pt x="76" y="686"/>
                  </a:lnTo>
                  <a:lnTo>
                    <a:pt x="54" y="650"/>
                  </a:lnTo>
                  <a:lnTo>
                    <a:pt x="36" y="610"/>
                  </a:lnTo>
                  <a:lnTo>
                    <a:pt x="20" y="570"/>
                  </a:lnTo>
                  <a:lnTo>
                    <a:pt x="10" y="528"/>
                  </a:lnTo>
                  <a:lnTo>
                    <a:pt x="4" y="484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4" y="394"/>
                  </a:lnTo>
                  <a:lnTo>
                    <a:pt x="10" y="350"/>
                  </a:lnTo>
                  <a:lnTo>
                    <a:pt x="20" y="308"/>
                  </a:lnTo>
                  <a:lnTo>
                    <a:pt x="36" y="268"/>
                  </a:lnTo>
                  <a:lnTo>
                    <a:pt x="54" y="230"/>
                  </a:lnTo>
                  <a:lnTo>
                    <a:pt x="76" y="194"/>
                  </a:lnTo>
                  <a:lnTo>
                    <a:pt x="102" y="160"/>
                  </a:lnTo>
                  <a:lnTo>
                    <a:pt x="130" y="128"/>
                  </a:lnTo>
                  <a:lnTo>
                    <a:pt x="162" y="100"/>
                  </a:lnTo>
                  <a:lnTo>
                    <a:pt x="194" y="74"/>
                  </a:lnTo>
                  <a:lnTo>
                    <a:pt x="232" y="52"/>
                  </a:lnTo>
                  <a:lnTo>
                    <a:pt x="270" y="34"/>
                  </a:lnTo>
                  <a:lnTo>
                    <a:pt x="310" y="20"/>
                  </a:lnTo>
                  <a:lnTo>
                    <a:pt x="352" y="8"/>
                  </a:lnTo>
                  <a:lnTo>
                    <a:pt x="396" y="2"/>
                  </a:lnTo>
                  <a:lnTo>
                    <a:pt x="440" y="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0" name="组 219"/>
            <p:cNvGrpSpPr/>
            <p:nvPr/>
          </p:nvGrpSpPr>
          <p:grpSpPr>
            <a:xfrm>
              <a:off x="9647812" y="2102156"/>
              <a:ext cx="1038448" cy="1022223"/>
              <a:chOff x="9647812" y="2102156"/>
              <a:chExt cx="1038448" cy="1022223"/>
            </a:xfrm>
          </p:grpSpPr>
          <p:sp>
            <p:nvSpPr>
              <p:cNvPr id="199" name="Freeform 147"/>
              <p:cNvSpPr>
                <a:spLocks/>
              </p:cNvSpPr>
              <p:nvPr/>
            </p:nvSpPr>
            <p:spPr bwMode="auto">
              <a:xfrm>
                <a:off x="9939875" y="2288752"/>
                <a:ext cx="502998" cy="527337"/>
              </a:xfrm>
              <a:custGeom>
                <a:avLst/>
                <a:gdLst/>
                <a:ahLst/>
                <a:cxnLst>
                  <a:cxn ang="0">
                    <a:pos x="236" y="76"/>
                  </a:cxn>
                  <a:cxn ang="0">
                    <a:pos x="236" y="76"/>
                  </a:cxn>
                  <a:cxn ang="0">
                    <a:pos x="228" y="82"/>
                  </a:cxn>
                  <a:cxn ang="0">
                    <a:pos x="224" y="90"/>
                  </a:cxn>
                  <a:cxn ang="0">
                    <a:pos x="224" y="96"/>
                  </a:cxn>
                  <a:cxn ang="0">
                    <a:pos x="224" y="106"/>
                  </a:cxn>
                  <a:cxn ang="0">
                    <a:pos x="224" y="116"/>
                  </a:cxn>
                  <a:cxn ang="0">
                    <a:pos x="208" y="116"/>
                  </a:cxn>
                  <a:cxn ang="0">
                    <a:pos x="208" y="20"/>
                  </a:cxn>
                  <a:cxn ang="0">
                    <a:pos x="208" y="20"/>
                  </a:cxn>
                  <a:cxn ang="0">
                    <a:pos x="184" y="24"/>
                  </a:cxn>
                  <a:cxn ang="0">
                    <a:pos x="160" y="26"/>
                  </a:cxn>
                  <a:cxn ang="0">
                    <a:pos x="136" y="28"/>
                  </a:cxn>
                  <a:cxn ang="0">
                    <a:pos x="112" y="28"/>
                  </a:cxn>
                  <a:cxn ang="0">
                    <a:pos x="112" y="28"/>
                  </a:cxn>
                  <a:cxn ang="0">
                    <a:pos x="112" y="28"/>
                  </a:cxn>
                  <a:cxn ang="0">
                    <a:pos x="86" y="26"/>
                  </a:cxn>
                  <a:cxn ang="0">
                    <a:pos x="60" y="20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0"/>
                  </a:cxn>
                  <a:cxn ang="0">
                    <a:pos x="16" y="116"/>
                  </a:cxn>
                  <a:cxn ang="0">
                    <a:pos x="0" y="116"/>
                  </a:cxn>
                  <a:cxn ang="0">
                    <a:pos x="0" y="140"/>
                  </a:cxn>
                  <a:cxn ang="0">
                    <a:pos x="32" y="220"/>
                  </a:cxn>
                  <a:cxn ang="0">
                    <a:pos x="72" y="252"/>
                  </a:cxn>
                  <a:cxn ang="0">
                    <a:pos x="72" y="252"/>
                  </a:cxn>
                  <a:cxn ang="0">
                    <a:pos x="80" y="258"/>
                  </a:cxn>
                  <a:cxn ang="0">
                    <a:pos x="90" y="260"/>
                  </a:cxn>
                  <a:cxn ang="0">
                    <a:pos x="112" y="260"/>
                  </a:cxn>
                  <a:cxn ang="0">
                    <a:pos x="132" y="260"/>
                  </a:cxn>
                  <a:cxn ang="0">
                    <a:pos x="132" y="260"/>
                  </a:cxn>
                  <a:cxn ang="0">
                    <a:pos x="142" y="258"/>
                  </a:cxn>
                  <a:cxn ang="0">
                    <a:pos x="150" y="252"/>
                  </a:cxn>
                  <a:cxn ang="0">
                    <a:pos x="192" y="220"/>
                  </a:cxn>
                  <a:cxn ang="0">
                    <a:pos x="216" y="156"/>
                  </a:cxn>
                  <a:cxn ang="0">
                    <a:pos x="216" y="156"/>
                  </a:cxn>
                  <a:cxn ang="0">
                    <a:pos x="224" y="154"/>
                  </a:cxn>
                  <a:cxn ang="0">
                    <a:pos x="232" y="148"/>
                  </a:cxn>
                  <a:cxn ang="0">
                    <a:pos x="236" y="142"/>
                  </a:cxn>
                  <a:cxn ang="0">
                    <a:pos x="240" y="134"/>
                  </a:cxn>
                  <a:cxn ang="0">
                    <a:pos x="246" y="114"/>
                  </a:cxn>
                  <a:cxn ang="0">
                    <a:pos x="248" y="94"/>
                  </a:cxn>
                  <a:cxn ang="0">
                    <a:pos x="248" y="94"/>
                  </a:cxn>
                  <a:cxn ang="0">
                    <a:pos x="246" y="88"/>
                  </a:cxn>
                  <a:cxn ang="0">
                    <a:pos x="244" y="84"/>
                  </a:cxn>
                  <a:cxn ang="0">
                    <a:pos x="240" y="80"/>
                  </a:cxn>
                  <a:cxn ang="0">
                    <a:pos x="236" y="76"/>
                  </a:cxn>
                  <a:cxn ang="0">
                    <a:pos x="236" y="76"/>
                  </a:cxn>
                </a:cxnLst>
                <a:rect l="0" t="0" r="r" b="b"/>
                <a:pathLst>
                  <a:path w="248" h="260">
                    <a:moveTo>
                      <a:pt x="236" y="76"/>
                    </a:moveTo>
                    <a:lnTo>
                      <a:pt x="236" y="76"/>
                    </a:lnTo>
                    <a:lnTo>
                      <a:pt x="228" y="82"/>
                    </a:lnTo>
                    <a:lnTo>
                      <a:pt x="224" y="90"/>
                    </a:lnTo>
                    <a:lnTo>
                      <a:pt x="224" y="96"/>
                    </a:lnTo>
                    <a:lnTo>
                      <a:pt x="224" y="106"/>
                    </a:lnTo>
                    <a:lnTo>
                      <a:pt x="224" y="116"/>
                    </a:lnTo>
                    <a:lnTo>
                      <a:pt x="208" y="116"/>
                    </a:lnTo>
                    <a:lnTo>
                      <a:pt x="208" y="20"/>
                    </a:lnTo>
                    <a:lnTo>
                      <a:pt x="208" y="20"/>
                    </a:lnTo>
                    <a:lnTo>
                      <a:pt x="184" y="24"/>
                    </a:lnTo>
                    <a:lnTo>
                      <a:pt x="160" y="26"/>
                    </a:lnTo>
                    <a:lnTo>
                      <a:pt x="136" y="28"/>
                    </a:lnTo>
                    <a:lnTo>
                      <a:pt x="112" y="28"/>
                    </a:lnTo>
                    <a:lnTo>
                      <a:pt x="112" y="28"/>
                    </a:lnTo>
                    <a:lnTo>
                      <a:pt x="112" y="28"/>
                    </a:lnTo>
                    <a:lnTo>
                      <a:pt x="86" y="26"/>
                    </a:lnTo>
                    <a:lnTo>
                      <a:pt x="60" y="20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0"/>
                    </a:lnTo>
                    <a:lnTo>
                      <a:pt x="16" y="116"/>
                    </a:lnTo>
                    <a:lnTo>
                      <a:pt x="0" y="116"/>
                    </a:lnTo>
                    <a:lnTo>
                      <a:pt x="0" y="140"/>
                    </a:lnTo>
                    <a:lnTo>
                      <a:pt x="32" y="220"/>
                    </a:lnTo>
                    <a:lnTo>
                      <a:pt x="72" y="252"/>
                    </a:lnTo>
                    <a:lnTo>
                      <a:pt x="72" y="252"/>
                    </a:lnTo>
                    <a:lnTo>
                      <a:pt x="80" y="258"/>
                    </a:lnTo>
                    <a:lnTo>
                      <a:pt x="90" y="260"/>
                    </a:lnTo>
                    <a:lnTo>
                      <a:pt x="112" y="260"/>
                    </a:lnTo>
                    <a:lnTo>
                      <a:pt x="132" y="260"/>
                    </a:lnTo>
                    <a:lnTo>
                      <a:pt x="132" y="260"/>
                    </a:lnTo>
                    <a:lnTo>
                      <a:pt x="142" y="258"/>
                    </a:lnTo>
                    <a:lnTo>
                      <a:pt x="150" y="252"/>
                    </a:lnTo>
                    <a:lnTo>
                      <a:pt x="192" y="220"/>
                    </a:lnTo>
                    <a:lnTo>
                      <a:pt x="216" y="156"/>
                    </a:lnTo>
                    <a:lnTo>
                      <a:pt x="216" y="156"/>
                    </a:lnTo>
                    <a:lnTo>
                      <a:pt x="224" y="154"/>
                    </a:lnTo>
                    <a:lnTo>
                      <a:pt x="232" y="148"/>
                    </a:lnTo>
                    <a:lnTo>
                      <a:pt x="236" y="142"/>
                    </a:lnTo>
                    <a:lnTo>
                      <a:pt x="240" y="134"/>
                    </a:lnTo>
                    <a:lnTo>
                      <a:pt x="246" y="114"/>
                    </a:lnTo>
                    <a:lnTo>
                      <a:pt x="248" y="94"/>
                    </a:lnTo>
                    <a:lnTo>
                      <a:pt x="248" y="94"/>
                    </a:lnTo>
                    <a:lnTo>
                      <a:pt x="246" y="88"/>
                    </a:lnTo>
                    <a:lnTo>
                      <a:pt x="244" y="84"/>
                    </a:lnTo>
                    <a:lnTo>
                      <a:pt x="240" y="80"/>
                    </a:lnTo>
                    <a:lnTo>
                      <a:pt x="236" y="76"/>
                    </a:lnTo>
                    <a:lnTo>
                      <a:pt x="236" y="76"/>
                    </a:lnTo>
                    <a:close/>
                  </a:path>
                </a:pathLst>
              </a:custGeom>
              <a:solidFill>
                <a:srgbClr val="FBC8C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8"/>
              <p:cNvSpPr>
                <a:spLocks/>
              </p:cNvSpPr>
              <p:nvPr/>
            </p:nvSpPr>
            <p:spPr bwMode="auto">
              <a:xfrm>
                <a:off x="10004778" y="2734961"/>
                <a:ext cx="324515" cy="194709"/>
              </a:xfrm>
              <a:custGeom>
                <a:avLst/>
                <a:gdLst/>
                <a:ahLst/>
                <a:cxnLst>
                  <a:cxn ang="0">
                    <a:pos x="100" y="40"/>
                  </a:cxn>
                  <a:cxn ang="0">
                    <a:pos x="80" y="40"/>
                  </a:cxn>
                  <a:cxn ang="0">
                    <a:pos x="58" y="40"/>
                  </a:cxn>
                  <a:cxn ang="0">
                    <a:pos x="58" y="40"/>
                  </a:cxn>
                  <a:cxn ang="0">
                    <a:pos x="48" y="38"/>
                  </a:cxn>
                  <a:cxn ang="0">
                    <a:pos x="40" y="32"/>
                  </a:cxn>
                  <a:cxn ang="0">
                    <a:pos x="0" y="0"/>
                  </a:cxn>
                  <a:cxn ang="0">
                    <a:pos x="0" y="32"/>
                  </a:cxn>
                  <a:cxn ang="0">
                    <a:pos x="80" y="96"/>
                  </a:cxn>
                  <a:cxn ang="0">
                    <a:pos x="80" y="96"/>
                  </a:cxn>
                  <a:cxn ang="0">
                    <a:pos x="80" y="96"/>
                  </a:cxn>
                  <a:cxn ang="0">
                    <a:pos x="80" y="96"/>
                  </a:cxn>
                  <a:cxn ang="0">
                    <a:pos x="80" y="96"/>
                  </a:cxn>
                  <a:cxn ang="0">
                    <a:pos x="160" y="32"/>
                  </a:cxn>
                  <a:cxn ang="0">
                    <a:pos x="160" y="0"/>
                  </a:cxn>
                  <a:cxn ang="0">
                    <a:pos x="118" y="32"/>
                  </a:cxn>
                  <a:cxn ang="0">
                    <a:pos x="118" y="32"/>
                  </a:cxn>
                  <a:cxn ang="0">
                    <a:pos x="110" y="38"/>
                  </a:cxn>
                  <a:cxn ang="0">
                    <a:pos x="100" y="40"/>
                  </a:cxn>
                  <a:cxn ang="0">
                    <a:pos x="100" y="40"/>
                  </a:cxn>
                </a:cxnLst>
                <a:rect l="0" t="0" r="r" b="b"/>
                <a:pathLst>
                  <a:path w="160" h="96">
                    <a:moveTo>
                      <a:pt x="100" y="40"/>
                    </a:moveTo>
                    <a:lnTo>
                      <a:pt x="80" y="40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48" y="38"/>
                    </a:lnTo>
                    <a:lnTo>
                      <a:pt x="40" y="32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80" y="96"/>
                    </a:lnTo>
                    <a:lnTo>
                      <a:pt x="80" y="96"/>
                    </a:lnTo>
                    <a:lnTo>
                      <a:pt x="80" y="96"/>
                    </a:lnTo>
                    <a:lnTo>
                      <a:pt x="80" y="96"/>
                    </a:lnTo>
                    <a:lnTo>
                      <a:pt x="80" y="96"/>
                    </a:lnTo>
                    <a:lnTo>
                      <a:pt x="160" y="32"/>
                    </a:lnTo>
                    <a:lnTo>
                      <a:pt x="160" y="0"/>
                    </a:lnTo>
                    <a:lnTo>
                      <a:pt x="118" y="32"/>
                    </a:lnTo>
                    <a:lnTo>
                      <a:pt x="118" y="32"/>
                    </a:lnTo>
                    <a:lnTo>
                      <a:pt x="110" y="38"/>
                    </a:lnTo>
                    <a:lnTo>
                      <a:pt x="100" y="40"/>
                    </a:lnTo>
                    <a:lnTo>
                      <a:pt x="100" y="40"/>
                    </a:lnTo>
                    <a:close/>
                  </a:path>
                </a:pathLst>
              </a:custGeom>
              <a:solidFill>
                <a:srgbClr val="F7B4B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49"/>
              <p:cNvSpPr>
                <a:spLocks/>
              </p:cNvSpPr>
              <p:nvPr/>
            </p:nvSpPr>
            <p:spPr bwMode="auto">
              <a:xfrm>
                <a:off x="10004778" y="2734961"/>
                <a:ext cx="162258" cy="194709"/>
              </a:xfrm>
              <a:custGeom>
                <a:avLst/>
                <a:gdLst/>
                <a:ahLst/>
                <a:cxnLst>
                  <a:cxn ang="0">
                    <a:pos x="40" y="32"/>
                  </a:cxn>
                  <a:cxn ang="0">
                    <a:pos x="0" y="0"/>
                  </a:cxn>
                  <a:cxn ang="0">
                    <a:pos x="0" y="32"/>
                  </a:cxn>
                  <a:cxn ang="0">
                    <a:pos x="80" y="96"/>
                  </a:cxn>
                  <a:cxn ang="0">
                    <a:pos x="80" y="96"/>
                  </a:cxn>
                  <a:cxn ang="0">
                    <a:pos x="80" y="96"/>
                  </a:cxn>
                  <a:cxn ang="0">
                    <a:pos x="80" y="40"/>
                  </a:cxn>
                  <a:cxn ang="0">
                    <a:pos x="58" y="40"/>
                  </a:cxn>
                  <a:cxn ang="0">
                    <a:pos x="58" y="40"/>
                  </a:cxn>
                  <a:cxn ang="0">
                    <a:pos x="48" y="38"/>
                  </a:cxn>
                  <a:cxn ang="0">
                    <a:pos x="40" y="32"/>
                  </a:cxn>
                  <a:cxn ang="0">
                    <a:pos x="40" y="32"/>
                  </a:cxn>
                </a:cxnLst>
                <a:rect l="0" t="0" r="r" b="b"/>
                <a:pathLst>
                  <a:path w="80" h="96">
                    <a:moveTo>
                      <a:pt x="40" y="32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80" y="96"/>
                    </a:lnTo>
                    <a:lnTo>
                      <a:pt x="80" y="96"/>
                    </a:lnTo>
                    <a:lnTo>
                      <a:pt x="80" y="96"/>
                    </a:lnTo>
                    <a:lnTo>
                      <a:pt x="80" y="40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48" y="38"/>
                    </a:lnTo>
                    <a:lnTo>
                      <a:pt x="40" y="32"/>
                    </a:lnTo>
                    <a:lnTo>
                      <a:pt x="40" y="32"/>
                    </a:lnTo>
                    <a:close/>
                  </a:path>
                </a:pathLst>
              </a:custGeom>
              <a:solidFill>
                <a:srgbClr val="FBC8C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50"/>
              <p:cNvSpPr>
                <a:spLocks/>
              </p:cNvSpPr>
              <p:nvPr/>
            </p:nvSpPr>
            <p:spPr bwMode="auto">
              <a:xfrm>
                <a:off x="9891198" y="2288752"/>
                <a:ext cx="275838" cy="527337"/>
              </a:xfrm>
              <a:custGeom>
                <a:avLst/>
                <a:gdLst/>
                <a:ahLst/>
                <a:cxnLst>
                  <a:cxn ang="0">
                    <a:pos x="40" y="116"/>
                  </a:cxn>
                  <a:cxn ang="0">
                    <a:pos x="24" y="116"/>
                  </a:cxn>
                  <a:cxn ang="0">
                    <a:pos x="24" y="106"/>
                  </a:cxn>
                  <a:cxn ang="0">
                    <a:pos x="24" y="106"/>
                  </a:cxn>
                  <a:cxn ang="0">
                    <a:pos x="22" y="96"/>
                  </a:cxn>
                  <a:cxn ang="0">
                    <a:pos x="22" y="90"/>
                  </a:cxn>
                  <a:cxn ang="0">
                    <a:pos x="18" y="82"/>
                  </a:cxn>
                  <a:cxn ang="0">
                    <a:pos x="10" y="76"/>
                  </a:cxn>
                  <a:cxn ang="0">
                    <a:pos x="10" y="76"/>
                  </a:cxn>
                  <a:cxn ang="0">
                    <a:pos x="6" y="80"/>
                  </a:cxn>
                  <a:cxn ang="0">
                    <a:pos x="2" y="84"/>
                  </a:cxn>
                  <a:cxn ang="0">
                    <a:pos x="0" y="8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0" y="114"/>
                  </a:cxn>
                  <a:cxn ang="0">
                    <a:pos x="6" y="134"/>
                  </a:cxn>
                  <a:cxn ang="0">
                    <a:pos x="10" y="142"/>
                  </a:cxn>
                  <a:cxn ang="0">
                    <a:pos x="16" y="148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6" y="220"/>
                  </a:cxn>
                  <a:cxn ang="0">
                    <a:pos x="96" y="252"/>
                  </a:cxn>
                  <a:cxn ang="0">
                    <a:pos x="96" y="252"/>
                  </a:cxn>
                  <a:cxn ang="0">
                    <a:pos x="104" y="258"/>
                  </a:cxn>
                  <a:cxn ang="0">
                    <a:pos x="114" y="260"/>
                  </a:cxn>
                  <a:cxn ang="0">
                    <a:pos x="136" y="260"/>
                  </a:cxn>
                  <a:cxn ang="0">
                    <a:pos x="136" y="28"/>
                  </a:cxn>
                  <a:cxn ang="0">
                    <a:pos x="136" y="28"/>
                  </a:cxn>
                  <a:cxn ang="0">
                    <a:pos x="108" y="24"/>
                  </a:cxn>
                  <a:cxn ang="0">
                    <a:pos x="82" y="20"/>
                  </a:cxn>
                  <a:cxn ang="0">
                    <a:pos x="60" y="10"/>
                  </a:cxn>
                  <a:cxn ang="0">
                    <a:pos x="40" y="0"/>
                  </a:cxn>
                  <a:cxn ang="0">
                    <a:pos x="40" y="116"/>
                  </a:cxn>
                </a:cxnLst>
                <a:rect l="0" t="0" r="r" b="b"/>
                <a:pathLst>
                  <a:path w="136" h="260">
                    <a:moveTo>
                      <a:pt x="40" y="116"/>
                    </a:moveTo>
                    <a:lnTo>
                      <a:pt x="24" y="116"/>
                    </a:lnTo>
                    <a:lnTo>
                      <a:pt x="24" y="106"/>
                    </a:lnTo>
                    <a:lnTo>
                      <a:pt x="24" y="106"/>
                    </a:lnTo>
                    <a:lnTo>
                      <a:pt x="22" y="96"/>
                    </a:lnTo>
                    <a:lnTo>
                      <a:pt x="22" y="90"/>
                    </a:lnTo>
                    <a:lnTo>
                      <a:pt x="18" y="82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6" y="80"/>
                    </a:lnTo>
                    <a:lnTo>
                      <a:pt x="2" y="84"/>
                    </a:lnTo>
                    <a:lnTo>
                      <a:pt x="0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114"/>
                    </a:lnTo>
                    <a:lnTo>
                      <a:pt x="6" y="134"/>
                    </a:lnTo>
                    <a:lnTo>
                      <a:pt x="10" y="142"/>
                    </a:lnTo>
                    <a:lnTo>
                      <a:pt x="16" y="148"/>
                    </a:lnTo>
                    <a:lnTo>
                      <a:pt x="22" y="154"/>
                    </a:lnTo>
                    <a:lnTo>
                      <a:pt x="30" y="156"/>
                    </a:lnTo>
                    <a:lnTo>
                      <a:pt x="56" y="220"/>
                    </a:lnTo>
                    <a:lnTo>
                      <a:pt x="96" y="252"/>
                    </a:lnTo>
                    <a:lnTo>
                      <a:pt x="96" y="252"/>
                    </a:lnTo>
                    <a:lnTo>
                      <a:pt x="104" y="258"/>
                    </a:lnTo>
                    <a:lnTo>
                      <a:pt x="114" y="260"/>
                    </a:lnTo>
                    <a:lnTo>
                      <a:pt x="136" y="260"/>
                    </a:lnTo>
                    <a:lnTo>
                      <a:pt x="136" y="28"/>
                    </a:lnTo>
                    <a:lnTo>
                      <a:pt x="136" y="28"/>
                    </a:lnTo>
                    <a:lnTo>
                      <a:pt x="108" y="24"/>
                    </a:lnTo>
                    <a:lnTo>
                      <a:pt x="82" y="20"/>
                    </a:lnTo>
                    <a:lnTo>
                      <a:pt x="60" y="10"/>
                    </a:lnTo>
                    <a:lnTo>
                      <a:pt x="40" y="0"/>
                    </a:lnTo>
                    <a:lnTo>
                      <a:pt x="40" y="116"/>
                    </a:lnTo>
                    <a:close/>
                  </a:path>
                </a:pathLst>
              </a:custGeom>
              <a:solidFill>
                <a:srgbClr val="FBD7D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51"/>
              <p:cNvSpPr>
                <a:spLocks/>
              </p:cNvSpPr>
              <p:nvPr/>
            </p:nvSpPr>
            <p:spPr bwMode="auto">
              <a:xfrm>
                <a:off x="9972327" y="2799864"/>
                <a:ext cx="389418" cy="324515"/>
              </a:xfrm>
              <a:custGeom>
                <a:avLst/>
                <a:gdLst/>
                <a:ahLst/>
                <a:cxnLst>
                  <a:cxn ang="0">
                    <a:pos x="48" y="86"/>
                  </a:cxn>
                  <a:cxn ang="0">
                    <a:pos x="96" y="160"/>
                  </a:cxn>
                  <a:cxn ang="0">
                    <a:pos x="142" y="86"/>
                  </a:cxn>
                  <a:cxn ang="0">
                    <a:pos x="192" y="8"/>
                  </a:cxn>
                  <a:cxn ang="0">
                    <a:pos x="176" y="0"/>
                  </a:cxn>
                  <a:cxn ang="0">
                    <a:pos x="96" y="64"/>
                  </a:cxn>
                  <a:cxn ang="0">
                    <a:pos x="16" y="0"/>
                  </a:cxn>
                  <a:cxn ang="0">
                    <a:pos x="0" y="8"/>
                  </a:cxn>
                  <a:cxn ang="0">
                    <a:pos x="48" y="86"/>
                  </a:cxn>
                </a:cxnLst>
                <a:rect l="0" t="0" r="r" b="b"/>
                <a:pathLst>
                  <a:path w="192" h="160">
                    <a:moveTo>
                      <a:pt x="48" y="86"/>
                    </a:moveTo>
                    <a:lnTo>
                      <a:pt x="96" y="160"/>
                    </a:lnTo>
                    <a:lnTo>
                      <a:pt x="142" y="86"/>
                    </a:lnTo>
                    <a:lnTo>
                      <a:pt x="192" y="8"/>
                    </a:lnTo>
                    <a:lnTo>
                      <a:pt x="176" y="0"/>
                    </a:lnTo>
                    <a:lnTo>
                      <a:pt x="96" y="64"/>
                    </a:lnTo>
                    <a:lnTo>
                      <a:pt x="16" y="0"/>
                    </a:lnTo>
                    <a:lnTo>
                      <a:pt x="0" y="8"/>
                    </a:lnTo>
                    <a:lnTo>
                      <a:pt x="48" y="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152"/>
              <p:cNvSpPr>
                <a:spLocks/>
              </p:cNvSpPr>
              <p:nvPr/>
            </p:nvSpPr>
            <p:spPr bwMode="auto">
              <a:xfrm>
                <a:off x="10085907" y="2637606"/>
                <a:ext cx="162258" cy="486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78" y="2"/>
                  </a:cxn>
                  <a:cxn ang="0">
                    <a:pos x="76" y="6"/>
                  </a:cxn>
                  <a:cxn ang="0">
                    <a:pos x="74" y="12"/>
                  </a:cxn>
                  <a:cxn ang="0">
                    <a:pos x="70" y="16"/>
                  </a:cxn>
                  <a:cxn ang="0">
                    <a:pos x="62" y="20"/>
                  </a:cxn>
                  <a:cxn ang="0">
                    <a:pos x="52" y="22"/>
                  </a:cxn>
                  <a:cxn ang="0">
                    <a:pos x="40" y="24"/>
                  </a:cxn>
                  <a:cxn ang="0">
                    <a:pos x="40" y="24"/>
                  </a:cxn>
                  <a:cxn ang="0">
                    <a:pos x="26" y="22"/>
                  </a:cxn>
                  <a:cxn ang="0">
                    <a:pos x="16" y="20"/>
                  </a:cxn>
                  <a:cxn ang="0">
                    <a:pos x="8" y="16"/>
                  </a:cxn>
                  <a:cxn ang="0">
                    <a:pos x="4" y="12"/>
                  </a:cxn>
                  <a:cxn ang="0">
                    <a:pos x="2" y="6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80" h="24">
                    <a:moveTo>
                      <a:pt x="0" y="0"/>
                    </a:moveTo>
                    <a:lnTo>
                      <a:pt x="80" y="0"/>
                    </a:lnTo>
                    <a:lnTo>
                      <a:pt x="80" y="0"/>
                    </a:lnTo>
                    <a:lnTo>
                      <a:pt x="78" y="2"/>
                    </a:lnTo>
                    <a:lnTo>
                      <a:pt x="76" y="6"/>
                    </a:lnTo>
                    <a:lnTo>
                      <a:pt x="74" y="12"/>
                    </a:lnTo>
                    <a:lnTo>
                      <a:pt x="70" y="16"/>
                    </a:lnTo>
                    <a:lnTo>
                      <a:pt x="62" y="20"/>
                    </a:lnTo>
                    <a:lnTo>
                      <a:pt x="52" y="22"/>
                    </a:lnTo>
                    <a:lnTo>
                      <a:pt x="40" y="24"/>
                    </a:lnTo>
                    <a:lnTo>
                      <a:pt x="40" y="24"/>
                    </a:lnTo>
                    <a:lnTo>
                      <a:pt x="26" y="22"/>
                    </a:lnTo>
                    <a:lnTo>
                      <a:pt x="16" y="20"/>
                    </a:lnTo>
                    <a:lnTo>
                      <a:pt x="8" y="16"/>
                    </a:lnTo>
                    <a:lnTo>
                      <a:pt x="4" y="12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939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53"/>
              <p:cNvSpPr>
                <a:spLocks/>
              </p:cNvSpPr>
              <p:nvPr/>
            </p:nvSpPr>
            <p:spPr bwMode="auto">
              <a:xfrm>
                <a:off x="9647812" y="2816089"/>
                <a:ext cx="519224" cy="308289"/>
              </a:xfrm>
              <a:custGeom>
                <a:avLst/>
                <a:gdLst/>
                <a:ahLst/>
                <a:cxnLst>
                  <a:cxn ang="0">
                    <a:pos x="0" y="15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36" y="56"/>
                  </a:cxn>
                  <a:cxn ang="0">
                    <a:pos x="42" y="50"/>
                  </a:cxn>
                  <a:cxn ang="0">
                    <a:pos x="48" y="44"/>
                  </a:cxn>
                  <a:cxn ang="0">
                    <a:pos x="56" y="40"/>
                  </a:cxn>
                  <a:cxn ang="0">
                    <a:pos x="160" y="0"/>
                  </a:cxn>
                  <a:cxn ang="0">
                    <a:pos x="256" y="152"/>
                  </a:cxn>
                  <a:cxn ang="0">
                    <a:pos x="0" y="152"/>
                  </a:cxn>
                </a:cxnLst>
                <a:rect l="0" t="0" r="r" b="b"/>
                <a:pathLst>
                  <a:path w="256" h="152">
                    <a:moveTo>
                      <a:pt x="0" y="152"/>
                    </a:moveTo>
                    <a:lnTo>
                      <a:pt x="32" y="64"/>
                    </a:lnTo>
                    <a:lnTo>
                      <a:pt x="32" y="64"/>
                    </a:lnTo>
                    <a:lnTo>
                      <a:pt x="36" y="56"/>
                    </a:lnTo>
                    <a:lnTo>
                      <a:pt x="42" y="50"/>
                    </a:lnTo>
                    <a:lnTo>
                      <a:pt x="48" y="44"/>
                    </a:lnTo>
                    <a:lnTo>
                      <a:pt x="56" y="40"/>
                    </a:lnTo>
                    <a:lnTo>
                      <a:pt x="160" y="0"/>
                    </a:lnTo>
                    <a:lnTo>
                      <a:pt x="256" y="152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0484A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54"/>
              <p:cNvSpPr>
                <a:spLocks/>
              </p:cNvSpPr>
              <p:nvPr/>
            </p:nvSpPr>
            <p:spPr bwMode="auto">
              <a:xfrm>
                <a:off x="10167036" y="2816089"/>
                <a:ext cx="519224" cy="308289"/>
              </a:xfrm>
              <a:custGeom>
                <a:avLst/>
                <a:gdLst/>
                <a:ahLst/>
                <a:cxnLst>
                  <a:cxn ang="0">
                    <a:pos x="256" y="152"/>
                  </a:cxn>
                  <a:cxn ang="0">
                    <a:pos x="224" y="64"/>
                  </a:cxn>
                  <a:cxn ang="0">
                    <a:pos x="224" y="64"/>
                  </a:cxn>
                  <a:cxn ang="0">
                    <a:pos x="218" y="56"/>
                  </a:cxn>
                  <a:cxn ang="0">
                    <a:pos x="214" y="50"/>
                  </a:cxn>
                  <a:cxn ang="0">
                    <a:pos x="206" y="44"/>
                  </a:cxn>
                  <a:cxn ang="0">
                    <a:pos x="198" y="40"/>
                  </a:cxn>
                  <a:cxn ang="0">
                    <a:pos x="96" y="0"/>
                  </a:cxn>
                  <a:cxn ang="0">
                    <a:pos x="0" y="152"/>
                  </a:cxn>
                  <a:cxn ang="0">
                    <a:pos x="256" y="152"/>
                  </a:cxn>
                </a:cxnLst>
                <a:rect l="0" t="0" r="r" b="b"/>
                <a:pathLst>
                  <a:path w="256" h="152">
                    <a:moveTo>
                      <a:pt x="256" y="152"/>
                    </a:moveTo>
                    <a:lnTo>
                      <a:pt x="224" y="64"/>
                    </a:lnTo>
                    <a:lnTo>
                      <a:pt x="224" y="64"/>
                    </a:lnTo>
                    <a:lnTo>
                      <a:pt x="218" y="56"/>
                    </a:lnTo>
                    <a:lnTo>
                      <a:pt x="214" y="50"/>
                    </a:lnTo>
                    <a:lnTo>
                      <a:pt x="206" y="44"/>
                    </a:lnTo>
                    <a:lnTo>
                      <a:pt x="198" y="40"/>
                    </a:lnTo>
                    <a:lnTo>
                      <a:pt x="96" y="0"/>
                    </a:lnTo>
                    <a:lnTo>
                      <a:pt x="0" y="152"/>
                    </a:lnTo>
                    <a:lnTo>
                      <a:pt x="256" y="152"/>
                    </a:lnTo>
                    <a:close/>
                  </a:path>
                </a:pathLst>
              </a:custGeom>
              <a:solidFill>
                <a:srgbClr val="0484A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5"/>
              <p:cNvSpPr>
                <a:spLocks/>
              </p:cNvSpPr>
              <p:nvPr/>
            </p:nvSpPr>
            <p:spPr bwMode="auto">
              <a:xfrm>
                <a:off x="9923650" y="2816089"/>
                <a:ext cx="243386" cy="308289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88" y="152"/>
                  </a:cxn>
                  <a:cxn ang="0">
                    <a:pos x="120" y="152"/>
                  </a:cxn>
                  <a:cxn ang="0">
                    <a:pos x="108" y="132"/>
                  </a:cxn>
                  <a:cxn ang="0">
                    <a:pos x="24" y="0"/>
                  </a:cxn>
                  <a:cxn ang="0">
                    <a:pos x="0" y="8"/>
                  </a:cxn>
                </a:cxnLst>
                <a:rect l="0" t="0" r="r" b="b"/>
                <a:pathLst>
                  <a:path w="120" h="152">
                    <a:moveTo>
                      <a:pt x="0" y="8"/>
                    </a:moveTo>
                    <a:lnTo>
                      <a:pt x="88" y="152"/>
                    </a:lnTo>
                    <a:lnTo>
                      <a:pt x="120" y="152"/>
                    </a:lnTo>
                    <a:lnTo>
                      <a:pt x="108" y="132"/>
                    </a:lnTo>
                    <a:lnTo>
                      <a:pt x="24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FDAF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56"/>
              <p:cNvSpPr>
                <a:spLocks/>
              </p:cNvSpPr>
              <p:nvPr/>
            </p:nvSpPr>
            <p:spPr bwMode="auto">
              <a:xfrm>
                <a:off x="10167036" y="2816089"/>
                <a:ext cx="243386" cy="308289"/>
              </a:xfrm>
              <a:custGeom>
                <a:avLst/>
                <a:gdLst/>
                <a:ahLst/>
                <a:cxnLst>
                  <a:cxn ang="0">
                    <a:pos x="120" y="8"/>
                  </a:cxn>
                  <a:cxn ang="0">
                    <a:pos x="32" y="152"/>
                  </a:cxn>
                  <a:cxn ang="0">
                    <a:pos x="0" y="152"/>
                  </a:cxn>
                  <a:cxn ang="0">
                    <a:pos x="12" y="132"/>
                  </a:cxn>
                  <a:cxn ang="0">
                    <a:pos x="96" y="0"/>
                  </a:cxn>
                  <a:cxn ang="0">
                    <a:pos x="120" y="8"/>
                  </a:cxn>
                </a:cxnLst>
                <a:rect l="0" t="0" r="r" b="b"/>
                <a:pathLst>
                  <a:path w="120" h="152">
                    <a:moveTo>
                      <a:pt x="120" y="8"/>
                    </a:moveTo>
                    <a:lnTo>
                      <a:pt x="32" y="152"/>
                    </a:lnTo>
                    <a:lnTo>
                      <a:pt x="0" y="152"/>
                    </a:lnTo>
                    <a:lnTo>
                      <a:pt x="12" y="132"/>
                    </a:lnTo>
                    <a:lnTo>
                      <a:pt x="96" y="0"/>
                    </a:lnTo>
                    <a:lnTo>
                      <a:pt x="120" y="8"/>
                    </a:lnTo>
                    <a:close/>
                  </a:path>
                </a:pathLst>
              </a:custGeom>
              <a:solidFill>
                <a:srgbClr val="6FDAF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57"/>
              <p:cNvSpPr>
                <a:spLocks/>
              </p:cNvSpPr>
              <p:nvPr/>
            </p:nvSpPr>
            <p:spPr bwMode="auto">
              <a:xfrm>
                <a:off x="10021004" y="2897218"/>
                <a:ext cx="292064" cy="162258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90" y="24"/>
                  </a:cxn>
                  <a:cxn ang="0">
                    <a:pos x="90" y="24"/>
                  </a:cxn>
                  <a:cxn ang="0">
                    <a:pos x="82" y="18"/>
                  </a:cxn>
                  <a:cxn ang="0">
                    <a:pos x="76" y="16"/>
                  </a:cxn>
                  <a:cxn ang="0">
                    <a:pos x="72" y="16"/>
                  </a:cxn>
                  <a:cxn ang="0">
                    <a:pos x="72" y="16"/>
                  </a:cxn>
                  <a:cxn ang="0">
                    <a:pos x="66" y="16"/>
                  </a:cxn>
                  <a:cxn ang="0">
                    <a:pos x="60" y="18"/>
                  </a:cxn>
                  <a:cxn ang="0">
                    <a:pos x="52" y="24"/>
                  </a:cxn>
                  <a:cxn ang="0">
                    <a:pos x="0" y="0"/>
                  </a:cxn>
                  <a:cxn ang="0">
                    <a:pos x="0" y="80"/>
                  </a:cxn>
                  <a:cxn ang="0">
                    <a:pos x="52" y="54"/>
                  </a:cxn>
                  <a:cxn ang="0">
                    <a:pos x="52" y="54"/>
                  </a:cxn>
                  <a:cxn ang="0">
                    <a:pos x="60" y="60"/>
                  </a:cxn>
                  <a:cxn ang="0">
                    <a:pos x="66" y="62"/>
                  </a:cxn>
                  <a:cxn ang="0">
                    <a:pos x="72" y="64"/>
                  </a:cxn>
                  <a:cxn ang="0">
                    <a:pos x="72" y="64"/>
                  </a:cxn>
                  <a:cxn ang="0">
                    <a:pos x="76" y="62"/>
                  </a:cxn>
                  <a:cxn ang="0">
                    <a:pos x="82" y="60"/>
                  </a:cxn>
                  <a:cxn ang="0">
                    <a:pos x="90" y="54"/>
                  </a:cxn>
                  <a:cxn ang="0">
                    <a:pos x="144" y="80"/>
                  </a:cxn>
                  <a:cxn ang="0">
                    <a:pos x="144" y="0"/>
                  </a:cxn>
                </a:cxnLst>
                <a:rect l="0" t="0" r="r" b="b"/>
                <a:pathLst>
                  <a:path w="144" h="80">
                    <a:moveTo>
                      <a:pt x="144" y="0"/>
                    </a:moveTo>
                    <a:lnTo>
                      <a:pt x="90" y="24"/>
                    </a:lnTo>
                    <a:lnTo>
                      <a:pt x="90" y="24"/>
                    </a:lnTo>
                    <a:lnTo>
                      <a:pt x="82" y="18"/>
                    </a:lnTo>
                    <a:lnTo>
                      <a:pt x="76" y="16"/>
                    </a:lnTo>
                    <a:lnTo>
                      <a:pt x="72" y="16"/>
                    </a:lnTo>
                    <a:lnTo>
                      <a:pt x="72" y="16"/>
                    </a:lnTo>
                    <a:lnTo>
                      <a:pt x="66" y="16"/>
                    </a:lnTo>
                    <a:lnTo>
                      <a:pt x="60" y="18"/>
                    </a:lnTo>
                    <a:lnTo>
                      <a:pt x="52" y="24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52" y="54"/>
                    </a:lnTo>
                    <a:lnTo>
                      <a:pt x="52" y="54"/>
                    </a:lnTo>
                    <a:lnTo>
                      <a:pt x="60" y="60"/>
                    </a:lnTo>
                    <a:lnTo>
                      <a:pt x="66" y="62"/>
                    </a:lnTo>
                    <a:lnTo>
                      <a:pt x="72" y="64"/>
                    </a:lnTo>
                    <a:lnTo>
                      <a:pt x="72" y="64"/>
                    </a:lnTo>
                    <a:lnTo>
                      <a:pt x="76" y="62"/>
                    </a:lnTo>
                    <a:lnTo>
                      <a:pt x="82" y="60"/>
                    </a:lnTo>
                    <a:lnTo>
                      <a:pt x="90" y="54"/>
                    </a:lnTo>
                    <a:lnTo>
                      <a:pt x="144" y="8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DF2C2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58"/>
              <p:cNvSpPr>
                <a:spLocks/>
              </p:cNvSpPr>
              <p:nvPr/>
            </p:nvSpPr>
            <p:spPr bwMode="auto">
              <a:xfrm>
                <a:off x="9972327" y="2377994"/>
                <a:ext cx="389418" cy="17848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30" y="2"/>
                  </a:cxn>
                  <a:cxn ang="0">
                    <a:pos x="116" y="12"/>
                  </a:cxn>
                  <a:cxn ang="0">
                    <a:pos x="106" y="8"/>
                  </a:cxn>
                  <a:cxn ang="0">
                    <a:pos x="84" y="8"/>
                  </a:cxn>
                  <a:cxn ang="0">
                    <a:pos x="74" y="12"/>
                  </a:cxn>
                  <a:cxn ang="0">
                    <a:pos x="60" y="2"/>
                  </a:cxn>
                  <a:cxn ang="0">
                    <a:pos x="44" y="0"/>
                  </a:cxn>
                  <a:cxn ang="0">
                    <a:pos x="34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34"/>
                  </a:cxn>
                  <a:cxn ang="0">
                    <a:pos x="0" y="44"/>
                  </a:cxn>
                  <a:cxn ang="0">
                    <a:pos x="2" y="60"/>
                  </a:cxn>
                  <a:cxn ang="0">
                    <a:pos x="12" y="74"/>
                  </a:cxn>
                  <a:cxn ang="0">
                    <a:pos x="26" y="84"/>
                  </a:cxn>
                  <a:cxn ang="0">
                    <a:pos x="44" y="88"/>
                  </a:cxn>
                  <a:cxn ang="0">
                    <a:pos x="52" y="86"/>
                  </a:cxn>
                  <a:cxn ang="0">
                    <a:pos x="68" y="80"/>
                  </a:cxn>
                  <a:cxn ang="0">
                    <a:pos x="80" y="68"/>
                  </a:cxn>
                  <a:cxn ang="0">
                    <a:pos x="86" y="52"/>
                  </a:cxn>
                  <a:cxn ang="0">
                    <a:pos x="88" y="44"/>
                  </a:cxn>
                  <a:cxn ang="0">
                    <a:pos x="82" y="24"/>
                  </a:cxn>
                  <a:cxn ang="0">
                    <a:pos x="88" y="22"/>
                  </a:cxn>
                  <a:cxn ang="0">
                    <a:pos x="102" y="22"/>
                  </a:cxn>
                  <a:cxn ang="0">
                    <a:pos x="108" y="24"/>
                  </a:cxn>
                  <a:cxn ang="0">
                    <a:pos x="104" y="44"/>
                  </a:cxn>
                  <a:cxn ang="0">
                    <a:pos x="104" y="52"/>
                  </a:cxn>
                  <a:cxn ang="0">
                    <a:pos x="110" y="68"/>
                  </a:cxn>
                  <a:cxn ang="0">
                    <a:pos x="122" y="80"/>
                  </a:cxn>
                  <a:cxn ang="0">
                    <a:pos x="138" y="86"/>
                  </a:cxn>
                  <a:cxn ang="0">
                    <a:pos x="148" y="88"/>
                  </a:cxn>
                  <a:cxn ang="0">
                    <a:pos x="164" y="84"/>
                  </a:cxn>
                  <a:cxn ang="0">
                    <a:pos x="178" y="74"/>
                  </a:cxn>
                  <a:cxn ang="0">
                    <a:pos x="188" y="60"/>
                  </a:cxn>
                  <a:cxn ang="0">
                    <a:pos x="192" y="44"/>
                  </a:cxn>
                  <a:cxn ang="0">
                    <a:pos x="190" y="34"/>
                  </a:cxn>
                  <a:cxn ang="0">
                    <a:pos x="184" y="18"/>
                  </a:cxn>
                  <a:cxn ang="0">
                    <a:pos x="172" y="6"/>
                  </a:cxn>
                  <a:cxn ang="0">
                    <a:pos x="156" y="0"/>
                  </a:cxn>
                  <a:cxn ang="0">
                    <a:pos x="148" y="0"/>
                  </a:cxn>
                </a:cxnLst>
                <a:rect l="0" t="0" r="r" b="b"/>
                <a:pathLst>
                  <a:path w="192" h="88">
                    <a:moveTo>
                      <a:pt x="148" y="0"/>
                    </a:moveTo>
                    <a:lnTo>
                      <a:pt x="148" y="0"/>
                    </a:lnTo>
                    <a:lnTo>
                      <a:pt x="138" y="0"/>
                    </a:lnTo>
                    <a:lnTo>
                      <a:pt x="130" y="2"/>
                    </a:lnTo>
                    <a:lnTo>
                      <a:pt x="122" y="6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06" y="8"/>
                    </a:lnTo>
                    <a:lnTo>
                      <a:pt x="96" y="8"/>
                    </a:lnTo>
                    <a:lnTo>
                      <a:pt x="84" y="8"/>
                    </a:lnTo>
                    <a:lnTo>
                      <a:pt x="74" y="12"/>
                    </a:lnTo>
                    <a:lnTo>
                      <a:pt x="74" y="12"/>
                    </a:lnTo>
                    <a:lnTo>
                      <a:pt x="68" y="6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0"/>
                    </a:lnTo>
                    <a:lnTo>
                      <a:pt x="6" y="68"/>
                    </a:lnTo>
                    <a:lnTo>
                      <a:pt x="12" y="74"/>
                    </a:lnTo>
                    <a:lnTo>
                      <a:pt x="18" y="80"/>
                    </a:lnTo>
                    <a:lnTo>
                      <a:pt x="26" y="84"/>
                    </a:lnTo>
                    <a:lnTo>
                      <a:pt x="34" y="86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2" y="86"/>
                    </a:lnTo>
                    <a:lnTo>
                      <a:pt x="60" y="84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80" y="68"/>
                    </a:lnTo>
                    <a:lnTo>
                      <a:pt x="84" y="60"/>
                    </a:lnTo>
                    <a:lnTo>
                      <a:pt x="86" y="52"/>
                    </a:lnTo>
                    <a:lnTo>
                      <a:pt x="88" y="44"/>
                    </a:lnTo>
                    <a:lnTo>
                      <a:pt x="88" y="44"/>
                    </a:lnTo>
                    <a:lnTo>
                      <a:pt x="86" y="32"/>
                    </a:lnTo>
                    <a:lnTo>
                      <a:pt x="82" y="24"/>
                    </a:lnTo>
                    <a:lnTo>
                      <a:pt x="82" y="24"/>
                    </a:lnTo>
                    <a:lnTo>
                      <a:pt x="88" y="22"/>
                    </a:lnTo>
                    <a:lnTo>
                      <a:pt x="96" y="20"/>
                    </a:lnTo>
                    <a:lnTo>
                      <a:pt x="102" y="22"/>
                    </a:lnTo>
                    <a:lnTo>
                      <a:pt x="108" y="24"/>
                    </a:lnTo>
                    <a:lnTo>
                      <a:pt x="108" y="24"/>
                    </a:lnTo>
                    <a:lnTo>
                      <a:pt x="104" y="32"/>
                    </a:lnTo>
                    <a:lnTo>
                      <a:pt x="104" y="44"/>
                    </a:lnTo>
                    <a:lnTo>
                      <a:pt x="104" y="44"/>
                    </a:lnTo>
                    <a:lnTo>
                      <a:pt x="104" y="52"/>
                    </a:lnTo>
                    <a:lnTo>
                      <a:pt x="106" y="60"/>
                    </a:lnTo>
                    <a:lnTo>
                      <a:pt x="110" y="68"/>
                    </a:lnTo>
                    <a:lnTo>
                      <a:pt x="116" y="74"/>
                    </a:lnTo>
                    <a:lnTo>
                      <a:pt x="122" y="80"/>
                    </a:lnTo>
                    <a:lnTo>
                      <a:pt x="130" y="84"/>
                    </a:lnTo>
                    <a:lnTo>
                      <a:pt x="138" y="86"/>
                    </a:lnTo>
                    <a:lnTo>
                      <a:pt x="148" y="88"/>
                    </a:lnTo>
                    <a:lnTo>
                      <a:pt x="148" y="88"/>
                    </a:lnTo>
                    <a:lnTo>
                      <a:pt x="156" y="86"/>
                    </a:lnTo>
                    <a:lnTo>
                      <a:pt x="164" y="84"/>
                    </a:lnTo>
                    <a:lnTo>
                      <a:pt x="172" y="80"/>
                    </a:lnTo>
                    <a:lnTo>
                      <a:pt x="178" y="74"/>
                    </a:lnTo>
                    <a:lnTo>
                      <a:pt x="184" y="68"/>
                    </a:lnTo>
                    <a:lnTo>
                      <a:pt x="188" y="60"/>
                    </a:lnTo>
                    <a:lnTo>
                      <a:pt x="190" y="52"/>
                    </a:lnTo>
                    <a:lnTo>
                      <a:pt x="192" y="44"/>
                    </a:lnTo>
                    <a:lnTo>
                      <a:pt x="192" y="44"/>
                    </a:lnTo>
                    <a:lnTo>
                      <a:pt x="190" y="34"/>
                    </a:lnTo>
                    <a:lnTo>
                      <a:pt x="188" y="26"/>
                    </a:lnTo>
                    <a:lnTo>
                      <a:pt x="184" y="18"/>
                    </a:lnTo>
                    <a:lnTo>
                      <a:pt x="178" y="12"/>
                    </a:lnTo>
                    <a:lnTo>
                      <a:pt x="172" y="6"/>
                    </a:lnTo>
                    <a:lnTo>
                      <a:pt x="164" y="2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3E3E3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59"/>
              <p:cNvSpPr>
                <a:spLocks/>
              </p:cNvSpPr>
              <p:nvPr/>
            </p:nvSpPr>
            <p:spPr bwMode="auto">
              <a:xfrm>
                <a:off x="10004778" y="2410445"/>
                <a:ext cx="113580" cy="11358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38" y="2"/>
                  </a:cxn>
                  <a:cxn ang="0">
                    <a:pos x="46" y="8"/>
                  </a:cxn>
                  <a:cxn ang="0">
                    <a:pos x="52" y="16"/>
                  </a:cxn>
                  <a:cxn ang="0">
                    <a:pos x="56" y="28"/>
                  </a:cxn>
                  <a:cxn ang="0">
                    <a:pos x="56" y="28"/>
                  </a:cxn>
                  <a:cxn ang="0">
                    <a:pos x="52" y="38"/>
                  </a:cxn>
                  <a:cxn ang="0">
                    <a:pos x="46" y="48"/>
                  </a:cxn>
                  <a:cxn ang="0">
                    <a:pos x="38" y="54"/>
                  </a:cxn>
                  <a:cxn ang="0">
                    <a:pos x="28" y="56"/>
                  </a:cxn>
                  <a:cxn ang="0">
                    <a:pos x="28" y="56"/>
                  </a:cxn>
                  <a:cxn ang="0">
                    <a:pos x="16" y="54"/>
                  </a:cxn>
                  <a:cxn ang="0">
                    <a:pos x="8" y="48"/>
                  </a:cxn>
                  <a:cxn ang="0">
                    <a:pos x="2" y="3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8" y="0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8" y="0"/>
                    </a:lnTo>
                    <a:lnTo>
                      <a:pt x="38" y="2"/>
                    </a:lnTo>
                    <a:lnTo>
                      <a:pt x="46" y="8"/>
                    </a:lnTo>
                    <a:lnTo>
                      <a:pt x="52" y="16"/>
                    </a:lnTo>
                    <a:lnTo>
                      <a:pt x="56" y="28"/>
                    </a:lnTo>
                    <a:lnTo>
                      <a:pt x="56" y="28"/>
                    </a:lnTo>
                    <a:lnTo>
                      <a:pt x="52" y="38"/>
                    </a:lnTo>
                    <a:lnTo>
                      <a:pt x="46" y="48"/>
                    </a:lnTo>
                    <a:lnTo>
                      <a:pt x="38" y="54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16" y="54"/>
                    </a:lnTo>
                    <a:lnTo>
                      <a:pt x="8" y="48"/>
                    </a:lnTo>
                    <a:lnTo>
                      <a:pt x="2" y="3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9CE5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60"/>
              <p:cNvSpPr>
                <a:spLocks/>
              </p:cNvSpPr>
              <p:nvPr/>
            </p:nvSpPr>
            <p:spPr bwMode="auto">
              <a:xfrm>
                <a:off x="10215713" y="2410445"/>
                <a:ext cx="113580" cy="11358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38" y="2"/>
                  </a:cxn>
                  <a:cxn ang="0">
                    <a:pos x="46" y="8"/>
                  </a:cxn>
                  <a:cxn ang="0">
                    <a:pos x="52" y="16"/>
                  </a:cxn>
                  <a:cxn ang="0">
                    <a:pos x="56" y="28"/>
                  </a:cxn>
                  <a:cxn ang="0">
                    <a:pos x="56" y="28"/>
                  </a:cxn>
                  <a:cxn ang="0">
                    <a:pos x="52" y="38"/>
                  </a:cxn>
                  <a:cxn ang="0">
                    <a:pos x="46" y="48"/>
                  </a:cxn>
                  <a:cxn ang="0">
                    <a:pos x="38" y="54"/>
                  </a:cxn>
                  <a:cxn ang="0">
                    <a:pos x="28" y="56"/>
                  </a:cxn>
                  <a:cxn ang="0">
                    <a:pos x="28" y="56"/>
                  </a:cxn>
                  <a:cxn ang="0">
                    <a:pos x="16" y="54"/>
                  </a:cxn>
                  <a:cxn ang="0">
                    <a:pos x="8" y="48"/>
                  </a:cxn>
                  <a:cxn ang="0">
                    <a:pos x="2" y="3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8" y="0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8" y="0"/>
                    </a:lnTo>
                    <a:lnTo>
                      <a:pt x="38" y="2"/>
                    </a:lnTo>
                    <a:lnTo>
                      <a:pt x="46" y="8"/>
                    </a:lnTo>
                    <a:lnTo>
                      <a:pt x="52" y="16"/>
                    </a:lnTo>
                    <a:lnTo>
                      <a:pt x="56" y="28"/>
                    </a:lnTo>
                    <a:lnTo>
                      <a:pt x="56" y="28"/>
                    </a:lnTo>
                    <a:lnTo>
                      <a:pt x="52" y="38"/>
                    </a:lnTo>
                    <a:lnTo>
                      <a:pt x="46" y="48"/>
                    </a:lnTo>
                    <a:lnTo>
                      <a:pt x="38" y="54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16" y="54"/>
                    </a:lnTo>
                    <a:lnTo>
                      <a:pt x="8" y="48"/>
                    </a:lnTo>
                    <a:lnTo>
                      <a:pt x="2" y="3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9CE5F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161"/>
              <p:cNvSpPr>
                <a:spLocks/>
              </p:cNvSpPr>
              <p:nvPr/>
            </p:nvSpPr>
            <p:spPr bwMode="auto">
              <a:xfrm>
                <a:off x="10004778" y="2410445"/>
                <a:ext cx="97355" cy="9735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48" y="8"/>
                  </a:cxn>
                  <a:cxn ang="0">
                    <a:pos x="48" y="8"/>
                  </a:cxn>
                  <a:cxn ang="0">
                    <a:pos x="38" y="2"/>
                  </a:cxn>
                  <a:cxn ang="0">
                    <a:pos x="32" y="0"/>
                  </a:cxn>
                  <a:cxn ang="0">
                    <a:pos x="28" y="0"/>
                  </a:cxn>
                  <a:cxn ang="0">
                    <a:pos x="28" y="0"/>
                  </a:cxn>
                </a:cxnLst>
                <a:rect l="0" t="0" r="r" b="b"/>
                <a:pathLst>
                  <a:path w="48" h="48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38" y="2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9F2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162"/>
              <p:cNvSpPr>
                <a:spLocks/>
              </p:cNvSpPr>
              <p:nvPr/>
            </p:nvSpPr>
            <p:spPr bwMode="auto">
              <a:xfrm>
                <a:off x="10211657" y="2410445"/>
                <a:ext cx="101411" cy="9735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10" y="8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34"/>
                  </a:cxn>
                  <a:cxn ang="0">
                    <a:pos x="4" y="38"/>
                  </a:cxn>
                  <a:cxn ang="0">
                    <a:pos x="10" y="48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40" y="2"/>
                  </a:cxn>
                  <a:cxn ang="0">
                    <a:pos x="34" y="0"/>
                  </a:cxn>
                  <a:cxn ang="0">
                    <a:pos x="28" y="0"/>
                  </a:cxn>
                  <a:cxn ang="0">
                    <a:pos x="28" y="0"/>
                  </a:cxn>
                </a:cxnLst>
                <a:rect l="0" t="0" r="r" b="b"/>
                <a:pathLst>
                  <a:path w="50" h="4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10" y="8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4"/>
                    </a:lnTo>
                    <a:lnTo>
                      <a:pt x="4" y="38"/>
                    </a:lnTo>
                    <a:lnTo>
                      <a:pt x="10" y="4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0" y="2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9F2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63"/>
              <p:cNvSpPr>
                <a:spLocks/>
              </p:cNvSpPr>
              <p:nvPr/>
            </p:nvSpPr>
            <p:spPr bwMode="auto">
              <a:xfrm>
                <a:off x="9939875" y="2102156"/>
                <a:ext cx="551676" cy="421870"/>
              </a:xfrm>
              <a:custGeom>
                <a:avLst/>
                <a:gdLst/>
                <a:ahLst/>
                <a:cxnLst>
                  <a:cxn ang="0">
                    <a:pos x="272" y="84"/>
                  </a:cxn>
                  <a:cxn ang="0">
                    <a:pos x="272" y="84"/>
                  </a:cxn>
                  <a:cxn ang="0">
                    <a:pos x="268" y="74"/>
                  </a:cxn>
                  <a:cxn ang="0">
                    <a:pos x="266" y="66"/>
                  </a:cxn>
                  <a:cxn ang="0">
                    <a:pos x="260" y="56"/>
                  </a:cxn>
                  <a:cxn ang="0">
                    <a:pos x="254" y="48"/>
                  </a:cxn>
                  <a:cxn ang="0">
                    <a:pos x="240" y="34"/>
                  </a:cxn>
                  <a:cxn ang="0">
                    <a:pos x="222" y="24"/>
                  </a:cxn>
                  <a:cxn ang="0">
                    <a:pos x="202" y="14"/>
                  </a:cxn>
                  <a:cxn ang="0">
                    <a:pos x="178" y="6"/>
                  </a:cxn>
                  <a:cxn ang="0">
                    <a:pos x="154" y="2"/>
                  </a:cxn>
                  <a:cxn ang="0">
                    <a:pos x="130" y="0"/>
                  </a:cxn>
                  <a:cxn ang="0">
                    <a:pos x="104" y="0"/>
                  </a:cxn>
                  <a:cxn ang="0">
                    <a:pos x="82" y="2"/>
                  </a:cxn>
                  <a:cxn ang="0">
                    <a:pos x="60" y="8"/>
                  </a:cxn>
                  <a:cxn ang="0">
                    <a:pos x="40" y="14"/>
                  </a:cxn>
                  <a:cxn ang="0">
                    <a:pos x="22" y="24"/>
                  </a:cxn>
                  <a:cxn ang="0">
                    <a:pos x="10" y="36"/>
                  </a:cxn>
                  <a:cxn ang="0">
                    <a:pos x="6" y="44"/>
                  </a:cxn>
                  <a:cxn ang="0">
                    <a:pos x="2" y="50"/>
                  </a:cxn>
                  <a:cxn ang="0">
                    <a:pos x="0" y="60"/>
                  </a:cxn>
                  <a:cxn ang="0">
                    <a:pos x="0" y="68"/>
                  </a:cxn>
                  <a:cxn ang="0">
                    <a:pos x="0" y="68"/>
                  </a:cxn>
                  <a:cxn ang="0">
                    <a:pos x="0" y="76"/>
                  </a:cxn>
                  <a:cxn ang="0">
                    <a:pos x="0" y="76"/>
                  </a:cxn>
                  <a:cxn ang="0">
                    <a:pos x="8" y="86"/>
                  </a:cxn>
                  <a:cxn ang="0">
                    <a:pos x="16" y="92"/>
                  </a:cxn>
                  <a:cxn ang="0">
                    <a:pos x="26" y="98"/>
                  </a:cxn>
                  <a:cxn ang="0">
                    <a:pos x="38" y="104"/>
                  </a:cxn>
                  <a:cxn ang="0">
                    <a:pos x="64" y="112"/>
                  </a:cxn>
                  <a:cxn ang="0">
                    <a:pos x="92" y="118"/>
                  </a:cxn>
                  <a:cxn ang="0">
                    <a:pos x="120" y="120"/>
                  </a:cxn>
                  <a:cxn ang="0">
                    <a:pos x="150" y="120"/>
                  </a:cxn>
                  <a:cxn ang="0">
                    <a:pos x="180" y="116"/>
                  </a:cxn>
                  <a:cxn ang="0">
                    <a:pos x="208" y="112"/>
                  </a:cxn>
                  <a:cxn ang="0">
                    <a:pos x="208" y="208"/>
                  </a:cxn>
                  <a:cxn ang="0">
                    <a:pos x="224" y="208"/>
                  </a:cxn>
                  <a:cxn ang="0">
                    <a:pos x="224" y="198"/>
                  </a:cxn>
                  <a:cxn ang="0">
                    <a:pos x="224" y="198"/>
                  </a:cxn>
                  <a:cxn ang="0">
                    <a:pos x="224" y="188"/>
                  </a:cxn>
                  <a:cxn ang="0">
                    <a:pos x="226" y="180"/>
                  </a:cxn>
                  <a:cxn ang="0">
                    <a:pos x="230" y="174"/>
                  </a:cxn>
                  <a:cxn ang="0">
                    <a:pos x="240" y="168"/>
                  </a:cxn>
                  <a:cxn ang="0">
                    <a:pos x="240" y="102"/>
                  </a:cxn>
                  <a:cxn ang="0">
                    <a:pos x="240" y="102"/>
                  </a:cxn>
                  <a:cxn ang="0">
                    <a:pos x="256" y="94"/>
                  </a:cxn>
                  <a:cxn ang="0">
                    <a:pos x="272" y="84"/>
                  </a:cxn>
                  <a:cxn ang="0">
                    <a:pos x="272" y="84"/>
                  </a:cxn>
                </a:cxnLst>
                <a:rect l="0" t="0" r="r" b="b"/>
                <a:pathLst>
                  <a:path w="272" h="208">
                    <a:moveTo>
                      <a:pt x="272" y="84"/>
                    </a:moveTo>
                    <a:lnTo>
                      <a:pt x="272" y="84"/>
                    </a:lnTo>
                    <a:lnTo>
                      <a:pt x="268" y="74"/>
                    </a:lnTo>
                    <a:lnTo>
                      <a:pt x="266" y="66"/>
                    </a:lnTo>
                    <a:lnTo>
                      <a:pt x="260" y="56"/>
                    </a:lnTo>
                    <a:lnTo>
                      <a:pt x="254" y="48"/>
                    </a:lnTo>
                    <a:lnTo>
                      <a:pt x="240" y="34"/>
                    </a:lnTo>
                    <a:lnTo>
                      <a:pt x="222" y="24"/>
                    </a:lnTo>
                    <a:lnTo>
                      <a:pt x="202" y="14"/>
                    </a:lnTo>
                    <a:lnTo>
                      <a:pt x="178" y="6"/>
                    </a:lnTo>
                    <a:lnTo>
                      <a:pt x="154" y="2"/>
                    </a:lnTo>
                    <a:lnTo>
                      <a:pt x="130" y="0"/>
                    </a:lnTo>
                    <a:lnTo>
                      <a:pt x="104" y="0"/>
                    </a:lnTo>
                    <a:lnTo>
                      <a:pt x="82" y="2"/>
                    </a:lnTo>
                    <a:lnTo>
                      <a:pt x="60" y="8"/>
                    </a:lnTo>
                    <a:lnTo>
                      <a:pt x="40" y="14"/>
                    </a:lnTo>
                    <a:lnTo>
                      <a:pt x="22" y="24"/>
                    </a:lnTo>
                    <a:lnTo>
                      <a:pt x="10" y="36"/>
                    </a:lnTo>
                    <a:lnTo>
                      <a:pt x="6" y="44"/>
                    </a:lnTo>
                    <a:lnTo>
                      <a:pt x="2" y="50"/>
                    </a:lnTo>
                    <a:lnTo>
                      <a:pt x="0" y="60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8" y="86"/>
                    </a:lnTo>
                    <a:lnTo>
                      <a:pt x="16" y="92"/>
                    </a:lnTo>
                    <a:lnTo>
                      <a:pt x="26" y="98"/>
                    </a:lnTo>
                    <a:lnTo>
                      <a:pt x="38" y="104"/>
                    </a:lnTo>
                    <a:lnTo>
                      <a:pt x="64" y="112"/>
                    </a:lnTo>
                    <a:lnTo>
                      <a:pt x="92" y="118"/>
                    </a:lnTo>
                    <a:lnTo>
                      <a:pt x="120" y="120"/>
                    </a:lnTo>
                    <a:lnTo>
                      <a:pt x="150" y="120"/>
                    </a:lnTo>
                    <a:lnTo>
                      <a:pt x="180" y="116"/>
                    </a:lnTo>
                    <a:lnTo>
                      <a:pt x="208" y="112"/>
                    </a:lnTo>
                    <a:lnTo>
                      <a:pt x="208" y="208"/>
                    </a:lnTo>
                    <a:lnTo>
                      <a:pt x="224" y="208"/>
                    </a:lnTo>
                    <a:lnTo>
                      <a:pt x="224" y="198"/>
                    </a:lnTo>
                    <a:lnTo>
                      <a:pt x="224" y="198"/>
                    </a:lnTo>
                    <a:lnTo>
                      <a:pt x="224" y="188"/>
                    </a:lnTo>
                    <a:lnTo>
                      <a:pt x="226" y="180"/>
                    </a:lnTo>
                    <a:lnTo>
                      <a:pt x="230" y="174"/>
                    </a:lnTo>
                    <a:lnTo>
                      <a:pt x="240" y="168"/>
                    </a:lnTo>
                    <a:lnTo>
                      <a:pt x="240" y="102"/>
                    </a:lnTo>
                    <a:lnTo>
                      <a:pt x="240" y="102"/>
                    </a:lnTo>
                    <a:lnTo>
                      <a:pt x="256" y="94"/>
                    </a:lnTo>
                    <a:lnTo>
                      <a:pt x="272" y="84"/>
                    </a:lnTo>
                    <a:lnTo>
                      <a:pt x="272" y="84"/>
                    </a:lnTo>
                    <a:close/>
                  </a:path>
                </a:pathLst>
              </a:custGeom>
              <a:solidFill>
                <a:srgbClr val="8446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164"/>
              <p:cNvSpPr>
                <a:spLocks/>
              </p:cNvSpPr>
              <p:nvPr/>
            </p:nvSpPr>
            <p:spPr bwMode="auto">
              <a:xfrm>
                <a:off x="9907424" y="2102156"/>
                <a:ext cx="259612" cy="421870"/>
              </a:xfrm>
              <a:custGeom>
                <a:avLst/>
                <a:gdLst/>
                <a:ahLst/>
                <a:cxnLst>
                  <a:cxn ang="0">
                    <a:pos x="128" y="0"/>
                  </a:cxn>
                  <a:cxn ang="0">
                    <a:pos x="128" y="0"/>
                  </a:cxn>
                  <a:cxn ang="0">
                    <a:pos x="106" y="2"/>
                  </a:cxn>
                  <a:cxn ang="0">
                    <a:pos x="84" y="4"/>
                  </a:cxn>
                  <a:cxn ang="0">
                    <a:pos x="66" y="10"/>
                  </a:cxn>
                  <a:cxn ang="0">
                    <a:pos x="50" y="18"/>
                  </a:cxn>
                  <a:cxn ang="0">
                    <a:pos x="36" y="28"/>
                  </a:cxn>
                  <a:cxn ang="0">
                    <a:pos x="24" y="38"/>
                  </a:cxn>
                  <a:cxn ang="0">
                    <a:pos x="18" y="52"/>
                  </a:cxn>
                  <a:cxn ang="0">
                    <a:pos x="16" y="60"/>
                  </a:cxn>
                  <a:cxn ang="0">
                    <a:pos x="16" y="68"/>
                  </a:cxn>
                  <a:cxn ang="0">
                    <a:pos x="16" y="68"/>
                  </a:cxn>
                  <a:cxn ang="0">
                    <a:pos x="8" y="72"/>
                  </a:cxn>
                  <a:cxn ang="0">
                    <a:pos x="4" y="80"/>
                  </a:cxn>
                  <a:cxn ang="0">
                    <a:pos x="0" y="86"/>
                  </a:cxn>
                  <a:cxn ang="0">
                    <a:pos x="0" y="96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8" y="174"/>
                  </a:cxn>
                  <a:cxn ang="0">
                    <a:pos x="14" y="180"/>
                  </a:cxn>
                  <a:cxn ang="0">
                    <a:pos x="14" y="188"/>
                  </a:cxn>
                  <a:cxn ang="0">
                    <a:pos x="16" y="198"/>
                  </a:cxn>
                  <a:cxn ang="0">
                    <a:pos x="16" y="208"/>
                  </a:cxn>
                  <a:cxn ang="0">
                    <a:pos x="32" y="208"/>
                  </a:cxn>
                  <a:cxn ang="0">
                    <a:pos x="32" y="92"/>
                  </a:cxn>
                  <a:cxn ang="0">
                    <a:pos x="32" y="92"/>
                  </a:cxn>
                  <a:cxn ang="0">
                    <a:pos x="52" y="102"/>
                  </a:cxn>
                  <a:cxn ang="0">
                    <a:pos x="74" y="112"/>
                  </a:cxn>
                  <a:cxn ang="0">
                    <a:pos x="100" y="116"/>
                  </a:cxn>
                  <a:cxn ang="0">
                    <a:pos x="128" y="120"/>
                  </a:cxn>
                  <a:cxn ang="0">
                    <a:pos x="128" y="0"/>
                  </a:cxn>
                </a:cxnLst>
                <a:rect l="0" t="0" r="r" b="b"/>
                <a:pathLst>
                  <a:path w="128" h="208">
                    <a:moveTo>
                      <a:pt x="128" y="0"/>
                    </a:moveTo>
                    <a:lnTo>
                      <a:pt x="128" y="0"/>
                    </a:lnTo>
                    <a:lnTo>
                      <a:pt x="106" y="2"/>
                    </a:lnTo>
                    <a:lnTo>
                      <a:pt x="84" y="4"/>
                    </a:lnTo>
                    <a:lnTo>
                      <a:pt x="66" y="10"/>
                    </a:lnTo>
                    <a:lnTo>
                      <a:pt x="50" y="18"/>
                    </a:lnTo>
                    <a:lnTo>
                      <a:pt x="36" y="28"/>
                    </a:lnTo>
                    <a:lnTo>
                      <a:pt x="24" y="38"/>
                    </a:lnTo>
                    <a:lnTo>
                      <a:pt x="18" y="52"/>
                    </a:lnTo>
                    <a:lnTo>
                      <a:pt x="16" y="60"/>
                    </a:lnTo>
                    <a:lnTo>
                      <a:pt x="16" y="68"/>
                    </a:lnTo>
                    <a:lnTo>
                      <a:pt x="16" y="68"/>
                    </a:lnTo>
                    <a:lnTo>
                      <a:pt x="8" y="72"/>
                    </a:lnTo>
                    <a:lnTo>
                      <a:pt x="4" y="80"/>
                    </a:lnTo>
                    <a:lnTo>
                      <a:pt x="0" y="86"/>
                    </a:lnTo>
                    <a:lnTo>
                      <a:pt x="0" y="96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8" y="174"/>
                    </a:lnTo>
                    <a:lnTo>
                      <a:pt x="14" y="180"/>
                    </a:lnTo>
                    <a:lnTo>
                      <a:pt x="14" y="188"/>
                    </a:lnTo>
                    <a:lnTo>
                      <a:pt x="16" y="198"/>
                    </a:lnTo>
                    <a:lnTo>
                      <a:pt x="16" y="208"/>
                    </a:lnTo>
                    <a:lnTo>
                      <a:pt x="32" y="208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52" y="102"/>
                    </a:lnTo>
                    <a:lnTo>
                      <a:pt x="74" y="112"/>
                    </a:lnTo>
                    <a:lnTo>
                      <a:pt x="100" y="116"/>
                    </a:lnTo>
                    <a:lnTo>
                      <a:pt x="128" y="12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9C61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23" name="组 222"/>
          <p:cNvGrpSpPr/>
          <p:nvPr/>
        </p:nvGrpSpPr>
        <p:grpSpPr>
          <a:xfrm>
            <a:off x="6595370" y="1712739"/>
            <a:ext cx="1777673" cy="1777673"/>
            <a:chOff x="6595370" y="1712739"/>
            <a:chExt cx="1777673" cy="1777673"/>
          </a:xfrm>
        </p:grpSpPr>
        <p:sp>
          <p:nvSpPr>
            <p:cNvPr id="184" name="Freeform 100"/>
            <p:cNvSpPr>
              <a:spLocks/>
            </p:cNvSpPr>
            <p:nvPr/>
          </p:nvSpPr>
          <p:spPr bwMode="auto">
            <a:xfrm>
              <a:off x="6595370" y="1712739"/>
              <a:ext cx="1777673" cy="1777673"/>
            </a:xfrm>
            <a:custGeom>
              <a:avLst/>
              <a:gdLst/>
              <a:ahLst/>
              <a:cxnLst>
                <a:cxn ang="0">
                  <a:pos x="440" y="0"/>
                </a:cxn>
                <a:cxn ang="0">
                  <a:pos x="528" y="8"/>
                </a:cxn>
                <a:cxn ang="0">
                  <a:pos x="610" y="34"/>
                </a:cxn>
                <a:cxn ang="0">
                  <a:pos x="686" y="74"/>
                </a:cxn>
                <a:cxn ang="0">
                  <a:pos x="750" y="128"/>
                </a:cxn>
                <a:cxn ang="0">
                  <a:pos x="804" y="194"/>
                </a:cxn>
                <a:cxn ang="0">
                  <a:pos x="844" y="268"/>
                </a:cxn>
                <a:cxn ang="0">
                  <a:pos x="870" y="352"/>
                </a:cxn>
                <a:cxn ang="0">
                  <a:pos x="880" y="440"/>
                </a:cxn>
                <a:cxn ang="0">
                  <a:pos x="876" y="484"/>
                </a:cxn>
                <a:cxn ang="0">
                  <a:pos x="860" y="570"/>
                </a:cxn>
                <a:cxn ang="0">
                  <a:pos x="826" y="650"/>
                </a:cxn>
                <a:cxn ang="0">
                  <a:pos x="778" y="720"/>
                </a:cxn>
                <a:cxn ang="0">
                  <a:pos x="720" y="780"/>
                </a:cxn>
                <a:cxn ang="0">
                  <a:pos x="648" y="826"/>
                </a:cxn>
                <a:cxn ang="0">
                  <a:pos x="570" y="860"/>
                </a:cxn>
                <a:cxn ang="0">
                  <a:pos x="484" y="878"/>
                </a:cxn>
                <a:cxn ang="0">
                  <a:pos x="440" y="880"/>
                </a:cxn>
                <a:cxn ang="0">
                  <a:pos x="350" y="870"/>
                </a:cxn>
                <a:cxn ang="0">
                  <a:pos x="268" y="846"/>
                </a:cxn>
                <a:cxn ang="0">
                  <a:pos x="194" y="804"/>
                </a:cxn>
                <a:cxn ang="0">
                  <a:pos x="128" y="750"/>
                </a:cxn>
                <a:cxn ang="0">
                  <a:pos x="74" y="686"/>
                </a:cxn>
                <a:cxn ang="0">
                  <a:pos x="34" y="612"/>
                </a:cxn>
                <a:cxn ang="0">
                  <a:pos x="8" y="528"/>
                </a:cxn>
                <a:cxn ang="0">
                  <a:pos x="0" y="440"/>
                </a:cxn>
                <a:cxn ang="0">
                  <a:pos x="2" y="394"/>
                </a:cxn>
                <a:cxn ang="0">
                  <a:pos x="18" y="308"/>
                </a:cxn>
                <a:cxn ang="0">
                  <a:pos x="52" y="230"/>
                </a:cxn>
                <a:cxn ang="0">
                  <a:pos x="100" y="160"/>
                </a:cxn>
                <a:cxn ang="0">
                  <a:pos x="160" y="100"/>
                </a:cxn>
                <a:cxn ang="0">
                  <a:pos x="230" y="52"/>
                </a:cxn>
                <a:cxn ang="0">
                  <a:pos x="308" y="20"/>
                </a:cxn>
                <a:cxn ang="0">
                  <a:pos x="394" y="2"/>
                </a:cxn>
                <a:cxn ang="0">
                  <a:pos x="440" y="0"/>
                </a:cxn>
              </a:cxnLst>
              <a:rect l="0" t="0" r="r" b="b"/>
              <a:pathLst>
                <a:path w="880" h="880">
                  <a:moveTo>
                    <a:pt x="440" y="0"/>
                  </a:moveTo>
                  <a:lnTo>
                    <a:pt x="440" y="0"/>
                  </a:lnTo>
                  <a:lnTo>
                    <a:pt x="484" y="2"/>
                  </a:lnTo>
                  <a:lnTo>
                    <a:pt x="528" y="8"/>
                  </a:lnTo>
                  <a:lnTo>
                    <a:pt x="570" y="20"/>
                  </a:lnTo>
                  <a:lnTo>
                    <a:pt x="610" y="34"/>
                  </a:lnTo>
                  <a:lnTo>
                    <a:pt x="648" y="52"/>
                  </a:lnTo>
                  <a:lnTo>
                    <a:pt x="686" y="74"/>
                  </a:lnTo>
                  <a:lnTo>
                    <a:pt x="720" y="100"/>
                  </a:lnTo>
                  <a:lnTo>
                    <a:pt x="750" y="128"/>
                  </a:lnTo>
                  <a:lnTo>
                    <a:pt x="778" y="160"/>
                  </a:lnTo>
                  <a:lnTo>
                    <a:pt x="804" y="194"/>
                  </a:lnTo>
                  <a:lnTo>
                    <a:pt x="826" y="230"/>
                  </a:lnTo>
                  <a:lnTo>
                    <a:pt x="844" y="268"/>
                  </a:lnTo>
                  <a:lnTo>
                    <a:pt x="860" y="308"/>
                  </a:lnTo>
                  <a:lnTo>
                    <a:pt x="870" y="352"/>
                  </a:lnTo>
                  <a:lnTo>
                    <a:pt x="876" y="394"/>
                  </a:lnTo>
                  <a:lnTo>
                    <a:pt x="880" y="440"/>
                  </a:lnTo>
                  <a:lnTo>
                    <a:pt x="880" y="440"/>
                  </a:lnTo>
                  <a:lnTo>
                    <a:pt x="876" y="484"/>
                  </a:lnTo>
                  <a:lnTo>
                    <a:pt x="870" y="528"/>
                  </a:lnTo>
                  <a:lnTo>
                    <a:pt x="860" y="570"/>
                  </a:lnTo>
                  <a:lnTo>
                    <a:pt x="844" y="612"/>
                  </a:lnTo>
                  <a:lnTo>
                    <a:pt x="826" y="650"/>
                  </a:lnTo>
                  <a:lnTo>
                    <a:pt x="804" y="686"/>
                  </a:lnTo>
                  <a:lnTo>
                    <a:pt x="778" y="720"/>
                  </a:lnTo>
                  <a:lnTo>
                    <a:pt x="750" y="750"/>
                  </a:lnTo>
                  <a:lnTo>
                    <a:pt x="720" y="780"/>
                  </a:lnTo>
                  <a:lnTo>
                    <a:pt x="686" y="804"/>
                  </a:lnTo>
                  <a:lnTo>
                    <a:pt x="648" y="826"/>
                  </a:lnTo>
                  <a:lnTo>
                    <a:pt x="610" y="846"/>
                  </a:lnTo>
                  <a:lnTo>
                    <a:pt x="570" y="860"/>
                  </a:lnTo>
                  <a:lnTo>
                    <a:pt x="528" y="870"/>
                  </a:lnTo>
                  <a:lnTo>
                    <a:pt x="484" y="87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394" y="878"/>
                  </a:lnTo>
                  <a:lnTo>
                    <a:pt x="350" y="870"/>
                  </a:lnTo>
                  <a:lnTo>
                    <a:pt x="308" y="860"/>
                  </a:lnTo>
                  <a:lnTo>
                    <a:pt x="268" y="846"/>
                  </a:lnTo>
                  <a:lnTo>
                    <a:pt x="230" y="826"/>
                  </a:lnTo>
                  <a:lnTo>
                    <a:pt x="194" y="804"/>
                  </a:lnTo>
                  <a:lnTo>
                    <a:pt x="160" y="780"/>
                  </a:lnTo>
                  <a:lnTo>
                    <a:pt x="128" y="750"/>
                  </a:lnTo>
                  <a:lnTo>
                    <a:pt x="100" y="720"/>
                  </a:lnTo>
                  <a:lnTo>
                    <a:pt x="74" y="686"/>
                  </a:lnTo>
                  <a:lnTo>
                    <a:pt x="52" y="650"/>
                  </a:lnTo>
                  <a:lnTo>
                    <a:pt x="34" y="612"/>
                  </a:lnTo>
                  <a:lnTo>
                    <a:pt x="18" y="570"/>
                  </a:lnTo>
                  <a:lnTo>
                    <a:pt x="8" y="528"/>
                  </a:lnTo>
                  <a:lnTo>
                    <a:pt x="2" y="484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2" y="394"/>
                  </a:lnTo>
                  <a:lnTo>
                    <a:pt x="8" y="352"/>
                  </a:lnTo>
                  <a:lnTo>
                    <a:pt x="18" y="308"/>
                  </a:lnTo>
                  <a:lnTo>
                    <a:pt x="34" y="268"/>
                  </a:lnTo>
                  <a:lnTo>
                    <a:pt x="52" y="230"/>
                  </a:lnTo>
                  <a:lnTo>
                    <a:pt x="74" y="194"/>
                  </a:lnTo>
                  <a:lnTo>
                    <a:pt x="100" y="160"/>
                  </a:lnTo>
                  <a:lnTo>
                    <a:pt x="128" y="128"/>
                  </a:lnTo>
                  <a:lnTo>
                    <a:pt x="160" y="100"/>
                  </a:lnTo>
                  <a:lnTo>
                    <a:pt x="194" y="74"/>
                  </a:lnTo>
                  <a:lnTo>
                    <a:pt x="230" y="52"/>
                  </a:lnTo>
                  <a:lnTo>
                    <a:pt x="268" y="34"/>
                  </a:lnTo>
                  <a:lnTo>
                    <a:pt x="308" y="20"/>
                  </a:lnTo>
                  <a:lnTo>
                    <a:pt x="350" y="8"/>
                  </a:lnTo>
                  <a:lnTo>
                    <a:pt x="394" y="2"/>
                  </a:lnTo>
                  <a:lnTo>
                    <a:pt x="440" y="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9" name="组 218"/>
            <p:cNvGrpSpPr/>
            <p:nvPr/>
          </p:nvGrpSpPr>
          <p:grpSpPr>
            <a:xfrm>
              <a:off x="6967065" y="2100595"/>
              <a:ext cx="1034283" cy="1018122"/>
              <a:chOff x="6967065" y="2100595"/>
              <a:chExt cx="1034283" cy="1018122"/>
            </a:xfrm>
          </p:grpSpPr>
          <p:sp>
            <p:nvSpPr>
              <p:cNvPr id="185" name="Freeform 101"/>
              <p:cNvSpPr>
                <a:spLocks/>
              </p:cNvSpPr>
              <p:nvPr/>
            </p:nvSpPr>
            <p:spPr bwMode="auto">
              <a:xfrm>
                <a:off x="7322600" y="2706620"/>
                <a:ext cx="678748" cy="412097"/>
              </a:xfrm>
              <a:custGeom>
                <a:avLst/>
                <a:gdLst/>
                <a:ahLst/>
                <a:cxnLst>
                  <a:cxn ang="0">
                    <a:pos x="336" y="204"/>
                  </a:cxn>
                  <a:cxn ang="0">
                    <a:pos x="306" y="130"/>
                  </a:cxn>
                  <a:cxn ang="0">
                    <a:pos x="306" y="130"/>
                  </a:cxn>
                  <a:cxn ang="0">
                    <a:pos x="300" y="116"/>
                  </a:cxn>
                  <a:cxn ang="0">
                    <a:pos x="290" y="106"/>
                  </a:cxn>
                  <a:cxn ang="0">
                    <a:pos x="278" y="96"/>
                  </a:cxn>
                  <a:cxn ang="0">
                    <a:pos x="266" y="90"/>
                  </a:cxn>
                  <a:cxn ang="0">
                    <a:pos x="160" y="66"/>
                  </a:cxn>
                  <a:cxn ang="0">
                    <a:pos x="160" y="0"/>
                  </a:cxn>
                  <a:cxn ang="0">
                    <a:pos x="160" y="0"/>
                  </a:cxn>
                  <a:cxn ang="0">
                    <a:pos x="150" y="12"/>
                  </a:cxn>
                  <a:cxn ang="0">
                    <a:pos x="140" y="22"/>
                  </a:cxn>
                  <a:cxn ang="0">
                    <a:pos x="130" y="32"/>
                  </a:cxn>
                  <a:cxn ang="0">
                    <a:pos x="120" y="40"/>
                  </a:cxn>
                  <a:cxn ang="0">
                    <a:pos x="100" y="52"/>
                  </a:cxn>
                  <a:cxn ang="0">
                    <a:pos x="80" y="60"/>
                  </a:cxn>
                  <a:cxn ang="0">
                    <a:pos x="80" y="60"/>
                  </a:cxn>
                  <a:cxn ang="0">
                    <a:pos x="58" y="52"/>
                  </a:cxn>
                  <a:cxn ang="0">
                    <a:pos x="38" y="40"/>
                  </a:cxn>
                  <a:cxn ang="0">
                    <a:pos x="28" y="32"/>
                  </a:cxn>
                  <a:cxn ang="0">
                    <a:pos x="18" y="22"/>
                  </a:cxn>
                  <a:cxn ang="0">
                    <a:pos x="8" y="12"/>
                  </a:cxn>
                  <a:cxn ang="0">
                    <a:pos x="0" y="0"/>
                  </a:cxn>
                  <a:cxn ang="0">
                    <a:pos x="0" y="84"/>
                  </a:cxn>
                  <a:cxn ang="0">
                    <a:pos x="0" y="84"/>
                  </a:cxn>
                  <a:cxn ang="0">
                    <a:pos x="2" y="88"/>
                  </a:cxn>
                  <a:cxn ang="0">
                    <a:pos x="8" y="94"/>
                  </a:cxn>
                  <a:cxn ang="0">
                    <a:pos x="16" y="100"/>
                  </a:cxn>
                  <a:cxn ang="0">
                    <a:pos x="26" y="106"/>
                  </a:cxn>
                  <a:cxn ang="0">
                    <a:pos x="40" y="110"/>
                  </a:cxn>
                  <a:cxn ang="0">
                    <a:pos x="58" y="114"/>
                  </a:cxn>
                  <a:cxn ang="0">
                    <a:pos x="80" y="116"/>
                  </a:cxn>
                  <a:cxn ang="0">
                    <a:pos x="80" y="204"/>
                  </a:cxn>
                  <a:cxn ang="0">
                    <a:pos x="336" y="204"/>
                  </a:cxn>
                </a:cxnLst>
                <a:rect l="0" t="0" r="r" b="b"/>
                <a:pathLst>
                  <a:path w="336" h="204">
                    <a:moveTo>
                      <a:pt x="336" y="204"/>
                    </a:moveTo>
                    <a:lnTo>
                      <a:pt x="306" y="130"/>
                    </a:lnTo>
                    <a:lnTo>
                      <a:pt x="306" y="130"/>
                    </a:lnTo>
                    <a:lnTo>
                      <a:pt x="300" y="116"/>
                    </a:lnTo>
                    <a:lnTo>
                      <a:pt x="290" y="106"/>
                    </a:lnTo>
                    <a:lnTo>
                      <a:pt x="278" y="96"/>
                    </a:lnTo>
                    <a:lnTo>
                      <a:pt x="266" y="90"/>
                    </a:lnTo>
                    <a:lnTo>
                      <a:pt x="160" y="66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0" y="12"/>
                    </a:lnTo>
                    <a:lnTo>
                      <a:pt x="140" y="22"/>
                    </a:lnTo>
                    <a:lnTo>
                      <a:pt x="130" y="32"/>
                    </a:lnTo>
                    <a:lnTo>
                      <a:pt x="120" y="40"/>
                    </a:lnTo>
                    <a:lnTo>
                      <a:pt x="100" y="52"/>
                    </a:lnTo>
                    <a:lnTo>
                      <a:pt x="80" y="60"/>
                    </a:lnTo>
                    <a:lnTo>
                      <a:pt x="80" y="60"/>
                    </a:lnTo>
                    <a:lnTo>
                      <a:pt x="58" y="52"/>
                    </a:lnTo>
                    <a:lnTo>
                      <a:pt x="38" y="40"/>
                    </a:lnTo>
                    <a:lnTo>
                      <a:pt x="28" y="32"/>
                    </a:lnTo>
                    <a:lnTo>
                      <a:pt x="18" y="22"/>
                    </a:lnTo>
                    <a:lnTo>
                      <a:pt x="8" y="12"/>
                    </a:lnTo>
                    <a:lnTo>
                      <a:pt x="0" y="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2" y="88"/>
                    </a:lnTo>
                    <a:lnTo>
                      <a:pt x="8" y="94"/>
                    </a:lnTo>
                    <a:lnTo>
                      <a:pt x="16" y="100"/>
                    </a:lnTo>
                    <a:lnTo>
                      <a:pt x="26" y="106"/>
                    </a:lnTo>
                    <a:lnTo>
                      <a:pt x="40" y="110"/>
                    </a:lnTo>
                    <a:lnTo>
                      <a:pt x="58" y="114"/>
                    </a:lnTo>
                    <a:lnTo>
                      <a:pt x="80" y="116"/>
                    </a:lnTo>
                    <a:lnTo>
                      <a:pt x="80" y="204"/>
                    </a:lnTo>
                    <a:lnTo>
                      <a:pt x="336" y="204"/>
                    </a:lnTo>
                    <a:close/>
                  </a:path>
                </a:pathLst>
              </a:custGeom>
              <a:solidFill>
                <a:srgbClr val="F7B4B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02"/>
              <p:cNvSpPr>
                <a:spLocks/>
              </p:cNvSpPr>
              <p:nvPr/>
            </p:nvSpPr>
            <p:spPr bwMode="auto">
              <a:xfrm>
                <a:off x="7645813" y="2581375"/>
                <a:ext cx="80803" cy="278771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40" y="138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32" y="6"/>
                  </a:cxn>
                  <a:cxn ang="0">
                    <a:pos x="22" y="10"/>
                  </a:cxn>
                  <a:cxn ang="0">
                    <a:pos x="22" y="10"/>
                  </a:cxn>
                  <a:cxn ang="0">
                    <a:pos x="12" y="38"/>
                  </a:cxn>
                  <a:cxn ang="0">
                    <a:pos x="0" y="62"/>
                  </a:cxn>
                  <a:cxn ang="0">
                    <a:pos x="0" y="128"/>
                  </a:cxn>
                </a:cxnLst>
                <a:rect l="0" t="0" r="r" b="b"/>
                <a:pathLst>
                  <a:path w="40" h="138">
                    <a:moveTo>
                      <a:pt x="0" y="128"/>
                    </a:moveTo>
                    <a:lnTo>
                      <a:pt x="40" y="138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2" y="6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12" y="38"/>
                    </a:lnTo>
                    <a:lnTo>
                      <a:pt x="0" y="62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3E3E3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03"/>
              <p:cNvSpPr>
                <a:spLocks/>
              </p:cNvSpPr>
              <p:nvPr/>
            </p:nvSpPr>
            <p:spPr bwMode="auto">
              <a:xfrm>
                <a:off x="6967065" y="2706620"/>
                <a:ext cx="517141" cy="412097"/>
              </a:xfrm>
              <a:custGeom>
                <a:avLst/>
                <a:gdLst/>
                <a:ahLst/>
                <a:cxnLst>
                  <a:cxn ang="0">
                    <a:pos x="176" y="0"/>
                  </a:cxn>
                  <a:cxn ang="0">
                    <a:pos x="176" y="66"/>
                  </a:cxn>
                  <a:cxn ang="0">
                    <a:pos x="70" y="90"/>
                  </a:cxn>
                  <a:cxn ang="0">
                    <a:pos x="70" y="90"/>
                  </a:cxn>
                  <a:cxn ang="0">
                    <a:pos x="56" y="96"/>
                  </a:cxn>
                  <a:cxn ang="0">
                    <a:pos x="44" y="106"/>
                  </a:cxn>
                  <a:cxn ang="0">
                    <a:pos x="34" y="116"/>
                  </a:cxn>
                  <a:cxn ang="0">
                    <a:pos x="28" y="130"/>
                  </a:cxn>
                  <a:cxn ang="0">
                    <a:pos x="0" y="204"/>
                  </a:cxn>
                  <a:cxn ang="0">
                    <a:pos x="256" y="204"/>
                  </a:cxn>
                  <a:cxn ang="0">
                    <a:pos x="256" y="60"/>
                  </a:cxn>
                  <a:cxn ang="0">
                    <a:pos x="256" y="60"/>
                  </a:cxn>
                  <a:cxn ang="0">
                    <a:pos x="234" y="52"/>
                  </a:cxn>
                  <a:cxn ang="0">
                    <a:pos x="214" y="40"/>
                  </a:cxn>
                  <a:cxn ang="0">
                    <a:pos x="204" y="32"/>
                  </a:cxn>
                  <a:cxn ang="0">
                    <a:pos x="194" y="22"/>
                  </a:cxn>
                  <a:cxn ang="0">
                    <a:pos x="184" y="12"/>
                  </a:cxn>
                  <a:cxn ang="0">
                    <a:pos x="176" y="0"/>
                  </a:cxn>
                  <a:cxn ang="0">
                    <a:pos x="176" y="0"/>
                  </a:cxn>
                </a:cxnLst>
                <a:rect l="0" t="0" r="r" b="b"/>
                <a:pathLst>
                  <a:path w="256" h="204">
                    <a:moveTo>
                      <a:pt x="176" y="0"/>
                    </a:moveTo>
                    <a:lnTo>
                      <a:pt x="176" y="66"/>
                    </a:lnTo>
                    <a:lnTo>
                      <a:pt x="70" y="90"/>
                    </a:lnTo>
                    <a:lnTo>
                      <a:pt x="70" y="90"/>
                    </a:lnTo>
                    <a:lnTo>
                      <a:pt x="56" y="96"/>
                    </a:lnTo>
                    <a:lnTo>
                      <a:pt x="44" y="106"/>
                    </a:lnTo>
                    <a:lnTo>
                      <a:pt x="34" y="116"/>
                    </a:lnTo>
                    <a:lnTo>
                      <a:pt x="28" y="130"/>
                    </a:lnTo>
                    <a:lnTo>
                      <a:pt x="0" y="204"/>
                    </a:lnTo>
                    <a:lnTo>
                      <a:pt x="256" y="204"/>
                    </a:lnTo>
                    <a:lnTo>
                      <a:pt x="256" y="60"/>
                    </a:lnTo>
                    <a:lnTo>
                      <a:pt x="256" y="60"/>
                    </a:lnTo>
                    <a:lnTo>
                      <a:pt x="234" y="52"/>
                    </a:lnTo>
                    <a:lnTo>
                      <a:pt x="214" y="40"/>
                    </a:lnTo>
                    <a:lnTo>
                      <a:pt x="204" y="32"/>
                    </a:lnTo>
                    <a:lnTo>
                      <a:pt x="194" y="22"/>
                    </a:lnTo>
                    <a:lnTo>
                      <a:pt x="184" y="12"/>
                    </a:lnTo>
                    <a:lnTo>
                      <a:pt x="176" y="0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FBC8C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04"/>
              <p:cNvSpPr>
                <a:spLocks/>
              </p:cNvSpPr>
              <p:nvPr/>
            </p:nvSpPr>
            <p:spPr bwMode="auto">
              <a:xfrm>
                <a:off x="7257957" y="2165238"/>
                <a:ext cx="500981" cy="662587"/>
              </a:xfrm>
              <a:custGeom>
                <a:avLst/>
                <a:gdLst/>
                <a:ahLst/>
                <a:cxnLst>
                  <a:cxn ang="0">
                    <a:pos x="232" y="136"/>
                  </a:cxn>
                  <a:cxn ang="0">
                    <a:pos x="232" y="136"/>
                  </a:cxn>
                  <a:cxn ang="0">
                    <a:pos x="216" y="134"/>
                  </a:cxn>
                  <a:cxn ang="0">
                    <a:pos x="192" y="116"/>
                  </a:cxn>
                  <a:cxn ang="0">
                    <a:pos x="174" y="90"/>
                  </a:cxn>
                  <a:cxn ang="0">
                    <a:pos x="166" y="62"/>
                  </a:cxn>
                  <a:cxn ang="0">
                    <a:pos x="160" y="26"/>
                  </a:cxn>
                  <a:cxn ang="0">
                    <a:pos x="160" y="6"/>
                  </a:cxn>
                  <a:cxn ang="0">
                    <a:pos x="112" y="0"/>
                  </a:cxn>
                  <a:cxn ang="0">
                    <a:pos x="92" y="0"/>
                  </a:cxn>
                  <a:cxn ang="0">
                    <a:pos x="62" y="6"/>
                  </a:cxn>
                  <a:cxn ang="0">
                    <a:pos x="40" y="16"/>
                  </a:cxn>
                  <a:cxn ang="0">
                    <a:pos x="22" y="32"/>
                  </a:cxn>
                  <a:cxn ang="0">
                    <a:pos x="12" y="50"/>
                  </a:cxn>
                  <a:cxn ang="0">
                    <a:pos x="2" y="84"/>
                  </a:cxn>
                  <a:cxn ang="0">
                    <a:pos x="0" y="136"/>
                  </a:cxn>
                  <a:cxn ang="0">
                    <a:pos x="0" y="160"/>
                  </a:cxn>
                  <a:cxn ang="0">
                    <a:pos x="6" y="202"/>
                  </a:cxn>
                  <a:cxn ang="0">
                    <a:pos x="16" y="236"/>
                  </a:cxn>
                  <a:cxn ang="0">
                    <a:pos x="30" y="264"/>
                  </a:cxn>
                  <a:cxn ang="0">
                    <a:pos x="46" y="286"/>
                  </a:cxn>
                  <a:cxn ang="0">
                    <a:pos x="74" y="310"/>
                  </a:cxn>
                  <a:cxn ang="0">
                    <a:pos x="112" y="328"/>
                  </a:cxn>
                  <a:cxn ang="0">
                    <a:pos x="126" y="322"/>
                  </a:cxn>
                  <a:cxn ang="0">
                    <a:pos x="154" y="306"/>
                  </a:cxn>
                  <a:cxn ang="0">
                    <a:pos x="182" y="280"/>
                  </a:cxn>
                  <a:cxn ang="0">
                    <a:pos x="206" y="240"/>
                  </a:cxn>
                  <a:cxn ang="0">
                    <a:pos x="214" y="216"/>
                  </a:cxn>
                  <a:cxn ang="0">
                    <a:pos x="230" y="208"/>
                  </a:cxn>
                  <a:cxn ang="0">
                    <a:pos x="240" y="192"/>
                  </a:cxn>
                  <a:cxn ang="0">
                    <a:pos x="246" y="174"/>
                  </a:cxn>
                  <a:cxn ang="0">
                    <a:pos x="248" y="154"/>
                  </a:cxn>
                  <a:cxn ang="0">
                    <a:pos x="242" y="142"/>
                  </a:cxn>
                  <a:cxn ang="0">
                    <a:pos x="232" y="136"/>
                  </a:cxn>
                </a:cxnLst>
                <a:rect l="0" t="0" r="r" b="b"/>
                <a:pathLst>
                  <a:path w="248" h="328">
                    <a:moveTo>
                      <a:pt x="232" y="136"/>
                    </a:moveTo>
                    <a:lnTo>
                      <a:pt x="232" y="136"/>
                    </a:lnTo>
                    <a:lnTo>
                      <a:pt x="232" y="136"/>
                    </a:lnTo>
                    <a:lnTo>
                      <a:pt x="232" y="136"/>
                    </a:lnTo>
                    <a:lnTo>
                      <a:pt x="224" y="136"/>
                    </a:lnTo>
                    <a:lnTo>
                      <a:pt x="216" y="134"/>
                    </a:lnTo>
                    <a:lnTo>
                      <a:pt x="204" y="128"/>
                    </a:lnTo>
                    <a:lnTo>
                      <a:pt x="192" y="116"/>
                    </a:lnTo>
                    <a:lnTo>
                      <a:pt x="180" y="100"/>
                    </a:lnTo>
                    <a:lnTo>
                      <a:pt x="174" y="90"/>
                    </a:lnTo>
                    <a:lnTo>
                      <a:pt x="170" y="76"/>
                    </a:lnTo>
                    <a:lnTo>
                      <a:pt x="166" y="62"/>
                    </a:lnTo>
                    <a:lnTo>
                      <a:pt x="162" y="46"/>
                    </a:lnTo>
                    <a:lnTo>
                      <a:pt x="160" y="26"/>
                    </a:lnTo>
                    <a:lnTo>
                      <a:pt x="160" y="6"/>
                    </a:lnTo>
                    <a:lnTo>
                      <a:pt x="160" y="6"/>
                    </a:lnTo>
                    <a:lnTo>
                      <a:pt x="138" y="2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92" y="0"/>
                    </a:lnTo>
                    <a:lnTo>
                      <a:pt x="76" y="2"/>
                    </a:lnTo>
                    <a:lnTo>
                      <a:pt x="62" y="6"/>
                    </a:lnTo>
                    <a:lnTo>
                      <a:pt x="50" y="10"/>
                    </a:lnTo>
                    <a:lnTo>
                      <a:pt x="40" y="16"/>
                    </a:lnTo>
                    <a:lnTo>
                      <a:pt x="30" y="24"/>
                    </a:lnTo>
                    <a:lnTo>
                      <a:pt x="22" y="32"/>
                    </a:lnTo>
                    <a:lnTo>
                      <a:pt x="16" y="40"/>
                    </a:lnTo>
                    <a:lnTo>
                      <a:pt x="12" y="50"/>
                    </a:lnTo>
                    <a:lnTo>
                      <a:pt x="8" y="62"/>
                    </a:lnTo>
                    <a:lnTo>
                      <a:pt x="2" y="84"/>
                    </a:lnTo>
                    <a:lnTo>
                      <a:pt x="0" y="110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0" y="160"/>
                    </a:lnTo>
                    <a:lnTo>
                      <a:pt x="2" y="182"/>
                    </a:lnTo>
                    <a:lnTo>
                      <a:pt x="6" y="202"/>
                    </a:lnTo>
                    <a:lnTo>
                      <a:pt x="10" y="220"/>
                    </a:lnTo>
                    <a:lnTo>
                      <a:pt x="16" y="236"/>
                    </a:lnTo>
                    <a:lnTo>
                      <a:pt x="22" y="252"/>
                    </a:lnTo>
                    <a:lnTo>
                      <a:pt x="30" y="264"/>
                    </a:lnTo>
                    <a:lnTo>
                      <a:pt x="38" y="276"/>
                    </a:lnTo>
                    <a:lnTo>
                      <a:pt x="46" y="286"/>
                    </a:lnTo>
                    <a:lnTo>
                      <a:pt x="54" y="296"/>
                    </a:lnTo>
                    <a:lnTo>
                      <a:pt x="74" y="310"/>
                    </a:lnTo>
                    <a:lnTo>
                      <a:pt x="92" y="320"/>
                    </a:lnTo>
                    <a:lnTo>
                      <a:pt x="112" y="328"/>
                    </a:lnTo>
                    <a:lnTo>
                      <a:pt x="112" y="328"/>
                    </a:lnTo>
                    <a:lnTo>
                      <a:pt x="126" y="322"/>
                    </a:lnTo>
                    <a:lnTo>
                      <a:pt x="140" y="316"/>
                    </a:lnTo>
                    <a:lnTo>
                      <a:pt x="154" y="306"/>
                    </a:lnTo>
                    <a:lnTo>
                      <a:pt x="168" y="294"/>
                    </a:lnTo>
                    <a:lnTo>
                      <a:pt x="182" y="280"/>
                    </a:lnTo>
                    <a:lnTo>
                      <a:pt x="194" y="262"/>
                    </a:lnTo>
                    <a:lnTo>
                      <a:pt x="206" y="240"/>
                    </a:lnTo>
                    <a:lnTo>
                      <a:pt x="214" y="216"/>
                    </a:lnTo>
                    <a:lnTo>
                      <a:pt x="214" y="216"/>
                    </a:lnTo>
                    <a:lnTo>
                      <a:pt x="222" y="212"/>
                    </a:lnTo>
                    <a:lnTo>
                      <a:pt x="230" y="208"/>
                    </a:lnTo>
                    <a:lnTo>
                      <a:pt x="236" y="200"/>
                    </a:lnTo>
                    <a:lnTo>
                      <a:pt x="240" y="192"/>
                    </a:lnTo>
                    <a:lnTo>
                      <a:pt x="244" y="182"/>
                    </a:lnTo>
                    <a:lnTo>
                      <a:pt x="246" y="174"/>
                    </a:lnTo>
                    <a:lnTo>
                      <a:pt x="248" y="154"/>
                    </a:lnTo>
                    <a:lnTo>
                      <a:pt x="248" y="154"/>
                    </a:lnTo>
                    <a:lnTo>
                      <a:pt x="246" y="148"/>
                    </a:lnTo>
                    <a:lnTo>
                      <a:pt x="242" y="142"/>
                    </a:lnTo>
                    <a:lnTo>
                      <a:pt x="238" y="138"/>
                    </a:lnTo>
                    <a:lnTo>
                      <a:pt x="232" y="136"/>
                    </a:lnTo>
                    <a:lnTo>
                      <a:pt x="232" y="136"/>
                    </a:lnTo>
                    <a:close/>
                  </a:path>
                </a:pathLst>
              </a:custGeom>
              <a:solidFill>
                <a:srgbClr val="FBC8C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05"/>
              <p:cNvSpPr>
                <a:spLocks/>
              </p:cNvSpPr>
              <p:nvPr/>
            </p:nvSpPr>
            <p:spPr bwMode="auto">
              <a:xfrm>
                <a:off x="6967065" y="2908628"/>
                <a:ext cx="1034282" cy="210089"/>
              </a:xfrm>
              <a:custGeom>
                <a:avLst/>
                <a:gdLst/>
                <a:ahLst/>
                <a:cxnLst>
                  <a:cxn ang="0">
                    <a:pos x="482" y="30"/>
                  </a:cxn>
                  <a:cxn ang="0">
                    <a:pos x="482" y="30"/>
                  </a:cxn>
                  <a:cxn ang="0">
                    <a:pos x="478" y="20"/>
                  </a:cxn>
                  <a:cxn ang="0">
                    <a:pos x="472" y="12"/>
                  </a:cxn>
                  <a:cxn ang="0">
                    <a:pos x="466" y="6"/>
                  </a:cxn>
                  <a:cxn ang="0">
                    <a:pos x="460" y="0"/>
                  </a:cxn>
                  <a:cxn ang="0">
                    <a:pos x="460" y="0"/>
                  </a:cxn>
                  <a:cxn ang="0">
                    <a:pos x="454" y="6"/>
                  </a:cxn>
                  <a:cxn ang="0">
                    <a:pos x="448" y="12"/>
                  </a:cxn>
                  <a:cxn ang="0">
                    <a:pos x="432" y="26"/>
                  </a:cxn>
                  <a:cxn ang="0">
                    <a:pos x="410" y="36"/>
                  </a:cxn>
                  <a:cxn ang="0">
                    <a:pos x="386" y="46"/>
                  </a:cxn>
                  <a:cxn ang="0">
                    <a:pos x="356" y="54"/>
                  </a:cxn>
                  <a:cxn ang="0">
                    <a:pos x="322" y="58"/>
                  </a:cxn>
                  <a:cxn ang="0">
                    <a:pos x="286" y="62"/>
                  </a:cxn>
                  <a:cxn ang="0">
                    <a:pos x="248" y="64"/>
                  </a:cxn>
                  <a:cxn ang="0">
                    <a:pos x="248" y="64"/>
                  </a:cxn>
                  <a:cxn ang="0">
                    <a:pos x="212" y="62"/>
                  </a:cxn>
                  <a:cxn ang="0">
                    <a:pos x="178" y="60"/>
                  </a:cxn>
                  <a:cxn ang="0">
                    <a:pos x="146" y="54"/>
                  </a:cxn>
                  <a:cxn ang="0">
                    <a:pos x="118" y="48"/>
                  </a:cxn>
                  <a:cxn ang="0">
                    <a:pos x="94" y="40"/>
                  </a:cxn>
                  <a:cxn ang="0">
                    <a:pos x="72" y="30"/>
                  </a:cxn>
                  <a:cxn ang="0">
                    <a:pos x="54" y="20"/>
                  </a:cxn>
                  <a:cxn ang="0">
                    <a:pos x="42" y="8"/>
                  </a:cxn>
                  <a:cxn ang="0">
                    <a:pos x="42" y="8"/>
                  </a:cxn>
                  <a:cxn ang="0">
                    <a:pos x="34" y="18"/>
                  </a:cxn>
                  <a:cxn ang="0">
                    <a:pos x="28" y="30"/>
                  </a:cxn>
                  <a:cxn ang="0">
                    <a:pos x="0" y="104"/>
                  </a:cxn>
                  <a:cxn ang="0">
                    <a:pos x="256" y="104"/>
                  </a:cxn>
                  <a:cxn ang="0">
                    <a:pos x="512" y="104"/>
                  </a:cxn>
                  <a:cxn ang="0">
                    <a:pos x="482" y="30"/>
                  </a:cxn>
                </a:cxnLst>
                <a:rect l="0" t="0" r="r" b="b"/>
                <a:pathLst>
                  <a:path w="512" h="104">
                    <a:moveTo>
                      <a:pt x="482" y="30"/>
                    </a:moveTo>
                    <a:lnTo>
                      <a:pt x="482" y="30"/>
                    </a:lnTo>
                    <a:lnTo>
                      <a:pt x="478" y="20"/>
                    </a:lnTo>
                    <a:lnTo>
                      <a:pt x="472" y="12"/>
                    </a:lnTo>
                    <a:lnTo>
                      <a:pt x="466" y="6"/>
                    </a:lnTo>
                    <a:lnTo>
                      <a:pt x="460" y="0"/>
                    </a:lnTo>
                    <a:lnTo>
                      <a:pt x="460" y="0"/>
                    </a:lnTo>
                    <a:lnTo>
                      <a:pt x="454" y="6"/>
                    </a:lnTo>
                    <a:lnTo>
                      <a:pt x="448" y="12"/>
                    </a:lnTo>
                    <a:lnTo>
                      <a:pt x="432" y="26"/>
                    </a:lnTo>
                    <a:lnTo>
                      <a:pt x="410" y="36"/>
                    </a:lnTo>
                    <a:lnTo>
                      <a:pt x="386" y="46"/>
                    </a:lnTo>
                    <a:lnTo>
                      <a:pt x="356" y="54"/>
                    </a:lnTo>
                    <a:lnTo>
                      <a:pt x="322" y="58"/>
                    </a:lnTo>
                    <a:lnTo>
                      <a:pt x="286" y="62"/>
                    </a:lnTo>
                    <a:lnTo>
                      <a:pt x="248" y="64"/>
                    </a:lnTo>
                    <a:lnTo>
                      <a:pt x="248" y="64"/>
                    </a:lnTo>
                    <a:lnTo>
                      <a:pt x="212" y="62"/>
                    </a:lnTo>
                    <a:lnTo>
                      <a:pt x="178" y="60"/>
                    </a:lnTo>
                    <a:lnTo>
                      <a:pt x="146" y="54"/>
                    </a:lnTo>
                    <a:lnTo>
                      <a:pt x="118" y="48"/>
                    </a:lnTo>
                    <a:lnTo>
                      <a:pt x="94" y="40"/>
                    </a:lnTo>
                    <a:lnTo>
                      <a:pt x="72" y="30"/>
                    </a:lnTo>
                    <a:lnTo>
                      <a:pt x="54" y="20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4" y="18"/>
                    </a:lnTo>
                    <a:lnTo>
                      <a:pt x="28" y="30"/>
                    </a:lnTo>
                    <a:lnTo>
                      <a:pt x="0" y="104"/>
                    </a:lnTo>
                    <a:lnTo>
                      <a:pt x="256" y="104"/>
                    </a:lnTo>
                    <a:lnTo>
                      <a:pt x="512" y="104"/>
                    </a:lnTo>
                    <a:lnTo>
                      <a:pt x="482" y="30"/>
                    </a:lnTo>
                    <a:close/>
                  </a:path>
                </a:pathLst>
              </a:custGeom>
              <a:solidFill>
                <a:srgbClr val="FA5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06"/>
              <p:cNvSpPr>
                <a:spLocks/>
              </p:cNvSpPr>
              <p:nvPr/>
            </p:nvSpPr>
            <p:spPr bwMode="auto">
              <a:xfrm>
                <a:off x="7257957" y="2165238"/>
                <a:ext cx="226249" cy="662587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112" y="0"/>
                  </a:cxn>
                  <a:cxn ang="0">
                    <a:pos x="92" y="0"/>
                  </a:cxn>
                  <a:cxn ang="0">
                    <a:pos x="76" y="2"/>
                  </a:cxn>
                  <a:cxn ang="0">
                    <a:pos x="62" y="6"/>
                  </a:cxn>
                  <a:cxn ang="0">
                    <a:pos x="50" y="10"/>
                  </a:cxn>
                  <a:cxn ang="0">
                    <a:pos x="40" y="16"/>
                  </a:cxn>
                  <a:cxn ang="0">
                    <a:pos x="30" y="24"/>
                  </a:cxn>
                  <a:cxn ang="0">
                    <a:pos x="22" y="32"/>
                  </a:cxn>
                  <a:cxn ang="0">
                    <a:pos x="16" y="40"/>
                  </a:cxn>
                  <a:cxn ang="0">
                    <a:pos x="12" y="50"/>
                  </a:cxn>
                  <a:cxn ang="0">
                    <a:pos x="8" y="62"/>
                  </a:cxn>
                  <a:cxn ang="0">
                    <a:pos x="2" y="84"/>
                  </a:cxn>
                  <a:cxn ang="0">
                    <a:pos x="0" y="110"/>
                  </a:cxn>
                  <a:cxn ang="0">
                    <a:pos x="0" y="136"/>
                  </a:cxn>
                  <a:cxn ang="0">
                    <a:pos x="0" y="136"/>
                  </a:cxn>
                  <a:cxn ang="0">
                    <a:pos x="0" y="160"/>
                  </a:cxn>
                  <a:cxn ang="0">
                    <a:pos x="2" y="182"/>
                  </a:cxn>
                  <a:cxn ang="0">
                    <a:pos x="6" y="202"/>
                  </a:cxn>
                  <a:cxn ang="0">
                    <a:pos x="10" y="220"/>
                  </a:cxn>
                  <a:cxn ang="0">
                    <a:pos x="16" y="236"/>
                  </a:cxn>
                  <a:cxn ang="0">
                    <a:pos x="22" y="252"/>
                  </a:cxn>
                  <a:cxn ang="0">
                    <a:pos x="30" y="264"/>
                  </a:cxn>
                  <a:cxn ang="0">
                    <a:pos x="38" y="276"/>
                  </a:cxn>
                  <a:cxn ang="0">
                    <a:pos x="46" y="286"/>
                  </a:cxn>
                  <a:cxn ang="0">
                    <a:pos x="54" y="296"/>
                  </a:cxn>
                  <a:cxn ang="0">
                    <a:pos x="74" y="310"/>
                  </a:cxn>
                  <a:cxn ang="0">
                    <a:pos x="92" y="320"/>
                  </a:cxn>
                  <a:cxn ang="0">
                    <a:pos x="112" y="328"/>
                  </a:cxn>
                  <a:cxn ang="0">
                    <a:pos x="112" y="0"/>
                  </a:cxn>
                </a:cxnLst>
                <a:rect l="0" t="0" r="r" b="b"/>
                <a:pathLst>
                  <a:path w="112" h="328">
                    <a:moveTo>
                      <a:pt x="112" y="0"/>
                    </a:moveTo>
                    <a:lnTo>
                      <a:pt x="112" y="0"/>
                    </a:lnTo>
                    <a:lnTo>
                      <a:pt x="92" y="0"/>
                    </a:lnTo>
                    <a:lnTo>
                      <a:pt x="76" y="2"/>
                    </a:lnTo>
                    <a:lnTo>
                      <a:pt x="62" y="6"/>
                    </a:lnTo>
                    <a:lnTo>
                      <a:pt x="50" y="10"/>
                    </a:lnTo>
                    <a:lnTo>
                      <a:pt x="40" y="16"/>
                    </a:lnTo>
                    <a:lnTo>
                      <a:pt x="30" y="24"/>
                    </a:lnTo>
                    <a:lnTo>
                      <a:pt x="22" y="32"/>
                    </a:lnTo>
                    <a:lnTo>
                      <a:pt x="16" y="40"/>
                    </a:lnTo>
                    <a:lnTo>
                      <a:pt x="12" y="50"/>
                    </a:lnTo>
                    <a:lnTo>
                      <a:pt x="8" y="62"/>
                    </a:lnTo>
                    <a:lnTo>
                      <a:pt x="2" y="84"/>
                    </a:lnTo>
                    <a:lnTo>
                      <a:pt x="0" y="110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0" y="160"/>
                    </a:lnTo>
                    <a:lnTo>
                      <a:pt x="2" y="182"/>
                    </a:lnTo>
                    <a:lnTo>
                      <a:pt x="6" y="202"/>
                    </a:lnTo>
                    <a:lnTo>
                      <a:pt x="10" y="220"/>
                    </a:lnTo>
                    <a:lnTo>
                      <a:pt x="16" y="236"/>
                    </a:lnTo>
                    <a:lnTo>
                      <a:pt x="22" y="252"/>
                    </a:lnTo>
                    <a:lnTo>
                      <a:pt x="30" y="264"/>
                    </a:lnTo>
                    <a:lnTo>
                      <a:pt x="38" y="276"/>
                    </a:lnTo>
                    <a:lnTo>
                      <a:pt x="46" y="286"/>
                    </a:lnTo>
                    <a:lnTo>
                      <a:pt x="54" y="296"/>
                    </a:lnTo>
                    <a:lnTo>
                      <a:pt x="74" y="310"/>
                    </a:lnTo>
                    <a:lnTo>
                      <a:pt x="92" y="320"/>
                    </a:lnTo>
                    <a:lnTo>
                      <a:pt x="112" y="32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BD7D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07"/>
              <p:cNvSpPr>
                <a:spLocks/>
              </p:cNvSpPr>
              <p:nvPr/>
            </p:nvSpPr>
            <p:spPr bwMode="auto">
              <a:xfrm>
                <a:off x="7371082" y="2439969"/>
                <a:ext cx="64643" cy="64643"/>
              </a:xfrm>
              <a:custGeom>
                <a:avLst/>
                <a:gdLst/>
                <a:ahLst/>
                <a:cxnLst>
                  <a:cxn ang="0">
                    <a:pos x="32" y="16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6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6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6"/>
                  </a:cxn>
                </a:cxnLst>
                <a:rect l="0" t="0" r="r" b="b"/>
                <a:pathLst>
                  <a:path w="32" h="32">
                    <a:moveTo>
                      <a:pt x="32" y="16"/>
                    </a:moveTo>
                    <a:lnTo>
                      <a:pt x="32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6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6"/>
                    </a:lnTo>
                    <a:close/>
                  </a:path>
                </a:pathLst>
              </a:custGeom>
              <a:solidFill>
                <a:srgbClr val="3E3E3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108"/>
              <p:cNvSpPr>
                <a:spLocks/>
              </p:cNvSpPr>
              <p:nvPr/>
            </p:nvSpPr>
            <p:spPr bwMode="auto">
              <a:xfrm>
                <a:off x="7532688" y="2439969"/>
                <a:ext cx="64643" cy="64643"/>
              </a:xfrm>
              <a:custGeom>
                <a:avLst/>
                <a:gdLst/>
                <a:ahLst/>
                <a:cxnLst>
                  <a:cxn ang="0">
                    <a:pos x="32" y="16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6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6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6"/>
                  </a:cxn>
                </a:cxnLst>
                <a:rect l="0" t="0" r="r" b="b"/>
                <a:pathLst>
                  <a:path w="32" h="32">
                    <a:moveTo>
                      <a:pt x="32" y="16"/>
                    </a:moveTo>
                    <a:lnTo>
                      <a:pt x="32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6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6"/>
                    </a:lnTo>
                    <a:close/>
                  </a:path>
                </a:pathLst>
              </a:custGeom>
              <a:solidFill>
                <a:srgbClr val="3E3E3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09"/>
              <p:cNvSpPr>
                <a:spLocks/>
              </p:cNvSpPr>
              <p:nvPr/>
            </p:nvSpPr>
            <p:spPr bwMode="auto">
              <a:xfrm>
                <a:off x="7403403" y="2650057"/>
                <a:ext cx="161607" cy="484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78" y="4"/>
                  </a:cxn>
                  <a:cxn ang="0">
                    <a:pos x="78" y="8"/>
                  </a:cxn>
                  <a:cxn ang="0">
                    <a:pos x="74" y="12"/>
                  </a:cxn>
                  <a:cxn ang="0">
                    <a:pos x="70" y="16"/>
                  </a:cxn>
                  <a:cxn ang="0">
                    <a:pos x="62" y="20"/>
                  </a:cxn>
                  <a:cxn ang="0">
                    <a:pos x="52" y="22"/>
                  </a:cxn>
                  <a:cxn ang="0">
                    <a:pos x="40" y="24"/>
                  </a:cxn>
                  <a:cxn ang="0">
                    <a:pos x="40" y="24"/>
                  </a:cxn>
                  <a:cxn ang="0">
                    <a:pos x="26" y="22"/>
                  </a:cxn>
                  <a:cxn ang="0">
                    <a:pos x="16" y="20"/>
                  </a:cxn>
                  <a:cxn ang="0">
                    <a:pos x="8" y="16"/>
                  </a:cxn>
                  <a:cxn ang="0">
                    <a:pos x="4" y="12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80" h="24">
                    <a:moveTo>
                      <a:pt x="0" y="0"/>
                    </a:moveTo>
                    <a:lnTo>
                      <a:pt x="80" y="0"/>
                    </a:lnTo>
                    <a:lnTo>
                      <a:pt x="80" y="0"/>
                    </a:lnTo>
                    <a:lnTo>
                      <a:pt x="78" y="4"/>
                    </a:lnTo>
                    <a:lnTo>
                      <a:pt x="78" y="8"/>
                    </a:lnTo>
                    <a:lnTo>
                      <a:pt x="74" y="12"/>
                    </a:lnTo>
                    <a:lnTo>
                      <a:pt x="70" y="16"/>
                    </a:lnTo>
                    <a:lnTo>
                      <a:pt x="62" y="20"/>
                    </a:lnTo>
                    <a:lnTo>
                      <a:pt x="52" y="22"/>
                    </a:lnTo>
                    <a:lnTo>
                      <a:pt x="40" y="24"/>
                    </a:lnTo>
                    <a:lnTo>
                      <a:pt x="40" y="24"/>
                    </a:lnTo>
                    <a:lnTo>
                      <a:pt x="26" y="22"/>
                    </a:lnTo>
                    <a:lnTo>
                      <a:pt x="16" y="20"/>
                    </a:lnTo>
                    <a:lnTo>
                      <a:pt x="8" y="16"/>
                    </a:lnTo>
                    <a:lnTo>
                      <a:pt x="4" y="12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939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10"/>
              <p:cNvSpPr>
                <a:spLocks/>
              </p:cNvSpPr>
              <p:nvPr/>
            </p:nvSpPr>
            <p:spPr bwMode="auto">
              <a:xfrm>
                <a:off x="7193315" y="2100595"/>
                <a:ext cx="387856" cy="985800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0" y="488"/>
                  </a:cxn>
                  <a:cxn ang="0">
                    <a:pos x="0" y="488"/>
                  </a:cxn>
                  <a:cxn ang="0">
                    <a:pos x="12" y="478"/>
                  </a:cxn>
                  <a:cxn ang="0">
                    <a:pos x="28" y="464"/>
                  </a:cxn>
                  <a:cxn ang="0">
                    <a:pos x="44" y="446"/>
                  </a:cxn>
                  <a:cxn ang="0">
                    <a:pos x="52" y="434"/>
                  </a:cxn>
                  <a:cxn ang="0">
                    <a:pos x="60" y="420"/>
                  </a:cxn>
                  <a:cxn ang="0">
                    <a:pos x="66" y="404"/>
                  </a:cxn>
                  <a:cxn ang="0">
                    <a:pos x="74" y="386"/>
                  </a:cxn>
                  <a:cxn ang="0">
                    <a:pos x="80" y="366"/>
                  </a:cxn>
                  <a:cxn ang="0">
                    <a:pos x="84" y="344"/>
                  </a:cxn>
                  <a:cxn ang="0">
                    <a:pos x="86" y="320"/>
                  </a:cxn>
                  <a:cxn ang="0">
                    <a:pos x="88" y="294"/>
                  </a:cxn>
                  <a:cxn ang="0">
                    <a:pos x="88" y="168"/>
                  </a:cxn>
                  <a:cxn ang="0">
                    <a:pos x="88" y="168"/>
                  </a:cxn>
                  <a:cxn ang="0">
                    <a:pos x="88" y="146"/>
                  </a:cxn>
                  <a:cxn ang="0">
                    <a:pos x="92" y="128"/>
                  </a:cxn>
                  <a:cxn ang="0">
                    <a:pos x="98" y="114"/>
                  </a:cxn>
                  <a:cxn ang="0">
                    <a:pos x="104" y="102"/>
                  </a:cxn>
                  <a:cxn ang="0">
                    <a:pos x="112" y="94"/>
                  </a:cxn>
                  <a:cxn ang="0">
                    <a:pos x="122" y="88"/>
                  </a:cxn>
                  <a:cxn ang="0">
                    <a:pos x="132" y="82"/>
                  </a:cxn>
                  <a:cxn ang="0">
                    <a:pos x="142" y="78"/>
                  </a:cxn>
                  <a:cxn ang="0">
                    <a:pos x="162" y="72"/>
                  </a:cxn>
                  <a:cxn ang="0">
                    <a:pos x="170" y="70"/>
                  </a:cxn>
                  <a:cxn ang="0">
                    <a:pos x="178" y="66"/>
                  </a:cxn>
                  <a:cxn ang="0">
                    <a:pos x="184" y="60"/>
                  </a:cxn>
                  <a:cxn ang="0">
                    <a:pos x="190" y="54"/>
                  </a:cxn>
                  <a:cxn ang="0">
                    <a:pos x="192" y="44"/>
                  </a:cxn>
                  <a:cxn ang="0">
                    <a:pos x="192" y="32"/>
                  </a:cxn>
                  <a:cxn ang="0">
                    <a:pos x="192" y="32"/>
                  </a:cxn>
                  <a:cxn ang="0">
                    <a:pos x="190" y="20"/>
                  </a:cxn>
                  <a:cxn ang="0">
                    <a:pos x="182" y="12"/>
                  </a:cxn>
                  <a:cxn ang="0">
                    <a:pos x="174" y="6"/>
                  </a:cxn>
                  <a:cxn ang="0">
                    <a:pos x="162" y="2"/>
                  </a:cxn>
                  <a:cxn ang="0">
                    <a:pos x="146" y="0"/>
                  </a:cxn>
                  <a:cxn ang="0">
                    <a:pos x="130" y="0"/>
                  </a:cxn>
                  <a:cxn ang="0">
                    <a:pos x="114" y="2"/>
                  </a:cxn>
                  <a:cxn ang="0">
                    <a:pos x="96" y="6"/>
                  </a:cxn>
                  <a:cxn ang="0">
                    <a:pos x="78" y="14"/>
                  </a:cxn>
                  <a:cxn ang="0">
                    <a:pos x="60" y="22"/>
                  </a:cxn>
                  <a:cxn ang="0">
                    <a:pos x="44" y="34"/>
                  </a:cxn>
                  <a:cxn ang="0">
                    <a:pos x="30" y="46"/>
                  </a:cxn>
                  <a:cxn ang="0">
                    <a:pos x="16" y="62"/>
                  </a:cxn>
                  <a:cxn ang="0">
                    <a:pos x="8" y="78"/>
                  </a:cxn>
                  <a:cxn ang="0">
                    <a:pos x="2" y="98"/>
                  </a:cxn>
                  <a:cxn ang="0">
                    <a:pos x="0" y="120"/>
                  </a:cxn>
                  <a:cxn ang="0">
                    <a:pos x="0" y="120"/>
                  </a:cxn>
                </a:cxnLst>
                <a:rect l="0" t="0" r="r" b="b"/>
                <a:pathLst>
                  <a:path w="192" h="488">
                    <a:moveTo>
                      <a:pt x="0" y="120"/>
                    </a:moveTo>
                    <a:lnTo>
                      <a:pt x="0" y="488"/>
                    </a:lnTo>
                    <a:lnTo>
                      <a:pt x="0" y="488"/>
                    </a:lnTo>
                    <a:lnTo>
                      <a:pt x="12" y="478"/>
                    </a:lnTo>
                    <a:lnTo>
                      <a:pt x="28" y="464"/>
                    </a:lnTo>
                    <a:lnTo>
                      <a:pt x="44" y="446"/>
                    </a:lnTo>
                    <a:lnTo>
                      <a:pt x="52" y="434"/>
                    </a:lnTo>
                    <a:lnTo>
                      <a:pt x="60" y="420"/>
                    </a:lnTo>
                    <a:lnTo>
                      <a:pt x="66" y="404"/>
                    </a:lnTo>
                    <a:lnTo>
                      <a:pt x="74" y="386"/>
                    </a:lnTo>
                    <a:lnTo>
                      <a:pt x="80" y="366"/>
                    </a:lnTo>
                    <a:lnTo>
                      <a:pt x="84" y="344"/>
                    </a:lnTo>
                    <a:lnTo>
                      <a:pt x="86" y="320"/>
                    </a:lnTo>
                    <a:lnTo>
                      <a:pt x="88" y="294"/>
                    </a:lnTo>
                    <a:lnTo>
                      <a:pt x="88" y="168"/>
                    </a:lnTo>
                    <a:lnTo>
                      <a:pt x="88" y="168"/>
                    </a:lnTo>
                    <a:lnTo>
                      <a:pt x="88" y="146"/>
                    </a:lnTo>
                    <a:lnTo>
                      <a:pt x="92" y="128"/>
                    </a:lnTo>
                    <a:lnTo>
                      <a:pt x="98" y="114"/>
                    </a:lnTo>
                    <a:lnTo>
                      <a:pt x="104" y="102"/>
                    </a:lnTo>
                    <a:lnTo>
                      <a:pt x="112" y="94"/>
                    </a:lnTo>
                    <a:lnTo>
                      <a:pt x="122" y="88"/>
                    </a:lnTo>
                    <a:lnTo>
                      <a:pt x="132" y="82"/>
                    </a:lnTo>
                    <a:lnTo>
                      <a:pt x="142" y="78"/>
                    </a:lnTo>
                    <a:lnTo>
                      <a:pt x="162" y="72"/>
                    </a:lnTo>
                    <a:lnTo>
                      <a:pt x="170" y="70"/>
                    </a:lnTo>
                    <a:lnTo>
                      <a:pt x="178" y="66"/>
                    </a:lnTo>
                    <a:lnTo>
                      <a:pt x="184" y="60"/>
                    </a:lnTo>
                    <a:lnTo>
                      <a:pt x="190" y="54"/>
                    </a:lnTo>
                    <a:lnTo>
                      <a:pt x="192" y="44"/>
                    </a:lnTo>
                    <a:lnTo>
                      <a:pt x="192" y="32"/>
                    </a:lnTo>
                    <a:lnTo>
                      <a:pt x="192" y="32"/>
                    </a:lnTo>
                    <a:lnTo>
                      <a:pt x="190" y="20"/>
                    </a:lnTo>
                    <a:lnTo>
                      <a:pt x="182" y="12"/>
                    </a:lnTo>
                    <a:lnTo>
                      <a:pt x="174" y="6"/>
                    </a:lnTo>
                    <a:lnTo>
                      <a:pt x="162" y="2"/>
                    </a:lnTo>
                    <a:lnTo>
                      <a:pt x="146" y="0"/>
                    </a:lnTo>
                    <a:lnTo>
                      <a:pt x="130" y="0"/>
                    </a:lnTo>
                    <a:lnTo>
                      <a:pt x="114" y="2"/>
                    </a:lnTo>
                    <a:lnTo>
                      <a:pt x="96" y="6"/>
                    </a:lnTo>
                    <a:lnTo>
                      <a:pt x="78" y="14"/>
                    </a:lnTo>
                    <a:lnTo>
                      <a:pt x="60" y="22"/>
                    </a:lnTo>
                    <a:lnTo>
                      <a:pt x="44" y="34"/>
                    </a:lnTo>
                    <a:lnTo>
                      <a:pt x="30" y="46"/>
                    </a:lnTo>
                    <a:lnTo>
                      <a:pt x="16" y="62"/>
                    </a:lnTo>
                    <a:lnTo>
                      <a:pt x="8" y="78"/>
                    </a:lnTo>
                    <a:lnTo>
                      <a:pt x="2" y="98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3E3E3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111"/>
              <p:cNvSpPr>
                <a:spLocks/>
              </p:cNvSpPr>
              <p:nvPr/>
            </p:nvSpPr>
            <p:spPr bwMode="auto">
              <a:xfrm>
                <a:off x="7581170" y="2165238"/>
                <a:ext cx="145446" cy="2747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2"/>
                  </a:cxn>
                  <a:cxn ang="0">
                    <a:pos x="2" y="42"/>
                  </a:cxn>
                  <a:cxn ang="0">
                    <a:pos x="4" y="60"/>
                  </a:cxn>
                  <a:cxn ang="0">
                    <a:pos x="8" y="74"/>
                  </a:cxn>
                  <a:cxn ang="0">
                    <a:pos x="14" y="88"/>
                  </a:cxn>
                  <a:cxn ang="0">
                    <a:pos x="18" y="98"/>
                  </a:cxn>
                  <a:cxn ang="0">
                    <a:pos x="24" y="108"/>
                  </a:cxn>
                  <a:cxn ang="0">
                    <a:pos x="30" y="116"/>
                  </a:cxn>
                  <a:cxn ang="0">
                    <a:pos x="44" y="128"/>
                  </a:cxn>
                  <a:cxn ang="0">
                    <a:pos x="54" y="134"/>
                  </a:cxn>
                  <a:cxn ang="0">
                    <a:pos x="64" y="136"/>
                  </a:cxn>
                  <a:cxn ang="0">
                    <a:pos x="72" y="136"/>
                  </a:cxn>
                  <a:cxn ang="0">
                    <a:pos x="72" y="136"/>
                  </a:cxn>
                  <a:cxn ang="0">
                    <a:pos x="72" y="104"/>
                  </a:cxn>
                  <a:cxn ang="0">
                    <a:pos x="72" y="82"/>
                  </a:cxn>
                  <a:cxn ang="0">
                    <a:pos x="68" y="58"/>
                  </a:cxn>
                  <a:cxn ang="0">
                    <a:pos x="66" y="46"/>
                  </a:cxn>
                  <a:cxn ang="0">
                    <a:pos x="62" y="36"/>
                  </a:cxn>
                  <a:cxn ang="0">
                    <a:pos x="56" y="26"/>
                  </a:cxn>
                  <a:cxn ang="0">
                    <a:pos x="48" y="18"/>
                  </a:cxn>
                  <a:cxn ang="0">
                    <a:pos x="40" y="10"/>
                  </a:cxn>
                  <a:cxn ang="0">
                    <a:pos x="28" y="4"/>
                  </a:cxn>
                  <a:cxn ang="0">
                    <a:pos x="1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" y="42"/>
                    </a:lnTo>
                    <a:lnTo>
                      <a:pt x="4" y="60"/>
                    </a:lnTo>
                    <a:lnTo>
                      <a:pt x="8" y="74"/>
                    </a:lnTo>
                    <a:lnTo>
                      <a:pt x="14" y="88"/>
                    </a:lnTo>
                    <a:lnTo>
                      <a:pt x="18" y="98"/>
                    </a:lnTo>
                    <a:lnTo>
                      <a:pt x="24" y="108"/>
                    </a:lnTo>
                    <a:lnTo>
                      <a:pt x="30" y="116"/>
                    </a:lnTo>
                    <a:lnTo>
                      <a:pt x="44" y="128"/>
                    </a:lnTo>
                    <a:lnTo>
                      <a:pt x="54" y="134"/>
                    </a:lnTo>
                    <a:lnTo>
                      <a:pt x="64" y="136"/>
                    </a:lnTo>
                    <a:lnTo>
                      <a:pt x="72" y="136"/>
                    </a:lnTo>
                    <a:lnTo>
                      <a:pt x="72" y="136"/>
                    </a:lnTo>
                    <a:lnTo>
                      <a:pt x="72" y="104"/>
                    </a:lnTo>
                    <a:lnTo>
                      <a:pt x="72" y="82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6"/>
                    </a:lnTo>
                    <a:lnTo>
                      <a:pt x="56" y="26"/>
                    </a:lnTo>
                    <a:lnTo>
                      <a:pt x="48" y="18"/>
                    </a:lnTo>
                    <a:lnTo>
                      <a:pt x="40" y="10"/>
                    </a:lnTo>
                    <a:lnTo>
                      <a:pt x="28" y="4"/>
                    </a:lnTo>
                    <a:lnTo>
                      <a:pt x="1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3E3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112"/>
              <p:cNvSpPr>
                <a:spLocks/>
              </p:cNvSpPr>
              <p:nvPr/>
            </p:nvSpPr>
            <p:spPr bwMode="auto">
              <a:xfrm>
                <a:off x="7690255" y="2617736"/>
                <a:ext cx="48482" cy="9696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4" y="30"/>
                  </a:cxn>
                  <a:cxn ang="0">
                    <a:pos x="24" y="30"/>
                  </a:cxn>
                  <a:cxn ang="0">
                    <a:pos x="24" y="36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16" y="46"/>
                  </a:cxn>
                  <a:cxn ang="0">
                    <a:pos x="12" y="48"/>
                  </a:cxn>
                  <a:cxn ang="0">
                    <a:pos x="6" y="46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0" y="36"/>
                  </a:cxn>
                  <a:cxn ang="0">
                    <a:pos x="0" y="30"/>
                  </a:cxn>
                  <a:cxn ang="0">
                    <a:pos x="12" y="0"/>
                  </a:cxn>
                </a:cxnLst>
                <a:rect l="0" t="0" r="r" b="b"/>
                <a:pathLst>
                  <a:path w="24" h="48">
                    <a:moveTo>
                      <a:pt x="12" y="0"/>
                    </a:moveTo>
                    <a:lnTo>
                      <a:pt x="24" y="30"/>
                    </a:lnTo>
                    <a:lnTo>
                      <a:pt x="24" y="30"/>
                    </a:lnTo>
                    <a:lnTo>
                      <a:pt x="24" y="36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16" y="46"/>
                    </a:lnTo>
                    <a:lnTo>
                      <a:pt x="12" y="48"/>
                    </a:lnTo>
                    <a:lnTo>
                      <a:pt x="6" y="46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MEMBERS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成员简介</a:t>
            </a:r>
            <a:endParaRPr kumimoji="1"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2" name="图片 4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86" y="464644"/>
            <a:ext cx="1828800" cy="243840"/>
          </a:xfrm>
          <a:prstGeom prst="rect">
            <a:avLst/>
          </a:prstGeom>
        </p:spPr>
      </p:pic>
      <p:grpSp>
        <p:nvGrpSpPr>
          <p:cNvPr id="222" name="组 221"/>
          <p:cNvGrpSpPr/>
          <p:nvPr/>
        </p:nvGrpSpPr>
        <p:grpSpPr>
          <a:xfrm>
            <a:off x="3832727" y="1704633"/>
            <a:ext cx="1777795" cy="1777795"/>
            <a:chOff x="3832727" y="1704633"/>
            <a:chExt cx="1777795" cy="1777795"/>
          </a:xfrm>
        </p:grpSpPr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3832727" y="1704633"/>
              <a:ext cx="1777795" cy="1777795"/>
            </a:xfrm>
            <a:custGeom>
              <a:avLst/>
              <a:gdLst/>
              <a:ahLst/>
              <a:cxnLst>
                <a:cxn ang="0">
                  <a:pos x="440" y="0"/>
                </a:cxn>
                <a:cxn ang="0">
                  <a:pos x="528" y="8"/>
                </a:cxn>
                <a:cxn ang="0">
                  <a:pos x="610" y="34"/>
                </a:cxn>
                <a:cxn ang="0">
                  <a:pos x="686" y="76"/>
                </a:cxn>
                <a:cxn ang="0">
                  <a:pos x="750" y="128"/>
                </a:cxn>
                <a:cxn ang="0">
                  <a:pos x="804" y="194"/>
                </a:cxn>
                <a:cxn ang="0">
                  <a:pos x="846" y="268"/>
                </a:cxn>
                <a:cxn ang="0">
                  <a:pos x="870" y="352"/>
                </a:cxn>
                <a:cxn ang="0">
                  <a:pos x="880" y="440"/>
                </a:cxn>
                <a:cxn ang="0">
                  <a:pos x="878" y="484"/>
                </a:cxn>
                <a:cxn ang="0">
                  <a:pos x="860" y="570"/>
                </a:cxn>
                <a:cxn ang="0">
                  <a:pos x="826" y="650"/>
                </a:cxn>
                <a:cxn ang="0">
                  <a:pos x="780" y="720"/>
                </a:cxn>
                <a:cxn ang="0">
                  <a:pos x="720" y="780"/>
                </a:cxn>
                <a:cxn ang="0">
                  <a:pos x="650" y="826"/>
                </a:cxn>
                <a:cxn ang="0">
                  <a:pos x="570" y="860"/>
                </a:cxn>
                <a:cxn ang="0">
                  <a:pos x="484" y="878"/>
                </a:cxn>
                <a:cxn ang="0">
                  <a:pos x="440" y="880"/>
                </a:cxn>
                <a:cxn ang="0">
                  <a:pos x="350" y="872"/>
                </a:cxn>
                <a:cxn ang="0">
                  <a:pos x="268" y="846"/>
                </a:cxn>
                <a:cxn ang="0">
                  <a:pos x="194" y="804"/>
                </a:cxn>
                <a:cxn ang="0">
                  <a:pos x="128" y="752"/>
                </a:cxn>
                <a:cxn ang="0">
                  <a:pos x="74" y="686"/>
                </a:cxn>
                <a:cxn ang="0">
                  <a:pos x="34" y="612"/>
                </a:cxn>
                <a:cxn ang="0">
                  <a:pos x="8" y="528"/>
                </a:cxn>
                <a:cxn ang="0">
                  <a:pos x="0" y="440"/>
                </a:cxn>
                <a:cxn ang="0">
                  <a:pos x="2" y="394"/>
                </a:cxn>
                <a:cxn ang="0">
                  <a:pos x="20" y="310"/>
                </a:cxn>
                <a:cxn ang="0">
                  <a:pos x="52" y="230"/>
                </a:cxn>
                <a:cxn ang="0">
                  <a:pos x="100" y="160"/>
                </a:cxn>
                <a:cxn ang="0">
                  <a:pos x="160" y="100"/>
                </a:cxn>
                <a:cxn ang="0">
                  <a:pos x="230" y="54"/>
                </a:cxn>
                <a:cxn ang="0">
                  <a:pos x="308" y="20"/>
                </a:cxn>
                <a:cxn ang="0">
                  <a:pos x="394" y="2"/>
                </a:cxn>
                <a:cxn ang="0">
                  <a:pos x="440" y="0"/>
                </a:cxn>
              </a:cxnLst>
              <a:rect l="0" t="0" r="r" b="b"/>
              <a:pathLst>
                <a:path w="880" h="880">
                  <a:moveTo>
                    <a:pt x="440" y="0"/>
                  </a:moveTo>
                  <a:lnTo>
                    <a:pt x="440" y="0"/>
                  </a:lnTo>
                  <a:lnTo>
                    <a:pt x="484" y="2"/>
                  </a:lnTo>
                  <a:lnTo>
                    <a:pt x="528" y="8"/>
                  </a:lnTo>
                  <a:lnTo>
                    <a:pt x="570" y="20"/>
                  </a:lnTo>
                  <a:lnTo>
                    <a:pt x="610" y="34"/>
                  </a:lnTo>
                  <a:lnTo>
                    <a:pt x="650" y="54"/>
                  </a:lnTo>
                  <a:lnTo>
                    <a:pt x="686" y="76"/>
                  </a:lnTo>
                  <a:lnTo>
                    <a:pt x="720" y="100"/>
                  </a:lnTo>
                  <a:lnTo>
                    <a:pt x="750" y="128"/>
                  </a:lnTo>
                  <a:lnTo>
                    <a:pt x="780" y="160"/>
                  </a:lnTo>
                  <a:lnTo>
                    <a:pt x="804" y="194"/>
                  </a:lnTo>
                  <a:lnTo>
                    <a:pt x="826" y="230"/>
                  </a:lnTo>
                  <a:lnTo>
                    <a:pt x="846" y="268"/>
                  </a:lnTo>
                  <a:lnTo>
                    <a:pt x="860" y="310"/>
                  </a:lnTo>
                  <a:lnTo>
                    <a:pt x="870" y="352"/>
                  </a:lnTo>
                  <a:lnTo>
                    <a:pt x="878" y="394"/>
                  </a:lnTo>
                  <a:lnTo>
                    <a:pt x="880" y="440"/>
                  </a:lnTo>
                  <a:lnTo>
                    <a:pt x="880" y="440"/>
                  </a:lnTo>
                  <a:lnTo>
                    <a:pt x="878" y="484"/>
                  </a:lnTo>
                  <a:lnTo>
                    <a:pt x="870" y="528"/>
                  </a:lnTo>
                  <a:lnTo>
                    <a:pt x="860" y="570"/>
                  </a:lnTo>
                  <a:lnTo>
                    <a:pt x="846" y="612"/>
                  </a:lnTo>
                  <a:lnTo>
                    <a:pt x="826" y="650"/>
                  </a:lnTo>
                  <a:lnTo>
                    <a:pt x="804" y="686"/>
                  </a:lnTo>
                  <a:lnTo>
                    <a:pt x="780" y="720"/>
                  </a:lnTo>
                  <a:lnTo>
                    <a:pt x="750" y="752"/>
                  </a:lnTo>
                  <a:lnTo>
                    <a:pt x="720" y="780"/>
                  </a:lnTo>
                  <a:lnTo>
                    <a:pt x="686" y="804"/>
                  </a:lnTo>
                  <a:lnTo>
                    <a:pt x="650" y="826"/>
                  </a:lnTo>
                  <a:lnTo>
                    <a:pt x="610" y="846"/>
                  </a:lnTo>
                  <a:lnTo>
                    <a:pt x="570" y="860"/>
                  </a:lnTo>
                  <a:lnTo>
                    <a:pt x="528" y="872"/>
                  </a:lnTo>
                  <a:lnTo>
                    <a:pt x="484" y="87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394" y="878"/>
                  </a:lnTo>
                  <a:lnTo>
                    <a:pt x="350" y="872"/>
                  </a:lnTo>
                  <a:lnTo>
                    <a:pt x="308" y="860"/>
                  </a:lnTo>
                  <a:lnTo>
                    <a:pt x="268" y="846"/>
                  </a:lnTo>
                  <a:lnTo>
                    <a:pt x="230" y="826"/>
                  </a:lnTo>
                  <a:lnTo>
                    <a:pt x="194" y="804"/>
                  </a:lnTo>
                  <a:lnTo>
                    <a:pt x="160" y="780"/>
                  </a:lnTo>
                  <a:lnTo>
                    <a:pt x="128" y="752"/>
                  </a:lnTo>
                  <a:lnTo>
                    <a:pt x="100" y="720"/>
                  </a:lnTo>
                  <a:lnTo>
                    <a:pt x="74" y="686"/>
                  </a:lnTo>
                  <a:lnTo>
                    <a:pt x="52" y="650"/>
                  </a:lnTo>
                  <a:lnTo>
                    <a:pt x="34" y="612"/>
                  </a:lnTo>
                  <a:lnTo>
                    <a:pt x="20" y="570"/>
                  </a:lnTo>
                  <a:lnTo>
                    <a:pt x="8" y="528"/>
                  </a:lnTo>
                  <a:lnTo>
                    <a:pt x="2" y="484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2" y="394"/>
                  </a:lnTo>
                  <a:lnTo>
                    <a:pt x="8" y="352"/>
                  </a:lnTo>
                  <a:lnTo>
                    <a:pt x="20" y="310"/>
                  </a:lnTo>
                  <a:lnTo>
                    <a:pt x="34" y="268"/>
                  </a:lnTo>
                  <a:lnTo>
                    <a:pt x="52" y="230"/>
                  </a:lnTo>
                  <a:lnTo>
                    <a:pt x="74" y="194"/>
                  </a:lnTo>
                  <a:lnTo>
                    <a:pt x="100" y="160"/>
                  </a:lnTo>
                  <a:lnTo>
                    <a:pt x="128" y="128"/>
                  </a:lnTo>
                  <a:lnTo>
                    <a:pt x="160" y="100"/>
                  </a:lnTo>
                  <a:lnTo>
                    <a:pt x="194" y="76"/>
                  </a:lnTo>
                  <a:lnTo>
                    <a:pt x="230" y="54"/>
                  </a:lnTo>
                  <a:lnTo>
                    <a:pt x="268" y="34"/>
                  </a:lnTo>
                  <a:lnTo>
                    <a:pt x="308" y="20"/>
                  </a:lnTo>
                  <a:lnTo>
                    <a:pt x="350" y="8"/>
                  </a:lnTo>
                  <a:lnTo>
                    <a:pt x="394" y="2"/>
                  </a:lnTo>
                  <a:lnTo>
                    <a:pt x="440" y="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8" name="组 217"/>
            <p:cNvGrpSpPr/>
            <p:nvPr/>
          </p:nvGrpSpPr>
          <p:grpSpPr>
            <a:xfrm>
              <a:off x="4204448" y="2173324"/>
              <a:ext cx="1034353" cy="937383"/>
              <a:chOff x="4204448" y="2173324"/>
              <a:chExt cx="1034353" cy="937383"/>
            </a:xfrm>
          </p:grpSpPr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>
                <a:off x="4495360" y="2254133"/>
                <a:ext cx="501015" cy="549500"/>
              </a:xfrm>
              <a:custGeom>
                <a:avLst/>
                <a:gdLst/>
                <a:ahLst/>
                <a:cxnLst>
                  <a:cxn ang="0">
                    <a:pos x="232" y="88"/>
                  </a:cxn>
                  <a:cxn ang="0">
                    <a:pos x="232" y="88"/>
                  </a:cxn>
                  <a:cxn ang="0">
                    <a:pos x="228" y="90"/>
                  </a:cxn>
                  <a:cxn ang="0">
                    <a:pos x="224" y="92"/>
                  </a:cxn>
                  <a:cxn ang="0">
                    <a:pos x="224" y="96"/>
                  </a:cxn>
                  <a:cxn ang="0">
                    <a:pos x="224" y="96"/>
                  </a:cxn>
                  <a:cxn ang="0">
                    <a:pos x="216" y="104"/>
                  </a:cxn>
                  <a:cxn ang="0">
                    <a:pos x="216" y="104"/>
                  </a:cxn>
                  <a:cxn ang="0">
                    <a:pos x="214" y="58"/>
                  </a:cxn>
                  <a:cxn ang="0">
                    <a:pos x="212" y="42"/>
                  </a:cxn>
                  <a:cxn ang="0">
                    <a:pos x="210" y="28"/>
                  </a:cxn>
                  <a:cxn ang="0">
                    <a:pos x="206" y="18"/>
                  </a:cxn>
                  <a:cxn ang="0">
                    <a:pos x="202" y="10"/>
                  </a:cxn>
                  <a:cxn ang="0">
                    <a:pos x="196" y="6"/>
                  </a:cxn>
                  <a:cxn ang="0">
                    <a:pos x="190" y="2"/>
                  </a:cxn>
                  <a:cxn ang="0">
                    <a:pos x="184" y="0"/>
                  </a:cxn>
                  <a:cxn ang="0">
                    <a:pos x="176" y="0"/>
                  </a:cxn>
                  <a:cxn ang="0">
                    <a:pos x="158" y="2"/>
                  </a:cxn>
                  <a:cxn ang="0">
                    <a:pos x="136" y="6"/>
                  </a:cxn>
                  <a:cxn ang="0">
                    <a:pos x="112" y="8"/>
                  </a:cxn>
                  <a:cxn ang="0">
                    <a:pos x="112" y="8"/>
                  </a:cxn>
                  <a:cxn ang="0">
                    <a:pos x="86" y="6"/>
                  </a:cxn>
                  <a:cxn ang="0">
                    <a:pos x="66" y="2"/>
                  </a:cxn>
                  <a:cxn ang="0">
                    <a:pos x="48" y="0"/>
                  </a:cxn>
                  <a:cxn ang="0">
                    <a:pos x="40" y="0"/>
                  </a:cxn>
                  <a:cxn ang="0">
                    <a:pos x="32" y="2"/>
                  </a:cxn>
                  <a:cxn ang="0">
                    <a:pos x="26" y="6"/>
                  </a:cxn>
                  <a:cxn ang="0">
                    <a:pos x="22" y="10"/>
                  </a:cxn>
                  <a:cxn ang="0">
                    <a:pos x="18" y="18"/>
                  </a:cxn>
                  <a:cxn ang="0">
                    <a:pos x="14" y="28"/>
                  </a:cxn>
                  <a:cxn ang="0">
                    <a:pos x="12" y="42"/>
                  </a:cxn>
                  <a:cxn ang="0">
                    <a:pos x="10" y="58"/>
                  </a:cxn>
                  <a:cxn ang="0">
                    <a:pos x="8" y="104"/>
                  </a:cxn>
                  <a:cxn ang="0">
                    <a:pos x="0" y="96"/>
                  </a:cxn>
                  <a:cxn ang="0">
                    <a:pos x="0" y="152"/>
                  </a:cxn>
                  <a:cxn ang="0">
                    <a:pos x="32" y="232"/>
                  </a:cxn>
                  <a:cxn ang="0">
                    <a:pos x="72" y="264"/>
                  </a:cxn>
                  <a:cxn ang="0">
                    <a:pos x="72" y="264"/>
                  </a:cxn>
                  <a:cxn ang="0">
                    <a:pos x="80" y="270"/>
                  </a:cxn>
                  <a:cxn ang="0">
                    <a:pos x="90" y="272"/>
                  </a:cxn>
                  <a:cxn ang="0">
                    <a:pos x="112" y="272"/>
                  </a:cxn>
                  <a:cxn ang="0">
                    <a:pos x="132" y="272"/>
                  </a:cxn>
                  <a:cxn ang="0">
                    <a:pos x="132" y="272"/>
                  </a:cxn>
                  <a:cxn ang="0">
                    <a:pos x="142" y="270"/>
                  </a:cxn>
                  <a:cxn ang="0">
                    <a:pos x="150" y="264"/>
                  </a:cxn>
                  <a:cxn ang="0">
                    <a:pos x="192" y="232"/>
                  </a:cxn>
                  <a:cxn ang="0">
                    <a:pos x="218" y="168"/>
                  </a:cxn>
                  <a:cxn ang="0">
                    <a:pos x="218" y="168"/>
                  </a:cxn>
                  <a:cxn ang="0">
                    <a:pos x="226" y="166"/>
                  </a:cxn>
                  <a:cxn ang="0">
                    <a:pos x="232" y="162"/>
                  </a:cxn>
                  <a:cxn ang="0">
                    <a:pos x="236" y="154"/>
                  </a:cxn>
                  <a:cxn ang="0">
                    <a:pos x="240" y="146"/>
                  </a:cxn>
                  <a:cxn ang="0">
                    <a:pos x="246" y="126"/>
                  </a:cxn>
                  <a:cxn ang="0">
                    <a:pos x="248" y="106"/>
                  </a:cxn>
                  <a:cxn ang="0">
                    <a:pos x="248" y="106"/>
                  </a:cxn>
                  <a:cxn ang="0">
                    <a:pos x="246" y="100"/>
                  </a:cxn>
                  <a:cxn ang="0">
                    <a:pos x="242" y="94"/>
                  </a:cxn>
                  <a:cxn ang="0">
                    <a:pos x="238" y="90"/>
                  </a:cxn>
                  <a:cxn ang="0">
                    <a:pos x="232" y="88"/>
                  </a:cxn>
                  <a:cxn ang="0">
                    <a:pos x="232" y="88"/>
                  </a:cxn>
                </a:cxnLst>
                <a:rect l="0" t="0" r="r" b="b"/>
                <a:pathLst>
                  <a:path w="248" h="272">
                    <a:moveTo>
                      <a:pt x="232" y="88"/>
                    </a:moveTo>
                    <a:lnTo>
                      <a:pt x="232" y="88"/>
                    </a:lnTo>
                    <a:lnTo>
                      <a:pt x="228" y="90"/>
                    </a:lnTo>
                    <a:lnTo>
                      <a:pt x="224" y="92"/>
                    </a:lnTo>
                    <a:lnTo>
                      <a:pt x="224" y="96"/>
                    </a:lnTo>
                    <a:lnTo>
                      <a:pt x="224" y="96"/>
                    </a:lnTo>
                    <a:lnTo>
                      <a:pt x="216" y="104"/>
                    </a:lnTo>
                    <a:lnTo>
                      <a:pt x="216" y="104"/>
                    </a:lnTo>
                    <a:lnTo>
                      <a:pt x="214" y="58"/>
                    </a:lnTo>
                    <a:lnTo>
                      <a:pt x="212" y="42"/>
                    </a:lnTo>
                    <a:lnTo>
                      <a:pt x="210" y="28"/>
                    </a:lnTo>
                    <a:lnTo>
                      <a:pt x="206" y="18"/>
                    </a:lnTo>
                    <a:lnTo>
                      <a:pt x="202" y="10"/>
                    </a:lnTo>
                    <a:lnTo>
                      <a:pt x="196" y="6"/>
                    </a:lnTo>
                    <a:lnTo>
                      <a:pt x="190" y="2"/>
                    </a:lnTo>
                    <a:lnTo>
                      <a:pt x="184" y="0"/>
                    </a:lnTo>
                    <a:lnTo>
                      <a:pt x="176" y="0"/>
                    </a:lnTo>
                    <a:lnTo>
                      <a:pt x="158" y="2"/>
                    </a:lnTo>
                    <a:lnTo>
                      <a:pt x="136" y="6"/>
                    </a:lnTo>
                    <a:lnTo>
                      <a:pt x="112" y="8"/>
                    </a:lnTo>
                    <a:lnTo>
                      <a:pt x="112" y="8"/>
                    </a:lnTo>
                    <a:lnTo>
                      <a:pt x="86" y="6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32" y="2"/>
                    </a:lnTo>
                    <a:lnTo>
                      <a:pt x="26" y="6"/>
                    </a:lnTo>
                    <a:lnTo>
                      <a:pt x="22" y="10"/>
                    </a:lnTo>
                    <a:lnTo>
                      <a:pt x="18" y="18"/>
                    </a:lnTo>
                    <a:lnTo>
                      <a:pt x="14" y="28"/>
                    </a:lnTo>
                    <a:lnTo>
                      <a:pt x="12" y="42"/>
                    </a:lnTo>
                    <a:lnTo>
                      <a:pt x="10" y="58"/>
                    </a:lnTo>
                    <a:lnTo>
                      <a:pt x="8" y="104"/>
                    </a:lnTo>
                    <a:lnTo>
                      <a:pt x="0" y="96"/>
                    </a:lnTo>
                    <a:lnTo>
                      <a:pt x="0" y="152"/>
                    </a:lnTo>
                    <a:lnTo>
                      <a:pt x="32" y="232"/>
                    </a:lnTo>
                    <a:lnTo>
                      <a:pt x="72" y="264"/>
                    </a:lnTo>
                    <a:lnTo>
                      <a:pt x="72" y="264"/>
                    </a:lnTo>
                    <a:lnTo>
                      <a:pt x="80" y="270"/>
                    </a:lnTo>
                    <a:lnTo>
                      <a:pt x="90" y="272"/>
                    </a:lnTo>
                    <a:lnTo>
                      <a:pt x="112" y="272"/>
                    </a:lnTo>
                    <a:lnTo>
                      <a:pt x="132" y="272"/>
                    </a:lnTo>
                    <a:lnTo>
                      <a:pt x="132" y="272"/>
                    </a:lnTo>
                    <a:lnTo>
                      <a:pt x="142" y="270"/>
                    </a:lnTo>
                    <a:lnTo>
                      <a:pt x="150" y="264"/>
                    </a:lnTo>
                    <a:lnTo>
                      <a:pt x="192" y="232"/>
                    </a:lnTo>
                    <a:lnTo>
                      <a:pt x="218" y="168"/>
                    </a:lnTo>
                    <a:lnTo>
                      <a:pt x="218" y="168"/>
                    </a:lnTo>
                    <a:lnTo>
                      <a:pt x="226" y="166"/>
                    </a:lnTo>
                    <a:lnTo>
                      <a:pt x="232" y="162"/>
                    </a:lnTo>
                    <a:lnTo>
                      <a:pt x="236" y="154"/>
                    </a:lnTo>
                    <a:lnTo>
                      <a:pt x="240" y="146"/>
                    </a:lnTo>
                    <a:lnTo>
                      <a:pt x="246" y="126"/>
                    </a:lnTo>
                    <a:lnTo>
                      <a:pt x="248" y="106"/>
                    </a:lnTo>
                    <a:lnTo>
                      <a:pt x="248" y="106"/>
                    </a:lnTo>
                    <a:lnTo>
                      <a:pt x="246" y="100"/>
                    </a:lnTo>
                    <a:lnTo>
                      <a:pt x="242" y="94"/>
                    </a:lnTo>
                    <a:lnTo>
                      <a:pt x="238" y="90"/>
                    </a:lnTo>
                    <a:lnTo>
                      <a:pt x="232" y="88"/>
                    </a:lnTo>
                    <a:lnTo>
                      <a:pt x="232" y="88"/>
                    </a:lnTo>
                    <a:close/>
                  </a:path>
                </a:pathLst>
              </a:custGeom>
              <a:solidFill>
                <a:srgbClr val="BF866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4"/>
              <p:cNvSpPr>
                <a:spLocks/>
              </p:cNvSpPr>
              <p:nvPr/>
            </p:nvSpPr>
            <p:spPr bwMode="auto">
              <a:xfrm>
                <a:off x="4446874" y="2254133"/>
                <a:ext cx="274750" cy="549500"/>
              </a:xfrm>
              <a:custGeom>
                <a:avLst/>
                <a:gdLst/>
                <a:ahLst/>
                <a:cxnLst>
                  <a:cxn ang="0">
                    <a:pos x="32" y="104"/>
                  </a:cxn>
                  <a:cxn ang="0">
                    <a:pos x="24" y="96"/>
                  </a:cxn>
                  <a:cxn ang="0">
                    <a:pos x="24" y="96"/>
                  </a:cxn>
                  <a:cxn ang="0">
                    <a:pos x="24" y="96"/>
                  </a:cxn>
                  <a:cxn ang="0">
                    <a:pos x="22" y="92"/>
                  </a:cxn>
                  <a:cxn ang="0">
                    <a:pos x="20" y="90"/>
                  </a:cxn>
                  <a:cxn ang="0">
                    <a:pos x="16" y="88"/>
                  </a:cxn>
                  <a:cxn ang="0">
                    <a:pos x="16" y="88"/>
                  </a:cxn>
                  <a:cxn ang="0">
                    <a:pos x="10" y="90"/>
                  </a:cxn>
                  <a:cxn ang="0">
                    <a:pos x="4" y="94"/>
                  </a:cxn>
                  <a:cxn ang="0">
                    <a:pos x="2" y="100"/>
                  </a:cxn>
                  <a:cxn ang="0">
                    <a:pos x="0" y="106"/>
                  </a:cxn>
                  <a:cxn ang="0">
                    <a:pos x="0" y="106"/>
                  </a:cxn>
                  <a:cxn ang="0">
                    <a:pos x="2" y="126"/>
                  </a:cxn>
                  <a:cxn ang="0">
                    <a:pos x="6" y="146"/>
                  </a:cxn>
                  <a:cxn ang="0">
                    <a:pos x="10" y="154"/>
                  </a:cxn>
                  <a:cxn ang="0">
                    <a:pos x="16" y="162"/>
                  </a:cxn>
                  <a:cxn ang="0">
                    <a:pos x="22" y="166"/>
                  </a:cxn>
                  <a:cxn ang="0">
                    <a:pos x="30" y="168"/>
                  </a:cxn>
                  <a:cxn ang="0">
                    <a:pos x="56" y="232"/>
                  </a:cxn>
                  <a:cxn ang="0">
                    <a:pos x="96" y="264"/>
                  </a:cxn>
                  <a:cxn ang="0">
                    <a:pos x="96" y="264"/>
                  </a:cxn>
                  <a:cxn ang="0">
                    <a:pos x="104" y="270"/>
                  </a:cxn>
                  <a:cxn ang="0">
                    <a:pos x="114" y="272"/>
                  </a:cxn>
                  <a:cxn ang="0">
                    <a:pos x="136" y="272"/>
                  </a:cxn>
                  <a:cxn ang="0">
                    <a:pos x="136" y="8"/>
                  </a:cxn>
                  <a:cxn ang="0">
                    <a:pos x="136" y="8"/>
                  </a:cxn>
                  <a:cxn ang="0">
                    <a:pos x="110" y="6"/>
                  </a:cxn>
                  <a:cxn ang="0">
                    <a:pos x="90" y="2"/>
                  </a:cxn>
                  <a:cxn ang="0">
                    <a:pos x="72" y="0"/>
                  </a:cxn>
                  <a:cxn ang="0">
                    <a:pos x="64" y="0"/>
                  </a:cxn>
                  <a:cxn ang="0">
                    <a:pos x="56" y="2"/>
                  </a:cxn>
                  <a:cxn ang="0">
                    <a:pos x="50" y="6"/>
                  </a:cxn>
                  <a:cxn ang="0">
                    <a:pos x="46" y="10"/>
                  </a:cxn>
                  <a:cxn ang="0">
                    <a:pos x="42" y="18"/>
                  </a:cxn>
                  <a:cxn ang="0">
                    <a:pos x="38" y="28"/>
                  </a:cxn>
                  <a:cxn ang="0">
                    <a:pos x="36" y="42"/>
                  </a:cxn>
                  <a:cxn ang="0">
                    <a:pos x="34" y="58"/>
                  </a:cxn>
                  <a:cxn ang="0">
                    <a:pos x="32" y="104"/>
                  </a:cxn>
                  <a:cxn ang="0">
                    <a:pos x="32" y="104"/>
                  </a:cxn>
                </a:cxnLst>
                <a:rect l="0" t="0" r="r" b="b"/>
                <a:pathLst>
                  <a:path w="136" h="272">
                    <a:moveTo>
                      <a:pt x="32" y="104"/>
                    </a:moveTo>
                    <a:lnTo>
                      <a:pt x="24" y="96"/>
                    </a:lnTo>
                    <a:lnTo>
                      <a:pt x="24" y="96"/>
                    </a:lnTo>
                    <a:lnTo>
                      <a:pt x="24" y="96"/>
                    </a:lnTo>
                    <a:lnTo>
                      <a:pt x="22" y="92"/>
                    </a:lnTo>
                    <a:lnTo>
                      <a:pt x="20" y="90"/>
                    </a:lnTo>
                    <a:lnTo>
                      <a:pt x="16" y="88"/>
                    </a:lnTo>
                    <a:lnTo>
                      <a:pt x="16" y="88"/>
                    </a:lnTo>
                    <a:lnTo>
                      <a:pt x="10" y="90"/>
                    </a:lnTo>
                    <a:lnTo>
                      <a:pt x="4" y="94"/>
                    </a:lnTo>
                    <a:lnTo>
                      <a:pt x="2" y="10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2" y="126"/>
                    </a:lnTo>
                    <a:lnTo>
                      <a:pt x="6" y="146"/>
                    </a:lnTo>
                    <a:lnTo>
                      <a:pt x="10" y="154"/>
                    </a:lnTo>
                    <a:lnTo>
                      <a:pt x="16" y="162"/>
                    </a:lnTo>
                    <a:lnTo>
                      <a:pt x="22" y="166"/>
                    </a:lnTo>
                    <a:lnTo>
                      <a:pt x="30" y="168"/>
                    </a:lnTo>
                    <a:lnTo>
                      <a:pt x="56" y="232"/>
                    </a:lnTo>
                    <a:lnTo>
                      <a:pt x="96" y="264"/>
                    </a:lnTo>
                    <a:lnTo>
                      <a:pt x="96" y="264"/>
                    </a:lnTo>
                    <a:lnTo>
                      <a:pt x="104" y="270"/>
                    </a:lnTo>
                    <a:lnTo>
                      <a:pt x="114" y="272"/>
                    </a:lnTo>
                    <a:lnTo>
                      <a:pt x="136" y="272"/>
                    </a:lnTo>
                    <a:lnTo>
                      <a:pt x="136" y="8"/>
                    </a:lnTo>
                    <a:lnTo>
                      <a:pt x="136" y="8"/>
                    </a:lnTo>
                    <a:lnTo>
                      <a:pt x="110" y="6"/>
                    </a:lnTo>
                    <a:lnTo>
                      <a:pt x="90" y="2"/>
                    </a:lnTo>
                    <a:lnTo>
                      <a:pt x="72" y="0"/>
                    </a:lnTo>
                    <a:lnTo>
                      <a:pt x="64" y="0"/>
                    </a:lnTo>
                    <a:lnTo>
                      <a:pt x="56" y="2"/>
                    </a:lnTo>
                    <a:lnTo>
                      <a:pt x="50" y="6"/>
                    </a:lnTo>
                    <a:lnTo>
                      <a:pt x="46" y="10"/>
                    </a:lnTo>
                    <a:lnTo>
                      <a:pt x="42" y="18"/>
                    </a:lnTo>
                    <a:lnTo>
                      <a:pt x="38" y="28"/>
                    </a:lnTo>
                    <a:lnTo>
                      <a:pt x="36" y="42"/>
                    </a:lnTo>
                    <a:lnTo>
                      <a:pt x="34" y="58"/>
                    </a:lnTo>
                    <a:lnTo>
                      <a:pt x="32" y="104"/>
                    </a:lnTo>
                    <a:lnTo>
                      <a:pt x="32" y="104"/>
                    </a:lnTo>
                    <a:close/>
                  </a:path>
                </a:pathLst>
              </a:custGeom>
              <a:solidFill>
                <a:srgbClr val="CC997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5"/>
              <p:cNvSpPr>
                <a:spLocks/>
              </p:cNvSpPr>
              <p:nvPr/>
            </p:nvSpPr>
            <p:spPr bwMode="auto">
              <a:xfrm>
                <a:off x="4491319" y="2173324"/>
                <a:ext cx="460611" cy="290912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114" y="0"/>
                  </a:cxn>
                  <a:cxn ang="0">
                    <a:pos x="96" y="0"/>
                  </a:cxn>
                  <a:cxn ang="0">
                    <a:pos x="80" y="2"/>
                  </a:cxn>
                  <a:cxn ang="0">
                    <a:pos x="66" y="6"/>
                  </a:cxn>
                  <a:cxn ang="0">
                    <a:pos x="54" y="10"/>
                  </a:cxn>
                  <a:cxn ang="0">
                    <a:pos x="44" y="16"/>
                  </a:cxn>
                  <a:cxn ang="0">
                    <a:pos x="34" y="22"/>
                  </a:cxn>
                  <a:cxn ang="0">
                    <a:pos x="26" y="30"/>
                  </a:cxn>
                  <a:cxn ang="0">
                    <a:pos x="18" y="38"/>
                  </a:cxn>
                  <a:cxn ang="0">
                    <a:pos x="12" y="48"/>
                  </a:cxn>
                  <a:cxn ang="0">
                    <a:pos x="8" y="58"/>
                  </a:cxn>
                  <a:cxn ang="0">
                    <a:pos x="4" y="68"/>
                  </a:cxn>
                  <a:cxn ang="0">
                    <a:pos x="2" y="80"/>
                  </a:cxn>
                  <a:cxn ang="0">
                    <a:pos x="0" y="108"/>
                  </a:cxn>
                  <a:cxn ang="0">
                    <a:pos x="2" y="136"/>
                  </a:cxn>
                  <a:cxn ang="0">
                    <a:pos x="10" y="144"/>
                  </a:cxn>
                  <a:cxn ang="0">
                    <a:pos x="10" y="144"/>
                  </a:cxn>
                  <a:cxn ang="0">
                    <a:pos x="12" y="98"/>
                  </a:cxn>
                  <a:cxn ang="0">
                    <a:pos x="14" y="82"/>
                  </a:cxn>
                  <a:cxn ang="0">
                    <a:pos x="16" y="68"/>
                  </a:cxn>
                  <a:cxn ang="0">
                    <a:pos x="20" y="58"/>
                  </a:cxn>
                  <a:cxn ang="0">
                    <a:pos x="24" y="50"/>
                  </a:cxn>
                  <a:cxn ang="0">
                    <a:pos x="28" y="46"/>
                  </a:cxn>
                  <a:cxn ang="0">
                    <a:pos x="34" y="42"/>
                  </a:cxn>
                  <a:cxn ang="0">
                    <a:pos x="42" y="40"/>
                  </a:cxn>
                  <a:cxn ang="0">
                    <a:pos x="50" y="40"/>
                  </a:cxn>
                  <a:cxn ang="0">
                    <a:pos x="68" y="42"/>
                  </a:cxn>
                  <a:cxn ang="0">
                    <a:pos x="88" y="46"/>
                  </a:cxn>
                  <a:cxn ang="0">
                    <a:pos x="114" y="48"/>
                  </a:cxn>
                  <a:cxn ang="0">
                    <a:pos x="114" y="48"/>
                  </a:cxn>
                  <a:cxn ang="0">
                    <a:pos x="138" y="46"/>
                  </a:cxn>
                  <a:cxn ang="0">
                    <a:pos x="160" y="42"/>
                  </a:cxn>
                  <a:cxn ang="0">
                    <a:pos x="178" y="40"/>
                  </a:cxn>
                  <a:cxn ang="0">
                    <a:pos x="186" y="40"/>
                  </a:cxn>
                  <a:cxn ang="0">
                    <a:pos x="192" y="42"/>
                  </a:cxn>
                  <a:cxn ang="0">
                    <a:pos x="198" y="46"/>
                  </a:cxn>
                  <a:cxn ang="0">
                    <a:pos x="204" y="50"/>
                  </a:cxn>
                  <a:cxn ang="0">
                    <a:pos x="208" y="58"/>
                  </a:cxn>
                  <a:cxn ang="0">
                    <a:pos x="212" y="68"/>
                  </a:cxn>
                  <a:cxn ang="0">
                    <a:pos x="214" y="82"/>
                  </a:cxn>
                  <a:cxn ang="0">
                    <a:pos x="216" y="98"/>
                  </a:cxn>
                  <a:cxn ang="0">
                    <a:pos x="218" y="144"/>
                  </a:cxn>
                  <a:cxn ang="0">
                    <a:pos x="226" y="136"/>
                  </a:cxn>
                  <a:cxn ang="0">
                    <a:pos x="226" y="136"/>
                  </a:cxn>
                  <a:cxn ang="0">
                    <a:pos x="228" y="108"/>
                  </a:cxn>
                  <a:cxn ang="0">
                    <a:pos x="226" y="80"/>
                  </a:cxn>
                  <a:cxn ang="0">
                    <a:pos x="222" y="68"/>
                  </a:cxn>
                  <a:cxn ang="0">
                    <a:pos x="220" y="58"/>
                  </a:cxn>
                  <a:cxn ang="0">
                    <a:pos x="214" y="48"/>
                  </a:cxn>
                  <a:cxn ang="0">
                    <a:pos x="208" y="38"/>
                  </a:cxn>
                  <a:cxn ang="0">
                    <a:pos x="202" y="30"/>
                  </a:cxn>
                  <a:cxn ang="0">
                    <a:pos x="194" y="22"/>
                  </a:cxn>
                  <a:cxn ang="0">
                    <a:pos x="184" y="16"/>
                  </a:cxn>
                  <a:cxn ang="0">
                    <a:pos x="172" y="10"/>
                  </a:cxn>
                  <a:cxn ang="0">
                    <a:pos x="160" y="6"/>
                  </a:cxn>
                  <a:cxn ang="0">
                    <a:pos x="146" y="2"/>
                  </a:cxn>
                  <a:cxn ang="0">
                    <a:pos x="130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228" h="144">
                    <a:moveTo>
                      <a:pt x="114" y="0"/>
                    </a:moveTo>
                    <a:lnTo>
                      <a:pt x="114" y="0"/>
                    </a:lnTo>
                    <a:lnTo>
                      <a:pt x="96" y="0"/>
                    </a:lnTo>
                    <a:lnTo>
                      <a:pt x="80" y="2"/>
                    </a:lnTo>
                    <a:lnTo>
                      <a:pt x="66" y="6"/>
                    </a:lnTo>
                    <a:lnTo>
                      <a:pt x="54" y="10"/>
                    </a:lnTo>
                    <a:lnTo>
                      <a:pt x="44" y="16"/>
                    </a:lnTo>
                    <a:lnTo>
                      <a:pt x="34" y="22"/>
                    </a:lnTo>
                    <a:lnTo>
                      <a:pt x="26" y="30"/>
                    </a:lnTo>
                    <a:lnTo>
                      <a:pt x="18" y="38"/>
                    </a:lnTo>
                    <a:lnTo>
                      <a:pt x="12" y="48"/>
                    </a:lnTo>
                    <a:lnTo>
                      <a:pt x="8" y="58"/>
                    </a:lnTo>
                    <a:lnTo>
                      <a:pt x="4" y="68"/>
                    </a:lnTo>
                    <a:lnTo>
                      <a:pt x="2" y="80"/>
                    </a:lnTo>
                    <a:lnTo>
                      <a:pt x="0" y="108"/>
                    </a:lnTo>
                    <a:lnTo>
                      <a:pt x="2" y="136"/>
                    </a:lnTo>
                    <a:lnTo>
                      <a:pt x="10" y="144"/>
                    </a:lnTo>
                    <a:lnTo>
                      <a:pt x="10" y="144"/>
                    </a:lnTo>
                    <a:lnTo>
                      <a:pt x="12" y="98"/>
                    </a:lnTo>
                    <a:lnTo>
                      <a:pt x="14" y="82"/>
                    </a:lnTo>
                    <a:lnTo>
                      <a:pt x="16" y="68"/>
                    </a:lnTo>
                    <a:lnTo>
                      <a:pt x="20" y="58"/>
                    </a:lnTo>
                    <a:lnTo>
                      <a:pt x="24" y="50"/>
                    </a:lnTo>
                    <a:lnTo>
                      <a:pt x="28" y="46"/>
                    </a:lnTo>
                    <a:lnTo>
                      <a:pt x="34" y="42"/>
                    </a:lnTo>
                    <a:lnTo>
                      <a:pt x="42" y="40"/>
                    </a:lnTo>
                    <a:lnTo>
                      <a:pt x="50" y="40"/>
                    </a:lnTo>
                    <a:lnTo>
                      <a:pt x="68" y="42"/>
                    </a:lnTo>
                    <a:lnTo>
                      <a:pt x="88" y="46"/>
                    </a:lnTo>
                    <a:lnTo>
                      <a:pt x="114" y="48"/>
                    </a:lnTo>
                    <a:lnTo>
                      <a:pt x="114" y="48"/>
                    </a:lnTo>
                    <a:lnTo>
                      <a:pt x="138" y="46"/>
                    </a:lnTo>
                    <a:lnTo>
                      <a:pt x="160" y="42"/>
                    </a:lnTo>
                    <a:lnTo>
                      <a:pt x="178" y="40"/>
                    </a:lnTo>
                    <a:lnTo>
                      <a:pt x="186" y="40"/>
                    </a:lnTo>
                    <a:lnTo>
                      <a:pt x="192" y="42"/>
                    </a:lnTo>
                    <a:lnTo>
                      <a:pt x="198" y="46"/>
                    </a:lnTo>
                    <a:lnTo>
                      <a:pt x="204" y="50"/>
                    </a:lnTo>
                    <a:lnTo>
                      <a:pt x="208" y="58"/>
                    </a:lnTo>
                    <a:lnTo>
                      <a:pt x="212" y="68"/>
                    </a:lnTo>
                    <a:lnTo>
                      <a:pt x="214" y="82"/>
                    </a:lnTo>
                    <a:lnTo>
                      <a:pt x="216" y="98"/>
                    </a:lnTo>
                    <a:lnTo>
                      <a:pt x="218" y="144"/>
                    </a:lnTo>
                    <a:lnTo>
                      <a:pt x="226" y="136"/>
                    </a:lnTo>
                    <a:lnTo>
                      <a:pt x="226" y="136"/>
                    </a:lnTo>
                    <a:lnTo>
                      <a:pt x="228" y="108"/>
                    </a:lnTo>
                    <a:lnTo>
                      <a:pt x="226" y="80"/>
                    </a:lnTo>
                    <a:lnTo>
                      <a:pt x="222" y="68"/>
                    </a:lnTo>
                    <a:lnTo>
                      <a:pt x="220" y="58"/>
                    </a:lnTo>
                    <a:lnTo>
                      <a:pt x="214" y="48"/>
                    </a:lnTo>
                    <a:lnTo>
                      <a:pt x="208" y="38"/>
                    </a:lnTo>
                    <a:lnTo>
                      <a:pt x="202" y="30"/>
                    </a:lnTo>
                    <a:lnTo>
                      <a:pt x="194" y="22"/>
                    </a:lnTo>
                    <a:lnTo>
                      <a:pt x="184" y="16"/>
                    </a:lnTo>
                    <a:lnTo>
                      <a:pt x="172" y="10"/>
                    </a:lnTo>
                    <a:lnTo>
                      <a:pt x="160" y="6"/>
                    </a:lnTo>
                    <a:lnTo>
                      <a:pt x="146" y="2"/>
                    </a:lnTo>
                    <a:lnTo>
                      <a:pt x="130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692E1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6"/>
              <p:cNvSpPr>
                <a:spLocks/>
              </p:cNvSpPr>
              <p:nvPr/>
            </p:nvSpPr>
            <p:spPr bwMode="auto">
              <a:xfrm>
                <a:off x="4491319" y="2173324"/>
                <a:ext cx="230305" cy="290912"/>
              </a:xfrm>
              <a:custGeom>
                <a:avLst/>
                <a:gdLst/>
                <a:ahLst/>
                <a:cxnLst>
                  <a:cxn ang="0">
                    <a:pos x="2" y="136"/>
                  </a:cxn>
                  <a:cxn ang="0">
                    <a:pos x="10" y="144"/>
                  </a:cxn>
                  <a:cxn ang="0">
                    <a:pos x="10" y="144"/>
                  </a:cxn>
                  <a:cxn ang="0">
                    <a:pos x="12" y="98"/>
                  </a:cxn>
                  <a:cxn ang="0">
                    <a:pos x="14" y="82"/>
                  </a:cxn>
                  <a:cxn ang="0">
                    <a:pos x="16" y="68"/>
                  </a:cxn>
                  <a:cxn ang="0">
                    <a:pos x="20" y="58"/>
                  </a:cxn>
                  <a:cxn ang="0">
                    <a:pos x="24" y="50"/>
                  </a:cxn>
                  <a:cxn ang="0">
                    <a:pos x="28" y="46"/>
                  </a:cxn>
                  <a:cxn ang="0">
                    <a:pos x="34" y="42"/>
                  </a:cxn>
                  <a:cxn ang="0">
                    <a:pos x="42" y="40"/>
                  </a:cxn>
                  <a:cxn ang="0">
                    <a:pos x="50" y="40"/>
                  </a:cxn>
                  <a:cxn ang="0">
                    <a:pos x="68" y="42"/>
                  </a:cxn>
                  <a:cxn ang="0">
                    <a:pos x="88" y="46"/>
                  </a:cxn>
                  <a:cxn ang="0">
                    <a:pos x="114" y="48"/>
                  </a:cxn>
                  <a:cxn ang="0">
                    <a:pos x="114" y="0"/>
                  </a:cxn>
                  <a:cxn ang="0">
                    <a:pos x="114" y="0"/>
                  </a:cxn>
                  <a:cxn ang="0">
                    <a:pos x="96" y="0"/>
                  </a:cxn>
                  <a:cxn ang="0">
                    <a:pos x="80" y="2"/>
                  </a:cxn>
                  <a:cxn ang="0">
                    <a:pos x="66" y="6"/>
                  </a:cxn>
                  <a:cxn ang="0">
                    <a:pos x="54" y="10"/>
                  </a:cxn>
                  <a:cxn ang="0">
                    <a:pos x="44" y="16"/>
                  </a:cxn>
                  <a:cxn ang="0">
                    <a:pos x="34" y="22"/>
                  </a:cxn>
                  <a:cxn ang="0">
                    <a:pos x="26" y="30"/>
                  </a:cxn>
                  <a:cxn ang="0">
                    <a:pos x="18" y="38"/>
                  </a:cxn>
                  <a:cxn ang="0">
                    <a:pos x="12" y="48"/>
                  </a:cxn>
                  <a:cxn ang="0">
                    <a:pos x="8" y="58"/>
                  </a:cxn>
                  <a:cxn ang="0">
                    <a:pos x="4" y="68"/>
                  </a:cxn>
                  <a:cxn ang="0">
                    <a:pos x="2" y="80"/>
                  </a:cxn>
                  <a:cxn ang="0">
                    <a:pos x="0" y="108"/>
                  </a:cxn>
                  <a:cxn ang="0">
                    <a:pos x="2" y="136"/>
                  </a:cxn>
                  <a:cxn ang="0">
                    <a:pos x="2" y="136"/>
                  </a:cxn>
                </a:cxnLst>
                <a:rect l="0" t="0" r="r" b="b"/>
                <a:pathLst>
                  <a:path w="114" h="144">
                    <a:moveTo>
                      <a:pt x="2" y="136"/>
                    </a:moveTo>
                    <a:lnTo>
                      <a:pt x="10" y="144"/>
                    </a:lnTo>
                    <a:lnTo>
                      <a:pt x="10" y="144"/>
                    </a:lnTo>
                    <a:lnTo>
                      <a:pt x="12" y="98"/>
                    </a:lnTo>
                    <a:lnTo>
                      <a:pt x="14" y="82"/>
                    </a:lnTo>
                    <a:lnTo>
                      <a:pt x="16" y="68"/>
                    </a:lnTo>
                    <a:lnTo>
                      <a:pt x="20" y="58"/>
                    </a:lnTo>
                    <a:lnTo>
                      <a:pt x="24" y="50"/>
                    </a:lnTo>
                    <a:lnTo>
                      <a:pt x="28" y="46"/>
                    </a:lnTo>
                    <a:lnTo>
                      <a:pt x="34" y="42"/>
                    </a:lnTo>
                    <a:lnTo>
                      <a:pt x="42" y="40"/>
                    </a:lnTo>
                    <a:lnTo>
                      <a:pt x="50" y="40"/>
                    </a:lnTo>
                    <a:lnTo>
                      <a:pt x="68" y="42"/>
                    </a:lnTo>
                    <a:lnTo>
                      <a:pt x="88" y="46"/>
                    </a:lnTo>
                    <a:lnTo>
                      <a:pt x="114" y="48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96" y="0"/>
                    </a:lnTo>
                    <a:lnTo>
                      <a:pt x="80" y="2"/>
                    </a:lnTo>
                    <a:lnTo>
                      <a:pt x="66" y="6"/>
                    </a:lnTo>
                    <a:lnTo>
                      <a:pt x="54" y="10"/>
                    </a:lnTo>
                    <a:lnTo>
                      <a:pt x="44" y="16"/>
                    </a:lnTo>
                    <a:lnTo>
                      <a:pt x="34" y="22"/>
                    </a:lnTo>
                    <a:lnTo>
                      <a:pt x="26" y="30"/>
                    </a:lnTo>
                    <a:lnTo>
                      <a:pt x="18" y="38"/>
                    </a:lnTo>
                    <a:lnTo>
                      <a:pt x="12" y="48"/>
                    </a:lnTo>
                    <a:lnTo>
                      <a:pt x="8" y="58"/>
                    </a:lnTo>
                    <a:lnTo>
                      <a:pt x="4" y="68"/>
                    </a:lnTo>
                    <a:lnTo>
                      <a:pt x="2" y="80"/>
                    </a:lnTo>
                    <a:lnTo>
                      <a:pt x="0" y="108"/>
                    </a:lnTo>
                    <a:lnTo>
                      <a:pt x="2" y="136"/>
                    </a:lnTo>
                    <a:lnTo>
                      <a:pt x="2" y="136"/>
                    </a:lnTo>
                    <a:close/>
                  </a:path>
                </a:pathLst>
              </a:custGeom>
              <a:solidFill>
                <a:srgbClr val="8446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7"/>
              <p:cNvSpPr>
                <a:spLocks/>
              </p:cNvSpPr>
              <p:nvPr/>
            </p:nvSpPr>
            <p:spPr bwMode="auto">
              <a:xfrm>
                <a:off x="4204448" y="2819795"/>
                <a:ext cx="1034353" cy="290912"/>
              </a:xfrm>
              <a:custGeom>
                <a:avLst/>
                <a:gdLst/>
                <a:ahLst/>
                <a:cxnLst>
                  <a:cxn ang="0">
                    <a:pos x="480" y="56"/>
                  </a:cxn>
                  <a:cxn ang="0">
                    <a:pos x="480" y="56"/>
                  </a:cxn>
                  <a:cxn ang="0">
                    <a:pos x="476" y="48"/>
                  </a:cxn>
                  <a:cxn ang="0">
                    <a:pos x="470" y="42"/>
                  </a:cxn>
                  <a:cxn ang="0">
                    <a:pos x="462" y="36"/>
                  </a:cxn>
                  <a:cxn ang="0">
                    <a:pos x="456" y="32"/>
                  </a:cxn>
                  <a:cxn ang="0">
                    <a:pos x="360" y="0"/>
                  </a:cxn>
                  <a:cxn ang="0">
                    <a:pos x="256" y="0"/>
                  </a:cxn>
                  <a:cxn ang="0">
                    <a:pos x="152" y="0"/>
                  </a:cxn>
                  <a:cxn ang="0">
                    <a:pos x="56" y="32"/>
                  </a:cxn>
                  <a:cxn ang="0">
                    <a:pos x="56" y="32"/>
                  </a:cxn>
                  <a:cxn ang="0">
                    <a:pos x="48" y="36"/>
                  </a:cxn>
                  <a:cxn ang="0">
                    <a:pos x="42" y="42"/>
                  </a:cxn>
                  <a:cxn ang="0">
                    <a:pos x="36" y="48"/>
                  </a:cxn>
                  <a:cxn ang="0">
                    <a:pos x="32" y="56"/>
                  </a:cxn>
                  <a:cxn ang="0">
                    <a:pos x="0" y="144"/>
                  </a:cxn>
                  <a:cxn ang="0">
                    <a:pos x="512" y="144"/>
                  </a:cxn>
                  <a:cxn ang="0">
                    <a:pos x="480" y="56"/>
                  </a:cxn>
                </a:cxnLst>
                <a:rect l="0" t="0" r="r" b="b"/>
                <a:pathLst>
                  <a:path w="512" h="144">
                    <a:moveTo>
                      <a:pt x="480" y="56"/>
                    </a:moveTo>
                    <a:lnTo>
                      <a:pt x="480" y="56"/>
                    </a:lnTo>
                    <a:lnTo>
                      <a:pt x="476" y="48"/>
                    </a:lnTo>
                    <a:lnTo>
                      <a:pt x="470" y="42"/>
                    </a:lnTo>
                    <a:lnTo>
                      <a:pt x="462" y="36"/>
                    </a:lnTo>
                    <a:lnTo>
                      <a:pt x="456" y="32"/>
                    </a:lnTo>
                    <a:lnTo>
                      <a:pt x="360" y="0"/>
                    </a:lnTo>
                    <a:lnTo>
                      <a:pt x="256" y="0"/>
                    </a:lnTo>
                    <a:lnTo>
                      <a:pt x="152" y="0"/>
                    </a:lnTo>
                    <a:lnTo>
                      <a:pt x="56" y="32"/>
                    </a:lnTo>
                    <a:lnTo>
                      <a:pt x="56" y="32"/>
                    </a:lnTo>
                    <a:lnTo>
                      <a:pt x="48" y="36"/>
                    </a:lnTo>
                    <a:lnTo>
                      <a:pt x="42" y="42"/>
                    </a:lnTo>
                    <a:lnTo>
                      <a:pt x="36" y="48"/>
                    </a:lnTo>
                    <a:lnTo>
                      <a:pt x="32" y="56"/>
                    </a:lnTo>
                    <a:lnTo>
                      <a:pt x="0" y="144"/>
                    </a:lnTo>
                    <a:lnTo>
                      <a:pt x="512" y="144"/>
                    </a:lnTo>
                    <a:lnTo>
                      <a:pt x="480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Rectangle 38"/>
              <p:cNvSpPr>
                <a:spLocks noChangeArrowheads="1"/>
              </p:cNvSpPr>
              <p:nvPr/>
            </p:nvSpPr>
            <p:spPr bwMode="auto">
              <a:xfrm>
                <a:off x="4996375" y="3013737"/>
                <a:ext cx="80809" cy="48485"/>
              </a:xfrm>
              <a:prstGeom prst="rect">
                <a:avLst/>
              </a:prstGeom>
              <a:solidFill>
                <a:srgbClr val="FBE15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39"/>
              <p:cNvSpPr>
                <a:spLocks noChangeArrowheads="1"/>
              </p:cNvSpPr>
              <p:nvPr/>
            </p:nvSpPr>
            <p:spPr bwMode="auto">
              <a:xfrm>
                <a:off x="4867080" y="3013737"/>
                <a:ext cx="80809" cy="48485"/>
              </a:xfrm>
              <a:prstGeom prst="rect">
                <a:avLst/>
              </a:prstGeom>
              <a:solidFill>
                <a:srgbClr val="FBE15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40"/>
              <p:cNvSpPr>
                <a:spLocks/>
              </p:cNvSpPr>
              <p:nvPr/>
            </p:nvSpPr>
            <p:spPr bwMode="auto">
              <a:xfrm>
                <a:off x="4220610" y="3013737"/>
                <a:ext cx="80809" cy="484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10" y="0"/>
                  </a:cxn>
                  <a:cxn ang="0">
                    <a:pos x="4" y="16"/>
                  </a:cxn>
                  <a:cxn ang="0">
                    <a:pos x="0" y="24"/>
                  </a:cxn>
                  <a:cxn ang="0">
                    <a:pos x="40" y="24"/>
                  </a:cxn>
                  <a:cxn ang="0">
                    <a:pos x="40" y="0"/>
                  </a:cxn>
                </a:cxnLst>
                <a:rect l="0" t="0" r="r" b="b"/>
                <a:pathLst>
                  <a:path w="40" h="24">
                    <a:moveTo>
                      <a:pt x="40" y="0"/>
                    </a:moveTo>
                    <a:lnTo>
                      <a:pt x="10" y="0"/>
                    </a:lnTo>
                    <a:lnTo>
                      <a:pt x="4" y="16"/>
                    </a:lnTo>
                    <a:lnTo>
                      <a:pt x="0" y="24"/>
                    </a:lnTo>
                    <a:lnTo>
                      <a:pt x="40" y="2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BE1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Rectangle 41"/>
              <p:cNvSpPr>
                <a:spLocks noChangeArrowheads="1"/>
              </p:cNvSpPr>
              <p:nvPr/>
            </p:nvSpPr>
            <p:spPr bwMode="auto">
              <a:xfrm>
                <a:off x="4737786" y="3013737"/>
                <a:ext cx="80809" cy="48485"/>
              </a:xfrm>
              <a:prstGeom prst="rect">
                <a:avLst/>
              </a:prstGeom>
              <a:solidFill>
                <a:srgbClr val="FBE15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Rectangle 42"/>
              <p:cNvSpPr>
                <a:spLocks noChangeArrowheads="1"/>
              </p:cNvSpPr>
              <p:nvPr/>
            </p:nvSpPr>
            <p:spPr bwMode="auto">
              <a:xfrm>
                <a:off x="4349904" y="3013737"/>
                <a:ext cx="80809" cy="48485"/>
              </a:xfrm>
              <a:prstGeom prst="rect">
                <a:avLst/>
              </a:prstGeom>
              <a:solidFill>
                <a:srgbClr val="FBE15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Rectangle 43"/>
              <p:cNvSpPr>
                <a:spLocks noChangeArrowheads="1"/>
              </p:cNvSpPr>
              <p:nvPr/>
            </p:nvSpPr>
            <p:spPr bwMode="auto">
              <a:xfrm>
                <a:off x="4479198" y="3013737"/>
                <a:ext cx="80809" cy="48485"/>
              </a:xfrm>
              <a:prstGeom prst="rect">
                <a:avLst/>
              </a:prstGeom>
              <a:solidFill>
                <a:srgbClr val="FBE15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44"/>
              <p:cNvSpPr>
                <a:spLocks noChangeArrowheads="1"/>
              </p:cNvSpPr>
              <p:nvPr/>
            </p:nvSpPr>
            <p:spPr bwMode="auto">
              <a:xfrm>
                <a:off x="4608492" y="3013737"/>
                <a:ext cx="80809" cy="48485"/>
              </a:xfrm>
              <a:prstGeom prst="rect">
                <a:avLst/>
              </a:prstGeom>
              <a:solidFill>
                <a:srgbClr val="FBE15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45"/>
              <p:cNvSpPr>
                <a:spLocks/>
              </p:cNvSpPr>
              <p:nvPr/>
            </p:nvSpPr>
            <p:spPr bwMode="auto">
              <a:xfrm>
                <a:off x="5125669" y="3013737"/>
                <a:ext cx="96971" cy="484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"/>
                  </a:cxn>
                  <a:cxn ang="0">
                    <a:pos x="48" y="24"/>
                  </a:cxn>
                  <a:cxn ang="0">
                    <a:pos x="44" y="16"/>
                  </a:cxn>
                  <a:cxn ang="0">
                    <a:pos x="38" y="0"/>
                  </a:cxn>
                  <a:cxn ang="0">
                    <a:pos x="0" y="0"/>
                  </a:cxn>
                </a:cxnLst>
                <a:rect l="0" t="0" r="r" b="b"/>
                <a:pathLst>
                  <a:path w="48" h="24">
                    <a:moveTo>
                      <a:pt x="0" y="0"/>
                    </a:moveTo>
                    <a:lnTo>
                      <a:pt x="0" y="24"/>
                    </a:lnTo>
                    <a:lnTo>
                      <a:pt x="48" y="24"/>
                    </a:lnTo>
                    <a:lnTo>
                      <a:pt x="44" y="1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E1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46"/>
              <p:cNvSpPr>
                <a:spLocks noChangeArrowheads="1"/>
              </p:cNvSpPr>
              <p:nvPr/>
            </p:nvSpPr>
            <p:spPr bwMode="auto">
              <a:xfrm>
                <a:off x="4737786" y="2900604"/>
                <a:ext cx="80809" cy="48485"/>
              </a:xfrm>
              <a:prstGeom prst="rect">
                <a:avLst/>
              </a:prstGeom>
              <a:solidFill>
                <a:srgbClr val="FBE15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7"/>
              <p:cNvSpPr>
                <a:spLocks noChangeArrowheads="1"/>
              </p:cNvSpPr>
              <p:nvPr/>
            </p:nvSpPr>
            <p:spPr bwMode="auto">
              <a:xfrm>
                <a:off x="4996375" y="2900604"/>
                <a:ext cx="80809" cy="48485"/>
              </a:xfrm>
              <a:prstGeom prst="rect">
                <a:avLst/>
              </a:prstGeom>
              <a:solidFill>
                <a:srgbClr val="FBE15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8"/>
              <p:cNvSpPr>
                <a:spLocks/>
              </p:cNvSpPr>
              <p:nvPr/>
            </p:nvSpPr>
            <p:spPr bwMode="auto">
              <a:xfrm>
                <a:off x="4261014" y="2900604"/>
                <a:ext cx="40404" cy="4848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8"/>
                  </a:cxn>
                  <a:cxn ang="0">
                    <a:pos x="4" y="16"/>
                  </a:cxn>
                  <a:cxn ang="0">
                    <a:pos x="0" y="24"/>
                  </a:cxn>
                  <a:cxn ang="0">
                    <a:pos x="20" y="24"/>
                  </a:cxn>
                  <a:cxn ang="0">
                    <a:pos x="20" y="0"/>
                  </a:cxn>
                </a:cxnLst>
                <a:rect l="0" t="0" r="r" b="b"/>
                <a:pathLst>
                  <a:path w="20" h="24">
                    <a:moveTo>
                      <a:pt x="20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8"/>
                    </a:lnTo>
                    <a:lnTo>
                      <a:pt x="4" y="16"/>
                    </a:lnTo>
                    <a:lnTo>
                      <a:pt x="0" y="24"/>
                    </a:lnTo>
                    <a:lnTo>
                      <a:pt x="20" y="2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BE1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Rectangle 49"/>
              <p:cNvSpPr>
                <a:spLocks noChangeArrowheads="1"/>
              </p:cNvSpPr>
              <p:nvPr/>
            </p:nvSpPr>
            <p:spPr bwMode="auto">
              <a:xfrm>
                <a:off x="4349904" y="2900604"/>
                <a:ext cx="80809" cy="48485"/>
              </a:xfrm>
              <a:prstGeom prst="rect">
                <a:avLst/>
              </a:prstGeom>
              <a:solidFill>
                <a:srgbClr val="FBE15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auto">
              <a:xfrm>
                <a:off x="5125669" y="2900604"/>
                <a:ext cx="52526" cy="484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"/>
                  </a:cxn>
                  <a:cxn ang="0">
                    <a:pos x="26" y="24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18" y="8"/>
                  </a:cxn>
                  <a:cxn ang="0">
                    <a:pos x="12" y="0"/>
                  </a:cxn>
                  <a:cxn ang="0">
                    <a:pos x="0" y="0"/>
                  </a:cxn>
                </a:cxnLst>
                <a:rect l="0" t="0" r="r" b="b"/>
                <a:pathLst>
                  <a:path w="26" h="24">
                    <a:moveTo>
                      <a:pt x="0" y="0"/>
                    </a:moveTo>
                    <a:lnTo>
                      <a:pt x="0" y="24"/>
                    </a:lnTo>
                    <a:lnTo>
                      <a:pt x="26" y="24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18" y="8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E1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Rectangle 51"/>
              <p:cNvSpPr>
                <a:spLocks noChangeArrowheads="1"/>
              </p:cNvSpPr>
              <p:nvPr/>
            </p:nvSpPr>
            <p:spPr bwMode="auto">
              <a:xfrm>
                <a:off x="4867080" y="2900604"/>
                <a:ext cx="80809" cy="48485"/>
              </a:xfrm>
              <a:prstGeom prst="rect">
                <a:avLst/>
              </a:prstGeom>
              <a:solidFill>
                <a:srgbClr val="FBE15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Rectangle 52"/>
              <p:cNvSpPr>
                <a:spLocks noChangeArrowheads="1"/>
              </p:cNvSpPr>
              <p:nvPr/>
            </p:nvSpPr>
            <p:spPr bwMode="auto">
              <a:xfrm>
                <a:off x="4608492" y="2900604"/>
                <a:ext cx="80809" cy="48485"/>
              </a:xfrm>
              <a:prstGeom prst="rect">
                <a:avLst/>
              </a:prstGeom>
              <a:solidFill>
                <a:srgbClr val="FBE15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Rectangle 53"/>
              <p:cNvSpPr>
                <a:spLocks noChangeArrowheads="1"/>
              </p:cNvSpPr>
              <p:nvPr/>
            </p:nvSpPr>
            <p:spPr bwMode="auto">
              <a:xfrm>
                <a:off x="4479198" y="2900604"/>
                <a:ext cx="80809" cy="48485"/>
              </a:xfrm>
              <a:prstGeom prst="rect">
                <a:avLst/>
              </a:prstGeom>
              <a:solidFill>
                <a:srgbClr val="FBE15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Rectangle 54"/>
              <p:cNvSpPr>
                <a:spLocks noChangeArrowheads="1"/>
              </p:cNvSpPr>
              <p:nvPr/>
            </p:nvSpPr>
            <p:spPr bwMode="auto">
              <a:xfrm>
                <a:off x="4301418" y="3062222"/>
                <a:ext cx="48485" cy="48485"/>
              </a:xfrm>
              <a:prstGeom prst="rect">
                <a:avLst/>
              </a:prstGeom>
              <a:solidFill>
                <a:srgbClr val="FACB1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auto">
              <a:xfrm>
                <a:off x="4301418" y="2872321"/>
                <a:ext cx="48485" cy="28283"/>
              </a:xfrm>
              <a:custGeom>
                <a:avLst/>
                <a:gdLst/>
                <a:ahLst/>
                <a:cxnLst>
                  <a:cxn ang="0">
                    <a:pos x="24" y="14"/>
                  </a:cxn>
                  <a:cxn ang="0">
                    <a:pos x="24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4" y="14"/>
                  </a:cxn>
                </a:cxnLst>
                <a:rect l="0" t="0" r="r" b="b"/>
                <a:pathLst>
                  <a:path w="24" h="14">
                    <a:moveTo>
                      <a:pt x="24" y="14"/>
                    </a:moveTo>
                    <a:lnTo>
                      <a:pt x="24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4" y="14"/>
                    </a:lnTo>
                    <a:close/>
                  </a:path>
                </a:pathLst>
              </a:custGeom>
              <a:solidFill>
                <a:srgbClr val="FACB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Rectangle 56"/>
              <p:cNvSpPr>
                <a:spLocks noChangeArrowheads="1"/>
              </p:cNvSpPr>
              <p:nvPr/>
            </p:nvSpPr>
            <p:spPr bwMode="auto">
              <a:xfrm>
                <a:off x="4301418" y="2949090"/>
                <a:ext cx="48485" cy="64647"/>
              </a:xfrm>
              <a:prstGeom prst="rect">
                <a:avLst/>
              </a:prstGeom>
              <a:solidFill>
                <a:srgbClr val="FACB1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Rectangle 57"/>
              <p:cNvSpPr>
                <a:spLocks noChangeArrowheads="1"/>
              </p:cNvSpPr>
              <p:nvPr/>
            </p:nvSpPr>
            <p:spPr bwMode="auto">
              <a:xfrm>
                <a:off x="4430713" y="2949090"/>
                <a:ext cx="48485" cy="64647"/>
              </a:xfrm>
              <a:prstGeom prst="rect">
                <a:avLst/>
              </a:prstGeom>
              <a:solidFill>
                <a:srgbClr val="FACB1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Rectangle 58"/>
              <p:cNvSpPr>
                <a:spLocks noChangeArrowheads="1"/>
              </p:cNvSpPr>
              <p:nvPr/>
            </p:nvSpPr>
            <p:spPr bwMode="auto">
              <a:xfrm>
                <a:off x="4430713" y="3062222"/>
                <a:ext cx="48485" cy="48485"/>
              </a:xfrm>
              <a:prstGeom prst="rect">
                <a:avLst/>
              </a:prstGeom>
              <a:solidFill>
                <a:srgbClr val="FACB1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auto">
              <a:xfrm>
                <a:off x="4430713" y="2831917"/>
                <a:ext cx="48485" cy="68688"/>
              </a:xfrm>
              <a:custGeom>
                <a:avLst/>
                <a:gdLst/>
                <a:ahLst/>
                <a:cxnLst>
                  <a:cxn ang="0">
                    <a:pos x="24" y="34"/>
                  </a:cxn>
                  <a:cxn ang="0">
                    <a:pos x="24" y="0"/>
                  </a:cxn>
                  <a:cxn ang="0">
                    <a:pos x="0" y="8"/>
                  </a:cxn>
                  <a:cxn ang="0">
                    <a:pos x="0" y="34"/>
                  </a:cxn>
                  <a:cxn ang="0">
                    <a:pos x="24" y="34"/>
                  </a:cxn>
                </a:cxnLst>
                <a:rect l="0" t="0" r="r" b="b"/>
                <a:pathLst>
                  <a:path w="24" h="34">
                    <a:moveTo>
                      <a:pt x="24" y="34"/>
                    </a:moveTo>
                    <a:lnTo>
                      <a:pt x="24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24" y="34"/>
                    </a:lnTo>
                    <a:close/>
                  </a:path>
                </a:pathLst>
              </a:custGeom>
              <a:solidFill>
                <a:srgbClr val="FACB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Rectangle 60"/>
              <p:cNvSpPr>
                <a:spLocks noChangeArrowheads="1"/>
              </p:cNvSpPr>
              <p:nvPr/>
            </p:nvSpPr>
            <p:spPr bwMode="auto">
              <a:xfrm>
                <a:off x="4560007" y="3062222"/>
                <a:ext cx="48485" cy="48485"/>
              </a:xfrm>
              <a:prstGeom prst="rect">
                <a:avLst/>
              </a:prstGeom>
              <a:solidFill>
                <a:srgbClr val="FACB1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Rectangle 61"/>
              <p:cNvSpPr>
                <a:spLocks noChangeArrowheads="1"/>
              </p:cNvSpPr>
              <p:nvPr/>
            </p:nvSpPr>
            <p:spPr bwMode="auto">
              <a:xfrm>
                <a:off x="4560007" y="2819795"/>
                <a:ext cx="48485" cy="80809"/>
              </a:xfrm>
              <a:prstGeom prst="rect">
                <a:avLst/>
              </a:prstGeom>
              <a:solidFill>
                <a:srgbClr val="FACB1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Rectangle 62"/>
              <p:cNvSpPr>
                <a:spLocks noChangeArrowheads="1"/>
              </p:cNvSpPr>
              <p:nvPr/>
            </p:nvSpPr>
            <p:spPr bwMode="auto">
              <a:xfrm>
                <a:off x="4560007" y="2949090"/>
                <a:ext cx="48485" cy="64647"/>
              </a:xfrm>
              <a:prstGeom prst="rect">
                <a:avLst/>
              </a:prstGeom>
              <a:solidFill>
                <a:srgbClr val="FACB1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Rectangle 63"/>
              <p:cNvSpPr>
                <a:spLocks noChangeArrowheads="1"/>
              </p:cNvSpPr>
              <p:nvPr/>
            </p:nvSpPr>
            <p:spPr bwMode="auto">
              <a:xfrm>
                <a:off x="4689301" y="3062222"/>
                <a:ext cx="48485" cy="48485"/>
              </a:xfrm>
              <a:prstGeom prst="rect">
                <a:avLst/>
              </a:prstGeom>
              <a:solidFill>
                <a:srgbClr val="FACB1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Rectangle 64"/>
              <p:cNvSpPr>
                <a:spLocks noChangeArrowheads="1"/>
              </p:cNvSpPr>
              <p:nvPr/>
            </p:nvSpPr>
            <p:spPr bwMode="auto">
              <a:xfrm>
                <a:off x="4689301" y="2949090"/>
                <a:ext cx="48485" cy="64647"/>
              </a:xfrm>
              <a:prstGeom prst="rect">
                <a:avLst/>
              </a:prstGeom>
              <a:solidFill>
                <a:srgbClr val="FACB1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65"/>
              <p:cNvSpPr>
                <a:spLocks/>
              </p:cNvSpPr>
              <p:nvPr/>
            </p:nvSpPr>
            <p:spPr bwMode="auto">
              <a:xfrm>
                <a:off x="4689301" y="2819795"/>
                <a:ext cx="48485" cy="80809"/>
              </a:xfrm>
              <a:custGeom>
                <a:avLst/>
                <a:gdLst/>
                <a:ahLst/>
                <a:cxnLst>
                  <a:cxn ang="0">
                    <a:pos x="24" y="40"/>
                  </a:cxn>
                  <a:cxn ang="0">
                    <a:pos x="24" y="0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40"/>
                  </a:cxn>
                  <a:cxn ang="0">
                    <a:pos x="24" y="40"/>
                  </a:cxn>
                </a:cxnLst>
                <a:rect l="0" t="0" r="r" b="b"/>
                <a:pathLst>
                  <a:path w="24" h="40">
                    <a:moveTo>
                      <a:pt x="24" y="40"/>
                    </a:moveTo>
                    <a:lnTo>
                      <a:pt x="24" y="0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40"/>
                    </a:lnTo>
                    <a:lnTo>
                      <a:pt x="24" y="40"/>
                    </a:lnTo>
                    <a:close/>
                  </a:path>
                </a:pathLst>
              </a:custGeom>
              <a:solidFill>
                <a:srgbClr val="FACB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Rectangle 66"/>
              <p:cNvSpPr>
                <a:spLocks noChangeArrowheads="1"/>
              </p:cNvSpPr>
              <p:nvPr/>
            </p:nvSpPr>
            <p:spPr bwMode="auto">
              <a:xfrm>
                <a:off x="4818595" y="2949090"/>
                <a:ext cx="48485" cy="64647"/>
              </a:xfrm>
              <a:prstGeom prst="rect">
                <a:avLst/>
              </a:prstGeom>
              <a:solidFill>
                <a:srgbClr val="FACB1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Rectangle 67"/>
              <p:cNvSpPr>
                <a:spLocks noChangeArrowheads="1"/>
              </p:cNvSpPr>
              <p:nvPr/>
            </p:nvSpPr>
            <p:spPr bwMode="auto">
              <a:xfrm>
                <a:off x="4818595" y="2819795"/>
                <a:ext cx="48485" cy="80809"/>
              </a:xfrm>
              <a:prstGeom prst="rect">
                <a:avLst/>
              </a:prstGeom>
              <a:solidFill>
                <a:srgbClr val="FACB1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Rectangle 68"/>
              <p:cNvSpPr>
                <a:spLocks noChangeArrowheads="1"/>
              </p:cNvSpPr>
              <p:nvPr/>
            </p:nvSpPr>
            <p:spPr bwMode="auto">
              <a:xfrm>
                <a:off x="4818595" y="3062222"/>
                <a:ext cx="48485" cy="48485"/>
              </a:xfrm>
              <a:prstGeom prst="rect">
                <a:avLst/>
              </a:prstGeom>
              <a:solidFill>
                <a:srgbClr val="FACB1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69"/>
              <p:cNvSpPr>
                <a:spLocks/>
              </p:cNvSpPr>
              <p:nvPr/>
            </p:nvSpPr>
            <p:spPr bwMode="auto">
              <a:xfrm>
                <a:off x="4947889" y="2823836"/>
                <a:ext cx="48485" cy="76768"/>
              </a:xfrm>
              <a:custGeom>
                <a:avLst/>
                <a:gdLst/>
                <a:ahLst/>
                <a:cxnLst>
                  <a:cxn ang="0">
                    <a:pos x="24" y="38"/>
                  </a:cxn>
                  <a:cxn ang="0">
                    <a:pos x="24" y="8"/>
                  </a:cxn>
                  <a:cxn ang="0">
                    <a:pos x="0" y="0"/>
                  </a:cxn>
                  <a:cxn ang="0">
                    <a:pos x="0" y="38"/>
                  </a:cxn>
                  <a:cxn ang="0">
                    <a:pos x="24" y="38"/>
                  </a:cxn>
                </a:cxnLst>
                <a:rect l="0" t="0" r="r" b="b"/>
                <a:pathLst>
                  <a:path w="24" h="38">
                    <a:moveTo>
                      <a:pt x="24" y="38"/>
                    </a:moveTo>
                    <a:lnTo>
                      <a:pt x="24" y="8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24" y="38"/>
                    </a:lnTo>
                    <a:close/>
                  </a:path>
                </a:pathLst>
              </a:custGeom>
              <a:solidFill>
                <a:srgbClr val="FACB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Rectangle 70"/>
              <p:cNvSpPr>
                <a:spLocks noChangeArrowheads="1"/>
              </p:cNvSpPr>
              <p:nvPr/>
            </p:nvSpPr>
            <p:spPr bwMode="auto">
              <a:xfrm>
                <a:off x="4947889" y="2949090"/>
                <a:ext cx="48485" cy="64647"/>
              </a:xfrm>
              <a:prstGeom prst="rect">
                <a:avLst/>
              </a:prstGeom>
              <a:solidFill>
                <a:srgbClr val="FACB1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Rectangle 71"/>
              <p:cNvSpPr>
                <a:spLocks noChangeArrowheads="1"/>
              </p:cNvSpPr>
              <p:nvPr/>
            </p:nvSpPr>
            <p:spPr bwMode="auto">
              <a:xfrm>
                <a:off x="4947889" y="3062222"/>
                <a:ext cx="48485" cy="48485"/>
              </a:xfrm>
              <a:prstGeom prst="rect">
                <a:avLst/>
              </a:prstGeom>
              <a:solidFill>
                <a:srgbClr val="FACB1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Rectangle 72"/>
              <p:cNvSpPr>
                <a:spLocks noChangeArrowheads="1"/>
              </p:cNvSpPr>
              <p:nvPr/>
            </p:nvSpPr>
            <p:spPr bwMode="auto">
              <a:xfrm>
                <a:off x="5077183" y="3062222"/>
                <a:ext cx="48485" cy="48485"/>
              </a:xfrm>
              <a:prstGeom prst="rect">
                <a:avLst/>
              </a:prstGeom>
              <a:solidFill>
                <a:srgbClr val="FACB1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Rectangle 73"/>
              <p:cNvSpPr>
                <a:spLocks noChangeArrowheads="1"/>
              </p:cNvSpPr>
              <p:nvPr/>
            </p:nvSpPr>
            <p:spPr bwMode="auto">
              <a:xfrm>
                <a:off x="5077183" y="2949090"/>
                <a:ext cx="48485" cy="64647"/>
              </a:xfrm>
              <a:prstGeom prst="rect">
                <a:avLst/>
              </a:prstGeom>
              <a:solidFill>
                <a:srgbClr val="FACB1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74"/>
              <p:cNvSpPr>
                <a:spLocks/>
              </p:cNvSpPr>
              <p:nvPr/>
            </p:nvSpPr>
            <p:spPr bwMode="auto">
              <a:xfrm>
                <a:off x="5077183" y="2868281"/>
                <a:ext cx="48485" cy="32324"/>
              </a:xfrm>
              <a:custGeom>
                <a:avLst/>
                <a:gdLst/>
                <a:ahLst/>
                <a:cxnLst>
                  <a:cxn ang="0">
                    <a:pos x="24" y="16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24" y="16"/>
                  </a:cxn>
                </a:cxnLst>
                <a:rect l="0" t="0" r="r" b="b"/>
                <a:pathLst>
                  <a:path w="24" h="16">
                    <a:moveTo>
                      <a:pt x="24" y="16"/>
                    </a:move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24" y="16"/>
                    </a:lnTo>
                    <a:close/>
                  </a:path>
                </a:pathLst>
              </a:custGeom>
              <a:solidFill>
                <a:srgbClr val="FACB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Rectangle 75"/>
              <p:cNvSpPr>
                <a:spLocks noChangeArrowheads="1"/>
              </p:cNvSpPr>
              <p:nvPr/>
            </p:nvSpPr>
            <p:spPr bwMode="auto">
              <a:xfrm>
                <a:off x="4301418" y="3013737"/>
                <a:ext cx="48485" cy="48485"/>
              </a:xfrm>
              <a:prstGeom prst="rect">
                <a:avLst/>
              </a:prstGeom>
              <a:solidFill>
                <a:srgbClr val="F9913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Rectangle 76"/>
              <p:cNvSpPr>
                <a:spLocks noChangeArrowheads="1"/>
              </p:cNvSpPr>
              <p:nvPr/>
            </p:nvSpPr>
            <p:spPr bwMode="auto">
              <a:xfrm>
                <a:off x="4301418" y="2900604"/>
                <a:ext cx="48485" cy="48485"/>
              </a:xfrm>
              <a:prstGeom prst="rect">
                <a:avLst/>
              </a:prstGeom>
              <a:solidFill>
                <a:srgbClr val="F9913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Rectangle 77"/>
              <p:cNvSpPr>
                <a:spLocks noChangeArrowheads="1"/>
              </p:cNvSpPr>
              <p:nvPr/>
            </p:nvSpPr>
            <p:spPr bwMode="auto">
              <a:xfrm>
                <a:off x="4430713" y="3013737"/>
                <a:ext cx="48485" cy="48485"/>
              </a:xfrm>
              <a:prstGeom prst="rect">
                <a:avLst/>
              </a:prstGeom>
              <a:solidFill>
                <a:srgbClr val="F9913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78"/>
              <p:cNvSpPr>
                <a:spLocks noChangeArrowheads="1"/>
              </p:cNvSpPr>
              <p:nvPr/>
            </p:nvSpPr>
            <p:spPr bwMode="auto">
              <a:xfrm>
                <a:off x="4430713" y="2900604"/>
                <a:ext cx="48485" cy="48485"/>
              </a:xfrm>
              <a:prstGeom prst="rect">
                <a:avLst/>
              </a:prstGeom>
              <a:solidFill>
                <a:srgbClr val="F9913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Rectangle 79"/>
              <p:cNvSpPr>
                <a:spLocks noChangeArrowheads="1"/>
              </p:cNvSpPr>
              <p:nvPr/>
            </p:nvSpPr>
            <p:spPr bwMode="auto">
              <a:xfrm>
                <a:off x="4560007" y="3013737"/>
                <a:ext cx="48485" cy="48485"/>
              </a:xfrm>
              <a:prstGeom prst="rect">
                <a:avLst/>
              </a:prstGeom>
              <a:solidFill>
                <a:srgbClr val="F9913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Rectangle 80"/>
              <p:cNvSpPr>
                <a:spLocks noChangeArrowheads="1"/>
              </p:cNvSpPr>
              <p:nvPr/>
            </p:nvSpPr>
            <p:spPr bwMode="auto">
              <a:xfrm>
                <a:off x="4560007" y="2900604"/>
                <a:ext cx="48485" cy="48485"/>
              </a:xfrm>
              <a:prstGeom prst="rect">
                <a:avLst/>
              </a:prstGeom>
              <a:solidFill>
                <a:srgbClr val="F9913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Rectangle 81"/>
              <p:cNvSpPr>
                <a:spLocks noChangeArrowheads="1"/>
              </p:cNvSpPr>
              <p:nvPr/>
            </p:nvSpPr>
            <p:spPr bwMode="auto">
              <a:xfrm>
                <a:off x="4689301" y="3013737"/>
                <a:ext cx="48485" cy="48485"/>
              </a:xfrm>
              <a:prstGeom prst="rect">
                <a:avLst/>
              </a:prstGeom>
              <a:solidFill>
                <a:srgbClr val="F9913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Rectangle 82"/>
              <p:cNvSpPr>
                <a:spLocks noChangeArrowheads="1"/>
              </p:cNvSpPr>
              <p:nvPr/>
            </p:nvSpPr>
            <p:spPr bwMode="auto">
              <a:xfrm>
                <a:off x="4689301" y="2900604"/>
                <a:ext cx="48485" cy="48485"/>
              </a:xfrm>
              <a:prstGeom prst="rect">
                <a:avLst/>
              </a:prstGeom>
              <a:solidFill>
                <a:srgbClr val="F9913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Rectangle 83"/>
              <p:cNvSpPr>
                <a:spLocks noChangeArrowheads="1"/>
              </p:cNvSpPr>
              <p:nvPr/>
            </p:nvSpPr>
            <p:spPr bwMode="auto">
              <a:xfrm>
                <a:off x="4818595" y="3013737"/>
                <a:ext cx="48485" cy="48485"/>
              </a:xfrm>
              <a:prstGeom prst="rect">
                <a:avLst/>
              </a:prstGeom>
              <a:solidFill>
                <a:srgbClr val="F9913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Rectangle 84"/>
              <p:cNvSpPr>
                <a:spLocks noChangeArrowheads="1"/>
              </p:cNvSpPr>
              <p:nvPr/>
            </p:nvSpPr>
            <p:spPr bwMode="auto">
              <a:xfrm>
                <a:off x="4818595" y="2900604"/>
                <a:ext cx="48485" cy="48485"/>
              </a:xfrm>
              <a:prstGeom prst="rect">
                <a:avLst/>
              </a:prstGeom>
              <a:solidFill>
                <a:srgbClr val="F9913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Rectangle 85"/>
              <p:cNvSpPr>
                <a:spLocks noChangeArrowheads="1"/>
              </p:cNvSpPr>
              <p:nvPr/>
            </p:nvSpPr>
            <p:spPr bwMode="auto">
              <a:xfrm>
                <a:off x="4947889" y="3013737"/>
                <a:ext cx="48485" cy="48485"/>
              </a:xfrm>
              <a:prstGeom prst="rect">
                <a:avLst/>
              </a:prstGeom>
              <a:solidFill>
                <a:srgbClr val="F9913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86"/>
              <p:cNvSpPr>
                <a:spLocks noChangeArrowheads="1"/>
              </p:cNvSpPr>
              <p:nvPr/>
            </p:nvSpPr>
            <p:spPr bwMode="auto">
              <a:xfrm>
                <a:off x="4947889" y="2900604"/>
                <a:ext cx="48485" cy="48485"/>
              </a:xfrm>
              <a:prstGeom prst="rect">
                <a:avLst/>
              </a:prstGeom>
              <a:solidFill>
                <a:srgbClr val="F9913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Rectangle 87"/>
              <p:cNvSpPr>
                <a:spLocks noChangeArrowheads="1"/>
              </p:cNvSpPr>
              <p:nvPr/>
            </p:nvSpPr>
            <p:spPr bwMode="auto">
              <a:xfrm>
                <a:off x="5077183" y="3013737"/>
                <a:ext cx="48485" cy="48485"/>
              </a:xfrm>
              <a:prstGeom prst="rect">
                <a:avLst/>
              </a:prstGeom>
              <a:solidFill>
                <a:srgbClr val="F9913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Rectangle 88"/>
              <p:cNvSpPr>
                <a:spLocks noChangeArrowheads="1"/>
              </p:cNvSpPr>
              <p:nvPr/>
            </p:nvSpPr>
            <p:spPr bwMode="auto">
              <a:xfrm>
                <a:off x="5077183" y="2900604"/>
                <a:ext cx="48485" cy="48485"/>
              </a:xfrm>
              <a:prstGeom prst="rect">
                <a:avLst/>
              </a:prstGeom>
              <a:solidFill>
                <a:srgbClr val="F9913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89"/>
              <p:cNvSpPr>
                <a:spLocks/>
              </p:cNvSpPr>
              <p:nvPr/>
            </p:nvSpPr>
            <p:spPr bwMode="auto">
              <a:xfrm>
                <a:off x="4560007" y="2722825"/>
                <a:ext cx="323235" cy="210103"/>
              </a:xfrm>
              <a:custGeom>
                <a:avLst/>
                <a:gdLst/>
                <a:ahLst/>
                <a:cxnLst>
                  <a:cxn ang="0">
                    <a:pos x="100" y="40"/>
                  </a:cxn>
                  <a:cxn ang="0">
                    <a:pos x="80" y="40"/>
                  </a:cxn>
                  <a:cxn ang="0">
                    <a:pos x="58" y="40"/>
                  </a:cxn>
                  <a:cxn ang="0">
                    <a:pos x="58" y="40"/>
                  </a:cxn>
                  <a:cxn ang="0">
                    <a:pos x="48" y="38"/>
                  </a:cxn>
                  <a:cxn ang="0">
                    <a:pos x="40" y="32"/>
                  </a:cxn>
                  <a:cxn ang="0">
                    <a:pos x="0" y="0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4" y="76"/>
                  </a:cxn>
                  <a:cxn ang="0">
                    <a:pos x="8" y="82"/>
                  </a:cxn>
                  <a:cxn ang="0">
                    <a:pos x="16" y="88"/>
                  </a:cxn>
                  <a:cxn ang="0">
                    <a:pos x="26" y="94"/>
                  </a:cxn>
                  <a:cxn ang="0">
                    <a:pos x="40" y="98"/>
                  </a:cxn>
                  <a:cxn ang="0">
                    <a:pos x="58" y="102"/>
                  </a:cxn>
                  <a:cxn ang="0">
                    <a:pos x="80" y="104"/>
                  </a:cxn>
                  <a:cxn ang="0">
                    <a:pos x="80" y="104"/>
                  </a:cxn>
                  <a:cxn ang="0">
                    <a:pos x="102" y="102"/>
                  </a:cxn>
                  <a:cxn ang="0">
                    <a:pos x="120" y="98"/>
                  </a:cxn>
                  <a:cxn ang="0">
                    <a:pos x="134" y="94"/>
                  </a:cxn>
                  <a:cxn ang="0">
                    <a:pos x="144" y="88"/>
                  </a:cxn>
                  <a:cxn ang="0">
                    <a:pos x="152" y="82"/>
                  </a:cxn>
                  <a:cxn ang="0">
                    <a:pos x="156" y="76"/>
                  </a:cxn>
                  <a:cxn ang="0">
                    <a:pos x="160" y="72"/>
                  </a:cxn>
                  <a:cxn ang="0">
                    <a:pos x="160" y="0"/>
                  </a:cxn>
                  <a:cxn ang="0">
                    <a:pos x="118" y="32"/>
                  </a:cxn>
                  <a:cxn ang="0">
                    <a:pos x="118" y="32"/>
                  </a:cxn>
                  <a:cxn ang="0">
                    <a:pos x="110" y="38"/>
                  </a:cxn>
                  <a:cxn ang="0">
                    <a:pos x="100" y="40"/>
                  </a:cxn>
                  <a:cxn ang="0">
                    <a:pos x="100" y="40"/>
                  </a:cxn>
                </a:cxnLst>
                <a:rect l="0" t="0" r="r" b="b"/>
                <a:pathLst>
                  <a:path w="160" h="104">
                    <a:moveTo>
                      <a:pt x="100" y="40"/>
                    </a:moveTo>
                    <a:lnTo>
                      <a:pt x="80" y="40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48" y="38"/>
                    </a:lnTo>
                    <a:lnTo>
                      <a:pt x="40" y="32"/>
                    </a:lnTo>
                    <a:lnTo>
                      <a:pt x="0" y="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4" y="76"/>
                    </a:lnTo>
                    <a:lnTo>
                      <a:pt x="8" y="82"/>
                    </a:lnTo>
                    <a:lnTo>
                      <a:pt x="16" y="88"/>
                    </a:lnTo>
                    <a:lnTo>
                      <a:pt x="26" y="94"/>
                    </a:lnTo>
                    <a:lnTo>
                      <a:pt x="40" y="98"/>
                    </a:lnTo>
                    <a:lnTo>
                      <a:pt x="58" y="102"/>
                    </a:lnTo>
                    <a:lnTo>
                      <a:pt x="80" y="104"/>
                    </a:lnTo>
                    <a:lnTo>
                      <a:pt x="80" y="104"/>
                    </a:lnTo>
                    <a:lnTo>
                      <a:pt x="102" y="102"/>
                    </a:lnTo>
                    <a:lnTo>
                      <a:pt x="120" y="98"/>
                    </a:lnTo>
                    <a:lnTo>
                      <a:pt x="134" y="94"/>
                    </a:lnTo>
                    <a:lnTo>
                      <a:pt x="144" y="88"/>
                    </a:lnTo>
                    <a:lnTo>
                      <a:pt x="152" y="82"/>
                    </a:lnTo>
                    <a:lnTo>
                      <a:pt x="156" y="76"/>
                    </a:lnTo>
                    <a:lnTo>
                      <a:pt x="160" y="72"/>
                    </a:lnTo>
                    <a:lnTo>
                      <a:pt x="160" y="0"/>
                    </a:lnTo>
                    <a:lnTo>
                      <a:pt x="118" y="32"/>
                    </a:lnTo>
                    <a:lnTo>
                      <a:pt x="118" y="32"/>
                    </a:lnTo>
                    <a:lnTo>
                      <a:pt x="110" y="38"/>
                    </a:lnTo>
                    <a:lnTo>
                      <a:pt x="100" y="40"/>
                    </a:lnTo>
                    <a:lnTo>
                      <a:pt x="100" y="40"/>
                    </a:lnTo>
                    <a:close/>
                  </a:path>
                </a:pathLst>
              </a:custGeom>
              <a:solidFill>
                <a:srgbClr val="AF765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90"/>
              <p:cNvSpPr>
                <a:spLocks/>
              </p:cNvSpPr>
              <p:nvPr/>
            </p:nvSpPr>
            <p:spPr bwMode="auto">
              <a:xfrm>
                <a:off x="4220610" y="3046060"/>
                <a:ext cx="8081" cy="1616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4" y="0"/>
                  </a:cxn>
                  <a:cxn ang="0">
                    <a:pos x="0" y="8"/>
                  </a:cxn>
                </a:cxnLst>
                <a:rect l="0" t="0" r="r" b="b"/>
                <a:pathLst>
                  <a:path w="4" h="8">
                    <a:moveTo>
                      <a:pt x="0" y="8"/>
                    </a:moveTo>
                    <a:lnTo>
                      <a:pt x="0" y="8"/>
                    </a:lnTo>
                    <a:lnTo>
                      <a:pt x="4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40C9E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Line 91"/>
              <p:cNvSpPr>
                <a:spLocks noChangeShapeType="1"/>
              </p:cNvSpPr>
              <p:nvPr/>
            </p:nvSpPr>
            <p:spPr bwMode="auto">
              <a:xfrm>
                <a:off x="4269095" y="2932928"/>
                <a:ext cx="2021" cy="202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Line 92"/>
              <p:cNvSpPr>
                <a:spLocks noChangeShapeType="1"/>
              </p:cNvSpPr>
              <p:nvPr/>
            </p:nvSpPr>
            <p:spPr bwMode="auto">
              <a:xfrm>
                <a:off x="4269095" y="2932928"/>
                <a:ext cx="2021" cy="202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93"/>
              <p:cNvSpPr>
                <a:spLocks/>
              </p:cNvSpPr>
              <p:nvPr/>
            </p:nvSpPr>
            <p:spPr bwMode="auto">
              <a:xfrm>
                <a:off x="4261014" y="2932928"/>
                <a:ext cx="8081" cy="1616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4" y="0"/>
                  </a:cxn>
                  <a:cxn ang="0">
                    <a:pos x="0" y="8"/>
                  </a:cxn>
                </a:cxnLst>
                <a:rect l="0" t="0" r="r" b="b"/>
                <a:pathLst>
                  <a:path w="4" h="8">
                    <a:moveTo>
                      <a:pt x="0" y="8"/>
                    </a:moveTo>
                    <a:lnTo>
                      <a:pt x="0" y="8"/>
                    </a:lnTo>
                    <a:lnTo>
                      <a:pt x="4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40C9E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94"/>
              <p:cNvSpPr>
                <a:spLocks/>
              </p:cNvSpPr>
              <p:nvPr/>
            </p:nvSpPr>
            <p:spPr bwMode="auto">
              <a:xfrm>
                <a:off x="4511521" y="2819795"/>
                <a:ext cx="420206" cy="161618"/>
              </a:xfrm>
              <a:custGeom>
                <a:avLst/>
                <a:gdLst/>
                <a:ahLst/>
                <a:cxnLst>
                  <a:cxn ang="0">
                    <a:pos x="104" y="80"/>
                  </a:cxn>
                  <a:cxn ang="0">
                    <a:pos x="104" y="80"/>
                  </a:cxn>
                  <a:cxn ang="0">
                    <a:pos x="132" y="78"/>
                  </a:cxn>
                  <a:cxn ang="0">
                    <a:pos x="150" y="74"/>
                  </a:cxn>
                  <a:cxn ang="0">
                    <a:pos x="168" y="70"/>
                  </a:cxn>
                  <a:cxn ang="0">
                    <a:pos x="182" y="62"/>
                  </a:cxn>
                  <a:cxn ang="0">
                    <a:pos x="196" y="52"/>
                  </a:cxn>
                  <a:cxn ang="0">
                    <a:pos x="200" y="46"/>
                  </a:cxn>
                  <a:cxn ang="0">
                    <a:pos x="204" y="40"/>
                  </a:cxn>
                  <a:cxn ang="0">
                    <a:pos x="206" y="32"/>
                  </a:cxn>
                  <a:cxn ang="0">
                    <a:pos x="208" y="24"/>
                  </a:cxn>
                  <a:cxn ang="0">
                    <a:pos x="208" y="24"/>
                  </a:cxn>
                  <a:cxn ang="0">
                    <a:pos x="208" y="0"/>
                  </a:cxn>
                  <a:cxn ang="0">
                    <a:pos x="184" y="0"/>
                  </a:cxn>
                  <a:cxn ang="0">
                    <a:pos x="184" y="24"/>
                  </a:cxn>
                  <a:cxn ang="0">
                    <a:pos x="184" y="24"/>
                  </a:cxn>
                  <a:cxn ang="0">
                    <a:pos x="180" y="28"/>
                  </a:cxn>
                  <a:cxn ang="0">
                    <a:pos x="176" y="34"/>
                  </a:cxn>
                  <a:cxn ang="0">
                    <a:pos x="168" y="40"/>
                  </a:cxn>
                  <a:cxn ang="0">
                    <a:pos x="158" y="46"/>
                  </a:cxn>
                  <a:cxn ang="0">
                    <a:pos x="144" y="50"/>
                  </a:cxn>
                  <a:cxn ang="0">
                    <a:pos x="126" y="54"/>
                  </a:cxn>
                  <a:cxn ang="0">
                    <a:pos x="104" y="56"/>
                  </a:cxn>
                  <a:cxn ang="0">
                    <a:pos x="104" y="56"/>
                  </a:cxn>
                  <a:cxn ang="0">
                    <a:pos x="82" y="54"/>
                  </a:cxn>
                  <a:cxn ang="0">
                    <a:pos x="64" y="50"/>
                  </a:cxn>
                  <a:cxn ang="0">
                    <a:pos x="50" y="46"/>
                  </a:cxn>
                  <a:cxn ang="0">
                    <a:pos x="40" y="40"/>
                  </a:cxn>
                  <a:cxn ang="0">
                    <a:pos x="32" y="34"/>
                  </a:cxn>
                  <a:cxn ang="0">
                    <a:pos x="28" y="28"/>
                  </a:cxn>
                  <a:cxn ang="0">
                    <a:pos x="24" y="24"/>
                  </a:cxn>
                  <a:cxn ang="0">
                    <a:pos x="2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2" y="40"/>
                  </a:cxn>
                  <a:cxn ang="0">
                    <a:pos x="6" y="46"/>
                  </a:cxn>
                  <a:cxn ang="0">
                    <a:pos x="12" y="52"/>
                  </a:cxn>
                  <a:cxn ang="0">
                    <a:pos x="24" y="62"/>
                  </a:cxn>
                  <a:cxn ang="0">
                    <a:pos x="40" y="70"/>
                  </a:cxn>
                  <a:cxn ang="0">
                    <a:pos x="58" y="74"/>
                  </a:cxn>
                  <a:cxn ang="0">
                    <a:pos x="74" y="78"/>
                  </a:cxn>
                  <a:cxn ang="0">
                    <a:pos x="104" y="80"/>
                  </a:cxn>
                  <a:cxn ang="0">
                    <a:pos x="104" y="80"/>
                  </a:cxn>
                </a:cxnLst>
                <a:rect l="0" t="0" r="r" b="b"/>
                <a:pathLst>
                  <a:path w="208" h="80">
                    <a:moveTo>
                      <a:pt x="104" y="80"/>
                    </a:moveTo>
                    <a:lnTo>
                      <a:pt x="104" y="80"/>
                    </a:lnTo>
                    <a:lnTo>
                      <a:pt x="132" y="78"/>
                    </a:lnTo>
                    <a:lnTo>
                      <a:pt x="150" y="74"/>
                    </a:lnTo>
                    <a:lnTo>
                      <a:pt x="168" y="70"/>
                    </a:lnTo>
                    <a:lnTo>
                      <a:pt x="182" y="62"/>
                    </a:lnTo>
                    <a:lnTo>
                      <a:pt x="196" y="52"/>
                    </a:lnTo>
                    <a:lnTo>
                      <a:pt x="200" y="46"/>
                    </a:lnTo>
                    <a:lnTo>
                      <a:pt x="204" y="40"/>
                    </a:lnTo>
                    <a:lnTo>
                      <a:pt x="206" y="32"/>
                    </a:lnTo>
                    <a:lnTo>
                      <a:pt x="208" y="24"/>
                    </a:lnTo>
                    <a:lnTo>
                      <a:pt x="208" y="24"/>
                    </a:lnTo>
                    <a:lnTo>
                      <a:pt x="208" y="0"/>
                    </a:lnTo>
                    <a:lnTo>
                      <a:pt x="184" y="0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80" y="28"/>
                    </a:lnTo>
                    <a:lnTo>
                      <a:pt x="176" y="34"/>
                    </a:lnTo>
                    <a:lnTo>
                      <a:pt x="168" y="40"/>
                    </a:lnTo>
                    <a:lnTo>
                      <a:pt x="158" y="46"/>
                    </a:lnTo>
                    <a:lnTo>
                      <a:pt x="144" y="50"/>
                    </a:lnTo>
                    <a:lnTo>
                      <a:pt x="126" y="54"/>
                    </a:lnTo>
                    <a:lnTo>
                      <a:pt x="104" y="56"/>
                    </a:lnTo>
                    <a:lnTo>
                      <a:pt x="104" y="56"/>
                    </a:lnTo>
                    <a:lnTo>
                      <a:pt x="82" y="54"/>
                    </a:lnTo>
                    <a:lnTo>
                      <a:pt x="64" y="50"/>
                    </a:lnTo>
                    <a:lnTo>
                      <a:pt x="50" y="46"/>
                    </a:lnTo>
                    <a:lnTo>
                      <a:pt x="40" y="40"/>
                    </a:lnTo>
                    <a:lnTo>
                      <a:pt x="32" y="34"/>
                    </a:lnTo>
                    <a:lnTo>
                      <a:pt x="28" y="28"/>
                    </a:lnTo>
                    <a:lnTo>
                      <a:pt x="24" y="24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2" y="40"/>
                    </a:lnTo>
                    <a:lnTo>
                      <a:pt x="6" y="46"/>
                    </a:lnTo>
                    <a:lnTo>
                      <a:pt x="12" y="52"/>
                    </a:lnTo>
                    <a:lnTo>
                      <a:pt x="24" y="62"/>
                    </a:lnTo>
                    <a:lnTo>
                      <a:pt x="40" y="70"/>
                    </a:lnTo>
                    <a:lnTo>
                      <a:pt x="58" y="74"/>
                    </a:lnTo>
                    <a:lnTo>
                      <a:pt x="74" y="78"/>
                    </a:lnTo>
                    <a:lnTo>
                      <a:pt x="104" y="80"/>
                    </a:lnTo>
                    <a:lnTo>
                      <a:pt x="104" y="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95"/>
              <p:cNvSpPr>
                <a:spLocks/>
              </p:cNvSpPr>
              <p:nvPr/>
            </p:nvSpPr>
            <p:spPr bwMode="auto">
              <a:xfrm>
                <a:off x="4560007" y="2722825"/>
                <a:ext cx="161618" cy="210103"/>
              </a:xfrm>
              <a:custGeom>
                <a:avLst/>
                <a:gdLst/>
                <a:ahLst/>
                <a:cxnLst>
                  <a:cxn ang="0">
                    <a:pos x="40" y="32"/>
                  </a:cxn>
                  <a:cxn ang="0">
                    <a:pos x="0" y="0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4" y="76"/>
                  </a:cxn>
                  <a:cxn ang="0">
                    <a:pos x="8" y="82"/>
                  </a:cxn>
                  <a:cxn ang="0">
                    <a:pos x="16" y="88"/>
                  </a:cxn>
                  <a:cxn ang="0">
                    <a:pos x="26" y="94"/>
                  </a:cxn>
                  <a:cxn ang="0">
                    <a:pos x="40" y="98"/>
                  </a:cxn>
                  <a:cxn ang="0">
                    <a:pos x="58" y="102"/>
                  </a:cxn>
                  <a:cxn ang="0">
                    <a:pos x="80" y="104"/>
                  </a:cxn>
                  <a:cxn ang="0">
                    <a:pos x="80" y="40"/>
                  </a:cxn>
                  <a:cxn ang="0">
                    <a:pos x="58" y="40"/>
                  </a:cxn>
                  <a:cxn ang="0">
                    <a:pos x="58" y="40"/>
                  </a:cxn>
                  <a:cxn ang="0">
                    <a:pos x="48" y="38"/>
                  </a:cxn>
                  <a:cxn ang="0">
                    <a:pos x="40" y="32"/>
                  </a:cxn>
                  <a:cxn ang="0">
                    <a:pos x="40" y="32"/>
                  </a:cxn>
                </a:cxnLst>
                <a:rect l="0" t="0" r="r" b="b"/>
                <a:pathLst>
                  <a:path w="80" h="104">
                    <a:moveTo>
                      <a:pt x="40" y="32"/>
                    </a:moveTo>
                    <a:lnTo>
                      <a:pt x="0" y="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4" y="76"/>
                    </a:lnTo>
                    <a:lnTo>
                      <a:pt x="8" y="82"/>
                    </a:lnTo>
                    <a:lnTo>
                      <a:pt x="16" y="88"/>
                    </a:lnTo>
                    <a:lnTo>
                      <a:pt x="26" y="94"/>
                    </a:lnTo>
                    <a:lnTo>
                      <a:pt x="40" y="98"/>
                    </a:lnTo>
                    <a:lnTo>
                      <a:pt x="58" y="102"/>
                    </a:lnTo>
                    <a:lnTo>
                      <a:pt x="80" y="104"/>
                    </a:lnTo>
                    <a:lnTo>
                      <a:pt x="80" y="40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48" y="38"/>
                    </a:lnTo>
                    <a:lnTo>
                      <a:pt x="40" y="32"/>
                    </a:lnTo>
                    <a:lnTo>
                      <a:pt x="40" y="32"/>
                    </a:lnTo>
                    <a:close/>
                  </a:path>
                </a:pathLst>
              </a:custGeom>
              <a:solidFill>
                <a:srgbClr val="BF866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96"/>
              <p:cNvSpPr>
                <a:spLocks/>
              </p:cNvSpPr>
              <p:nvPr/>
            </p:nvSpPr>
            <p:spPr bwMode="auto">
              <a:xfrm>
                <a:off x="4608492" y="2431913"/>
                <a:ext cx="64647" cy="64647"/>
              </a:xfrm>
              <a:custGeom>
                <a:avLst/>
                <a:gdLst/>
                <a:ahLst/>
                <a:cxnLst>
                  <a:cxn ang="0">
                    <a:pos x="32" y="16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6"/>
                  </a:cxn>
                  <a:cxn ang="0">
                    <a:pos x="12" y="12"/>
                  </a:cxn>
                  <a:cxn ang="0">
                    <a:pos x="6" y="16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6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6"/>
                  </a:cxn>
                </a:cxnLst>
                <a:rect l="0" t="0" r="r" b="b"/>
                <a:pathLst>
                  <a:path w="32" h="32">
                    <a:moveTo>
                      <a:pt x="32" y="16"/>
                    </a:moveTo>
                    <a:lnTo>
                      <a:pt x="32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6"/>
                    </a:lnTo>
                    <a:lnTo>
                      <a:pt x="12" y="12"/>
                    </a:lnTo>
                    <a:lnTo>
                      <a:pt x="6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6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6"/>
                    </a:lnTo>
                    <a:close/>
                  </a:path>
                </a:pathLst>
              </a:custGeom>
              <a:solidFill>
                <a:srgbClr val="3E3E3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97"/>
              <p:cNvSpPr>
                <a:spLocks/>
              </p:cNvSpPr>
              <p:nvPr/>
            </p:nvSpPr>
            <p:spPr bwMode="auto">
              <a:xfrm>
                <a:off x="4770110" y="2431913"/>
                <a:ext cx="64647" cy="64647"/>
              </a:xfrm>
              <a:custGeom>
                <a:avLst/>
                <a:gdLst/>
                <a:ahLst/>
                <a:cxnLst>
                  <a:cxn ang="0">
                    <a:pos x="32" y="16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6"/>
                  </a:cxn>
                  <a:cxn ang="0">
                    <a:pos x="12" y="12"/>
                  </a:cxn>
                  <a:cxn ang="0">
                    <a:pos x="6" y="16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6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6"/>
                  </a:cxn>
                </a:cxnLst>
                <a:rect l="0" t="0" r="r" b="b"/>
                <a:pathLst>
                  <a:path w="32" h="32">
                    <a:moveTo>
                      <a:pt x="32" y="16"/>
                    </a:moveTo>
                    <a:lnTo>
                      <a:pt x="32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6"/>
                    </a:lnTo>
                    <a:lnTo>
                      <a:pt x="12" y="12"/>
                    </a:lnTo>
                    <a:lnTo>
                      <a:pt x="6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6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6"/>
                    </a:lnTo>
                    <a:close/>
                  </a:path>
                </a:pathLst>
              </a:custGeom>
              <a:solidFill>
                <a:srgbClr val="3E3E3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98"/>
              <p:cNvSpPr>
                <a:spLocks noEditPoints="1"/>
              </p:cNvSpPr>
              <p:nvPr/>
            </p:nvSpPr>
            <p:spPr bwMode="auto">
              <a:xfrm>
                <a:off x="4576169" y="2577369"/>
                <a:ext cx="290912" cy="258588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72" y="0"/>
                  </a:cxn>
                  <a:cxn ang="0">
                    <a:pos x="64" y="0"/>
                  </a:cxn>
                  <a:cxn ang="0">
                    <a:pos x="44" y="2"/>
                  </a:cxn>
                  <a:cxn ang="0">
                    <a:pos x="22" y="6"/>
                  </a:cxn>
                  <a:cxn ang="0">
                    <a:pos x="1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36"/>
                  </a:cxn>
                  <a:cxn ang="0">
                    <a:pos x="6" y="54"/>
                  </a:cxn>
                  <a:cxn ang="0">
                    <a:pos x="12" y="70"/>
                  </a:cxn>
                  <a:cxn ang="0">
                    <a:pos x="20" y="84"/>
                  </a:cxn>
                  <a:cxn ang="0">
                    <a:pos x="34" y="104"/>
                  </a:cxn>
                  <a:cxn ang="0">
                    <a:pos x="40" y="112"/>
                  </a:cxn>
                  <a:cxn ang="0">
                    <a:pos x="72" y="128"/>
                  </a:cxn>
                  <a:cxn ang="0">
                    <a:pos x="104" y="112"/>
                  </a:cxn>
                  <a:cxn ang="0">
                    <a:pos x="104" y="112"/>
                  </a:cxn>
                  <a:cxn ang="0">
                    <a:pos x="110" y="104"/>
                  </a:cxn>
                  <a:cxn ang="0">
                    <a:pos x="124" y="84"/>
                  </a:cxn>
                  <a:cxn ang="0">
                    <a:pos x="130" y="70"/>
                  </a:cxn>
                  <a:cxn ang="0">
                    <a:pos x="138" y="54"/>
                  </a:cxn>
                  <a:cxn ang="0">
                    <a:pos x="142" y="36"/>
                  </a:cxn>
                  <a:cxn ang="0">
                    <a:pos x="144" y="16"/>
                  </a:cxn>
                  <a:cxn ang="0">
                    <a:pos x="144" y="16"/>
                  </a:cxn>
                  <a:cxn ang="0">
                    <a:pos x="134" y="10"/>
                  </a:cxn>
                  <a:cxn ang="0">
                    <a:pos x="122" y="6"/>
                  </a:cxn>
                  <a:cxn ang="0">
                    <a:pos x="98" y="2"/>
                  </a:cxn>
                  <a:cxn ang="0">
                    <a:pos x="80" y="0"/>
                  </a:cxn>
                  <a:cxn ang="0">
                    <a:pos x="72" y="0"/>
                  </a:cxn>
                  <a:cxn ang="0">
                    <a:pos x="72" y="0"/>
                  </a:cxn>
                  <a:cxn ang="0">
                    <a:pos x="88" y="64"/>
                  </a:cxn>
                  <a:cxn ang="0">
                    <a:pos x="80" y="56"/>
                  </a:cxn>
                  <a:cxn ang="0">
                    <a:pos x="72" y="56"/>
                  </a:cxn>
                  <a:cxn ang="0">
                    <a:pos x="64" y="56"/>
                  </a:cxn>
                  <a:cxn ang="0">
                    <a:pos x="56" y="64"/>
                  </a:cxn>
                  <a:cxn ang="0">
                    <a:pos x="40" y="64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28" y="40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6" y="26"/>
                  </a:cxn>
                  <a:cxn ang="0">
                    <a:pos x="44" y="24"/>
                  </a:cxn>
                  <a:cxn ang="0">
                    <a:pos x="72" y="24"/>
                  </a:cxn>
                  <a:cxn ang="0">
                    <a:pos x="100" y="24"/>
                  </a:cxn>
                  <a:cxn ang="0">
                    <a:pos x="100" y="24"/>
                  </a:cxn>
                  <a:cxn ang="0">
                    <a:pos x="108" y="26"/>
                  </a:cxn>
                  <a:cxn ang="0">
                    <a:pos x="114" y="32"/>
                  </a:cxn>
                  <a:cxn ang="0">
                    <a:pos x="114" y="32"/>
                  </a:cxn>
                  <a:cxn ang="0">
                    <a:pos x="116" y="40"/>
                  </a:cxn>
                  <a:cxn ang="0">
                    <a:pos x="114" y="48"/>
                  </a:cxn>
                  <a:cxn ang="0">
                    <a:pos x="104" y="64"/>
                  </a:cxn>
                  <a:cxn ang="0">
                    <a:pos x="88" y="64"/>
                  </a:cxn>
                </a:cxnLst>
                <a:rect l="0" t="0" r="r" b="b"/>
                <a:pathLst>
                  <a:path w="144" h="128">
                    <a:moveTo>
                      <a:pt x="72" y="0"/>
                    </a:moveTo>
                    <a:lnTo>
                      <a:pt x="72" y="0"/>
                    </a:lnTo>
                    <a:lnTo>
                      <a:pt x="64" y="0"/>
                    </a:lnTo>
                    <a:lnTo>
                      <a:pt x="44" y="2"/>
                    </a:lnTo>
                    <a:lnTo>
                      <a:pt x="22" y="6"/>
                    </a:lnTo>
                    <a:lnTo>
                      <a:pt x="1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36"/>
                    </a:lnTo>
                    <a:lnTo>
                      <a:pt x="6" y="54"/>
                    </a:lnTo>
                    <a:lnTo>
                      <a:pt x="12" y="70"/>
                    </a:lnTo>
                    <a:lnTo>
                      <a:pt x="20" y="84"/>
                    </a:lnTo>
                    <a:lnTo>
                      <a:pt x="34" y="104"/>
                    </a:lnTo>
                    <a:lnTo>
                      <a:pt x="40" y="112"/>
                    </a:lnTo>
                    <a:lnTo>
                      <a:pt x="72" y="128"/>
                    </a:lnTo>
                    <a:lnTo>
                      <a:pt x="104" y="112"/>
                    </a:lnTo>
                    <a:lnTo>
                      <a:pt x="104" y="112"/>
                    </a:lnTo>
                    <a:lnTo>
                      <a:pt x="110" y="104"/>
                    </a:lnTo>
                    <a:lnTo>
                      <a:pt x="124" y="84"/>
                    </a:lnTo>
                    <a:lnTo>
                      <a:pt x="130" y="70"/>
                    </a:lnTo>
                    <a:lnTo>
                      <a:pt x="138" y="54"/>
                    </a:lnTo>
                    <a:lnTo>
                      <a:pt x="142" y="36"/>
                    </a:lnTo>
                    <a:lnTo>
                      <a:pt x="144" y="16"/>
                    </a:lnTo>
                    <a:lnTo>
                      <a:pt x="144" y="16"/>
                    </a:lnTo>
                    <a:lnTo>
                      <a:pt x="134" y="10"/>
                    </a:lnTo>
                    <a:lnTo>
                      <a:pt x="122" y="6"/>
                    </a:lnTo>
                    <a:lnTo>
                      <a:pt x="98" y="2"/>
                    </a:lnTo>
                    <a:lnTo>
                      <a:pt x="80" y="0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  <a:moveTo>
                      <a:pt x="88" y="64"/>
                    </a:moveTo>
                    <a:lnTo>
                      <a:pt x="80" y="56"/>
                    </a:lnTo>
                    <a:lnTo>
                      <a:pt x="72" y="56"/>
                    </a:lnTo>
                    <a:lnTo>
                      <a:pt x="64" y="56"/>
                    </a:lnTo>
                    <a:lnTo>
                      <a:pt x="56" y="64"/>
                    </a:lnTo>
                    <a:lnTo>
                      <a:pt x="40" y="64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28" y="40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6" y="26"/>
                    </a:lnTo>
                    <a:lnTo>
                      <a:pt x="44" y="24"/>
                    </a:lnTo>
                    <a:lnTo>
                      <a:pt x="72" y="24"/>
                    </a:lnTo>
                    <a:lnTo>
                      <a:pt x="100" y="24"/>
                    </a:lnTo>
                    <a:lnTo>
                      <a:pt x="100" y="24"/>
                    </a:lnTo>
                    <a:lnTo>
                      <a:pt x="108" y="26"/>
                    </a:lnTo>
                    <a:lnTo>
                      <a:pt x="114" y="32"/>
                    </a:lnTo>
                    <a:lnTo>
                      <a:pt x="114" y="32"/>
                    </a:lnTo>
                    <a:lnTo>
                      <a:pt x="116" y="40"/>
                    </a:lnTo>
                    <a:lnTo>
                      <a:pt x="114" y="48"/>
                    </a:lnTo>
                    <a:lnTo>
                      <a:pt x="104" y="64"/>
                    </a:lnTo>
                    <a:lnTo>
                      <a:pt x="88" y="64"/>
                    </a:lnTo>
                    <a:close/>
                  </a:path>
                </a:pathLst>
              </a:custGeom>
              <a:solidFill>
                <a:srgbClr val="692E1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99"/>
              <p:cNvSpPr>
                <a:spLocks/>
              </p:cNvSpPr>
              <p:nvPr/>
            </p:nvSpPr>
            <p:spPr bwMode="auto">
              <a:xfrm>
                <a:off x="4576169" y="2577369"/>
                <a:ext cx="145456" cy="258588"/>
              </a:xfrm>
              <a:custGeom>
                <a:avLst/>
                <a:gdLst/>
                <a:ahLst/>
                <a:cxnLst>
                  <a:cxn ang="0">
                    <a:pos x="64" y="56"/>
                  </a:cxn>
                  <a:cxn ang="0">
                    <a:pos x="56" y="64"/>
                  </a:cxn>
                  <a:cxn ang="0">
                    <a:pos x="40" y="64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28" y="40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6" y="26"/>
                  </a:cxn>
                  <a:cxn ang="0">
                    <a:pos x="44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  <a:cxn ang="0">
                    <a:pos x="64" y="0"/>
                  </a:cxn>
                  <a:cxn ang="0">
                    <a:pos x="44" y="2"/>
                  </a:cxn>
                  <a:cxn ang="0">
                    <a:pos x="22" y="6"/>
                  </a:cxn>
                  <a:cxn ang="0">
                    <a:pos x="1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36"/>
                  </a:cxn>
                  <a:cxn ang="0">
                    <a:pos x="6" y="54"/>
                  </a:cxn>
                  <a:cxn ang="0">
                    <a:pos x="12" y="70"/>
                  </a:cxn>
                  <a:cxn ang="0">
                    <a:pos x="20" y="84"/>
                  </a:cxn>
                  <a:cxn ang="0">
                    <a:pos x="34" y="104"/>
                  </a:cxn>
                  <a:cxn ang="0">
                    <a:pos x="40" y="112"/>
                  </a:cxn>
                  <a:cxn ang="0">
                    <a:pos x="72" y="128"/>
                  </a:cxn>
                  <a:cxn ang="0">
                    <a:pos x="72" y="56"/>
                  </a:cxn>
                  <a:cxn ang="0">
                    <a:pos x="64" y="56"/>
                  </a:cxn>
                </a:cxnLst>
                <a:rect l="0" t="0" r="r" b="b"/>
                <a:pathLst>
                  <a:path w="72" h="128">
                    <a:moveTo>
                      <a:pt x="64" y="56"/>
                    </a:moveTo>
                    <a:lnTo>
                      <a:pt x="56" y="64"/>
                    </a:lnTo>
                    <a:lnTo>
                      <a:pt x="40" y="64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28" y="40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6" y="26"/>
                    </a:lnTo>
                    <a:lnTo>
                      <a:pt x="44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64" y="0"/>
                    </a:lnTo>
                    <a:lnTo>
                      <a:pt x="44" y="2"/>
                    </a:lnTo>
                    <a:lnTo>
                      <a:pt x="22" y="6"/>
                    </a:lnTo>
                    <a:lnTo>
                      <a:pt x="1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36"/>
                    </a:lnTo>
                    <a:lnTo>
                      <a:pt x="6" y="54"/>
                    </a:lnTo>
                    <a:lnTo>
                      <a:pt x="12" y="70"/>
                    </a:lnTo>
                    <a:lnTo>
                      <a:pt x="20" y="84"/>
                    </a:lnTo>
                    <a:lnTo>
                      <a:pt x="34" y="104"/>
                    </a:lnTo>
                    <a:lnTo>
                      <a:pt x="40" y="112"/>
                    </a:lnTo>
                    <a:lnTo>
                      <a:pt x="72" y="128"/>
                    </a:lnTo>
                    <a:lnTo>
                      <a:pt x="72" y="56"/>
                    </a:lnTo>
                    <a:lnTo>
                      <a:pt x="64" y="56"/>
                    </a:lnTo>
                    <a:close/>
                  </a:path>
                </a:pathLst>
              </a:custGeom>
              <a:solidFill>
                <a:srgbClr val="8446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21" name="组 220"/>
          <p:cNvGrpSpPr/>
          <p:nvPr/>
        </p:nvGrpSpPr>
        <p:grpSpPr>
          <a:xfrm>
            <a:off x="1093052" y="1709960"/>
            <a:ext cx="1785348" cy="1785348"/>
            <a:chOff x="1093052" y="1709960"/>
            <a:chExt cx="1785348" cy="1785348"/>
          </a:xfrm>
        </p:grpSpPr>
        <p:sp>
          <p:nvSpPr>
            <p:cNvPr id="116" name="Freeform 6"/>
            <p:cNvSpPr>
              <a:spLocks/>
            </p:cNvSpPr>
            <p:nvPr/>
          </p:nvSpPr>
          <p:spPr bwMode="auto">
            <a:xfrm>
              <a:off x="1093052" y="1709960"/>
              <a:ext cx="1785348" cy="1785348"/>
            </a:xfrm>
            <a:custGeom>
              <a:avLst/>
              <a:gdLst/>
              <a:ahLst/>
              <a:cxnLst>
                <a:cxn ang="0">
                  <a:pos x="440" y="0"/>
                </a:cxn>
                <a:cxn ang="0">
                  <a:pos x="530" y="8"/>
                </a:cxn>
                <a:cxn ang="0">
                  <a:pos x="612" y="34"/>
                </a:cxn>
                <a:cxn ang="0">
                  <a:pos x="686" y="76"/>
                </a:cxn>
                <a:cxn ang="0">
                  <a:pos x="752" y="128"/>
                </a:cxn>
                <a:cxn ang="0">
                  <a:pos x="806" y="194"/>
                </a:cxn>
                <a:cxn ang="0">
                  <a:pos x="846" y="268"/>
                </a:cxn>
                <a:cxn ang="0">
                  <a:pos x="872" y="352"/>
                </a:cxn>
                <a:cxn ang="0">
                  <a:pos x="880" y="440"/>
                </a:cxn>
                <a:cxn ang="0">
                  <a:pos x="878" y="484"/>
                </a:cxn>
                <a:cxn ang="0">
                  <a:pos x="860" y="570"/>
                </a:cxn>
                <a:cxn ang="0">
                  <a:pos x="828" y="650"/>
                </a:cxn>
                <a:cxn ang="0">
                  <a:pos x="780" y="720"/>
                </a:cxn>
                <a:cxn ang="0">
                  <a:pos x="720" y="780"/>
                </a:cxn>
                <a:cxn ang="0">
                  <a:pos x="650" y="826"/>
                </a:cxn>
                <a:cxn ang="0">
                  <a:pos x="572" y="860"/>
                </a:cxn>
                <a:cxn ang="0">
                  <a:pos x="486" y="878"/>
                </a:cxn>
                <a:cxn ang="0">
                  <a:pos x="440" y="880"/>
                </a:cxn>
                <a:cxn ang="0">
                  <a:pos x="352" y="872"/>
                </a:cxn>
                <a:cxn ang="0">
                  <a:pos x="270" y="846"/>
                </a:cxn>
                <a:cxn ang="0">
                  <a:pos x="194" y="804"/>
                </a:cxn>
                <a:cxn ang="0">
                  <a:pos x="130" y="752"/>
                </a:cxn>
                <a:cxn ang="0">
                  <a:pos x="76" y="686"/>
                </a:cxn>
                <a:cxn ang="0">
                  <a:pos x="36" y="612"/>
                </a:cxn>
                <a:cxn ang="0">
                  <a:pos x="10" y="528"/>
                </a:cxn>
                <a:cxn ang="0">
                  <a:pos x="0" y="440"/>
                </a:cxn>
                <a:cxn ang="0">
                  <a:pos x="2" y="394"/>
                </a:cxn>
                <a:cxn ang="0">
                  <a:pos x="20" y="310"/>
                </a:cxn>
                <a:cxn ang="0">
                  <a:pos x="54" y="230"/>
                </a:cxn>
                <a:cxn ang="0">
                  <a:pos x="102" y="160"/>
                </a:cxn>
                <a:cxn ang="0">
                  <a:pos x="160" y="100"/>
                </a:cxn>
                <a:cxn ang="0">
                  <a:pos x="230" y="54"/>
                </a:cxn>
                <a:cxn ang="0">
                  <a:pos x="310" y="20"/>
                </a:cxn>
                <a:cxn ang="0">
                  <a:pos x="396" y="2"/>
                </a:cxn>
                <a:cxn ang="0">
                  <a:pos x="440" y="0"/>
                </a:cxn>
              </a:cxnLst>
              <a:rect l="0" t="0" r="r" b="b"/>
              <a:pathLst>
                <a:path w="880" h="880">
                  <a:moveTo>
                    <a:pt x="440" y="0"/>
                  </a:moveTo>
                  <a:lnTo>
                    <a:pt x="440" y="0"/>
                  </a:lnTo>
                  <a:lnTo>
                    <a:pt x="486" y="2"/>
                  </a:lnTo>
                  <a:lnTo>
                    <a:pt x="530" y="8"/>
                  </a:lnTo>
                  <a:lnTo>
                    <a:pt x="572" y="20"/>
                  </a:lnTo>
                  <a:lnTo>
                    <a:pt x="612" y="34"/>
                  </a:lnTo>
                  <a:lnTo>
                    <a:pt x="650" y="54"/>
                  </a:lnTo>
                  <a:lnTo>
                    <a:pt x="686" y="76"/>
                  </a:lnTo>
                  <a:lnTo>
                    <a:pt x="720" y="100"/>
                  </a:lnTo>
                  <a:lnTo>
                    <a:pt x="752" y="128"/>
                  </a:lnTo>
                  <a:lnTo>
                    <a:pt x="780" y="160"/>
                  </a:lnTo>
                  <a:lnTo>
                    <a:pt x="806" y="194"/>
                  </a:lnTo>
                  <a:lnTo>
                    <a:pt x="828" y="230"/>
                  </a:lnTo>
                  <a:lnTo>
                    <a:pt x="846" y="268"/>
                  </a:lnTo>
                  <a:lnTo>
                    <a:pt x="860" y="310"/>
                  </a:lnTo>
                  <a:lnTo>
                    <a:pt x="872" y="352"/>
                  </a:lnTo>
                  <a:lnTo>
                    <a:pt x="878" y="394"/>
                  </a:lnTo>
                  <a:lnTo>
                    <a:pt x="880" y="440"/>
                  </a:lnTo>
                  <a:lnTo>
                    <a:pt x="880" y="440"/>
                  </a:lnTo>
                  <a:lnTo>
                    <a:pt x="878" y="484"/>
                  </a:lnTo>
                  <a:lnTo>
                    <a:pt x="872" y="528"/>
                  </a:lnTo>
                  <a:lnTo>
                    <a:pt x="860" y="570"/>
                  </a:lnTo>
                  <a:lnTo>
                    <a:pt x="846" y="612"/>
                  </a:lnTo>
                  <a:lnTo>
                    <a:pt x="828" y="650"/>
                  </a:lnTo>
                  <a:lnTo>
                    <a:pt x="806" y="686"/>
                  </a:lnTo>
                  <a:lnTo>
                    <a:pt x="780" y="720"/>
                  </a:lnTo>
                  <a:lnTo>
                    <a:pt x="752" y="752"/>
                  </a:lnTo>
                  <a:lnTo>
                    <a:pt x="720" y="780"/>
                  </a:lnTo>
                  <a:lnTo>
                    <a:pt x="686" y="804"/>
                  </a:lnTo>
                  <a:lnTo>
                    <a:pt x="650" y="826"/>
                  </a:lnTo>
                  <a:lnTo>
                    <a:pt x="612" y="846"/>
                  </a:lnTo>
                  <a:lnTo>
                    <a:pt x="572" y="860"/>
                  </a:lnTo>
                  <a:lnTo>
                    <a:pt x="530" y="872"/>
                  </a:lnTo>
                  <a:lnTo>
                    <a:pt x="486" y="87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396" y="878"/>
                  </a:lnTo>
                  <a:lnTo>
                    <a:pt x="352" y="872"/>
                  </a:lnTo>
                  <a:lnTo>
                    <a:pt x="310" y="860"/>
                  </a:lnTo>
                  <a:lnTo>
                    <a:pt x="270" y="846"/>
                  </a:lnTo>
                  <a:lnTo>
                    <a:pt x="230" y="826"/>
                  </a:lnTo>
                  <a:lnTo>
                    <a:pt x="194" y="804"/>
                  </a:lnTo>
                  <a:lnTo>
                    <a:pt x="160" y="780"/>
                  </a:lnTo>
                  <a:lnTo>
                    <a:pt x="130" y="752"/>
                  </a:lnTo>
                  <a:lnTo>
                    <a:pt x="102" y="720"/>
                  </a:lnTo>
                  <a:lnTo>
                    <a:pt x="76" y="686"/>
                  </a:lnTo>
                  <a:lnTo>
                    <a:pt x="54" y="650"/>
                  </a:lnTo>
                  <a:lnTo>
                    <a:pt x="36" y="612"/>
                  </a:lnTo>
                  <a:lnTo>
                    <a:pt x="20" y="570"/>
                  </a:lnTo>
                  <a:lnTo>
                    <a:pt x="10" y="528"/>
                  </a:lnTo>
                  <a:lnTo>
                    <a:pt x="2" y="484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2" y="394"/>
                  </a:lnTo>
                  <a:lnTo>
                    <a:pt x="10" y="352"/>
                  </a:lnTo>
                  <a:lnTo>
                    <a:pt x="20" y="310"/>
                  </a:lnTo>
                  <a:lnTo>
                    <a:pt x="36" y="268"/>
                  </a:lnTo>
                  <a:lnTo>
                    <a:pt x="54" y="230"/>
                  </a:lnTo>
                  <a:lnTo>
                    <a:pt x="76" y="194"/>
                  </a:lnTo>
                  <a:lnTo>
                    <a:pt x="102" y="160"/>
                  </a:lnTo>
                  <a:lnTo>
                    <a:pt x="130" y="128"/>
                  </a:lnTo>
                  <a:lnTo>
                    <a:pt x="160" y="100"/>
                  </a:lnTo>
                  <a:lnTo>
                    <a:pt x="194" y="76"/>
                  </a:lnTo>
                  <a:lnTo>
                    <a:pt x="230" y="54"/>
                  </a:lnTo>
                  <a:lnTo>
                    <a:pt x="270" y="34"/>
                  </a:lnTo>
                  <a:lnTo>
                    <a:pt x="310" y="20"/>
                  </a:lnTo>
                  <a:lnTo>
                    <a:pt x="352" y="8"/>
                  </a:lnTo>
                  <a:lnTo>
                    <a:pt x="396" y="2"/>
                  </a:lnTo>
                  <a:lnTo>
                    <a:pt x="440" y="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7" name="组 216"/>
            <p:cNvGrpSpPr/>
            <p:nvPr/>
          </p:nvGrpSpPr>
          <p:grpSpPr>
            <a:xfrm>
              <a:off x="1466352" y="2131951"/>
              <a:ext cx="1038748" cy="990057"/>
              <a:chOff x="1466352" y="2131951"/>
              <a:chExt cx="1038748" cy="990057"/>
            </a:xfrm>
          </p:grpSpPr>
          <p:sp>
            <p:nvSpPr>
              <p:cNvPr id="117" name="Freeform 7"/>
              <p:cNvSpPr>
                <a:spLocks/>
              </p:cNvSpPr>
              <p:nvPr/>
            </p:nvSpPr>
            <p:spPr bwMode="auto">
              <a:xfrm>
                <a:off x="1985726" y="2813630"/>
                <a:ext cx="519374" cy="308378"/>
              </a:xfrm>
              <a:custGeom>
                <a:avLst/>
                <a:gdLst/>
                <a:ahLst/>
                <a:cxnLst>
                  <a:cxn ang="0">
                    <a:pos x="256" y="152"/>
                  </a:cxn>
                  <a:cxn ang="0">
                    <a:pos x="224" y="64"/>
                  </a:cxn>
                  <a:cxn ang="0">
                    <a:pos x="224" y="64"/>
                  </a:cxn>
                  <a:cxn ang="0">
                    <a:pos x="220" y="56"/>
                  </a:cxn>
                  <a:cxn ang="0">
                    <a:pos x="214" y="50"/>
                  </a:cxn>
                  <a:cxn ang="0">
                    <a:pos x="208" y="44"/>
                  </a:cxn>
                  <a:cxn ang="0">
                    <a:pos x="200" y="40"/>
                  </a:cxn>
                  <a:cxn ang="0">
                    <a:pos x="96" y="0"/>
                  </a:cxn>
                  <a:cxn ang="0">
                    <a:pos x="0" y="152"/>
                  </a:cxn>
                  <a:cxn ang="0">
                    <a:pos x="256" y="152"/>
                  </a:cxn>
                </a:cxnLst>
                <a:rect l="0" t="0" r="r" b="b"/>
                <a:pathLst>
                  <a:path w="256" h="152">
                    <a:moveTo>
                      <a:pt x="256" y="152"/>
                    </a:moveTo>
                    <a:lnTo>
                      <a:pt x="224" y="64"/>
                    </a:lnTo>
                    <a:lnTo>
                      <a:pt x="224" y="64"/>
                    </a:lnTo>
                    <a:lnTo>
                      <a:pt x="220" y="56"/>
                    </a:lnTo>
                    <a:lnTo>
                      <a:pt x="214" y="50"/>
                    </a:lnTo>
                    <a:lnTo>
                      <a:pt x="208" y="44"/>
                    </a:lnTo>
                    <a:lnTo>
                      <a:pt x="200" y="40"/>
                    </a:lnTo>
                    <a:lnTo>
                      <a:pt x="96" y="0"/>
                    </a:lnTo>
                    <a:lnTo>
                      <a:pt x="0" y="152"/>
                    </a:lnTo>
                    <a:lnTo>
                      <a:pt x="256" y="152"/>
                    </a:lnTo>
                    <a:close/>
                  </a:path>
                </a:pathLst>
              </a:custGeom>
              <a:solidFill>
                <a:srgbClr val="3E3E3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"/>
              <p:cNvSpPr>
                <a:spLocks noEditPoints="1"/>
              </p:cNvSpPr>
              <p:nvPr/>
            </p:nvSpPr>
            <p:spPr bwMode="auto">
              <a:xfrm>
                <a:off x="1790961" y="2732477"/>
                <a:ext cx="389530" cy="389530"/>
              </a:xfrm>
              <a:custGeom>
                <a:avLst/>
                <a:gdLst/>
                <a:ahLst/>
                <a:cxnLst>
                  <a:cxn ang="0">
                    <a:pos x="176" y="0"/>
                  </a:cxn>
                  <a:cxn ang="0">
                    <a:pos x="136" y="32"/>
                  </a:cxn>
                  <a:cxn ang="0">
                    <a:pos x="136" y="32"/>
                  </a:cxn>
                  <a:cxn ang="0">
                    <a:pos x="128" y="38"/>
                  </a:cxn>
                  <a:cxn ang="0">
                    <a:pos x="118" y="40"/>
                  </a:cxn>
                  <a:cxn ang="0">
                    <a:pos x="96" y="40"/>
                  </a:cxn>
                  <a:cxn ang="0">
                    <a:pos x="76" y="40"/>
                  </a:cxn>
                  <a:cxn ang="0">
                    <a:pos x="76" y="40"/>
                  </a:cxn>
                  <a:cxn ang="0">
                    <a:pos x="66" y="38"/>
                  </a:cxn>
                  <a:cxn ang="0">
                    <a:pos x="58" y="32"/>
                  </a:cxn>
                  <a:cxn ang="0">
                    <a:pos x="16" y="0"/>
                  </a:cxn>
                  <a:cxn ang="0">
                    <a:pos x="16" y="32"/>
                  </a:cxn>
                  <a:cxn ang="0">
                    <a:pos x="0" y="40"/>
                  </a:cxn>
                  <a:cxn ang="0">
                    <a:pos x="96" y="192"/>
                  </a:cxn>
                  <a:cxn ang="0">
                    <a:pos x="192" y="40"/>
                  </a:cxn>
                  <a:cxn ang="0">
                    <a:pos x="176" y="32"/>
                  </a:cxn>
                  <a:cxn ang="0">
                    <a:pos x="176" y="0"/>
                  </a:cxn>
                  <a:cxn ang="0">
                    <a:pos x="96" y="96"/>
                  </a:cxn>
                  <a:cxn ang="0">
                    <a:pos x="96" y="96"/>
                  </a:cxn>
                  <a:cxn ang="0">
                    <a:pos x="96" y="96"/>
                  </a:cxn>
                  <a:cxn ang="0">
                    <a:pos x="96" y="96"/>
                  </a:cxn>
                  <a:cxn ang="0">
                    <a:pos x="96" y="96"/>
                  </a:cxn>
                  <a:cxn ang="0">
                    <a:pos x="96" y="96"/>
                  </a:cxn>
                  <a:cxn ang="0">
                    <a:pos x="96" y="96"/>
                  </a:cxn>
                </a:cxnLst>
                <a:rect l="0" t="0" r="r" b="b"/>
                <a:pathLst>
                  <a:path w="192" h="192">
                    <a:moveTo>
                      <a:pt x="176" y="0"/>
                    </a:moveTo>
                    <a:lnTo>
                      <a:pt x="136" y="32"/>
                    </a:lnTo>
                    <a:lnTo>
                      <a:pt x="136" y="32"/>
                    </a:lnTo>
                    <a:lnTo>
                      <a:pt x="128" y="38"/>
                    </a:lnTo>
                    <a:lnTo>
                      <a:pt x="118" y="40"/>
                    </a:lnTo>
                    <a:lnTo>
                      <a:pt x="96" y="40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66" y="38"/>
                    </a:lnTo>
                    <a:lnTo>
                      <a:pt x="58" y="32"/>
                    </a:lnTo>
                    <a:lnTo>
                      <a:pt x="16" y="0"/>
                    </a:lnTo>
                    <a:lnTo>
                      <a:pt x="16" y="32"/>
                    </a:lnTo>
                    <a:lnTo>
                      <a:pt x="0" y="40"/>
                    </a:lnTo>
                    <a:lnTo>
                      <a:pt x="96" y="192"/>
                    </a:lnTo>
                    <a:lnTo>
                      <a:pt x="192" y="40"/>
                    </a:lnTo>
                    <a:lnTo>
                      <a:pt x="176" y="32"/>
                    </a:lnTo>
                    <a:lnTo>
                      <a:pt x="176" y="0"/>
                    </a:lnTo>
                    <a:close/>
                    <a:moveTo>
                      <a:pt x="96" y="96"/>
                    </a:moveTo>
                    <a:lnTo>
                      <a:pt x="96" y="96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96" y="96"/>
                    </a:lnTo>
                    <a:close/>
                  </a:path>
                </a:pathLst>
              </a:custGeom>
              <a:solidFill>
                <a:srgbClr val="F7B4B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9"/>
              <p:cNvSpPr>
                <a:spLocks/>
              </p:cNvSpPr>
              <p:nvPr/>
            </p:nvSpPr>
            <p:spPr bwMode="auto">
              <a:xfrm>
                <a:off x="1466352" y="2813630"/>
                <a:ext cx="519374" cy="308378"/>
              </a:xfrm>
              <a:custGeom>
                <a:avLst/>
                <a:gdLst/>
                <a:ahLst/>
                <a:cxnLst>
                  <a:cxn ang="0">
                    <a:pos x="0" y="15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36" y="56"/>
                  </a:cxn>
                  <a:cxn ang="0">
                    <a:pos x="42" y="50"/>
                  </a:cxn>
                  <a:cxn ang="0">
                    <a:pos x="50" y="44"/>
                  </a:cxn>
                  <a:cxn ang="0">
                    <a:pos x="56" y="40"/>
                  </a:cxn>
                  <a:cxn ang="0">
                    <a:pos x="160" y="0"/>
                  </a:cxn>
                  <a:cxn ang="0">
                    <a:pos x="256" y="152"/>
                  </a:cxn>
                  <a:cxn ang="0">
                    <a:pos x="0" y="152"/>
                  </a:cxn>
                </a:cxnLst>
                <a:rect l="0" t="0" r="r" b="b"/>
                <a:pathLst>
                  <a:path w="256" h="152">
                    <a:moveTo>
                      <a:pt x="0" y="152"/>
                    </a:moveTo>
                    <a:lnTo>
                      <a:pt x="32" y="64"/>
                    </a:lnTo>
                    <a:lnTo>
                      <a:pt x="32" y="64"/>
                    </a:lnTo>
                    <a:lnTo>
                      <a:pt x="36" y="56"/>
                    </a:lnTo>
                    <a:lnTo>
                      <a:pt x="42" y="50"/>
                    </a:lnTo>
                    <a:lnTo>
                      <a:pt x="50" y="44"/>
                    </a:lnTo>
                    <a:lnTo>
                      <a:pt x="56" y="40"/>
                    </a:lnTo>
                    <a:lnTo>
                      <a:pt x="160" y="0"/>
                    </a:lnTo>
                    <a:lnTo>
                      <a:pt x="256" y="152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3E3E3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"/>
              <p:cNvSpPr>
                <a:spLocks/>
              </p:cNvSpPr>
              <p:nvPr/>
            </p:nvSpPr>
            <p:spPr bwMode="auto">
              <a:xfrm>
                <a:off x="1790961" y="2732477"/>
                <a:ext cx="194765" cy="389530"/>
              </a:xfrm>
              <a:custGeom>
                <a:avLst/>
                <a:gdLst/>
                <a:ahLst/>
                <a:cxnLst>
                  <a:cxn ang="0">
                    <a:pos x="58" y="32"/>
                  </a:cxn>
                  <a:cxn ang="0">
                    <a:pos x="16" y="0"/>
                  </a:cxn>
                  <a:cxn ang="0">
                    <a:pos x="16" y="32"/>
                  </a:cxn>
                  <a:cxn ang="0">
                    <a:pos x="0" y="40"/>
                  </a:cxn>
                  <a:cxn ang="0">
                    <a:pos x="96" y="192"/>
                  </a:cxn>
                  <a:cxn ang="0">
                    <a:pos x="96" y="96"/>
                  </a:cxn>
                  <a:cxn ang="0">
                    <a:pos x="96" y="96"/>
                  </a:cxn>
                  <a:cxn ang="0">
                    <a:pos x="96" y="96"/>
                  </a:cxn>
                  <a:cxn ang="0">
                    <a:pos x="96" y="96"/>
                  </a:cxn>
                  <a:cxn ang="0">
                    <a:pos x="96" y="40"/>
                  </a:cxn>
                  <a:cxn ang="0">
                    <a:pos x="76" y="40"/>
                  </a:cxn>
                  <a:cxn ang="0">
                    <a:pos x="76" y="40"/>
                  </a:cxn>
                  <a:cxn ang="0">
                    <a:pos x="66" y="38"/>
                  </a:cxn>
                  <a:cxn ang="0">
                    <a:pos x="58" y="32"/>
                  </a:cxn>
                  <a:cxn ang="0">
                    <a:pos x="58" y="32"/>
                  </a:cxn>
                </a:cxnLst>
                <a:rect l="0" t="0" r="r" b="b"/>
                <a:pathLst>
                  <a:path w="96" h="192">
                    <a:moveTo>
                      <a:pt x="58" y="32"/>
                    </a:moveTo>
                    <a:lnTo>
                      <a:pt x="16" y="0"/>
                    </a:lnTo>
                    <a:lnTo>
                      <a:pt x="16" y="32"/>
                    </a:lnTo>
                    <a:lnTo>
                      <a:pt x="0" y="40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96" y="40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66" y="38"/>
                    </a:lnTo>
                    <a:lnTo>
                      <a:pt x="58" y="32"/>
                    </a:lnTo>
                    <a:lnTo>
                      <a:pt x="58" y="32"/>
                    </a:lnTo>
                    <a:close/>
                  </a:path>
                </a:pathLst>
              </a:custGeom>
              <a:solidFill>
                <a:srgbClr val="FBC8C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1"/>
              <p:cNvSpPr>
                <a:spLocks/>
              </p:cNvSpPr>
              <p:nvPr/>
            </p:nvSpPr>
            <p:spPr bwMode="auto">
              <a:xfrm>
                <a:off x="1758500" y="2278025"/>
                <a:ext cx="503144" cy="535604"/>
              </a:xfrm>
              <a:custGeom>
                <a:avLst/>
                <a:gdLst/>
                <a:ahLst/>
                <a:cxnLst>
                  <a:cxn ang="0">
                    <a:pos x="240" y="82"/>
                  </a:cxn>
                  <a:cxn ang="0">
                    <a:pos x="234" y="106"/>
                  </a:cxn>
                  <a:cxn ang="0">
                    <a:pos x="228" y="116"/>
                  </a:cxn>
                  <a:cxn ang="0">
                    <a:pos x="216" y="120"/>
                  </a:cxn>
                  <a:cxn ang="0">
                    <a:pos x="216" y="56"/>
                  </a:cxn>
                  <a:cxn ang="0">
                    <a:pos x="214" y="60"/>
                  </a:cxn>
                  <a:cxn ang="0">
                    <a:pos x="204" y="78"/>
                  </a:cxn>
                  <a:cxn ang="0">
                    <a:pos x="188" y="86"/>
                  </a:cxn>
                  <a:cxn ang="0">
                    <a:pos x="176" y="88"/>
                  </a:cxn>
                  <a:cxn ang="0">
                    <a:pos x="176" y="0"/>
                  </a:cxn>
                  <a:cxn ang="0">
                    <a:pos x="168" y="28"/>
                  </a:cxn>
                  <a:cxn ang="0">
                    <a:pos x="150" y="60"/>
                  </a:cxn>
                  <a:cxn ang="0">
                    <a:pos x="136" y="74"/>
                  </a:cxn>
                  <a:cxn ang="0">
                    <a:pos x="118" y="84"/>
                  </a:cxn>
                  <a:cxn ang="0">
                    <a:pos x="96" y="88"/>
                  </a:cxn>
                  <a:cxn ang="0">
                    <a:pos x="96" y="32"/>
                  </a:cxn>
                  <a:cxn ang="0">
                    <a:pos x="92" y="40"/>
                  </a:cxn>
                  <a:cxn ang="0">
                    <a:pos x="72" y="70"/>
                  </a:cxn>
                  <a:cxn ang="0">
                    <a:pos x="52" y="86"/>
                  </a:cxn>
                  <a:cxn ang="0">
                    <a:pos x="40" y="88"/>
                  </a:cxn>
                  <a:cxn ang="0">
                    <a:pos x="40" y="40"/>
                  </a:cxn>
                  <a:cxn ang="0">
                    <a:pos x="8" y="120"/>
                  </a:cxn>
                  <a:cxn ang="0">
                    <a:pos x="0" y="112"/>
                  </a:cxn>
                  <a:cxn ang="0">
                    <a:pos x="32" y="224"/>
                  </a:cxn>
                  <a:cxn ang="0">
                    <a:pos x="74" y="256"/>
                  </a:cxn>
                  <a:cxn ang="0">
                    <a:pos x="92" y="264"/>
                  </a:cxn>
                  <a:cxn ang="0">
                    <a:pos x="134" y="264"/>
                  </a:cxn>
                  <a:cxn ang="0">
                    <a:pos x="144" y="262"/>
                  </a:cxn>
                  <a:cxn ang="0">
                    <a:pos x="192" y="224"/>
                  </a:cxn>
                  <a:cxn ang="0">
                    <a:pos x="218" y="160"/>
                  </a:cxn>
                  <a:cxn ang="0">
                    <a:pos x="232" y="154"/>
                  </a:cxn>
                  <a:cxn ang="0">
                    <a:pos x="242" y="138"/>
                  </a:cxn>
                  <a:cxn ang="0">
                    <a:pos x="248" y="98"/>
                  </a:cxn>
                  <a:cxn ang="0">
                    <a:pos x="248" y="94"/>
                  </a:cxn>
                  <a:cxn ang="0">
                    <a:pos x="240" y="82"/>
                  </a:cxn>
                </a:cxnLst>
                <a:rect l="0" t="0" r="r" b="b"/>
                <a:pathLst>
                  <a:path w="248" h="264">
                    <a:moveTo>
                      <a:pt x="240" y="82"/>
                    </a:moveTo>
                    <a:lnTo>
                      <a:pt x="240" y="82"/>
                    </a:lnTo>
                    <a:lnTo>
                      <a:pt x="238" y="94"/>
                    </a:lnTo>
                    <a:lnTo>
                      <a:pt x="234" y="106"/>
                    </a:lnTo>
                    <a:lnTo>
                      <a:pt x="230" y="112"/>
                    </a:lnTo>
                    <a:lnTo>
                      <a:pt x="228" y="116"/>
                    </a:lnTo>
                    <a:lnTo>
                      <a:pt x="222" y="118"/>
                    </a:lnTo>
                    <a:lnTo>
                      <a:pt x="216" y="120"/>
                    </a:lnTo>
                    <a:lnTo>
                      <a:pt x="216" y="120"/>
                    </a:lnTo>
                    <a:lnTo>
                      <a:pt x="216" y="56"/>
                    </a:lnTo>
                    <a:lnTo>
                      <a:pt x="216" y="56"/>
                    </a:lnTo>
                    <a:lnTo>
                      <a:pt x="214" y="60"/>
                    </a:lnTo>
                    <a:lnTo>
                      <a:pt x="208" y="72"/>
                    </a:lnTo>
                    <a:lnTo>
                      <a:pt x="204" y="78"/>
                    </a:lnTo>
                    <a:lnTo>
                      <a:pt x="196" y="82"/>
                    </a:lnTo>
                    <a:lnTo>
                      <a:pt x="188" y="86"/>
                    </a:lnTo>
                    <a:lnTo>
                      <a:pt x="176" y="88"/>
                    </a:lnTo>
                    <a:lnTo>
                      <a:pt x="176" y="88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4" y="14"/>
                    </a:lnTo>
                    <a:lnTo>
                      <a:pt x="168" y="28"/>
                    </a:lnTo>
                    <a:lnTo>
                      <a:pt x="160" y="44"/>
                    </a:lnTo>
                    <a:lnTo>
                      <a:pt x="150" y="60"/>
                    </a:lnTo>
                    <a:lnTo>
                      <a:pt x="144" y="68"/>
                    </a:lnTo>
                    <a:lnTo>
                      <a:pt x="136" y="74"/>
                    </a:lnTo>
                    <a:lnTo>
                      <a:pt x="128" y="80"/>
                    </a:lnTo>
                    <a:lnTo>
                      <a:pt x="118" y="84"/>
                    </a:lnTo>
                    <a:lnTo>
                      <a:pt x="108" y="86"/>
                    </a:lnTo>
                    <a:lnTo>
                      <a:pt x="96" y="88"/>
                    </a:lnTo>
                    <a:lnTo>
                      <a:pt x="96" y="88"/>
                    </a:lnTo>
                    <a:lnTo>
                      <a:pt x="96" y="32"/>
                    </a:lnTo>
                    <a:lnTo>
                      <a:pt x="96" y="32"/>
                    </a:lnTo>
                    <a:lnTo>
                      <a:pt x="92" y="40"/>
                    </a:lnTo>
                    <a:lnTo>
                      <a:pt x="80" y="60"/>
                    </a:lnTo>
                    <a:lnTo>
                      <a:pt x="72" y="70"/>
                    </a:lnTo>
                    <a:lnTo>
                      <a:pt x="62" y="80"/>
                    </a:lnTo>
                    <a:lnTo>
                      <a:pt x="52" y="86"/>
                    </a:lnTo>
                    <a:lnTo>
                      <a:pt x="46" y="88"/>
                    </a:lnTo>
                    <a:lnTo>
                      <a:pt x="40" y="88"/>
                    </a:lnTo>
                    <a:lnTo>
                      <a:pt x="40" y="88"/>
                    </a:lnTo>
                    <a:lnTo>
                      <a:pt x="40" y="40"/>
                    </a:lnTo>
                    <a:lnTo>
                      <a:pt x="8" y="80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0" y="112"/>
                    </a:lnTo>
                    <a:lnTo>
                      <a:pt x="0" y="144"/>
                    </a:lnTo>
                    <a:lnTo>
                      <a:pt x="32" y="224"/>
                    </a:lnTo>
                    <a:lnTo>
                      <a:pt x="74" y="256"/>
                    </a:lnTo>
                    <a:lnTo>
                      <a:pt x="74" y="256"/>
                    </a:lnTo>
                    <a:lnTo>
                      <a:pt x="82" y="262"/>
                    </a:lnTo>
                    <a:lnTo>
                      <a:pt x="92" y="264"/>
                    </a:lnTo>
                    <a:lnTo>
                      <a:pt x="112" y="264"/>
                    </a:lnTo>
                    <a:lnTo>
                      <a:pt x="134" y="264"/>
                    </a:lnTo>
                    <a:lnTo>
                      <a:pt x="134" y="264"/>
                    </a:lnTo>
                    <a:lnTo>
                      <a:pt x="144" y="262"/>
                    </a:lnTo>
                    <a:lnTo>
                      <a:pt x="152" y="256"/>
                    </a:lnTo>
                    <a:lnTo>
                      <a:pt x="192" y="224"/>
                    </a:lnTo>
                    <a:lnTo>
                      <a:pt x="218" y="160"/>
                    </a:lnTo>
                    <a:lnTo>
                      <a:pt x="218" y="160"/>
                    </a:lnTo>
                    <a:lnTo>
                      <a:pt x="226" y="158"/>
                    </a:lnTo>
                    <a:lnTo>
                      <a:pt x="232" y="154"/>
                    </a:lnTo>
                    <a:lnTo>
                      <a:pt x="238" y="146"/>
                    </a:lnTo>
                    <a:lnTo>
                      <a:pt x="242" y="138"/>
                    </a:lnTo>
                    <a:lnTo>
                      <a:pt x="248" y="118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48" y="94"/>
                    </a:lnTo>
                    <a:lnTo>
                      <a:pt x="246" y="90"/>
                    </a:lnTo>
                    <a:lnTo>
                      <a:pt x="240" y="82"/>
                    </a:lnTo>
                    <a:lnTo>
                      <a:pt x="240" y="82"/>
                    </a:lnTo>
                    <a:close/>
                  </a:path>
                </a:pathLst>
              </a:custGeom>
              <a:solidFill>
                <a:srgbClr val="FBC8C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"/>
              <p:cNvSpPr>
                <a:spLocks/>
              </p:cNvSpPr>
              <p:nvPr/>
            </p:nvSpPr>
            <p:spPr bwMode="auto">
              <a:xfrm>
                <a:off x="1709809" y="2342947"/>
                <a:ext cx="275917" cy="470683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116" y="8"/>
                  </a:cxn>
                  <a:cxn ang="0">
                    <a:pos x="104" y="28"/>
                  </a:cxn>
                  <a:cxn ang="0">
                    <a:pos x="96" y="38"/>
                  </a:cxn>
                  <a:cxn ang="0">
                    <a:pos x="86" y="48"/>
                  </a:cxn>
                  <a:cxn ang="0">
                    <a:pos x="76" y="54"/>
                  </a:cxn>
                  <a:cxn ang="0">
                    <a:pos x="70" y="56"/>
                  </a:cxn>
                  <a:cxn ang="0">
                    <a:pos x="64" y="56"/>
                  </a:cxn>
                  <a:cxn ang="0">
                    <a:pos x="64" y="56"/>
                  </a:cxn>
                  <a:cxn ang="0">
                    <a:pos x="64" y="8"/>
                  </a:cxn>
                  <a:cxn ang="0">
                    <a:pos x="32" y="48"/>
                  </a:cxn>
                  <a:cxn ang="0">
                    <a:pos x="32" y="88"/>
                  </a:cxn>
                  <a:cxn ang="0">
                    <a:pos x="32" y="88"/>
                  </a:cxn>
                  <a:cxn ang="0">
                    <a:pos x="30" y="86"/>
                  </a:cxn>
                  <a:cxn ang="0">
                    <a:pos x="22" y="78"/>
                  </a:cxn>
                  <a:cxn ang="0">
                    <a:pos x="14" y="66"/>
                  </a:cxn>
                  <a:cxn ang="0">
                    <a:pos x="12" y="60"/>
                  </a:cxn>
                  <a:cxn ang="0">
                    <a:pos x="10" y="50"/>
                  </a:cxn>
                  <a:cxn ang="0">
                    <a:pos x="10" y="50"/>
                  </a:cxn>
                  <a:cxn ang="0">
                    <a:pos x="4" y="56"/>
                  </a:cxn>
                  <a:cxn ang="0">
                    <a:pos x="2" y="62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2" y="86"/>
                  </a:cxn>
                  <a:cxn ang="0">
                    <a:pos x="8" y="106"/>
                  </a:cxn>
                  <a:cxn ang="0">
                    <a:pos x="12" y="114"/>
                  </a:cxn>
                  <a:cxn ang="0">
                    <a:pos x="16" y="122"/>
                  </a:cxn>
                  <a:cxn ang="0">
                    <a:pos x="24" y="126"/>
                  </a:cxn>
                  <a:cxn ang="0">
                    <a:pos x="32" y="128"/>
                  </a:cxn>
                  <a:cxn ang="0">
                    <a:pos x="56" y="192"/>
                  </a:cxn>
                  <a:cxn ang="0">
                    <a:pos x="98" y="224"/>
                  </a:cxn>
                  <a:cxn ang="0">
                    <a:pos x="98" y="224"/>
                  </a:cxn>
                  <a:cxn ang="0">
                    <a:pos x="106" y="230"/>
                  </a:cxn>
                  <a:cxn ang="0">
                    <a:pos x="116" y="232"/>
                  </a:cxn>
                  <a:cxn ang="0">
                    <a:pos x="136" y="232"/>
                  </a:cxn>
                  <a:cxn ang="0">
                    <a:pos x="136" y="54"/>
                  </a:cxn>
                  <a:cxn ang="0">
                    <a:pos x="136" y="54"/>
                  </a:cxn>
                  <a:cxn ang="0">
                    <a:pos x="120" y="56"/>
                  </a:cxn>
                  <a:cxn ang="0">
                    <a:pos x="120" y="56"/>
                  </a:cxn>
                  <a:cxn ang="0">
                    <a:pos x="120" y="0"/>
                  </a:cxn>
                  <a:cxn ang="0">
                    <a:pos x="120" y="0"/>
                  </a:cxn>
                </a:cxnLst>
                <a:rect l="0" t="0" r="r" b="b"/>
                <a:pathLst>
                  <a:path w="136" h="232">
                    <a:moveTo>
                      <a:pt x="120" y="0"/>
                    </a:moveTo>
                    <a:lnTo>
                      <a:pt x="120" y="0"/>
                    </a:lnTo>
                    <a:lnTo>
                      <a:pt x="116" y="8"/>
                    </a:lnTo>
                    <a:lnTo>
                      <a:pt x="104" y="28"/>
                    </a:lnTo>
                    <a:lnTo>
                      <a:pt x="96" y="38"/>
                    </a:lnTo>
                    <a:lnTo>
                      <a:pt x="86" y="48"/>
                    </a:lnTo>
                    <a:lnTo>
                      <a:pt x="76" y="54"/>
                    </a:lnTo>
                    <a:lnTo>
                      <a:pt x="70" y="56"/>
                    </a:lnTo>
                    <a:lnTo>
                      <a:pt x="64" y="56"/>
                    </a:lnTo>
                    <a:lnTo>
                      <a:pt x="64" y="56"/>
                    </a:lnTo>
                    <a:lnTo>
                      <a:pt x="64" y="8"/>
                    </a:lnTo>
                    <a:lnTo>
                      <a:pt x="32" y="48"/>
                    </a:lnTo>
                    <a:lnTo>
                      <a:pt x="32" y="88"/>
                    </a:lnTo>
                    <a:lnTo>
                      <a:pt x="32" y="88"/>
                    </a:lnTo>
                    <a:lnTo>
                      <a:pt x="30" y="86"/>
                    </a:lnTo>
                    <a:lnTo>
                      <a:pt x="22" y="78"/>
                    </a:lnTo>
                    <a:lnTo>
                      <a:pt x="14" y="66"/>
                    </a:lnTo>
                    <a:lnTo>
                      <a:pt x="12" y="6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4" y="56"/>
                    </a:lnTo>
                    <a:lnTo>
                      <a:pt x="2" y="62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2" y="86"/>
                    </a:lnTo>
                    <a:lnTo>
                      <a:pt x="8" y="106"/>
                    </a:lnTo>
                    <a:lnTo>
                      <a:pt x="12" y="114"/>
                    </a:lnTo>
                    <a:lnTo>
                      <a:pt x="16" y="122"/>
                    </a:lnTo>
                    <a:lnTo>
                      <a:pt x="24" y="126"/>
                    </a:lnTo>
                    <a:lnTo>
                      <a:pt x="32" y="128"/>
                    </a:lnTo>
                    <a:lnTo>
                      <a:pt x="56" y="192"/>
                    </a:lnTo>
                    <a:lnTo>
                      <a:pt x="98" y="224"/>
                    </a:lnTo>
                    <a:lnTo>
                      <a:pt x="98" y="224"/>
                    </a:lnTo>
                    <a:lnTo>
                      <a:pt x="106" y="230"/>
                    </a:lnTo>
                    <a:lnTo>
                      <a:pt x="116" y="232"/>
                    </a:lnTo>
                    <a:lnTo>
                      <a:pt x="136" y="232"/>
                    </a:lnTo>
                    <a:lnTo>
                      <a:pt x="136" y="54"/>
                    </a:lnTo>
                    <a:lnTo>
                      <a:pt x="136" y="54"/>
                    </a:lnTo>
                    <a:lnTo>
                      <a:pt x="120" y="56"/>
                    </a:lnTo>
                    <a:lnTo>
                      <a:pt x="120" y="5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BD7D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3"/>
              <p:cNvSpPr>
                <a:spLocks/>
              </p:cNvSpPr>
              <p:nvPr/>
            </p:nvSpPr>
            <p:spPr bwMode="auto">
              <a:xfrm>
                <a:off x="1904574" y="2635095"/>
                <a:ext cx="162304" cy="486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80" y="4"/>
                  </a:cxn>
                  <a:cxn ang="0">
                    <a:pos x="78" y="8"/>
                  </a:cxn>
                  <a:cxn ang="0">
                    <a:pos x="76" y="12"/>
                  </a:cxn>
                  <a:cxn ang="0">
                    <a:pos x="70" y="16"/>
                  </a:cxn>
                  <a:cxn ang="0">
                    <a:pos x="64" y="20"/>
                  </a:cxn>
                  <a:cxn ang="0">
                    <a:pos x="54" y="22"/>
                  </a:cxn>
                  <a:cxn ang="0">
                    <a:pos x="40" y="24"/>
                  </a:cxn>
                  <a:cxn ang="0">
                    <a:pos x="40" y="24"/>
                  </a:cxn>
                  <a:cxn ang="0">
                    <a:pos x="28" y="22"/>
                  </a:cxn>
                  <a:cxn ang="0">
                    <a:pos x="18" y="20"/>
                  </a:cxn>
                  <a:cxn ang="0">
                    <a:pos x="10" y="16"/>
                  </a:cxn>
                  <a:cxn ang="0">
                    <a:pos x="6" y="12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80" h="24">
                    <a:moveTo>
                      <a:pt x="0" y="0"/>
                    </a:moveTo>
                    <a:lnTo>
                      <a:pt x="80" y="0"/>
                    </a:lnTo>
                    <a:lnTo>
                      <a:pt x="80" y="0"/>
                    </a:lnTo>
                    <a:lnTo>
                      <a:pt x="80" y="4"/>
                    </a:lnTo>
                    <a:lnTo>
                      <a:pt x="78" y="8"/>
                    </a:lnTo>
                    <a:lnTo>
                      <a:pt x="76" y="12"/>
                    </a:lnTo>
                    <a:lnTo>
                      <a:pt x="70" y="16"/>
                    </a:lnTo>
                    <a:lnTo>
                      <a:pt x="64" y="20"/>
                    </a:lnTo>
                    <a:lnTo>
                      <a:pt x="54" y="22"/>
                    </a:lnTo>
                    <a:lnTo>
                      <a:pt x="40" y="24"/>
                    </a:lnTo>
                    <a:lnTo>
                      <a:pt x="40" y="24"/>
                    </a:lnTo>
                    <a:lnTo>
                      <a:pt x="28" y="22"/>
                    </a:lnTo>
                    <a:lnTo>
                      <a:pt x="18" y="20"/>
                    </a:lnTo>
                    <a:lnTo>
                      <a:pt x="10" y="16"/>
                    </a:lnTo>
                    <a:lnTo>
                      <a:pt x="6" y="12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939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"/>
              <p:cNvSpPr>
                <a:spLocks/>
              </p:cNvSpPr>
              <p:nvPr/>
            </p:nvSpPr>
            <p:spPr bwMode="auto">
              <a:xfrm>
                <a:off x="1726039" y="2131951"/>
                <a:ext cx="519374" cy="389530"/>
              </a:xfrm>
              <a:custGeom>
                <a:avLst/>
                <a:gdLst/>
                <a:ahLst/>
                <a:cxnLst>
                  <a:cxn ang="0">
                    <a:pos x="256" y="144"/>
                  </a:cxn>
                  <a:cxn ang="0">
                    <a:pos x="248" y="88"/>
                  </a:cxn>
                  <a:cxn ang="0">
                    <a:pos x="238" y="64"/>
                  </a:cxn>
                  <a:cxn ang="0">
                    <a:pos x="222" y="42"/>
                  </a:cxn>
                  <a:cxn ang="0">
                    <a:pos x="204" y="24"/>
                  </a:cxn>
                  <a:cxn ang="0">
                    <a:pos x="182" y="12"/>
                  </a:cxn>
                  <a:cxn ang="0">
                    <a:pos x="156" y="2"/>
                  </a:cxn>
                  <a:cxn ang="0">
                    <a:pos x="128" y="0"/>
                  </a:cxn>
                  <a:cxn ang="0">
                    <a:pos x="114" y="0"/>
                  </a:cxn>
                  <a:cxn ang="0">
                    <a:pos x="88" y="6"/>
                  </a:cxn>
                  <a:cxn ang="0">
                    <a:pos x="64" y="18"/>
                  </a:cxn>
                  <a:cxn ang="0">
                    <a:pos x="44" y="32"/>
                  </a:cxn>
                  <a:cxn ang="0">
                    <a:pos x="26" y="52"/>
                  </a:cxn>
                  <a:cxn ang="0">
                    <a:pos x="14" y="76"/>
                  </a:cxn>
                  <a:cxn ang="0">
                    <a:pos x="2" y="114"/>
                  </a:cxn>
                  <a:cxn ang="0">
                    <a:pos x="0" y="144"/>
                  </a:cxn>
                  <a:cxn ang="0">
                    <a:pos x="4" y="164"/>
                  </a:cxn>
                  <a:cxn ang="0">
                    <a:pos x="12" y="180"/>
                  </a:cxn>
                  <a:cxn ang="0">
                    <a:pos x="24" y="192"/>
                  </a:cxn>
                  <a:cxn ang="0">
                    <a:pos x="56" y="112"/>
                  </a:cxn>
                  <a:cxn ang="0">
                    <a:pos x="56" y="160"/>
                  </a:cxn>
                  <a:cxn ang="0">
                    <a:pos x="62" y="160"/>
                  </a:cxn>
                  <a:cxn ang="0">
                    <a:pos x="78" y="152"/>
                  </a:cxn>
                  <a:cxn ang="0">
                    <a:pos x="96" y="132"/>
                  </a:cxn>
                  <a:cxn ang="0">
                    <a:pos x="112" y="104"/>
                  </a:cxn>
                  <a:cxn ang="0">
                    <a:pos x="112" y="160"/>
                  </a:cxn>
                  <a:cxn ang="0">
                    <a:pos x="124" y="158"/>
                  </a:cxn>
                  <a:cxn ang="0">
                    <a:pos x="144" y="152"/>
                  </a:cxn>
                  <a:cxn ang="0">
                    <a:pos x="160" y="140"/>
                  </a:cxn>
                  <a:cxn ang="0">
                    <a:pos x="176" y="116"/>
                  </a:cxn>
                  <a:cxn ang="0">
                    <a:pos x="190" y="86"/>
                  </a:cxn>
                  <a:cxn ang="0">
                    <a:pos x="192" y="72"/>
                  </a:cxn>
                  <a:cxn ang="0">
                    <a:pos x="192" y="160"/>
                  </a:cxn>
                  <a:cxn ang="0">
                    <a:pos x="212" y="154"/>
                  </a:cxn>
                  <a:cxn ang="0">
                    <a:pos x="224" y="144"/>
                  </a:cxn>
                  <a:cxn ang="0">
                    <a:pos x="232" y="128"/>
                  </a:cxn>
                  <a:cxn ang="0">
                    <a:pos x="232" y="192"/>
                  </a:cxn>
                  <a:cxn ang="0">
                    <a:pos x="240" y="190"/>
                  </a:cxn>
                  <a:cxn ang="0">
                    <a:pos x="250" y="176"/>
                  </a:cxn>
                  <a:cxn ang="0">
                    <a:pos x="256" y="152"/>
                  </a:cxn>
                  <a:cxn ang="0">
                    <a:pos x="256" y="144"/>
                  </a:cxn>
                </a:cxnLst>
                <a:rect l="0" t="0" r="r" b="b"/>
                <a:pathLst>
                  <a:path w="256" h="192">
                    <a:moveTo>
                      <a:pt x="256" y="144"/>
                    </a:moveTo>
                    <a:lnTo>
                      <a:pt x="256" y="144"/>
                    </a:lnTo>
                    <a:lnTo>
                      <a:pt x="254" y="114"/>
                    </a:lnTo>
                    <a:lnTo>
                      <a:pt x="248" y="88"/>
                    </a:lnTo>
                    <a:lnTo>
                      <a:pt x="242" y="76"/>
                    </a:lnTo>
                    <a:lnTo>
                      <a:pt x="238" y="64"/>
                    </a:lnTo>
                    <a:lnTo>
                      <a:pt x="230" y="52"/>
                    </a:lnTo>
                    <a:lnTo>
                      <a:pt x="222" y="42"/>
                    </a:lnTo>
                    <a:lnTo>
                      <a:pt x="214" y="32"/>
                    </a:lnTo>
                    <a:lnTo>
                      <a:pt x="204" y="24"/>
                    </a:lnTo>
                    <a:lnTo>
                      <a:pt x="194" y="18"/>
                    </a:lnTo>
                    <a:lnTo>
                      <a:pt x="182" y="12"/>
                    </a:lnTo>
                    <a:lnTo>
                      <a:pt x="170" y="6"/>
                    </a:lnTo>
                    <a:lnTo>
                      <a:pt x="156" y="2"/>
                    </a:lnTo>
                    <a:lnTo>
                      <a:pt x="14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4" y="0"/>
                    </a:lnTo>
                    <a:lnTo>
                      <a:pt x="100" y="2"/>
                    </a:lnTo>
                    <a:lnTo>
                      <a:pt x="88" y="6"/>
                    </a:lnTo>
                    <a:lnTo>
                      <a:pt x="76" y="12"/>
                    </a:lnTo>
                    <a:lnTo>
                      <a:pt x="64" y="18"/>
                    </a:lnTo>
                    <a:lnTo>
                      <a:pt x="54" y="24"/>
                    </a:lnTo>
                    <a:lnTo>
                      <a:pt x="44" y="32"/>
                    </a:lnTo>
                    <a:lnTo>
                      <a:pt x="34" y="42"/>
                    </a:lnTo>
                    <a:lnTo>
                      <a:pt x="26" y="52"/>
                    </a:lnTo>
                    <a:lnTo>
                      <a:pt x="20" y="64"/>
                    </a:lnTo>
                    <a:lnTo>
                      <a:pt x="14" y="76"/>
                    </a:lnTo>
                    <a:lnTo>
                      <a:pt x="10" y="88"/>
                    </a:lnTo>
                    <a:lnTo>
                      <a:pt x="2" y="114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6"/>
                    </a:lnTo>
                    <a:lnTo>
                      <a:pt x="4" y="164"/>
                    </a:lnTo>
                    <a:lnTo>
                      <a:pt x="8" y="174"/>
                    </a:lnTo>
                    <a:lnTo>
                      <a:pt x="12" y="180"/>
                    </a:lnTo>
                    <a:lnTo>
                      <a:pt x="20" y="188"/>
                    </a:lnTo>
                    <a:lnTo>
                      <a:pt x="24" y="192"/>
                    </a:lnTo>
                    <a:lnTo>
                      <a:pt x="24" y="152"/>
                    </a:lnTo>
                    <a:lnTo>
                      <a:pt x="56" y="112"/>
                    </a:lnTo>
                    <a:lnTo>
                      <a:pt x="56" y="112"/>
                    </a:lnTo>
                    <a:lnTo>
                      <a:pt x="56" y="160"/>
                    </a:lnTo>
                    <a:lnTo>
                      <a:pt x="56" y="160"/>
                    </a:lnTo>
                    <a:lnTo>
                      <a:pt x="62" y="160"/>
                    </a:lnTo>
                    <a:lnTo>
                      <a:pt x="68" y="158"/>
                    </a:lnTo>
                    <a:lnTo>
                      <a:pt x="78" y="152"/>
                    </a:lnTo>
                    <a:lnTo>
                      <a:pt x="88" y="142"/>
                    </a:lnTo>
                    <a:lnTo>
                      <a:pt x="96" y="132"/>
                    </a:lnTo>
                    <a:lnTo>
                      <a:pt x="108" y="112"/>
                    </a:lnTo>
                    <a:lnTo>
                      <a:pt x="112" y="104"/>
                    </a:lnTo>
                    <a:lnTo>
                      <a:pt x="112" y="104"/>
                    </a:lnTo>
                    <a:lnTo>
                      <a:pt x="112" y="160"/>
                    </a:lnTo>
                    <a:lnTo>
                      <a:pt x="112" y="160"/>
                    </a:lnTo>
                    <a:lnTo>
                      <a:pt x="124" y="158"/>
                    </a:lnTo>
                    <a:lnTo>
                      <a:pt x="134" y="156"/>
                    </a:lnTo>
                    <a:lnTo>
                      <a:pt x="144" y="152"/>
                    </a:lnTo>
                    <a:lnTo>
                      <a:pt x="152" y="146"/>
                    </a:lnTo>
                    <a:lnTo>
                      <a:pt x="160" y="140"/>
                    </a:lnTo>
                    <a:lnTo>
                      <a:pt x="166" y="132"/>
                    </a:lnTo>
                    <a:lnTo>
                      <a:pt x="176" y="116"/>
                    </a:lnTo>
                    <a:lnTo>
                      <a:pt x="184" y="100"/>
                    </a:lnTo>
                    <a:lnTo>
                      <a:pt x="190" y="86"/>
                    </a:lnTo>
                    <a:lnTo>
                      <a:pt x="192" y="72"/>
                    </a:lnTo>
                    <a:lnTo>
                      <a:pt x="192" y="72"/>
                    </a:lnTo>
                    <a:lnTo>
                      <a:pt x="192" y="160"/>
                    </a:lnTo>
                    <a:lnTo>
                      <a:pt x="192" y="160"/>
                    </a:lnTo>
                    <a:lnTo>
                      <a:pt x="204" y="158"/>
                    </a:lnTo>
                    <a:lnTo>
                      <a:pt x="212" y="154"/>
                    </a:lnTo>
                    <a:lnTo>
                      <a:pt x="220" y="150"/>
                    </a:lnTo>
                    <a:lnTo>
                      <a:pt x="224" y="144"/>
                    </a:lnTo>
                    <a:lnTo>
                      <a:pt x="230" y="132"/>
                    </a:lnTo>
                    <a:lnTo>
                      <a:pt x="232" y="128"/>
                    </a:lnTo>
                    <a:lnTo>
                      <a:pt x="232" y="128"/>
                    </a:lnTo>
                    <a:lnTo>
                      <a:pt x="232" y="192"/>
                    </a:lnTo>
                    <a:lnTo>
                      <a:pt x="232" y="192"/>
                    </a:lnTo>
                    <a:lnTo>
                      <a:pt x="240" y="190"/>
                    </a:lnTo>
                    <a:lnTo>
                      <a:pt x="246" y="184"/>
                    </a:lnTo>
                    <a:lnTo>
                      <a:pt x="250" y="176"/>
                    </a:lnTo>
                    <a:lnTo>
                      <a:pt x="254" y="168"/>
                    </a:lnTo>
                    <a:lnTo>
                      <a:pt x="256" y="152"/>
                    </a:lnTo>
                    <a:lnTo>
                      <a:pt x="256" y="144"/>
                    </a:lnTo>
                    <a:lnTo>
                      <a:pt x="256" y="144"/>
                    </a:lnTo>
                    <a:close/>
                  </a:path>
                </a:pathLst>
              </a:custGeom>
              <a:solidFill>
                <a:srgbClr val="8446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5"/>
              <p:cNvSpPr>
                <a:spLocks/>
              </p:cNvSpPr>
              <p:nvPr/>
            </p:nvSpPr>
            <p:spPr bwMode="auto">
              <a:xfrm>
                <a:off x="1726039" y="2131951"/>
                <a:ext cx="259687" cy="389530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144"/>
                  </a:cxn>
                  <a:cxn ang="0">
                    <a:pos x="2" y="156"/>
                  </a:cxn>
                  <a:cxn ang="0">
                    <a:pos x="4" y="164"/>
                  </a:cxn>
                  <a:cxn ang="0">
                    <a:pos x="8" y="174"/>
                  </a:cxn>
                  <a:cxn ang="0">
                    <a:pos x="12" y="180"/>
                  </a:cxn>
                  <a:cxn ang="0">
                    <a:pos x="20" y="188"/>
                  </a:cxn>
                  <a:cxn ang="0">
                    <a:pos x="24" y="192"/>
                  </a:cxn>
                  <a:cxn ang="0">
                    <a:pos x="24" y="152"/>
                  </a:cxn>
                  <a:cxn ang="0">
                    <a:pos x="56" y="112"/>
                  </a:cxn>
                  <a:cxn ang="0">
                    <a:pos x="56" y="112"/>
                  </a:cxn>
                  <a:cxn ang="0">
                    <a:pos x="56" y="160"/>
                  </a:cxn>
                  <a:cxn ang="0">
                    <a:pos x="56" y="160"/>
                  </a:cxn>
                  <a:cxn ang="0">
                    <a:pos x="62" y="160"/>
                  </a:cxn>
                  <a:cxn ang="0">
                    <a:pos x="68" y="158"/>
                  </a:cxn>
                  <a:cxn ang="0">
                    <a:pos x="78" y="152"/>
                  </a:cxn>
                  <a:cxn ang="0">
                    <a:pos x="88" y="142"/>
                  </a:cxn>
                  <a:cxn ang="0">
                    <a:pos x="96" y="132"/>
                  </a:cxn>
                  <a:cxn ang="0">
                    <a:pos x="108" y="112"/>
                  </a:cxn>
                  <a:cxn ang="0">
                    <a:pos x="112" y="104"/>
                  </a:cxn>
                  <a:cxn ang="0">
                    <a:pos x="112" y="104"/>
                  </a:cxn>
                  <a:cxn ang="0">
                    <a:pos x="112" y="160"/>
                  </a:cxn>
                  <a:cxn ang="0">
                    <a:pos x="112" y="160"/>
                  </a:cxn>
                  <a:cxn ang="0">
                    <a:pos x="128" y="158"/>
                  </a:cxn>
                  <a:cxn ang="0">
                    <a:pos x="128" y="0"/>
                  </a:cxn>
                  <a:cxn ang="0">
                    <a:pos x="128" y="0"/>
                  </a:cxn>
                  <a:cxn ang="0">
                    <a:pos x="114" y="0"/>
                  </a:cxn>
                  <a:cxn ang="0">
                    <a:pos x="100" y="2"/>
                  </a:cxn>
                  <a:cxn ang="0">
                    <a:pos x="88" y="6"/>
                  </a:cxn>
                  <a:cxn ang="0">
                    <a:pos x="76" y="12"/>
                  </a:cxn>
                  <a:cxn ang="0">
                    <a:pos x="64" y="18"/>
                  </a:cxn>
                  <a:cxn ang="0">
                    <a:pos x="54" y="24"/>
                  </a:cxn>
                  <a:cxn ang="0">
                    <a:pos x="44" y="32"/>
                  </a:cxn>
                  <a:cxn ang="0">
                    <a:pos x="34" y="42"/>
                  </a:cxn>
                  <a:cxn ang="0">
                    <a:pos x="26" y="52"/>
                  </a:cxn>
                  <a:cxn ang="0">
                    <a:pos x="20" y="64"/>
                  </a:cxn>
                  <a:cxn ang="0">
                    <a:pos x="14" y="76"/>
                  </a:cxn>
                  <a:cxn ang="0">
                    <a:pos x="10" y="88"/>
                  </a:cxn>
                  <a:cxn ang="0">
                    <a:pos x="2" y="114"/>
                  </a:cxn>
                  <a:cxn ang="0">
                    <a:pos x="0" y="144"/>
                  </a:cxn>
                  <a:cxn ang="0">
                    <a:pos x="0" y="144"/>
                  </a:cxn>
                </a:cxnLst>
                <a:rect l="0" t="0" r="r" b="b"/>
                <a:pathLst>
                  <a:path w="128" h="192">
                    <a:moveTo>
                      <a:pt x="0" y="144"/>
                    </a:moveTo>
                    <a:lnTo>
                      <a:pt x="0" y="144"/>
                    </a:lnTo>
                    <a:lnTo>
                      <a:pt x="2" y="156"/>
                    </a:lnTo>
                    <a:lnTo>
                      <a:pt x="4" y="164"/>
                    </a:lnTo>
                    <a:lnTo>
                      <a:pt x="8" y="174"/>
                    </a:lnTo>
                    <a:lnTo>
                      <a:pt x="12" y="180"/>
                    </a:lnTo>
                    <a:lnTo>
                      <a:pt x="20" y="188"/>
                    </a:lnTo>
                    <a:lnTo>
                      <a:pt x="24" y="192"/>
                    </a:lnTo>
                    <a:lnTo>
                      <a:pt x="24" y="152"/>
                    </a:lnTo>
                    <a:lnTo>
                      <a:pt x="56" y="112"/>
                    </a:lnTo>
                    <a:lnTo>
                      <a:pt x="56" y="112"/>
                    </a:lnTo>
                    <a:lnTo>
                      <a:pt x="56" y="160"/>
                    </a:lnTo>
                    <a:lnTo>
                      <a:pt x="56" y="160"/>
                    </a:lnTo>
                    <a:lnTo>
                      <a:pt x="62" y="160"/>
                    </a:lnTo>
                    <a:lnTo>
                      <a:pt x="68" y="158"/>
                    </a:lnTo>
                    <a:lnTo>
                      <a:pt x="78" y="152"/>
                    </a:lnTo>
                    <a:lnTo>
                      <a:pt x="88" y="142"/>
                    </a:lnTo>
                    <a:lnTo>
                      <a:pt x="96" y="132"/>
                    </a:lnTo>
                    <a:lnTo>
                      <a:pt x="108" y="112"/>
                    </a:lnTo>
                    <a:lnTo>
                      <a:pt x="112" y="104"/>
                    </a:lnTo>
                    <a:lnTo>
                      <a:pt x="112" y="104"/>
                    </a:lnTo>
                    <a:lnTo>
                      <a:pt x="112" y="160"/>
                    </a:lnTo>
                    <a:lnTo>
                      <a:pt x="112" y="160"/>
                    </a:lnTo>
                    <a:lnTo>
                      <a:pt x="128" y="158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4" y="0"/>
                    </a:lnTo>
                    <a:lnTo>
                      <a:pt x="100" y="2"/>
                    </a:lnTo>
                    <a:lnTo>
                      <a:pt x="88" y="6"/>
                    </a:lnTo>
                    <a:lnTo>
                      <a:pt x="76" y="12"/>
                    </a:lnTo>
                    <a:lnTo>
                      <a:pt x="64" y="18"/>
                    </a:lnTo>
                    <a:lnTo>
                      <a:pt x="54" y="24"/>
                    </a:lnTo>
                    <a:lnTo>
                      <a:pt x="44" y="32"/>
                    </a:lnTo>
                    <a:lnTo>
                      <a:pt x="34" y="42"/>
                    </a:lnTo>
                    <a:lnTo>
                      <a:pt x="26" y="52"/>
                    </a:lnTo>
                    <a:lnTo>
                      <a:pt x="20" y="64"/>
                    </a:lnTo>
                    <a:lnTo>
                      <a:pt x="14" y="76"/>
                    </a:lnTo>
                    <a:lnTo>
                      <a:pt x="10" y="88"/>
                    </a:lnTo>
                    <a:lnTo>
                      <a:pt x="2" y="114"/>
                    </a:lnTo>
                    <a:lnTo>
                      <a:pt x="0" y="144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9C61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6"/>
              <p:cNvSpPr>
                <a:spLocks/>
              </p:cNvSpPr>
              <p:nvPr/>
            </p:nvSpPr>
            <p:spPr bwMode="auto">
              <a:xfrm>
                <a:off x="1742269" y="2436272"/>
                <a:ext cx="486913" cy="117671"/>
              </a:xfrm>
              <a:custGeom>
                <a:avLst/>
                <a:gdLst/>
                <a:ahLst/>
                <a:cxnLst>
                  <a:cxn ang="0">
                    <a:pos x="240" y="6"/>
                  </a:cxn>
                  <a:cxn ang="0">
                    <a:pos x="240" y="6"/>
                  </a:cxn>
                  <a:cxn ang="0">
                    <a:pos x="230" y="2"/>
                  </a:cxn>
                  <a:cxn ang="0">
                    <a:pos x="214" y="0"/>
                  </a:cxn>
                  <a:cxn ang="0">
                    <a:pos x="174" y="0"/>
                  </a:cxn>
                  <a:cxn ang="0">
                    <a:pos x="120" y="2"/>
                  </a:cxn>
                  <a:cxn ang="0">
                    <a:pos x="120" y="2"/>
                  </a:cxn>
                  <a:cxn ang="0">
                    <a:pos x="66" y="0"/>
                  </a:cxn>
                  <a:cxn ang="0">
                    <a:pos x="26" y="0"/>
                  </a:cxn>
                  <a:cxn ang="0">
                    <a:pos x="1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6" y="32"/>
                  </a:cxn>
                  <a:cxn ang="0">
                    <a:pos x="8" y="36"/>
                  </a:cxn>
                  <a:cxn ang="0">
                    <a:pos x="10" y="44"/>
                  </a:cxn>
                  <a:cxn ang="0">
                    <a:pos x="12" y="50"/>
                  </a:cxn>
                  <a:cxn ang="0">
                    <a:pos x="14" y="52"/>
                  </a:cxn>
                  <a:cxn ang="0">
                    <a:pos x="16" y="54"/>
                  </a:cxn>
                  <a:cxn ang="0">
                    <a:pos x="16" y="54"/>
                  </a:cxn>
                  <a:cxn ang="0">
                    <a:pos x="32" y="56"/>
                  </a:cxn>
                  <a:cxn ang="0">
                    <a:pos x="58" y="58"/>
                  </a:cxn>
                  <a:cxn ang="0">
                    <a:pos x="82" y="58"/>
                  </a:cxn>
                  <a:cxn ang="0">
                    <a:pos x="90" y="56"/>
                  </a:cxn>
                  <a:cxn ang="0">
                    <a:pos x="96" y="54"/>
                  </a:cxn>
                  <a:cxn ang="0">
                    <a:pos x="96" y="54"/>
                  </a:cxn>
                  <a:cxn ang="0">
                    <a:pos x="104" y="44"/>
                  </a:cxn>
                  <a:cxn ang="0">
                    <a:pos x="110" y="34"/>
                  </a:cxn>
                  <a:cxn ang="0">
                    <a:pos x="114" y="26"/>
                  </a:cxn>
                  <a:cxn ang="0">
                    <a:pos x="118" y="22"/>
                  </a:cxn>
                  <a:cxn ang="0">
                    <a:pos x="120" y="22"/>
                  </a:cxn>
                  <a:cxn ang="0">
                    <a:pos x="120" y="22"/>
                  </a:cxn>
                  <a:cxn ang="0">
                    <a:pos x="124" y="22"/>
                  </a:cxn>
                  <a:cxn ang="0">
                    <a:pos x="126" y="26"/>
                  </a:cxn>
                  <a:cxn ang="0">
                    <a:pos x="132" y="34"/>
                  </a:cxn>
                  <a:cxn ang="0">
                    <a:pos x="138" y="44"/>
                  </a:cxn>
                  <a:cxn ang="0">
                    <a:pos x="144" y="54"/>
                  </a:cxn>
                  <a:cxn ang="0">
                    <a:pos x="144" y="54"/>
                  </a:cxn>
                  <a:cxn ang="0">
                    <a:pos x="150" y="56"/>
                  </a:cxn>
                  <a:cxn ang="0">
                    <a:pos x="160" y="58"/>
                  </a:cxn>
                  <a:cxn ang="0">
                    <a:pos x="184" y="58"/>
                  </a:cxn>
                  <a:cxn ang="0">
                    <a:pos x="208" y="56"/>
                  </a:cxn>
                  <a:cxn ang="0">
                    <a:pos x="224" y="54"/>
                  </a:cxn>
                  <a:cxn ang="0">
                    <a:pos x="224" y="54"/>
                  </a:cxn>
                  <a:cxn ang="0">
                    <a:pos x="228" y="52"/>
                  </a:cxn>
                  <a:cxn ang="0">
                    <a:pos x="230" y="50"/>
                  </a:cxn>
                  <a:cxn ang="0">
                    <a:pos x="230" y="44"/>
                  </a:cxn>
                  <a:cxn ang="0">
                    <a:pos x="232" y="36"/>
                  </a:cxn>
                  <a:cxn ang="0">
                    <a:pos x="236" y="32"/>
                  </a:cxn>
                  <a:cxn ang="0">
                    <a:pos x="240" y="30"/>
                  </a:cxn>
                  <a:cxn ang="0">
                    <a:pos x="240" y="30"/>
                  </a:cxn>
                  <a:cxn ang="0">
                    <a:pos x="240" y="6"/>
                  </a:cxn>
                  <a:cxn ang="0">
                    <a:pos x="240" y="6"/>
                  </a:cxn>
                </a:cxnLst>
                <a:rect l="0" t="0" r="r" b="b"/>
                <a:pathLst>
                  <a:path w="240" h="58">
                    <a:moveTo>
                      <a:pt x="240" y="6"/>
                    </a:moveTo>
                    <a:lnTo>
                      <a:pt x="240" y="6"/>
                    </a:lnTo>
                    <a:lnTo>
                      <a:pt x="230" y="2"/>
                    </a:lnTo>
                    <a:lnTo>
                      <a:pt x="214" y="0"/>
                    </a:lnTo>
                    <a:lnTo>
                      <a:pt x="174" y="0"/>
                    </a:lnTo>
                    <a:lnTo>
                      <a:pt x="120" y="2"/>
                    </a:lnTo>
                    <a:lnTo>
                      <a:pt x="120" y="2"/>
                    </a:lnTo>
                    <a:lnTo>
                      <a:pt x="66" y="0"/>
                    </a:lnTo>
                    <a:lnTo>
                      <a:pt x="26" y="0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10" y="44"/>
                    </a:lnTo>
                    <a:lnTo>
                      <a:pt x="12" y="50"/>
                    </a:lnTo>
                    <a:lnTo>
                      <a:pt x="14" y="52"/>
                    </a:lnTo>
                    <a:lnTo>
                      <a:pt x="16" y="54"/>
                    </a:lnTo>
                    <a:lnTo>
                      <a:pt x="16" y="54"/>
                    </a:lnTo>
                    <a:lnTo>
                      <a:pt x="32" y="56"/>
                    </a:lnTo>
                    <a:lnTo>
                      <a:pt x="58" y="58"/>
                    </a:lnTo>
                    <a:lnTo>
                      <a:pt x="82" y="58"/>
                    </a:lnTo>
                    <a:lnTo>
                      <a:pt x="90" y="56"/>
                    </a:lnTo>
                    <a:lnTo>
                      <a:pt x="96" y="54"/>
                    </a:lnTo>
                    <a:lnTo>
                      <a:pt x="96" y="54"/>
                    </a:lnTo>
                    <a:lnTo>
                      <a:pt x="104" y="44"/>
                    </a:lnTo>
                    <a:lnTo>
                      <a:pt x="110" y="34"/>
                    </a:lnTo>
                    <a:lnTo>
                      <a:pt x="114" y="26"/>
                    </a:lnTo>
                    <a:lnTo>
                      <a:pt x="118" y="22"/>
                    </a:lnTo>
                    <a:lnTo>
                      <a:pt x="120" y="22"/>
                    </a:lnTo>
                    <a:lnTo>
                      <a:pt x="120" y="22"/>
                    </a:lnTo>
                    <a:lnTo>
                      <a:pt x="124" y="22"/>
                    </a:lnTo>
                    <a:lnTo>
                      <a:pt x="126" y="26"/>
                    </a:lnTo>
                    <a:lnTo>
                      <a:pt x="132" y="34"/>
                    </a:lnTo>
                    <a:lnTo>
                      <a:pt x="138" y="44"/>
                    </a:lnTo>
                    <a:lnTo>
                      <a:pt x="144" y="54"/>
                    </a:lnTo>
                    <a:lnTo>
                      <a:pt x="144" y="54"/>
                    </a:lnTo>
                    <a:lnTo>
                      <a:pt x="150" y="56"/>
                    </a:lnTo>
                    <a:lnTo>
                      <a:pt x="160" y="58"/>
                    </a:lnTo>
                    <a:lnTo>
                      <a:pt x="184" y="58"/>
                    </a:lnTo>
                    <a:lnTo>
                      <a:pt x="208" y="56"/>
                    </a:lnTo>
                    <a:lnTo>
                      <a:pt x="224" y="54"/>
                    </a:lnTo>
                    <a:lnTo>
                      <a:pt x="224" y="54"/>
                    </a:lnTo>
                    <a:lnTo>
                      <a:pt x="228" y="52"/>
                    </a:lnTo>
                    <a:lnTo>
                      <a:pt x="230" y="50"/>
                    </a:lnTo>
                    <a:lnTo>
                      <a:pt x="230" y="44"/>
                    </a:lnTo>
                    <a:lnTo>
                      <a:pt x="232" y="36"/>
                    </a:lnTo>
                    <a:lnTo>
                      <a:pt x="236" y="32"/>
                    </a:lnTo>
                    <a:lnTo>
                      <a:pt x="240" y="30"/>
                    </a:lnTo>
                    <a:lnTo>
                      <a:pt x="240" y="30"/>
                    </a:lnTo>
                    <a:lnTo>
                      <a:pt x="240" y="6"/>
                    </a:lnTo>
                    <a:lnTo>
                      <a:pt x="240" y="6"/>
                    </a:lnTo>
                    <a:close/>
                  </a:path>
                </a:pathLst>
              </a:custGeom>
              <a:solidFill>
                <a:srgbClr val="3E3E3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7"/>
              <p:cNvSpPr>
                <a:spLocks/>
              </p:cNvSpPr>
              <p:nvPr/>
            </p:nvSpPr>
            <p:spPr bwMode="auto">
              <a:xfrm>
                <a:off x="1782846" y="2448445"/>
                <a:ext cx="170420" cy="89267"/>
              </a:xfrm>
              <a:custGeom>
                <a:avLst/>
                <a:gdLst/>
                <a:ahLst/>
                <a:cxnLst>
                  <a:cxn ang="0">
                    <a:pos x="4" y="38"/>
                  </a:cxn>
                  <a:cxn ang="0">
                    <a:pos x="4" y="38"/>
                  </a:cxn>
                  <a:cxn ang="0">
                    <a:pos x="0" y="26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18" y="0"/>
                  </a:cxn>
                  <a:cxn ang="0">
                    <a:pos x="38" y="0"/>
                  </a:cxn>
                  <a:cxn ang="0">
                    <a:pos x="62" y="0"/>
                  </a:cxn>
                  <a:cxn ang="0">
                    <a:pos x="74" y="2"/>
                  </a:cxn>
                  <a:cxn ang="0">
                    <a:pos x="82" y="4"/>
                  </a:cxn>
                  <a:cxn ang="0">
                    <a:pos x="82" y="4"/>
                  </a:cxn>
                  <a:cxn ang="0">
                    <a:pos x="84" y="8"/>
                  </a:cxn>
                  <a:cxn ang="0">
                    <a:pos x="84" y="12"/>
                  </a:cxn>
                  <a:cxn ang="0">
                    <a:pos x="82" y="24"/>
                  </a:cxn>
                  <a:cxn ang="0">
                    <a:pos x="76" y="36"/>
                  </a:cxn>
                  <a:cxn ang="0">
                    <a:pos x="72" y="40"/>
                  </a:cxn>
                  <a:cxn ang="0">
                    <a:pos x="68" y="42"/>
                  </a:cxn>
                  <a:cxn ang="0">
                    <a:pos x="68" y="42"/>
                  </a:cxn>
                  <a:cxn ang="0">
                    <a:pos x="48" y="44"/>
                  </a:cxn>
                  <a:cxn ang="0">
                    <a:pos x="28" y="44"/>
                  </a:cxn>
                  <a:cxn ang="0">
                    <a:pos x="12" y="42"/>
                  </a:cxn>
                  <a:cxn ang="0">
                    <a:pos x="6" y="40"/>
                  </a:cxn>
                  <a:cxn ang="0">
                    <a:pos x="4" y="38"/>
                  </a:cxn>
                  <a:cxn ang="0">
                    <a:pos x="4" y="38"/>
                  </a:cxn>
                </a:cxnLst>
                <a:rect l="0" t="0" r="r" b="b"/>
                <a:pathLst>
                  <a:path w="84" h="44">
                    <a:moveTo>
                      <a:pt x="4" y="38"/>
                    </a:moveTo>
                    <a:lnTo>
                      <a:pt x="4" y="38"/>
                    </a:lnTo>
                    <a:lnTo>
                      <a:pt x="0" y="26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18" y="0"/>
                    </a:lnTo>
                    <a:lnTo>
                      <a:pt x="38" y="0"/>
                    </a:lnTo>
                    <a:lnTo>
                      <a:pt x="62" y="0"/>
                    </a:lnTo>
                    <a:lnTo>
                      <a:pt x="74" y="2"/>
                    </a:lnTo>
                    <a:lnTo>
                      <a:pt x="82" y="4"/>
                    </a:lnTo>
                    <a:lnTo>
                      <a:pt x="82" y="4"/>
                    </a:lnTo>
                    <a:lnTo>
                      <a:pt x="84" y="8"/>
                    </a:lnTo>
                    <a:lnTo>
                      <a:pt x="84" y="12"/>
                    </a:lnTo>
                    <a:lnTo>
                      <a:pt x="82" y="24"/>
                    </a:lnTo>
                    <a:lnTo>
                      <a:pt x="76" y="36"/>
                    </a:lnTo>
                    <a:lnTo>
                      <a:pt x="72" y="40"/>
                    </a:lnTo>
                    <a:lnTo>
                      <a:pt x="68" y="42"/>
                    </a:lnTo>
                    <a:lnTo>
                      <a:pt x="68" y="42"/>
                    </a:lnTo>
                    <a:lnTo>
                      <a:pt x="48" y="44"/>
                    </a:lnTo>
                    <a:lnTo>
                      <a:pt x="28" y="44"/>
                    </a:lnTo>
                    <a:lnTo>
                      <a:pt x="12" y="42"/>
                    </a:lnTo>
                    <a:lnTo>
                      <a:pt x="6" y="40"/>
                    </a:lnTo>
                    <a:lnTo>
                      <a:pt x="4" y="38"/>
                    </a:lnTo>
                    <a:lnTo>
                      <a:pt x="4" y="38"/>
                    </a:lnTo>
                    <a:close/>
                  </a:path>
                </a:pathLst>
              </a:custGeom>
              <a:solidFill>
                <a:srgbClr val="FACB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8"/>
              <p:cNvSpPr>
                <a:spLocks/>
              </p:cNvSpPr>
              <p:nvPr/>
            </p:nvSpPr>
            <p:spPr bwMode="auto">
              <a:xfrm>
                <a:off x="2026302" y="2448445"/>
                <a:ext cx="170420" cy="89267"/>
              </a:xfrm>
              <a:custGeom>
                <a:avLst/>
                <a:gdLst/>
                <a:ahLst/>
                <a:cxnLst>
                  <a:cxn ang="0">
                    <a:pos x="80" y="38"/>
                  </a:cxn>
                  <a:cxn ang="0">
                    <a:pos x="80" y="38"/>
                  </a:cxn>
                  <a:cxn ang="0">
                    <a:pos x="84" y="26"/>
                  </a:cxn>
                  <a:cxn ang="0">
                    <a:pos x="84" y="16"/>
                  </a:cxn>
                  <a:cxn ang="0">
                    <a:pos x="82" y="6"/>
                  </a:cxn>
                  <a:cxn ang="0">
                    <a:pos x="80" y="4"/>
                  </a:cxn>
                  <a:cxn ang="0">
                    <a:pos x="78" y="2"/>
                  </a:cxn>
                  <a:cxn ang="0">
                    <a:pos x="78" y="2"/>
                  </a:cxn>
                  <a:cxn ang="0">
                    <a:pos x="66" y="2"/>
                  </a:cxn>
                  <a:cxn ang="0">
                    <a:pos x="44" y="0"/>
                  </a:cxn>
                  <a:cxn ang="0">
                    <a:pos x="20" y="2"/>
                  </a:cxn>
                  <a:cxn ang="0">
                    <a:pos x="10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26"/>
                  </a:cxn>
                  <a:cxn ang="0">
                    <a:pos x="8" y="38"/>
                  </a:cxn>
                  <a:cxn ang="0">
                    <a:pos x="12" y="42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34" y="44"/>
                  </a:cxn>
                  <a:cxn ang="0">
                    <a:pos x="54" y="44"/>
                  </a:cxn>
                  <a:cxn ang="0">
                    <a:pos x="72" y="42"/>
                  </a:cxn>
                  <a:cxn ang="0">
                    <a:pos x="76" y="40"/>
                  </a:cxn>
                  <a:cxn ang="0">
                    <a:pos x="80" y="38"/>
                  </a:cxn>
                  <a:cxn ang="0">
                    <a:pos x="80" y="38"/>
                  </a:cxn>
                </a:cxnLst>
                <a:rect l="0" t="0" r="r" b="b"/>
                <a:pathLst>
                  <a:path w="84" h="44">
                    <a:moveTo>
                      <a:pt x="80" y="38"/>
                    </a:moveTo>
                    <a:lnTo>
                      <a:pt x="80" y="38"/>
                    </a:lnTo>
                    <a:lnTo>
                      <a:pt x="84" y="26"/>
                    </a:lnTo>
                    <a:lnTo>
                      <a:pt x="84" y="16"/>
                    </a:lnTo>
                    <a:lnTo>
                      <a:pt x="82" y="6"/>
                    </a:lnTo>
                    <a:lnTo>
                      <a:pt x="80" y="4"/>
                    </a:lnTo>
                    <a:lnTo>
                      <a:pt x="78" y="2"/>
                    </a:lnTo>
                    <a:lnTo>
                      <a:pt x="78" y="2"/>
                    </a:lnTo>
                    <a:lnTo>
                      <a:pt x="66" y="2"/>
                    </a:lnTo>
                    <a:lnTo>
                      <a:pt x="44" y="0"/>
                    </a:lnTo>
                    <a:lnTo>
                      <a:pt x="20" y="2"/>
                    </a:lnTo>
                    <a:lnTo>
                      <a:pt x="10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26"/>
                    </a:lnTo>
                    <a:lnTo>
                      <a:pt x="8" y="38"/>
                    </a:lnTo>
                    <a:lnTo>
                      <a:pt x="12" y="42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34" y="44"/>
                    </a:lnTo>
                    <a:lnTo>
                      <a:pt x="54" y="44"/>
                    </a:lnTo>
                    <a:lnTo>
                      <a:pt x="72" y="42"/>
                    </a:lnTo>
                    <a:lnTo>
                      <a:pt x="76" y="40"/>
                    </a:lnTo>
                    <a:lnTo>
                      <a:pt x="80" y="38"/>
                    </a:lnTo>
                    <a:lnTo>
                      <a:pt x="80" y="38"/>
                    </a:lnTo>
                    <a:close/>
                  </a:path>
                </a:pathLst>
              </a:custGeom>
              <a:solidFill>
                <a:srgbClr val="FACB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9"/>
              <p:cNvSpPr>
                <a:spLocks/>
              </p:cNvSpPr>
              <p:nvPr/>
            </p:nvSpPr>
            <p:spPr bwMode="auto">
              <a:xfrm>
                <a:off x="1782846" y="2448445"/>
                <a:ext cx="85210" cy="81152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4"/>
                  </a:cxn>
                  <a:cxn ang="0">
                    <a:pos x="0" y="26"/>
                  </a:cxn>
                  <a:cxn ang="0">
                    <a:pos x="4" y="38"/>
                  </a:cxn>
                  <a:cxn ang="0">
                    <a:pos x="4" y="38"/>
                  </a:cxn>
                  <a:cxn ang="0">
                    <a:pos x="6" y="40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6" y="2"/>
                  </a:cxn>
                  <a:cxn ang="0">
                    <a:pos x="6" y="2"/>
                  </a:cxn>
                </a:cxnLst>
                <a:rect l="0" t="0" r="r" b="b"/>
                <a:pathLst>
                  <a:path w="42" h="40">
                    <a:moveTo>
                      <a:pt x="6" y="2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4"/>
                    </a:lnTo>
                    <a:lnTo>
                      <a:pt x="0" y="26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6" y="4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18" y="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FBE1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0"/>
              <p:cNvSpPr>
                <a:spLocks/>
              </p:cNvSpPr>
              <p:nvPr/>
            </p:nvSpPr>
            <p:spPr bwMode="auto">
              <a:xfrm>
                <a:off x="2022244" y="2448445"/>
                <a:ext cx="105498" cy="85210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4"/>
                  </a:cxn>
                  <a:cxn ang="0">
                    <a:pos x="8" y="34"/>
                  </a:cxn>
                  <a:cxn ang="0">
                    <a:pos x="12" y="40"/>
                  </a:cxn>
                  <a:cxn ang="0">
                    <a:pos x="14" y="42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26" y="0"/>
                  </a:cxn>
                  <a:cxn ang="0">
                    <a:pos x="14" y="2"/>
                  </a:cxn>
                  <a:cxn ang="0">
                    <a:pos x="4" y="6"/>
                  </a:cxn>
                  <a:cxn ang="0">
                    <a:pos x="4" y="6"/>
                  </a:cxn>
                </a:cxnLst>
                <a:rect l="0" t="0" r="r" b="b"/>
                <a:pathLst>
                  <a:path w="52" h="42">
                    <a:moveTo>
                      <a:pt x="4" y="6"/>
                    </a:moveTo>
                    <a:lnTo>
                      <a:pt x="4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4"/>
                    </a:lnTo>
                    <a:lnTo>
                      <a:pt x="8" y="34"/>
                    </a:lnTo>
                    <a:lnTo>
                      <a:pt x="12" y="40"/>
                    </a:lnTo>
                    <a:lnTo>
                      <a:pt x="14" y="4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26" y="0"/>
                    </a:lnTo>
                    <a:lnTo>
                      <a:pt x="14" y="2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BE1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1" name="矩形 130"/>
          <p:cNvSpPr/>
          <p:nvPr/>
        </p:nvSpPr>
        <p:spPr>
          <a:xfrm>
            <a:off x="1027784" y="3351010"/>
            <a:ext cx="1915885" cy="465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NAME ONE</a:t>
            </a:r>
            <a:endParaRPr lang="zh-CN" altLang="en-US" b="1" dirty="0"/>
          </a:p>
        </p:txBody>
      </p:sp>
      <p:sp>
        <p:nvSpPr>
          <p:cNvPr id="132" name="矩形 131"/>
          <p:cNvSpPr/>
          <p:nvPr/>
        </p:nvSpPr>
        <p:spPr>
          <a:xfrm>
            <a:off x="3777025" y="3351010"/>
            <a:ext cx="1915885" cy="4652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NAME TWO</a:t>
            </a:r>
            <a:endParaRPr lang="zh-CN" altLang="en-US" b="1" dirty="0"/>
          </a:p>
        </p:txBody>
      </p:sp>
      <p:sp>
        <p:nvSpPr>
          <p:cNvPr id="133" name="矩形 132"/>
          <p:cNvSpPr/>
          <p:nvPr/>
        </p:nvSpPr>
        <p:spPr>
          <a:xfrm>
            <a:off x="6526266" y="3351010"/>
            <a:ext cx="1915885" cy="4652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NAME THREE</a:t>
            </a:r>
            <a:endParaRPr lang="zh-CN" altLang="en-US" b="1" dirty="0"/>
          </a:p>
        </p:txBody>
      </p:sp>
      <p:sp>
        <p:nvSpPr>
          <p:cNvPr id="134" name="矩形 133"/>
          <p:cNvSpPr/>
          <p:nvPr/>
        </p:nvSpPr>
        <p:spPr>
          <a:xfrm>
            <a:off x="9205039" y="3351010"/>
            <a:ext cx="1915885" cy="4652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NAME FOUR</a:t>
            </a:r>
            <a:endParaRPr lang="zh-CN" altLang="en-US" b="1" dirty="0"/>
          </a:p>
        </p:txBody>
      </p:sp>
      <p:sp>
        <p:nvSpPr>
          <p:cNvPr id="135" name="文本框 134"/>
          <p:cNvSpPr txBox="1"/>
          <p:nvPr/>
        </p:nvSpPr>
        <p:spPr>
          <a:xfrm>
            <a:off x="908033" y="4500507"/>
            <a:ext cx="2197117" cy="57246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636408" y="4500507"/>
            <a:ext cx="2197117" cy="57246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385649" y="4500507"/>
            <a:ext cx="2197117" cy="57246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9064422" y="4500507"/>
            <a:ext cx="2197117" cy="57246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Freeform 121"/>
          <p:cNvSpPr>
            <a:spLocks/>
          </p:cNvSpPr>
          <p:nvPr/>
        </p:nvSpPr>
        <p:spPr bwMode="auto">
          <a:xfrm>
            <a:off x="1286028" y="3989154"/>
            <a:ext cx="288049" cy="367208"/>
          </a:xfrm>
          <a:custGeom>
            <a:avLst/>
            <a:gdLst/>
            <a:ahLst/>
            <a:cxnLst>
              <a:cxn ang="0">
                <a:pos x="170" y="224"/>
              </a:cxn>
              <a:cxn ang="0">
                <a:pos x="170" y="190"/>
              </a:cxn>
              <a:cxn ang="0">
                <a:pos x="174" y="186"/>
              </a:cxn>
              <a:cxn ang="0">
                <a:pos x="184" y="164"/>
              </a:cxn>
              <a:cxn ang="0">
                <a:pos x="188" y="152"/>
              </a:cxn>
              <a:cxn ang="0">
                <a:pos x="196" y="146"/>
              </a:cxn>
              <a:cxn ang="0">
                <a:pos x="202" y="128"/>
              </a:cxn>
              <a:cxn ang="0">
                <a:pos x="202" y="122"/>
              </a:cxn>
              <a:cxn ang="0">
                <a:pos x="196" y="112"/>
              </a:cxn>
              <a:cxn ang="0">
                <a:pos x="202" y="88"/>
              </a:cxn>
              <a:cxn ang="0">
                <a:pos x="204" y="58"/>
              </a:cxn>
              <a:cxn ang="0">
                <a:pos x="198" y="34"/>
              </a:cxn>
              <a:cxn ang="0">
                <a:pos x="190" y="24"/>
              </a:cxn>
              <a:cxn ang="0">
                <a:pos x="176" y="16"/>
              </a:cxn>
              <a:cxn ang="0">
                <a:pos x="166" y="14"/>
              </a:cxn>
              <a:cxn ang="0">
                <a:pos x="152" y="2"/>
              </a:cxn>
              <a:cxn ang="0">
                <a:pos x="130" y="0"/>
              </a:cxn>
              <a:cxn ang="0">
                <a:pos x="118" y="0"/>
              </a:cxn>
              <a:cxn ang="0">
                <a:pos x="96" y="4"/>
              </a:cxn>
              <a:cxn ang="0">
                <a:pos x="80" y="14"/>
              </a:cxn>
              <a:cxn ang="0">
                <a:pos x="70" y="26"/>
              </a:cxn>
              <a:cxn ang="0">
                <a:pos x="60" y="50"/>
              </a:cxn>
              <a:cxn ang="0">
                <a:pos x="62" y="90"/>
              </a:cxn>
              <a:cxn ang="0">
                <a:pos x="66" y="112"/>
              </a:cxn>
              <a:cxn ang="0">
                <a:pos x="60" y="122"/>
              </a:cxn>
              <a:cxn ang="0">
                <a:pos x="60" y="128"/>
              </a:cxn>
              <a:cxn ang="0">
                <a:pos x="66" y="146"/>
              </a:cxn>
              <a:cxn ang="0">
                <a:pos x="74" y="152"/>
              </a:cxn>
              <a:cxn ang="0">
                <a:pos x="76" y="164"/>
              </a:cxn>
              <a:cxn ang="0">
                <a:pos x="88" y="186"/>
              </a:cxn>
              <a:cxn ang="0">
                <a:pos x="92" y="190"/>
              </a:cxn>
              <a:cxn ang="0">
                <a:pos x="92" y="224"/>
              </a:cxn>
              <a:cxn ang="0">
                <a:pos x="86" y="234"/>
              </a:cxn>
              <a:cxn ang="0">
                <a:pos x="66" y="246"/>
              </a:cxn>
              <a:cxn ang="0">
                <a:pos x="26" y="264"/>
              </a:cxn>
              <a:cxn ang="0">
                <a:pos x="0" y="280"/>
              </a:cxn>
              <a:cxn ang="0">
                <a:pos x="12" y="290"/>
              </a:cxn>
              <a:cxn ang="0">
                <a:pos x="42" y="310"/>
              </a:cxn>
              <a:cxn ang="0">
                <a:pos x="78" y="324"/>
              </a:cxn>
              <a:cxn ang="0">
                <a:pos x="116" y="332"/>
              </a:cxn>
              <a:cxn ang="0">
                <a:pos x="136" y="334"/>
              </a:cxn>
              <a:cxn ang="0">
                <a:pos x="176" y="326"/>
              </a:cxn>
              <a:cxn ang="0">
                <a:pos x="214" y="312"/>
              </a:cxn>
              <a:cxn ang="0">
                <a:pos x="246" y="294"/>
              </a:cxn>
              <a:cxn ang="0">
                <a:pos x="262" y="280"/>
              </a:cxn>
              <a:cxn ang="0">
                <a:pos x="236" y="264"/>
              </a:cxn>
              <a:cxn ang="0">
                <a:pos x="196" y="246"/>
              </a:cxn>
              <a:cxn ang="0">
                <a:pos x="176" y="234"/>
              </a:cxn>
              <a:cxn ang="0">
                <a:pos x="170" y="224"/>
              </a:cxn>
            </a:cxnLst>
            <a:rect l="0" t="0" r="r" b="b"/>
            <a:pathLst>
              <a:path w="262" h="334">
                <a:moveTo>
                  <a:pt x="170" y="224"/>
                </a:moveTo>
                <a:lnTo>
                  <a:pt x="170" y="224"/>
                </a:lnTo>
                <a:lnTo>
                  <a:pt x="170" y="206"/>
                </a:lnTo>
                <a:lnTo>
                  <a:pt x="170" y="190"/>
                </a:lnTo>
                <a:lnTo>
                  <a:pt x="170" y="190"/>
                </a:lnTo>
                <a:lnTo>
                  <a:pt x="174" y="186"/>
                </a:lnTo>
                <a:lnTo>
                  <a:pt x="180" y="176"/>
                </a:lnTo>
                <a:lnTo>
                  <a:pt x="184" y="164"/>
                </a:lnTo>
                <a:lnTo>
                  <a:pt x="188" y="152"/>
                </a:lnTo>
                <a:lnTo>
                  <a:pt x="188" y="152"/>
                </a:lnTo>
                <a:lnTo>
                  <a:pt x="192" y="150"/>
                </a:lnTo>
                <a:lnTo>
                  <a:pt x="196" y="146"/>
                </a:lnTo>
                <a:lnTo>
                  <a:pt x="200" y="140"/>
                </a:lnTo>
                <a:lnTo>
                  <a:pt x="202" y="128"/>
                </a:lnTo>
                <a:lnTo>
                  <a:pt x="202" y="128"/>
                </a:lnTo>
                <a:lnTo>
                  <a:pt x="202" y="122"/>
                </a:lnTo>
                <a:lnTo>
                  <a:pt x="200" y="118"/>
                </a:lnTo>
                <a:lnTo>
                  <a:pt x="196" y="112"/>
                </a:lnTo>
                <a:lnTo>
                  <a:pt x="196" y="112"/>
                </a:lnTo>
                <a:lnTo>
                  <a:pt x="202" y="88"/>
                </a:lnTo>
                <a:lnTo>
                  <a:pt x="204" y="74"/>
                </a:lnTo>
                <a:lnTo>
                  <a:pt x="204" y="58"/>
                </a:lnTo>
                <a:lnTo>
                  <a:pt x="200" y="42"/>
                </a:lnTo>
                <a:lnTo>
                  <a:pt x="198" y="34"/>
                </a:lnTo>
                <a:lnTo>
                  <a:pt x="194" y="28"/>
                </a:lnTo>
                <a:lnTo>
                  <a:pt x="190" y="24"/>
                </a:lnTo>
                <a:lnTo>
                  <a:pt x="184" y="18"/>
                </a:lnTo>
                <a:lnTo>
                  <a:pt x="176" y="16"/>
                </a:lnTo>
                <a:lnTo>
                  <a:pt x="166" y="14"/>
                </a:lnTo>
                <a:lnTo>
                  <a:pt x="166" y="14"/>
                </a:lnTo>
                <a:lnTo>
                  <a:pt x="162" y="8"/>
                </a:lnTo>
                <a:lnTo>
                  <a:pt x="152" y="2"/>
                </a:lnTo>
                <a:lnTo>
                  <a:pt x="142" y="0"/>
                </a:lnTo>
                <a:lnTo>
                  <a:pt x="130" y="0"/>
                </a:lnTo>
                <a:lnTo>
                  <a:pt x="130" y="0"/>
                </a:lnTo>
                <a:lnTo>
                  <a:pt x="118" y="0"/>
                </a:lnTo>
                <a:lnTo>
                  <a:pt x="106" y="2"/>
                </a:lnTo>
                <a:lnTo>
                  <a:pt x="96" y="4"/>
                </a:lnTo>
                <a:lnTo>
                  <a:pt x="88" y="8"/>
                </a:lnTo>
                <a:lnTo>
                  <a:pt x="80" y="14"/>
                </a:lnTo>
                <a:lnTo>
                  <a:pt x="74" y="20"/>
                </a:lnTo>
                <a:lnTo>
                  <a:pt x="70" y="26"/>
                </a:lnTo>
                <a:lnTo>
                  <a:pt x="66" y="34"/>
                </a:lnTo>
                <a:lnTo>
                  <a:pt x="60" y="50"/>
                </a:lnTo>
                <a:lnTo>
                  <a:pt x="60" y="70"/>
                </a:lnTo>
                <a:lnTo>
                  <a:pt x="62" y="90"/>
                </a:lnTo>
                <a:lnTo>
                  <a:pt x="66" y="112"/>
                </a:lnTo>
                <a:lnTo>
                  <a:pt x="66" y="112"/>
                </a:lnTo>
                <a:lnTo>
                  <a:pt x="62" y="118"/>
                </a:lnTo>
                <a:lnTo>
                  <a:pt x="60" y="122"/>
                </a:lnTo>
                <a:lnTo>
                  <a:pt x="60" y="128"/>
                </a:lnTo>
                <a:lnTo>
                  <a:pt x="60" y="128"/>
                </a:lnTo>
                <a:lnTo>
                  <a:pt x="62" y="140"/>
                </a:lnTo>
                <a:lnTo>
                  <a:pt x="66" y="146"/>
                </a:lnTo>
                <a:lnTo>
                  <a:pt x="70" y="150"/>
                </a:lnTo>
                <a:lnTo>
                  <a:pt x="74" y="152"/>
                </a:lnTo>
                <a:lnTo>
                  <a:pt x="74" y="152"/>
                </a:lnTo>
                <a:lnTo>
                  <a:pt x="76" y="164"/>
                </a:lnTo>
                <a:lnTo>
                  <a:pt x="82" y="176"/>
                </a:lnTo>
                <a:lnTo>
                  <a:pt x="88" y="186"/>
                </a:lnTo>
                <a:lnTo>
                  <a:pt x="92" y="190"/>
                </a:lnTo>
                <a:lnTo>
                  <a:pt x="92" y="190"/>
                </a:lnTo>
                <a:lnTo>
                  <a:pt x="92" y="206"/>
                </a:lnTo>
                <a:lnTo>
                  <a:pt x="92" y="224"/>
                </a:lnTo>
                <a:lnTo>
                  <a:pt x="92" y="224"/>
                </a:lnTo>
                <a:lnTo>
                  <a:pt x="86" y="234"/>
                </a:lnTo>
                <a:lnTo>
                  <a:pt x="78" y="240"/>
                </a:lnTo>
                <a:lnTo>
                  <a:pt x="66" y="246"/>
                </a:lnTo>
                <a:lnTo>
                  <a:pt x="54" y="252"/>
                </a:lnTo>
                <a:lnTo>
                  <a:pt x="26" y="264"/>
                </a:lnTo>
                <a:lnTo>
                  <a:pt x="12" y="270"/>
                </a:lnTo>
                <a:lnTo>
                  <a:pt x="0" y="280"/>
                </a:lnTo>
                <a:lnTo>
                  <a:pt x="0" y="280"/>
                </a:lnTo>
                <a:lnTo>
                  <a:pt x="12" y="290"/>
                </a:lnTo>
                <a:lnTo>
                  <a:pt x="26" y="302"/>
                </a:lnTo>
                <a:lnTo>
                  <a:pt x="42" y="310"/>
                </a:lnTo>
                <a:lnTo>
                  <a:pt x="60" y="318"/>
                </a:lnTo>
                <a:lnTo>
                  <a:pt x="78" y="324"/>
                </a:lnTo>
                <a:lnTo>
                  <a:pt x="96" y="330"/>
                </a:lnTo>
                <a:lnTo>
                  <a:pt x="116" y="332"/>
                </a:lnTo>
                <a:lnTo>
                  <a:pt x="136" y="334"/>
                </a:lnTo>
                <a:lnTo>
                  <a:pt x="136" y="334"/>
                </a:lnTo>
                <a:lnTo>
                  <a:pt x="156" y="332"/>
                </a:lnTo>
                <a:lnTo>
                  <a:pt x="176" y="326"/>
                </a:lnTo>
                <a:lnTo>
                  <a:pt x="196" y="320"/>
                </a:lnTo>
                <a:lnTo>
                  <a:pt x="214" y="312"/>
                </a:lnTo>
                <a:lnTo>
                  <a:pt x="232" y="302"/>
                </a:lnTo>
                <a:lnTo>
                  <a:pt x="246" y="294"/>
                </a:lnTo>
                <a:lnTo>
                  <a:pt x="262" y="280"/>
                </a:lnTo>
                <a:lnTo>
                  <a:pt x="262" y="280"/>
                </a:lnTo>
                <a:lnTo>
                  <a:pt x="250" y="272"/>
                </a:lnTo>
                <a:lnTo>
                  <a:pt x="236" y="264"/>
                </a:lnTo>
                <a:lnTo>
                  <a:pt x="208" y="252"/>
                </a:lnTo>
                <a:lnTo>
                  <a:pt x="196" y="246"/>
                </a:lnTo>
                <a:lnTo>
                  <a:pt x="184" y="240"/>
                </a:lnTo>
                <a:lnTo>
                  <a:pt x="176" y="234"/>
                </a:lnTo>
                <a:lnTo>
                  <a:pt x="170" y="224"/>
                </a:lnTo>
                <a:lnTo>
                  <a:pt x="170" y="22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140" name="文本框 139"/>
          <p:cNvSpPr txBox="1"/>
          <p:nvPr/>
        </p:nvSpPr>
        <p:spPr>
          <a:xfrm>
            <a:off x="1574077" y="4023598"/>
            <a:ext cx="111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</a:rPr>
              <a:t>对应职能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Freeform 121"/>
          <p:cNvSpPr>
            <a:spLocks/>
          </p:cNvSpPr>
          <p:nvPr/>
        </p:nvSpPr>
        <p:spPr bwMode="auto">
          <a:xfrm>
            <a:off x="4035269" y="3989154"/>
            <a:ext cx="288049" cy="367208"/>
          </a:xfrm>
          <a:custGeom>
            <a:avLst/>
            <a:gdLst/>
            <a:ahLst/>
            <a:cxnLst>
              <a:cxn ang="0">
                <a:pos x="170" y="224"/>
              </a:cxn>
              <a:cxn ang="0">
                <a:pos x="170" y="190"/>
              </a:cxn>
              <a:cxn ang="0">
                <a:pos x="174" y="186"/>
              </a:cxn>
              <a:cxn ang="0">
                <a:pos x="184" y="164"/>
              </a:cxn>
              <a:cxn ang="0">
                <a:pos x="188" y="152"/>
              </a:cxn>
              <a:cxn ang="0">
                <a:pos x="196" y="146"/>
              </a:cxn>
              <a:cxn ang="0">
                <a:pos x="202" y="128"/>
              </a:cxn>
              <a:cxn ang="0">
                <a:pos x="202" y="122"/>
              </a:cxn>
              <a:cxn ang="0">
                <a:pos x="196" y="112"/>
              </a:cxn>
              <a:cxn ang="0">
                <a:pos x="202" y="88"/>
              </a:cxn>
              <a:cxn ang="0">
                <a:pos x="204" y="58"/>
              </a:cxn>
              <a:cxn ang="0">
                <a:pos x="198" y="34"/>
              </a:cxn>
              <a:cxn ang="0">
                <a:pos x="190" y="24"/>
              </a:cxn>
              <a:cxn ang="0">
                <a:pos x="176" y="16"/>
              </a:cxn>
              <a:cxn ang="0">
                <a:pos x="166" y="14"/>
              </a:cxn>
              <a:cxn ang="0">
                <a:pos x="152" y="2"/>
              </a:cxn>
              <a:cxn ang="0">
                <a:pos x="130" y="0"/>
              </a:cxn>
              <a:cxn ang="0">
                <a:pos x="118" y="0"/>
              </a:cxn>
              <a:cxn ang="0">
                <a:pos x="96" y="4"/>
              </a:cxn>
              <a:cxn ang="0">
                <a:pos x="80" y="14"/>
              </a:cxn>
              <a:cxn ang="0">
                <a:pos x="70" y="26"/>
              </a:cxn>
              <a:cxn ang="0">
                <a:pos x="60" y="50"/>
              </a:cxn>
              <a:cxn ang="0">
                <a:pos x="62" y="90"/>
              </a:cxn>
              <a:cxn ang="0">
                <a:pos x="66" y="112"/>
              </a:cxn>
              <a:cxn ang="0">
                <a:pos x="60" y="122"/>
              </a:cxn>
              <a:cxn ang="0">
                <a:pos x="60" y="128"/>
              </a:cxn>
              <a:cxn ang="0">
                <a:pos x="66" y="146"/>
              </a:cxn>
              <a:cxn ang="0">
                <a:pos x="74" y="152"/>
              </a:cxn>
              <a:cxn ang="0">
                <a:pos x="76" y="164"/>
              </a:cxn>
              <a:cxn ang="0">
                <a:pos x="88" y="186"/>
              </a:cxn>
              <a:cxn ang="0">
                <a:pos x="92" y="190"/>
              </a:cxn>
              <a:cxn ang="0">
                <a:pos x="92" y="224"/>
              </a:cxn>
              <a:cxn ang="0">
                <a:pos x="86" y="234"/>
              </a:cxn>
              <a:cxn ang="0">
                <a:pos x="66" y="246"/>
              </a:cxn>
              <a:cxn ang="0">
                <a:pos x="26" y="264"/>
              </a:cxn>
              <a:cxn ang="0">
                <a:pos x="0" y="280"/>
              </a:cxn>
              <a:cxn ang="0">
                <a:pos x="12" y="290"/>
              </a:cxn>
              <a:cxn ang="0">
                <a:pos x="42" y="310"/>
              </a:cxn>
              <a:cxn ang="0">
                <a:pos x="78" y="324"/>
              </a:cxn>
              <a:cxn ang="0">
                <a:pos x="116" y="332"/>
              </a:cxn>
              <a:cxn ang="0">
                <a:pos x="136" y="334"/>
              </a:cxn>
              <a:cxn ang="0">
                <a:pos x="176" y="326"/>
              </a:cxn>
              <a:cxn ang="0">
                <a:pos x="214" y="312"/>
              </a:cxn>
              <a:cxn ang="0">
                <a:pos x="246" y="294"/>
              </a:cxn>
              <a:cxn ang="0">
                <a:pos x="262" y="280"/>
              </a:cxn>
              <a:cxn ang="0">
                <a:pos x="236" y="264"/>
              </a:cxn>
              <a:cxn ang="0">
                <a:pos x="196" y="246"/>
              </a:cxn>
              <a:cxn ang="0">
                <a:pos x="176" y="234"/>
              </a:cxn>
              <a:cxn ang="0">
                <a:pos x="170" y="224"/>
              </a:cxn>
            </a:cxnLst>
            <a:rect l="0" t="0" r="r" b="b"/>
            <a:pathLst>
              <a:path w="262" h="334">
                <a:moveTo>
                  <a:pt x="170" y="224"/>
                </a:moveTo>
                <a:lnTo>
                  <a:pt x="170" y="224"/>
                </a:lnTo>
                <a:lnTo>
                  <a:pt x="170" y="206"/>
                </a:lnTo>
                <a:lnTo>
                  <a:pt x="170" y="190"/>
                </a:lnTo>
                <a:lnTo>
                  <a:pt x="170" y="190"/>
                </a:lnTo>
                <a:lnTo>
                  <a:pt x="174" y="186"/>
                </a:lnTo>
                <a:lnTo>
                  <a:pt x="180" y="176"/>
                </a:lnTo>
                <a:lnTo>
                  <a:pt x="184" y="164"/>
                </a:lnTo>
                <a:lnTo>
                  <a:pt x="188" y="152"/>
                </a:lnTo>
                <a:lnTo>
                  <a:pt x="188" y="152"/>
                </a:lnTo>
                <a:lnTo>
                  <a:pt x="192" y="150"/>
                </a:lnTo>
                <a:lnTo>
                  <a:pt x="196" y="146"/>
                </a:lnTo>
                <a:lnTo>
                  <a:pt x="200" y="140"/>
                </a:lnTo>
                <a:lnTo>
                  <a:pt x="202" y="128"/>
                </a:lnTo>
                <a:lnTo>
                  <a:pt x="202" y="128"/>
                </a:lnTo>
                <a:lnTo>
                  <a:pt x="202" y="122"/>
                </a:lnTo>
                <a:lnTo>
                  <a:pt x="200" y="118"/>
                </a:lnTo>
                <a:lnTo>
                  <a:pt x="196" y="112"/>
                </a:lnTo>
                <a:lnTo>
                  <a:pt x="196" y="112"/>
                </a:lnTo>
                <a:lnTo>
                  <a:pt x="202" y="88"/>
                </a:lnTo>
                <a:lnTo>
                  <a:pt x="204" y="74"/>
                </a:lnTo>
                <a:lnTo>
                  <a:pt x="204" y="58"/>
                </a:lnTo>
                <a:lnTo>
                  <a:pt x="200" y="42"/>
                </a:lnTo>
                <a:lnTo>
                  <a:pt x="198" y="34"/>
                </a:lnTo>
                <a:lnTo>
                  <a:pt x="194" y="28"/>
                </a:lnTo>
                <a:lnTo>
                  <a:pt x="190" y="24"/>
                </a:lnTo>
                <a:lnTo>
                  <a:pt x="184" y="18"/>
                </a:lnTo>
                <a:lnTo>
                  <a:pt x="176" y="16"/>
                </a:lnTo>
                <a:lnTo>
                  <a:pt x="166" y="14"/>
                </a:lnTo>
                <a:lnTo>
                  <a:pt x="166" y="14"/>
                </a:lnTo>
                <a:lnTo>
                  <a:pt x="162" y="8"/>
                </a:lnTo>
                <a:lnTo>
                  <a:pt x="152" y="2"/>
                </a:lnTo>
                <a:lnTo>
                  <a:pt x="142" y="0"/>
                </a:lnTo>
                <a:lnTo>
                  <a:pt x="130" y="0"/>
                </a:lnTo>
                <a:lnTo>
                  <a:pt x="130" y="0"/>
                </a:lnTo>
                <a:lnTo>
                  <a:pt x="118" y="0"/>
                </a:lnTo>
                <a:lnTo>
                  <a:pt x="106" y="2"/>
                </a:lnTo>
                <a:lnTo>
                  <a:pt x="96" y="4"/>
                </a:lnTo>
                <a:lnTo>
                  <a:pt x="88" y="8"/>
                </a:lnTo>
                <a:lnTo>
                  <a:pt x="80" y="14"/>
                </a:lnTo>
                <a:lnTo>
                  <a:pt x="74" y="20"/>
                </a:lnTo>
                <a:lnTo>
                  <a:pt x="70" y="26"/>
                </a:lnTo>
                <a:lnTo>
                  <a:pt x="66" y="34"/>
                </a:lnTo>
                <a:lnTo>
                  <a:pt x="60" y="50"/>
                </a:lnTo>
                <a:lnTo>
                  <a:pt x="60" y="70"/>
                </a:lnTo>
                <a:lnTo>
                  <a:pt x="62" y="90"/>
                </a:lnTo>
                <a:lnTo>
                  <a:pt x="66" y="112"/>
                </a:lnTo>
                <a:lnTo>
                  <a:pt x="66" y="112"/>
                </a:lnTo>
                <a:lnTo>
                  <a:pt x="62" y="118"/>
                </a:lnTo>
                <a:lnTo>
                  <a:pt x="60" y="122"/>
                </a:lnTo>
                <a:lnTo>
                  <a:pt x="60" y="128"/>
                </a:lnTo>
                <a:lnTo>
                  <a:pt x="60" y="128"/>
                </a:lnTo>
                <a:lnTo>
                  <a:pt x="62" y="140"/>
                </a:lnTo>
                <a:lnTo>
                  <a:pt x="66" y="146"/>
                </a:lnTo>
                <a:lnTo>
                  <a:pt x="70" y="150"/>
                </a:lnTo>
                <a:lnTo>
                  <a:pt x="74" y="152"/>
                </a:lnTo>
                <a:lnTo>
                  <a:pt x="74" y="152"/>
                </a:lnTo>
                <a:lnTo>
                  <a:pt x="76" y="164"/>
                </a:lnTo>
                <a:lnTo>
                  <a:pt x="82" y="176"/>
                </a:lnTo>
                <a:lnTo>
                  <a:pt x="88" y="186"/>
                </a:lnTo>
                <a:lnTo>
                  <a:pt x="92" y="190"/>
                </a:lnTo>
                <a:lnTo>
                  <a:pt x="92" y="190"/>
                </a:lnTo>
                <a:lnTo>
                  <a:pt x="92" y="206"/>
                </a:lnTo>
                <a:lnTo>
                  <a:pt x="92" y="224"/>
                </a:lnTo>
                <a:lnTo>
                  <a:pt x="92" y="224"/>
                </a:lnTo>
                <a:lnTo>
                  <a:pt x="86" y="234"/>
                </a:lnTo>
                <a:lnTo>
                  <a:pt x="78" y="240"/>
                </a:lnTo>
                <a:lnTo>
                  <a:pt x="66" y="246"/>
                </a:lnTo>
                <a:lnTo>
                  <a:pt x="54" y="252"/>
                </a:lnTo>
                <a:lnTo>
                  <a:pt x="26" y="264"/>
                </a:lnTo>
                <a:lnTo>
                  <a:pt x="12" y="270"/>
                </a:lnTo>
                <a:lnTo>
                  <a:pt x="0" y="280"/>
                </a:lnTo>
                <a:lnTo>
                  <a:pt x="0" y="280"/>
                </a:lnTo>
                <a:lnTo>
                  <a:pt x="12" y="290"/>
                </a:lnTo>
                <a:lnTo>
                  <a:pt x="26" y="302"/>
                </a:lnTo>
                <a:lnTo>
                  <a:pt x="42" y="310"/>
                </a:lnTo>
                <a:lnTo>
                  <a:pt x="60" y="318"/>
                </a:lnTo>
                <a:lnTo>
                  <a:pt x="78" y="324"/>
                </a:lnTo>
                <a:lnTo>
                  <a:pt x="96" y="330"/>
                </a:lnTo>
                <a:lnTo>
                  <a:pt x="116" y="332"/>
                </a:lnTo>
                <a:lnTo>
                  <a:pt x="136" y="334"/>
                </a:lnTo>
                <a:lnTo>
                  <a:pt x="136" y="334"/>
                </a:lnTo>
                <a:lnTo>
                  <a:pt x="156" y="332"/>
                </a:lnTo>
                <a:lnTo>
                  <a:pt x="176" y="326"/>
                </a:lnTo>
                <a:lnTo>
                  <a:pt x="196" y="320"/>
                </a:lnTo>
                <a:lnTo>
                  <a:pt x="214" y="312"/>
                </a:lnTo>
                <a:lnTo>
                  <a:pt x="232" y="302"/>
                </a:lnTo>
                <a:lnTo>
                  <a:pt x="246" y="294"/>
                </a:lnTo>
                <a:lnTo>
                  <a:pt x="262" y="280"/>
                </a:lnTo>
                <a:lnTo>
                  <a:pt x="262" y="280"/>
                </a:lnTo>
                <a:lnTo>
                  <a:pt x="250" y="272"/>
                </a:lnTo>
                <a:lnTo>
                  <a:pt x="236" y="264"/>
                </a:lnTo>
                <a:lnTo>
                  <a:pt x="208" y="252"/>
                </a:lnTo>
                <a:lnTo>
                  <a:pt x="196" y="246"/>
                </a:lnTo>
                <a:lnTo>
                  <a:pt x="184" y="240"/>
                </a:lnTo>
                <a:lnTo>
                  <a:pt x="176" y="234"/>
                </a:lnTo>
                <a:lnTo>
                  <a:pt x="170" y="224"/>
                </a:lnTo>
                <a:lnTo>
                  <a:pt x="170" y="22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142" name="文本框 141"/>
          <p:cNvSpPr txBox="1"/>
          <p:nvPr/>
        </p:nvSpPr>
        <p:spPr>
          <a:xfrm>
            <a:off x="4323318" y="4023598"/>
            <a:ext cx="111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</a:rPr>
              <a:t>对应职能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" name="Freeform 121"/>
          <p:cNvSpPr>
            <a:spLocks/>
          </p:cNvSpPr>
          <p:nvPr/>
        </p:nvSpPr>
        <p:spPr bwMode="auto">
          <a:xfrm>
            <a:off x="6784510" y="3989154"/>
            <a:ext cx="288049" cy="367208"/>
          </a:xfrm>
          <a:custGeom>
            <a:avLst/>
            <a:gdLst/>
            <a:ahLst/>
            <a:cxnLst>
              <a:cxn ang="0">
                <a:pos x="170" y="224"/>
              </a:cxn>
              <a:cxn ang="0">
                <a:pos x="170" y="190"/>
              </a:cxn>
              <a:cxn ang="0">
                <a:pos x="174" y="186"/>
              </a:cxn>
              <a:cxn ang="0">
                <a:pos x="184" y="164"/>
              </a:cxn>
              <a:cxn ang="0">
                <a:pos x="188" y="152"/>
              </a:cxn>
              <a:cxn ang="0">
                <a:pos x="196" y="146"/>
              </a:cxn>
              <a:cxn ang="0">
                <a:pos x="202" y="128"/>
              </a:cxn>
              <a:cxn ang="0">
                <a:pos x="202" y="122"/>
              </a:cxn>
              <a:cxn ang="0">
                <a:pos x="196" y="112"/>
              </a:cxn>
              <a:cxn ang="0">
                <a:pos x="202" y="88"/>
              </a:cxn>
              <a:cxn ang="0">
                <a:pos x="204" y="58"/>
              </a:cxn>
              <a:cxn ang="0">
                <a:pos x="198" y="34"/>
              </a:cxn>
              <a:cxn ang="0">
                <a:pos x="190" y="24"/>
              </a:cxn>
              <a:cxn ang="0">
                <a:pos x="176" y="16"/>
              </a:cxn>
              <a:cxn ang="0">
                <a:pos x="166" y="14"/>
              </a:cxn>
              <a:cxn ang="0">
                <a:pos x="152" y="2"/>
              </a:cxn>
              <a:cxn ang="0">
                <a:pos x="130" y="0"/>
              </a:cxn>
              <a:cxn ang="0">
                <a:pos x="118" y="0"/>
              </a:cxn>
              <a:cxn ang="0">
                <a:pos x="96" y="4"/>
              </a:cxn>
              <a:cxn ang="0">
                <a:pos x="80" y="14"/>
              </a:cxn>
              <a:cxn ang="0">
                <a:pos x="70" y="26"/>
              </a:cxn>
              <a:cxn ang="0">
                <a:pos x="60" y="50"/>
              </a:cxn>
              <a:cxn ang="0">
                <a:pos x="62" y="90"/>
              </a:cxn>
              <a:cxn ang="0">
                <a:pos x="66" y="112"/>
              </a:cxn>
              <a:cxn ang="0">
                <a:pos x="60" y="122"/>
              </a:cxn>
              <a:cxn ang="0">
                <a:pos x="60" y="128"/>
              </a:cxn>
              <a:cxn ang="0">
                <a:pos x="66" y="146"/>
              </a:cxn>
              <a:cxn ang="0">
                <a:pos x="74" y="152"/>
              </a:cxn>
              <a:cxn ang="0">
                <a:pos x="76" y="164"/>
              </a:cxn>
              <a:cxn ang="0">
                <a:pos x="88" y="186"/>
              </a:cxn>
              <a:cxn ang="0">
                <a:pos x="92" y="190"/>
              </a:cxn>
              <a:cxn ang="0">
                <a:pos x="92" y="224"/>
              </a:cxn>
              <a:cxn ang="0">
                <a:pos x="86" y="234"/>
              </a:cxn>
              <a:cxn ang="0">
                <a:pos x="66" y="246"/>
              </a:cxn>
              <a:cxn ang="0">
                <a:pos x="26" y="264"/>
              </a:cxn>
              <a:cxn ang="0">
                <a:pos x="0" y="280"/>
              </a:cxn>
              <a:cxn ang="0">
                <a:pos x="12" y="290"/>
              </a:cxn>
              <a:cxn ang="0">
                <a:pos x="42" y="310"/>
              </a:cxn>
              <a:cxn ang="0">
                <a:pos x="78" y="324"/>
              </a:cxn>
              <a:cxn ang="0">
                <a:pos x="116" y="332"/>
              </a:cxn>
              <a:cxn ang="0">
                <a:pos x="136" y="334"/>
              </a:cxn>
              <a:cxn ang="0">
                <a:pos x="176" y="326"/>
              </a:cxn>
              <a:cxn ang="0">
                <a:pos x="214" y="312"/>
              </a:cxn>
              <a:cxn ang="0">
                <a:pos x="246" y="294"/>
              </a:cxn>
              <a:cxn ang="0">
                <a:pos x="262" y="280"/>
              </a:cxn>
              <a:cxn ang="0">
                <a:pos x="236" y="264"/>
              </a:cxn>
              <a:cxn ang="0">
                <a:pos x="196" y="246"/>
              </a:cxn>
              <a:cxn ang="0">
                <a:pos x="176" y="234"/>
              </a:cxn>
              <a:cxn ang="0">
                <a:pos x="170" y="224"/>
              </a:cxn>
            </a:cxnLst>
            <a:rect l="0" t="0" r="r" b="b"/>
            <a:pathLst>
              <a:path w="262" h="334">
                <a:moveTo>
                  <a:pt x="170" y="224"/>
                </a:moveTo>
                <a:lnTo>
                  <a:pt x="170" y="224"/>
                </a:lnTo>
                <a:lnTo>
                  <a:pt x="170" y="206"/>
                </a:lnTo>
                <a:lnTo>
                  <a:pt x="170" y="190"/>
                </a:lnTo>
                <a:lnTo>
                  <a:pt x="170" y="190"/>
                </a:lnTo>
                <a:lnTo>
                  <a:pt x="174" y="186"/>
                </a:lnTo>
                <a:lnTo>
                  <a:pt x="180" y="176"/>
                </a:lnTo>
                <a:lnTo>
                  <a:pt x="184" y="164"/>
                </a:lnTo>
                <a:lnTo>
                  <a:pt x="188" y="152"/>
                </a:lnTo>
                <a:lnTo>
                  <a:pt x="188" y="152"/>
                </a:lnTo>
                <a:lnTo>
                  <a:pt x="192" y="150"/>
                </a:lnTo>
                <a:lnTo>
                  <a:pt x="196" y="146"/>
                </a:lnTo>
                <a:lnTo>
                  <a:pt x="200" y="140"/>
                </a:lnTo>
                <a:lnTo>
                  <a:pt x="202" y="128"/>
                </a:lnTo>
                <a:lnTo>
                  <a:pt x="202" y="128"/>
                </a:lnTo>
                <a:lnTo>
                  <a:pt x="202" y="122"/>
                </a:lnTo>
                <a:lnTo>
                  <a:pt x="200" y="118"/>
                </a:lnTo>
                <a:lnTo>
                  <a:pt x="196" y="112"/>
                </a:lnTo>
                <a:lnTo>
                  <a:pt x="196" y="112"/>
                </a:lnTo>
                <a:lnTo>
                  <a:pt x="202" y="88"/>
                </a:lnTo>
                <a:lnTo>
                  <a:pt x="204" y="74"/>
                </a:lnTo>
                <a:lnTo>
                  <a:pt x="204" y="58"/>
                </a:lnTo>
                <a:lnTo>
                  <a:pt x="200" y="42"/>
                </a:lnTo>
                <a:lnTo>
                  <a:pt x="198" y="34"/>
                </a:lnTo>
                <a:lnTo>
                  <a:pt x="194" y="28"/>
                </a:lnTo>
                <a:lnTo>
                  <a:pt x="190" y="24"/>
                </a:lnTo>
                <a:lnTo>
                  <a:pt x="184" y="18"/>
                </a:lnTo>
                <a:lnTo>
                  <a:pt x="176" y="16"/>
                </a:lnTo>
                <a:lnTo>
                  <a:pt x="166" y="14"/>
                </a:lnTo>
                <a:lnTo>
                  <a:pt x="166" y="14"/>
                </a:lnTo>
                <a:lnTo>
                  <a:pt x="162" y="8"/>
                </a:lnTo>
                <a:lnTo>
                  <a:pt x="152" y="2"/>
                </a:lnTo>
                <a:lnTo>
                  <a:pt x="142" y="0"/>
                </a:lnTo>
                <a:lnTo>
                  <a:pt x="130" y="0"/>
                </a:lnTo>
                <a:lnTo>
                  <a:pt x="130" y="0"/>
                </a:lnTo>
                <a:lnTo>
                  <a:pt x="118" y="0"/>
                </a:lnTo>
                <a:lnTo>
                  <a:pt x="106" y="2"/>
                </a:lnTo>
                <a:lnTo>
                  <a:pt x="96" y="4"/>
                </a:lnTo>
                <a:lnTo>
                  <a:pt x="88" y="8"/>
                </a:lnTo>
                <a:lnTo>
                  <a:pt x="80" y="14"/>
                </a:lnTo>
                <a:lnTo>
                  <a:pt x="74" y="20"/>
                </a:lnTo>
                <a:lnTo>
                  <a:pt x="70" y="26"/>
                </a:lnTo>
                <a:lnTo>
                  <a:pt x="66" y="34"/>
                </a:lnTo>
                <a:lnTo>
                  <a:pt x="60" y="50"/>
                </a:lnTo>
                <a:lnTo>
                  <a:pt x="60" y="70"/>
                </a:lnTo>
                <a:lnTo>
                  <a:pt x="62" y="90"/>
                </a:lnTo>
                <a:lnTo>
                  <a:pt x="66" y="112"/>
                </a:lnTo>
                <a:lnTo>
                  <a:pt x="66" y="112"/>
                </a:lnTo>
                <a:lnTo>
                  <a:pt x="62" y="118"/>
                </a:lnTo>
                <a:lnTo>
                  <a:pt x="60" y="122"/>
                </a:lnTo>
                <a:lnTo>
                  <a:pt x="60" y="128"/>
                </a:lnTo>
                <a:lnTo>
                  <a:pt x="60" y="128"/>
                </a:lnTo>
                <a:lnTo>
                  <a:pt x="62" y="140"/>
                </a:lnTo>
                <a:lnTo>
                  <a:pt x="66" y="146"/>
                </a:lnTo>
                <a:lnTo>
                  <a:pt x="70" y="150"/>
                </a:lnTo>
                <a:lnTo>
                  <a:pt x="74" y="152"/>
                </a:lnTo>
                <a:lnTo>
                  <a:pt x="74" y="152"/>
                </a:lnTo>
                <a:lnTo>
                  <a:pt x="76" y="164"/>
                </a:lnTo>
                <a:lnTo>
                  <a:pt x="82" y="176"/>
                </a:lnTo>
                <a:lnTo>
                  <a:pt x="88" y="186"/>
                </a:lnTo>
                <a:lnTo>
                  <a:pt x="92" y="190"/>
                </a:lnTo>
                <a:lnTo>
                  <a:pt x="92" y="190"/>
                </a:lnTo>
                <a:lnTo>
                  <a:pt x="92" y="206"/>
                </a:lnTo>
                <a:lnTo>
                  <a:pt x="92" y="224"/>
                </a:lnTo>
                <a:lnTo>
                  <a:pt x="92" y="224"/>
                </a:lnTo>
                <a:lnTo>
                  <a:pt x="86" y="234"/>
                </a:lnTo>
                <a:lnTo>
                  <a:pt x="78" y="240"/>
                </a:lnTo>
                <a:lnTo>
                  <a:pt x="66" y="246"/>
                </a:lnTo>
                <a:lnTo>
                  <a:pt x="54" y="252"/>
                </a:lnTo>
                <a:lnTo>
                  <a:pt x="26" y="264"/>
                </a:lnTo>
                <a:lnTo>
                  <a:pt x="12" y="270"/>
                </a:lnTo>
                <a:lnTo>
                  <a:pt x="0" y="280"/>
                </a:lnTo>
                <a:lnTo>
                  <a:pt x="0" y="280"/>
                </a:lnTo>
                <a:lnTo>
                  <a:pt x="12" y="290"/>
                </a:lnTo>
                <a:lnTo>
                  <a:pt x="26" y="302"/>
                </a:lnTo>
                <a:lnTo>
                  <a:pt x="42" y="310"/>
                </a:lnTo>
                <a:lnTo>
                  <a:pt x="60" y="318"/>
                </a:lnTo>
                <a:lnTo>
                  <a:pt x="78" y="324"/>
                </a:lnTo>
                <a:lnTo>
                  <a:pt x="96" y="330"/>
                </a:lnTo>
                <a:lnTo>
                  <a:pt x="116" y="332"/>
                </a:lnTo>
                <a:lnTo>
                  <a:pt x="136" y="334"/>
                </a:lnTo>
                <a:lnTo>
                  <a:pt x="136" y="334"/>
                </a:lnTo>
                <a:lnTo>
                  <a:pt x="156" y="332"/>
                </a:lnTo>
                <a:lnTo>
                  <a:pt x="176" y="326"/>
                </a:lnTo>
                <a:lnTo>
                  <a:pt x="196" y="320"/>
                </a:lnTo>
                <a:lnTo>
                  <a:pt x="214" y="312"/>
                </a:lnTo>
                <a:lnTo>
                  <a:pt x="232" y="302"/>
                </a:lnTo>
                <a:lnTo>
                  <a:pt x="246" y="294"/>
                </a:lnTo>
                <a:lnTo>
                  <a:pt x="262" y="280"/>
                </a:lnTo>
                <a:lnTo>
                  <a:pt x="262" y="280"/>
                </a:lnTo>
                <a:lnTo>
                  <a:pt x="250" y="272"/>
                </a:lnTo>
                <a:lnTo>
                  <a:pt x="236" y="264"/>
                </a:lnTo>
                <a:lnTo>
                  <a:pt x="208" y="252"/>
                </a:lnTo>
                <a:lnTo>
                  <a:pt x="196" y="246"/>
                </a:lnTo>
                <a:lnTo>
                  <a:pt x="184" y="240"/>
                </a:lnTo>
                <a:lnTo>
                  <a:pt x="176" y="234"/>
                </a:lnTo>
                <a:lnTo>
                  <a:pt x="170" y="224"/>
                </a:lnTo>
                <a:lnTo>
                  <a:pt x="170" y="22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144" name="文本框 143"/>
          <p:cNvSpPr txBox="1"/>
          <p:nvPr/>
        </p:nvSpPr>
        <p:spPr>
          <a:xfrm>
            <a:off x="7072559" y="4023598"/>
            <a:ext cx="111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</a:rPr>
              <a:t>对应职能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5" name="Freeform 121"/>
          <p:cNvSpPr>
            <a:spLocks/>
          </p:cNvSpPr>
          <p:nvPr/>
        </p:nvSpPr>
        <p:spPr bwMode="auto">
          <a:xfrm>
            <a:off x="9429912" y="3989154"/>
            <a:ext cx="288049" cy="367208"/>
          </a:xfrm>
          <a:custGeom>
            <a:avLst/>
            <a:gdLst/>
            <a:ahLst/>
            <a:cxnLst>
              <a:cxn ang="0">
                <a:pos x="170" y="224"/>
              </a:cxn>
              <a:cxn ang="0">
                <a:pos x="170" y="190"/>
              </a:cxn>
              <a:cxn ang="0">
                <a:pos x="174" y="186"/>
              </a:cxn>
              <a:cxn ang="0">
                <a:pos x="184" y="164"/>
              </a:cxn>
              <a:cxn ang="0">
                <a:pos x="188" y="152"/>
              </a:cxn>
              <a:cxn ang="0">
                <a:pos x="196" y="146"/>
              </a:cxn>
              <a:cxn ang="0">
                <a:pos x="202" y="128"/>
              </a:cxn>
              <a:cxn ang="0">
                <a:pos x="202" y="122"/>
              </a:cxn>
              <a:cxn ang="0">
                <a:pos x="196" y="112"/>
              </a:cxn>
              <a:cxn ang="0">
                <a:pos x="202" y="88"/>
              </a:cxn>
              <a:cxn ang="0">
                <a:pos x="204" y="58"/>
              </a:cxn>
              <a:cxn ang="0">
                <a:pos x="198" y="34"/>
              </a:cxn>
              <a:cxn ang="0">
                <a:pos x="190" y="24"/>
              </a:cxn>
              <a:cxn ang="0">
                <a:pos x="176" y="16"/>
              </a:cxn>
              <a:cxn ang="0">
                <a:pos x="166" y="14"/>
              </a:cxn>
              <a:cxn ang="0">
                <a:pos x="152" y="2"/>
              </a:cxn>
              <a:cxn ang="0">
                <a:pos x="130" y="0"/>
              </a:cxn>
              <a:cxn ang="0">
                <a:pos x="118" y="0"/>
              </a:cxn>
              <a:cxn ang="0">
                <a:pos x="96" y="4"/>
              </a:cxn>
              <a:cxn ang="0">
                <a:pos x="80" y="14"/>
              </a:cxn>
              <a:cxn ang="0">
                <a:pos x="70" y="26"/>
              </a:cxn>
              <a:cxn ang="0">
                <a:pos x="60" y="50"/>
              </a:cxn>
              <a:cxn ang="0">
                <a:pos x="62" y="90"/>
              </a:cxn>
              <a:cxn ang="0">
                <a:pos x="66" y="112"/>
              </a:cxn>
              <a:cxn ang="0">
                <a:pos x="60" y="122"/>
              </a:cxn>
              <a:cxn ang="0">
                <a:pos x="60" y="128"/>
              </a:cxn>
              <a:cxn ang="0">
                <a:pos x="66" y="146"/>
              </a:cxn>
              <a:cxn ang="0">
                <a:pos x="74" y="152"/>
              </a:cxn>
              <a:cxn ang="0">
                <a:pos x="76" y="164"/>
              </a:cxn>
              <a:cxn ang="0">
                <a:pos x="88" y="186"/>
              </a:cxn>
              <a:cxn ang="0">
                <a:pos x="92" y="190"/>
              </a:cxn>
              <a:cxn ang="0">
                <a:pos x="92" y="224"/>
              </a:cxn>
              <a:cxn ang="0">
                <a:pos x="86" y="234"/>
              </a:cxn>
              <a:cxn ang="0">
                <a:pos x="66" y="246"/>
              </a:cxn>
              <a:cxn ang="0">
                <a:pos x="26" y="264"/>
              </a:cxn>
              <a:cxn ang="0">
                <a:pos x="0" y="280"/>
              </a:cxn>
              <a:cxn ang="0">
                <a:pos x="12" y="290"/>
              </a:cxn>
              <a:cxn ang="0">
                <a:pos x="42" y="310"/>
              </a:cxn>
              <a:cxn ang="0">
                <a:pos x="78" y="324"/>
              </a:cxn>
              <a:cxn ang="0">
                <a:pos x="116" y="332"/>
              </a:cxn>
              <a:cxn ang="0">
                <a:pos x="136" y="334"/>
              </a:cxn>
              <a:cxn ang="0">
                <a:pos x="176" y="326"/>
              </a:cxn>
              <a:cxn ang="0">
                <a:pos x="214" y="312"/>
              </a:cxn>
              <a:cxn ang="0">
                <a:pos x="246" y="294"/>
              </a:cxn>
              <a:cxn ang="0">
                <a:pos x="262" y="280"/>
              </a:cxn>
              <a:cxn ang="0">
                <a:pos x="236" y="264"/>
              </a:cxn>
              <a:cxn ang="0">
                <a:pos x="196" y="246"/>
              </a:cxn>
              <a:cxn ang="0">
                <a:pos x="176" y="234"/>
              </a:cxn>
              <a:cxn ang="0">
                <a:pos x="170" y="224"/>
              </a:cxn>
            </a:cxnLst>
            <a:rect l="0" t="0" r="r" b="b"/>
            <a:pathLst>
              <a:path w="262" h="334">
                <a:moveTo>
                  <a:pt x="170" y="224"/>
                </a:moveTo>
                <a:lnTo>
                  <a:pt x="170" y="224"/>
                </a:lnTo>
                <a:lnTo>
                  <a:pt x="170" y="206"/>
                </a:lnTo>
                <a:lnTo>
                  <a:pt x="170" y="190"/>
                </a:lnTo>
                <a:lnTo>
                  <a:pt x="170" y="190"/>
                </a:lnTo>
                <a:lnTo>
                  <a:pt x="174" y="186"/>
                </a:lnTo>
                <a:lnTo>
                  <a:pt x="180" y="176"/>
                </a:lnTo>
                <a:lnTo>
                  <a:pt x="184" y="164"/>
                </a:lnTo>
                <a:lnTo>
                  <a:pt x="188" y="152"/>
                </a:lnTo>
                <a:lnTo>
                  <a:pt x="188" y="152"/>
                </a:lnTo>
                <a:lnTo>
                  <a:pt x="192" y="150"/>
                </a:lnTo>
                <a:lnTo>
                  <a:pt x="196" y="146"/>
                </a:lnTo>
                <a:lnTo>
                  <a:pt x="200" y="140"/>
                </a:lnTo>
                <a:lnTo>
                  <a:pt x="202" y="128"/>
                </a:lnTo>
                <a:lnTo>
                  <a:pt x="202" y="128"/>
                </a:lnTo>
                <a:lnTo>
                  <a:pt x="202" y="122"/>
                </a:lnTo>
                <a:lnTo>
                  <a:pt x="200" y="118"/>
                </a:lnTo>
                <a:lnTo>
                  <a:pt x="196" y="112"/>
                </a:lnTo>
                <a:lnTo>
                  <a:pt x="196" y="112"/>
                </a:lnTo>
                <a:lnTo>
                  <a:pt x="202" y="88"/>
                </a:lnTo>
                <a:lnTo>
                  <a:pt x="204" y="74"/>
                </a:lnTo>
                <a:lnTo>
                  <a:pt x="204" y="58"/>
                </a:lnTo>
                <a:lnTo>
                  <a:pt x="200" y="42"/>
                </a:lnTo>
                <a:lnTo>
                  <a:pt x="198" y="34"/>
                </a:lnTo>
                <a:lnTo>
                  <a:pt x="194" y="28"/>
                </a:lnTo>
                <a:lnTo>
                  <a:pt x="190" y="24"/>
                </a:lnTo>
                <a:lnTo>
                  <a:pt x="184" y="18"/>
                </a:lnTo>
                <a:lnTo>
                  <a:pt x="176" y="16"/>
                </a:lnTo>
                <a:lnTo>
                  <a:pt x="166" y="14"/>
                </a:lnTo>
                <a:lnTo>
                  <a:pt x="166" y="14"/>
                </a:lnTo>
                <a:lnTo>
                  <a:pt x="162" y="8"/>
                </a:lnTo>
                <a:lnTo>
                  <a:pt x="152" y="2"/>
                </a:lnTo>
                <a:lnTo>
                  <a:pt x="142" y="0"/>
                </a:lnTo>
                <a:lnTo>
                  <a:pt x="130" y="0"/>
                </a:lnTo>
                <a:lnTo>
                  <a:pt x="130" y="0"/>
                </a:lnTo>
                <a:lnTo>
                  <a:pt x="118" y="0"/>
                </a:lnTo>
                <a:lnTo>
                  <a:pt x="106" y="2"/>
                </a:lnTo>
                <a:lnTo>
                  <a:pt x="96" y="4"/>
                </a:lnTo>
                <a:lnTo>
                  <a:pt x="88" y="8"/>
                </a:lnTo>
                <a:lnTo>
                  <a:pt x="80" y="14"/>
                </a:lnTo>
                <a:lnTo>
                  <a:pt x="74" y="20"/>
                </a:lnTo>
                <a:lnTo>
                  <a:pt x="70" y="26"/>
                </a:lnTo>
                <a:lnTo>
                  <a:pt x="66" y="34"/>
                </a:lnTo>
                <a:lnTo>
                  <a:pt x="60" y="50"/>
                </a:lnTo>
                <a:lnTo>
                  <a:pt x="60" y="70"/>
                </a:lnTo>
                <a:lnTo>
                  <a:pt x="62" y="90"/>
                </a:lnTo>
                <a:lnTo>
                  <a:pt x="66" y="112"/>
                </a:lnTo>
                <a:lnTo>
                  <a:pt x="66" y="112"/>
                </a:lnTo>
                <a:lnTo>
                  <a:pt x="62" y="118"/>
                </a:lnTo>
                <a:lnTo>
                  <a:pt x="60" y="122"/>
                </a:lnTo>
                <a:lnTo>
                  <a:pt x="60" y="128"/>
                </a:lnTo>
                <a:lnTo>
                  <a:pt x="60" y="128"/>
                </a:lnTo>
                <a:lnTo>
                  <a:pt x="62" y="140"/>
                </a:lnTo>
                <a:lnTo>
                  <a:pt x="66" y="146"/>
                </a:lnTo>
                <a:lnTo>
                  <a:pt x="70" y="150"/>
                </a:lnTo>
                <a:lnTo>
                  <a:pt x="74" y="152"/>
                </a:lnTo>
                <a:lnTo>
                  <a:pt x="74" y="152"/>
                </a:lnTo>
                <a:lnTo>
                  <a:pt x="76" y="164"/>
                </a:lnTo>
                <a:lnTo>
                  <a:pt x="82" y="176"/>
                </a:lnTo>
                <a:lnTo>
                  <a:pt x="88" y="186"/>
                </a:lnTo>
                <a:lnTo>
                  <a:pt x="92" y="190"/>
                </a:lnTo>
                <a:lnTo>
                  <a:pt x="92" y="190"/>
                </a:lnTo>
                <a:lnTo>
                  <a:pt x="92" y="206"/>
                </a:lnTo>
                <a:lnTo>
                  <a:pt x="92" y="224"/>
                </a:lnTo>
                <a:lnTo>
                  <a:pt x="92" y="224"/>
                </a:lnTo>
                <a:lnTo>
                  <a:pt x="86" y="234"/>
                </a:lnTo>
                <a:lnTo>
                  <a:pt x="78" y="240"/>
                </a:lnTo>
                <a:lnTo>
                  <a:pt x="66" y="246"/>
                </a:lnTo>
                <a:lnTo>
                  <a:pt x="54" y="252"/>
                </a:lnTo>
                <a:lnTo>
                  <a:pt x="26" y="264"/>
                </a:lnTo>
                <a:lnTo>
                  <a:pt x="12" y="270"/>
                </a:lnTo>
                <a:lnTo>
                  <a:pt x="0" y="280"/>
                </a:lnTo>
                <a:lnTo>
                  <a:pt x="0" y="280"/>
                </a:lnTo>
                <a:lnTo>
                  <a:pt x="12" y="290"/>
                </a:lnTo>
                <a:lnTo>
                  <a:pt x="26" y="302"/>
                </a:lnTo>
                <a:lnTo>
                  <a:pt x="42" y="310"/>
                </a:lnTo>
                <a:lnTo>
                  <a:pt x="60" y="318"/>
                </a:lnTo>
                <a:lnTo>
                  <a:pt x="78" y="324"/>
                </a:lnTo>
                <a:lnTo>
                  <a:pt x="96" y="330"/>
                </a:lnTo>
                <a:lnTo>
                  <a:pt x="116" y="332"/>
                </a:lnTo>
                <a:lnTo>
                  <a:pt x="136" y="334"/>
                </a:lnTo>
                <a:lnTo>
                  <a:pt x="136" y="334"/>
                </a:lnTo>
                <a:lnTo>
                  <a:pt x="156" y="332"/>
                </a:lnTo>
                <a:lnTo>
                  <a:pt x="176" y="326"/>
                </a:lnTo>
                <a:lnTo>
                  <a:pt x="196" y="320"/>
                </a:lnTo>
                <a:lnTo>
                  <a:pt x="214" y="312"/>
                </a:lnTo>
                <a:lnTo>
                  <a:pt x="232" y="302"/>
                </a:lnTo>
                <a:lnTo>
                  <a:pt x="246" y="294"/>
                </a:lnTo>
                <a:lnTo>
                  <a:pt x="262" y="280"/>
                </a:lnTo>
                <a:lnTo>
                  <a:pt x="262" y="280"/>
                </a:lnTo>
                <a:lnTo>
                  <a:pt x="250" y="272"/>
                </a:lnTo>
                <a:lnTo>
                  <a:pt x="236" y="264"/>
                </a:lnTo>
                <a:lnTo>
                  <a:pt x="208" y="252"/>
                </a:lnTo>
                <a:lnTo>
                  <a:pt x="196" y="246"/>
                </a:lnTo>
                <a:lnTo>
                  <a:pt x="184" y="240"/>
                </a:lnTo>
                <a:lnTo>
                  <a:pt x="176" y="234"/>
                </a:lnTo>
                <a:lnTo>
                  <a:pt x="170" y="224"/>
                </a:lnTo>
                <a:lnTo>
                  <a:pt x="170" y="22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146" name="文本框 145"/>
          <p:cNvSpPr txBox="1"/>
          <p:nvPr/>
        </p:nvSpPr>
        <p:spPr>
          <a:xfrm>
            <a:off x="9717961" y="4023598"/>
            <a:ext cx="111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</a:rPr>
              <a:t>对应职能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781989" y="5218127"/>
            <a:ext cx="7920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10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</a:rPr>
              <a:t>SKILL 01</a:t>
            </a:r>
          </a:p>
        </p:txBody>
      </p:sp>
      <p:sp>
        <p:nvSpPr>
          <p:cNvPr id="148" name="矩形 147"/>
          <p:cNvSpPr/>
          <p:nvPr/>
        </p:nvSpPr>
        <p:spPr>
          <a:xfrm>
            <a:off x="781989" y="5557736"/>
            <a:ext cx="7920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10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</a:rPr>
              <a:t>SKILL 02</a:t>
            </a:r>
          </a:p>
        </p:txBody>
      </p:sp>
      <p:sp>
        <p:nvSpPr>
          <p:cNvPr id="149" name="矩形 148"/>
          <p:cNvSpPr/>
          <p:nvPr/>
        </p:nvSpPr>
        <p:spPr>
          <a:xfrm>
            <a:off x="781989" y="5906115"/>
            <a:ext cx="7920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10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</a:rPr>
              <a:t>SKILL 03</a:t>
            </a:r>
          </a:p>
        </p:txBody>
      </p:sp>
      <p:cxnSp>
        <p:nvCxnSpPr>
          <p:cNvPr id="150" name="直接连接符 60"/>
          <p:cNvCxnSpPr/>
          <p:nvPr/>
        </p:nvCxnSpPr>
        <p:spPr>
          <a:xfrm>
            <a:off x="1574078" y="5345593"/>
            <a:ext cx="1455416" cy="0"/>
          </a:xfrm>
          <a:prstGeom prst="line">
            <a:avLst/>
          </a:prstGeom>
          <a:ln w="571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61"/>
          <p:cNvCxnSpPr/>
          <p:nvPr/>
        </p:nvCxnSpPr>
        <p:spPr>
          <a:xfrm>
            <a:off x="1574078" y="5343797"/>
            <a:ext cx="1164333" cy="0"/>
          </a:xfrm>
          <a:prstGeom prst="line">
            <a:avLst/>
          </a:prstGeom>
          <a:ln w="57150" cap="rnd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62"/>
          <p:cNvCxnSpPr/>
          <p:nvPr/>
        </p:nvCxnSpPr>
        <p:spPr>
          <a:xfrm>
            <a:off x="1574078" y="5685202"/>
            <a:ext cx="1455416" cy="0"/>
          </a:xfrm>
          <a:prstGeom prst="line">
            <a:avLst/>
          </a:prstGeom>
          <a:ln w="571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63"/>
          <p:cNvCxnSpPr/>
          <p:nvPr/>
        </p:nvCxnSpPr>
        <p:spPr>
          <a:xfrm>
            <a:off x="1574078" y="5683406"/>
            <a:ext cx="1299124" cy="0"/>
          </a:xfrm>
          <a:prstGeom prst="line">
            <a:avLst/>
          </a:prstGeom>
          <a:ln w="57150" cap="rnd">
            <a:solidFill>
              <a:schemeClr val="accent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64"/>
          <p:cNvCxnSpPr/>
          <p:nvPr/>
        </p:nvCxnSpPr>
        <p:spPr>
          <a:xfrm>
            <a:off x="1574078" y="6033581"/>
            <a:ext cx="1455416" cy="0"/>
          </a:xfrm>
          <a:prstGeom prst="line">
            <a:avLst/>
          </a:prstGeom>
          <a:ln w="571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65"/>
          <p:cNvCxnSpPr/>
          <p:nvPr/>
        </p:nvCxnSpPr>
        <p:spPr>
          <a:xfrm>
            <a:off x="1574078" y="6031785"/>
            <a:ext cx="984972" cy="0"/>
          </a:xfrm>
          <a:prstGeom prst="line">
            <a:avLst/>
          </a:prstGeom>
          <a:ln w="57150" cap="rnd">
            <a:solidFill>
              <a:schemeClr val="tx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3511150" y="5218127"/>
            <a:ext cx="7920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10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</a:rPr>
              <a:t>SKILL 01</a:t>
            </a:r>
          </a:p>
        </p:txBody>
      </p:sp>
      <p:sp>
        <p:nvSpPr>
          <p:cNvPr id="157" name="矩形 156"/>
          <p:cNvSpPr/>
          <p:nvPr/>
        </p:nvSpPr>
        <p:spPr>
          <a:xfrm>
            <a:off x="3511150" y="5557736"/>
            <a:ext cx="7920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10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</a:rPr>
              <a:t>SKILL 02</a:t>
            </a:r>
          </a:p>
        </p:txBody>
      </p:sp>
      <p:sp>
        <p:nvSpPr>
          <p:cNvPr id="158" name="矩形 157"/>
          <p:cNvSpPr/>
          <p:nvPr/>
        </p:nvSpPr>
        <p:spPr>
          <a:xfrm>
            <a:off x="3511150" y="5906115"/>
            <a:ext cx="7920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10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</a:rPr>
              <a:t>SKILL 03</a:t>
            </a:r>
          </a:p>
        </p:txBody>
      </p:sp>
      <p:cxnSp>
        <p:nvCxnSpPr>
          <p:cNvPr id="159" name="直接连接符 60"/>
          <p:cNvCxnSpPr/>
          <p:nvPr/>
        </p:nvCxnSpPr>
        <p:spPr>
          <a:xfrm>
            <a:off x="4303239" y="5345593"/>
            <a:ext cx="1455416" cy="0"/>
          </a:xfrm>
          <a:prstGeom prst="line">
            <a:avLst/>
          </a:prstGeom>
          <a:ln w="571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61"/>
          <p:cNvCxnSpPr/>
          <p:nvPr/>
        </p:nvCxnSpPr>
        <p:spPr>
          <a:xfrm>
            <a:off x="4303239" y="5343797"/>
            <a:ext cx="1164333" cy="0"/>
          </a:xfrm>
          <a:prstGeom prst="line">
            <a:avLst/>
          </a:prstGeom>
          <a:ln w="57150" cap="rnd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62"/>
          <p:cNvCxnSpPr/>
          <p:nvPr/>
        </p:nvCxnSpPr>
        <p:spPr>
          <a:xfrm>
            <a:off x="4303239" y="5685202"/>
            <a:ext cx="1455416" cy="0"/>
          </a:xfrm>
          <a:prstGeom prst="line">
            <a:avLst/>
          </a:prstGeom>
          <a:ln w="571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63"/>
          <p:cNvCxnSpPr/>
          <p:nvPr/>
        </p:nvCxnSpPr>
        <p:spPr>
          <a:xfrm>
            <a:off x="4303239" y="5683406"/>
            <a:ext cx="1299124" cy="0"/>
          </a:xfrm>
          <a:prstGeom prst="line">
            <a:avLst/>
          </a:prstGeom>
          <a:ln w="57150" cap="rnd">
            <a:solidFill>
              <a:schemeClr val="accent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64"/>
          <p:cNvCxnSpPr/>
          <p:nvPr/>
        </p:nvCxnSpPr>
        <p:spPr>
          <a:xfrm>
            <a:off x="4303239" y="6033581"/>
            <a:ext cx="1455416" cy="0"/>
          </a:xfrm>
          <a:prstGeom prst="line">
            <a:avLst/>
          </a:prstGeom>
          <a:ln w="571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65"/>
          <p:cNvCxnSpPr/>
          <p:nvPr/>
        </p:nvCxnSpPr>
        <p:spPr>
          <a:xfrm>
            <a:off x="4303239" y="6031785"/>
            <a:ext cx="984972" cy="0"/>
          </a:xfrm>
          <a:prstGeom prst="line">
            <a:avLst/>
          </a:prstGeom>
          <a:ln w="57150" cap="rnd">
            <a:solidFill>
              <a:schemeClr val="tx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6234456" y="5218127"/>
            <a:ext cx="7920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10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</a:rPr>
              <a:t>SKILL 01</a:t>
            </a:r>
          </a:p>
        </p:txBody>
      </p:sp>
      <p:sp>
        <p:nvSpPr>
          <p:cNvPr id="166" name="矩形 165"/>
          <p:cNvSpPr/>
          <p:nvPr/>
        </p:nvSpPr>
        <p:spPr>
          <a:xfrm>
            <a:off x="6234456" y="5557736"/>
            <a:ext cx="7920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10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</a:rPr>
              <a:t>SKILL 02</a:t>
            </a:r>
          </a:p>
        </p:txBody>
      </p:sp>
      <p:sp>
        <p:nvSpPr>
          <p:cNvPr id="167" name="矩形 166"/>
          <p:cNvSpPr/>
          <p:nvPr/>
        </p:nvSpPr>
        <p:spPr>
          <a:xfrm>
            <a:off x="6234456" y="5906115"/>
            <a:ext cx="7920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10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</a:rPr>
              <a:t>SKILL 03</a:t>
            </a:r>
          </a:p>
        </p:txBody>
      </p:sp>
      <p:cxnSp>
        <p:nvCxnSpPr>
          <p:cNvPr id="168" name="直接连接符 60"/>
          <p:cNvCxnSpPr/>
          <p:nvPr/>
        </p:nvCxnSpPr>
        <p:spPr>
          <a:xfrm>
            <a:off x="7026545" y="5345593"/>
            <a:ext cx="1455416" cy="0"/>
          </a:xfrm>
          <a:prstGeom prst="line">
            <a:avLst/>
          </a:prstGeom>
          <a:ln w="571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61"/>
          <p:cNvCxnSpPr/>
          <p:nvPr/>
        </p:nvCxnSpPr>
        <p:spPr>
          <a:xfrm>
            <a:off x="7026545" y="5343797"/>
            <a:ext cx="1164333" cy="0"/>
          </a:xfrm>
          <a:prstGeom prst="line">
            <a:avLst/>
          </a:prstGeom>
          <a:ln w="57150" cap="rnd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62"/>
          <p:cNvCxnSpPr/>
          <p:nvPr/>
        </p:nvCxnSpPr>
        <p:spPr>
          <a:xfrm>
            <a:off x="7026545" y="5685202"/>
            <a:ext cx="1455416" cy="0"/>
          </a:xfrm>
          <a:prstGeom prst="line">
            <a:avLst/>
          </a:prstGeom>
          <a:ln w="571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63"/>
          <p:cNvCxnSpPr/>
          <p:nvPr/>
        </p:nvCxnSpPr>
        <p:spPr>
          <a:xfrm>
            <a:off x="7026545" y="5683406"/>
            <a:ext cx="1299124" cy="0"/>
          </a:xfrm>
          <a:prstGeom prst="line">
            <a:avLst/>
          </a:prstGeom>
          <a:ln w="57150" cap="rnd">
            <a:solidFill>
              <a:schemeClr val="accent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64"/>
          <p:cNvCxnSpPr/>
          <p:nvPr/>
        </p:nvCxnSpPr>
        <p:spPr>
          <a:xfrm>
            <a:off x="7026545" y="6033581"/>
            <a:ext cx="1455416" cy="0"/>
          </a:xfrm>
          <a:prstGeom prst="line">
            <a:avLst/>
          </a:prstGeom>
          <a:ln w="571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65"/>
          <p:cNvCxnSpPr/>
          <p:nvPr/>
        </p:nvCxnSpPr>
        <p:spPr>
          <a:xfrm>
            <a:off x="7026545" y="6031785"/>
            <a:ext cx="984972" cy="0"/>
          </a:xfrm>
          <a:prstGeom prst="line">
            <a:avLst/>
          </a:prstGeom>
          <a:ln w="57150" cap="rnd">
            <a:solidFill>
              <a:schemeClr val="tx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8925872" y="5218127"/>
            <a:ext cx="7920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10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</a:rPr>
              <a:t>SKILL 01</a:t>
            </a:r>
          </a:p>
        </p:txBody>
      </p:sp>
      <p:sp>
        <p:nvSpPr>
          <p:cNvPr id="175" name="矩形 174"/>
          <p:cNvSpPr/>
          <p:nvPr/>
        </p:nvSpPr>
        <p:spPr>
          <a:xfrm>
            <a:off x="8925872" y="5557736"/>
            <a:ext cx="7920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10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</a:rPr>
              <a:t>SKILL 02</a:t>
            </a:r>
          </a:p>
        </p:txBody>
      </p:sp>
      <p:sp>
        <p:nvSpPr>
          <p:cNvPr id="176" name="矩形 175"/>
          <p:cNvSpPr/>
          <p:nvPr/>
        </p:nvSpPr>
        <p:spPr>
          <a:xfrm>
            <a:off x="8925872" y="5906115"/>
            <a:ext cx="7920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10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</a:rPr>
              <a:t>SKILL 03</a:t>
            </a:r>
          </a:p>
        </p:txBody>
      </p:sp>
      <p:cxnSp>
        <p:nvCxnSpPr>
          <p:cNvPr id="177" name="直接连接符 60"/>
          <p:cNvCxnSpPr/>
          <p:nvPr/>
        </p:nvCxnSpPr>
        <p:spPr>
          <a:xfrm>
            <a:off x="9717961" y="5345593"/>
            <a:ext cx="1455416" cy="0"/>
          </a:xfrm>
          <a:prstGeom prst="line">
            <a:avLst/>
          </a:prstGeom>
          <a:ln w="571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61"/>
          <p:cNvCxnSpPr/>
          <p:nvPr/>
        </p:nvCxnSpPr>
        <p:spPr>
          <a:xfrm>
            <a:off x="9717961" y="5343797"/>
            <a:ext cx="1164333" cy="0"/>
          </a:xfrm>
          <a:prstGeom prst="line">
            <a:avLst/>
          </a:prstGeom>
          <a:ln w="57150" cap="rnd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62"/>
          <p:cNvCxnSpPr/>
          <p:nvPr/>
        </p:nvCxnSpPr>
        <p:spPr>
          <a:xfrm>
            <a:off x="9717961" y="5685202"/>
            <a:ext cx="1455416" cy="0"/>
          </a:xfrm>
          <a:prstGeom prst="line">
            <a:avLst/>
          </a:prstGeom>
          <a:ln w="571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63"/>
          <p:cNvCxnSpPr/>
          <p:nvPr/>
        </p:nvCxnSpPr>
        <p:spPr>
          <a:xfrm>
            <a:off x="9717961" y="5683406"/>
            <a:ext cx="1299124" cy="0"/>
          </a:xfrm>
          <a:prstGeom prst="line">
            <a:avLst/>
          </a:prstGeom>
          <a:ln w="57150" cap="rnd">
            <a:solidFill>
              <a:schemeClr val="accent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64"/>
          <p:cNvCxnSpPr/>
          <p:nvPr/>
        </p:nvCxnSpPr>
        <p:spPr>
          <a:xfrm>
            <a:off x="9717961" y="6033581"/>
            <a:ext cx="1455416" cy="0"/>
          </a:xfrm>
          <a:prstGeom prst="line">
            <a:avLst/>
          </a:prstGeom>
          <a:ln w="571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65"/>
          <p:cNvCxnSpPr/>
          <p:nvPr/>
        </p:nvCxnSpPr>
        <p:spPr>
          <a:xfrm>
            <a:off x="9717961" y="6031785"/>
            <a:ext cx="984972" cy="0"/>
          </a:xfrm>
          <a:prstGeom prst="line">
            <a:avLst/>
          </a:prstGeom>
          <a:ln w="57150" cap="rnd">
            <a:solidFill>
              <a:schemeClr val="tx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26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图片 19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7187"/>
          <a:stretch/>
        </p:blipFill>
        <p:spPr>
          <a:xfrm>
            <a:off x="0" y="0"/>
            <a:ext cx="12192000" cy="428625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TEAM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CONCEPT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团队理念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2689" y="319437"/>
            <a:ext cx="518861" cy="1152452"/>
            <a:chOff x="8582019" y="872689"/>
            <a:chExt cx="1765051" cy="3920387"/>
          </a:xfrm>
        </p:grpSpPr>
        <p:sp>
          <p:nvSpPr>
            <p:cNvPr id="5" name="等腰三角形 4"/>
            <p:cNvSpPr/>
            <p:nvPr/>
          </p:nvSpPr>
          <p:spPr>
            <a:xfrm rot="19791212">
              <a:off x="8582019" y="164426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8928055" y="125881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9290101" y="1266622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809046">
              <a:off x="9614698" y="872689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9614698" y="16767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9451344" y="217474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9614698" y="2499297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9451344" y="2997274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9614698" y="332649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451344" y="3824468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9614698" y="4161721"/>
              <a:ext cx="732372" cy="631355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5" name="直接连接符 23"/>
          <p:cNvCxnSpPr/>
          <p:nvPr/>
        </p:nvCxnSpPr>
        <p:spPr>
          <a:xfrm>
            <a:off x="7168780" y="2926080"/>
            <a:ext cx="704850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4"/>
          <p:cNvCxnSpPr/>
          <p:nvPr/>
        </p:nvCxnSpPr>
        <p:spPr>
          <a:xfrm>
            <a:off x="4019279" y="2926080"/>
            <a:ext cx="704850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组合 26"/>
          <p:cNvGrpSpPr/>
          <p:nvPr/>
        </p:nvGrpSpPr>
        <p:grpSpPr>
          <a:xfrm>
            <a:off x="5054886" y="1832611"/>
            <a:ext cx="1885293" cy="2186940"/>
            <a:chOff x="4858406" y="2099311"/>
            <a:chExt cx="1885293" cy="2186940"/>
          </a:xfrm>
        </p:grpSpPr>
        <p:sp>
          <p:nvSpPr>
            <p:cNvPr id="228" name="六边形 227"/>
            <p:cNvSpPr/>
            <p:nvPr/>
          </p:nvSpPr>
          <p:spPr>
            <a:xfrm rot="5400000">
              <a:off x="4707583" y="2250134"/>
              <a:ext cx="2186940" cy="1885293"/>
            </a:xfrm>
            <a:prstGeom prst="hexagon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5376693" y="2931170"/>
              <a:ext cx="9669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TEXT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0" name="组合 38"/>
          <p:cNvGrpSpPr/>
          <p:nvPr/>
        </p:nvGrpSpPr>
        <p:grpSpPr>
          <a:xfrm>
            <a:off x="8056330" y="2165323"/>
            <a:ext cx="1311650" cy="1521514"/>
            <a:chOff x="7859850" y="2336773"/>
            <a:chExt cx="1311650" cy="1521514"/>
          </a:xfrm>
        </p:grpSpPr>
        <p:grpSp>
          <p:nvGrpSpPr>
            <p:cNvPr id="231" name="组合 33"/>
            <p:cNvGrpSpPr/>
            <p:nvPr/>
          </p:nvGrpSpPr>
          <p:grpSpPr>
            <a:xfrm>
              <a:off x="7935312" y="2423924"/>
              <a:ext cx="1161391" cy="1347214"/>
              <a:chOff x="7935312" y="2519174"/>
              <a:chExt cx="1161391" cy="1347214"/>
            </a:xfrm>
          </p:grpSpPr>
          <p:sp>
            <p:nvSpPr>
              <p:cNvPr id="233" name="六边形 232"/>
              <p:cNvSpPr/>
              <p:nvPr/>
            </p:nvSpPr>
            <p:spPr>
              <a:xfrm rot="5400000">
                <a:off x="7842401" y="2612085"/>
                <a:ext cx="1347214" cy="1161391"/>
              </a:xfrm>
              <a:prstGeom prst="hexag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4" name="文本框 233"/>
              <p:cNvSpPr txBox="1"/>
              <p:nvPr/>
            </p:nvSpPr>
            <p:spPr>
              <a:xfrm>
                <a:off x="8060771" y="2931170"/>
                <a:ext cx="9669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TEXT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32" name="六边形 231"/>
            <p:cNvSpPr/>
            <p:nvPr/>
          </p:nvSpPr>
          <p:spPr>
            <a:xfrm rot="5400000">
              <a:off x="7754918" y="2441705"/>
              <a:ext cx="1521514" cy="1311650"/>
            </a:xfrm>
            <a:prstGeom prst="hexagon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5" name="组合 40"/>
          <p:cNvGrpSpPr/>
          <p:nvPr/>
        </p:nvGrpSpPr>
        <p:grpSpPr>
          <a:xfrm>
            <a:off x="2508349" y="2165323"/>
            <a:ext cx="1311650" cy="1521514"/>
            <a:chOff x="2411885" y="2336773"/>
            <a:chExt cx="1311650" cy="1521514"/>
          </a:xfrm>
        </p:grpSpPr>
        <p:grpSp>
          <p:nvGrpSpPr>
            <p:cNvPr id="236" name="组合 32"/>
            <p:cNvGrpSpPr/>
            <p:nvPr/>
          </p:nvGrpSpPr>
          <p:grpSpPr>
            <a:xfrm>
              <a:off x="2505402" y="2423925"/>
              <a:ext cx="1161391" cy="1347214"/>
              <a:chOff x="2505402" y="2519175"/>
              <a:chExt cx="1161391" cy="1347214"/>
            </a:xfrm>
          </p:grpSpPr>
          <p:sp>
            <p:nvSpPr>
              <p:cNvPr id="238" name="六边形 237"/>
              <p:cNvSpPr/>
              <p:nvPr/>
            </p:nvSpPr>
            <p:spPr>
              <a:xfrm rot="5400000">
                <a:off x="2412491" y="2612086"/>
                <a:ext cx="1347214" cy="1161391"/>
              </a:xfrm>
              <a:prstGeom prst="hexag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9" name="文本框 238"/>
              <p:cNvSpPr txBox="1"/>
              <p:nvPr/>
            </p:nvSpPr>
            <p:spPr>
              <a:xfrm>
                <a:off x="2609506" y="2931170"/>
                <a:ext cx="9669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TEXT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37" name="六边形 236"/>
            <p:cNvSpPr/>
            <p:nvPr/>
          </p:nvSpPr>
          <p:spPr>
            <a:xfrm rot="5400000">
              <a:off x="2306953" y="2441705"/>
              <a:ext cx="1521514" cy="1311650"/>
            </a:xfrm>
            <a:prstGeom prst="hexagon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0" name="文本框 239"/>
          <p:cNvSpPr txBox="1"/>
          <p:nvPr/>
        </p:nvSpPr>
        <p:spPr>
          <a:xfrm>
            <a:off x="2231524" y="4585912"/>
            <a:ext cx="8617211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点击此处添加文本内容，如关键词、部分简单介绍等。点击此处添加文本内容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点击此处添加文本内容，如关键词、部分简单介绍等。点击此处添加文本内容，点击此处添加文本内容，如关键词、部分简单介绍等。点击此处添加文本内容，点击此处添加文本内容，如关键词、部分简单介绍等。点击此处添加文本内容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1" name="组合 58"/>
          <p:cNvGrpSpPr/>
          <p:nvPr/>
        </p:nvGrpSpPr>
        <p:grpSpPr>
          <a:xfrm>
            <a:off x="801789" y="3793649"/>
            <a:ext cx="1079196" cy="1079196"/>
            <a:chOff x="801789" y="3793649"/>
            <a:chExt cx="1079196" cy="1079196"/>
          </a:xfrm>
        </p:grpSpPr>
        <p:sp>
          <p:nvSpPr>
            <p:cNvPr id="242" name="椭圆 241"/>
            <p:cNvSpPr/>
            <p:nvPr/>
          </p:nvSpPr>
          <p:spPr>
            <a:xfrm>
              <a:off x="801789" y="3793649"/>
              <a:ext cx="1079196" cy="107919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3" name="组 7"/>
            <p:cNvGrpSpPr/>
            <p:nvPr/>
          </p:nvGrpSpPr>
          <p:grpSpPr>
            <a:xfrm>
              <a:off x="1007894" y="3943464"/>
              <a:ext cx="666985" cy="779565"/>
              <a:chOff x="4333875" y="882650"/>
              <a:chExt cx="996950" cy="1165225"/>
            </a:xfrm>
            <a:solidFill>
              <a:schemeClr val="bg1"/>
            </a:solidFill>
          </p:grpSpPr>
          <p:sp>
            <p:nvSpPr>
              <p:cNvPr id="244" name="Freeform 67"/>
              <p:cNvSpPr>
                <a:spLocks/>
              </p:cNvSpPr>
              <p:nvPr/>
            </p:nvSpPr>
            <p:spPr bwMode="auto">
              <a:xfrm>
                <a:off x="4724400" y="1838325"/>
                <a:ext cx="219075" cy="41275"/>
              </a:xfrm>
              <a:custGeom>
                <a:avLst/>
                <a:gdLst/>
                <a:ahLst/>
                <a:cxnLst>
                  <a:cxn ang="0">
                    <a:pos x="138" y="14"/>
                  </a:cxn>
                  <a:cxn ang="0">
                    <a:pos x="138" y="14"/>
                  </a:cxn>
                  <a:cxn ang="0">
                    <a:pos x="136" y="18"/>
                  </a:cxn>
                  <a:cxn ang="0">
                    <a:pos x="134" y="22"/>
                  </a:cxn>
                  <a:cxn ang="0">
                    <a:pos x="130" y="26"/>
                  </a:cxn>
                  <a:cxn ang="0">
                    <a:pos x="126" y="26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6" y="26"/>
                  </a:cxn>
                  <a:cxn ang="0">
                    <a:pos x="2" y="22"/>
                  </a:cxn>
                  <a:cxn ang="0">
                    <a:pos x="0" y="1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8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126" y="0"/>
                  </a:cxn>
                  <a:cxn ang="0">
                    <a:pos x="126" y="0"/>
                  </a:cxn>
                  <a:cxn ang="0">
                    <a:pos x="130" y="2"/>
                  </a:cxn>
                  <a:cxn ang="0">
                    <a:pos x="134" y="4"/>
                  </a:cxn>
                  <a:cxn ang="0">
                    <a:pos x="136" y="8"/>
                  </a:cxn>
                  <a:cxn ang="0">
                    <a:pos x="138" y="14"/>
                  </a:cxn>
                  <a:cxn ang="0">
                    <a:pos x="138" y="14"/>
                  </a:cxn>
                </a:cxnLst>
                <a:rect l="0" t="0" r="r" b="b"/>
                <a:pathLst>
                  <a:path w="138" h="26">
                    <a:moveTo>
                      <a:pt x="138" y="14"/>
                    </a:moveTo>
                    <a:lnTo>
                      <a:pt x="138" y="14"/>
                    </a:lnTo>
                    <a:lnTo>
                      <a:pt x="136" y="18"/>
                    </a:lnTo>
                    <a:lnTo>
                      <a:pt x="134" y="22"/>
                    </a:lnTo>
                    <a:lnTo>
                      <a:pt x="130" y="26"/>
                    </a:lnTo>
                    <a:lnTo>
                      <a:pt x="126" y="26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6" y="26"/>
                    </a:lnTo>
                    <a:lnTo>
                      <a:pt x="2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30" y="2"/>
                    </a:lnTo>
                    <a:lnTo>
                      <a:pt x="134" y="4"/>
                    </a:lnTo>
                    <a:lnTo>
                      <a:pt x="136" y="8"/>
                    </a:lnTo>
                    <a:lnTo>
                      <a:pt x="138" y="14"/>
                    </a:lnTo>
                    <a:lnTo>
                      <a:pt x="138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45" name="Freeform 68"/>
              <p:cNvSpPr>
                <a:spLocks/>
              </p:cNvSpPr>
              <p:nvPr/>
            </p:nvSpPr>
            <p:spPr bwMode="auto">
              <a:xfrm>
                <a:off x="4724400" y="1898650"/>
                <a:ext cx="219075" cy="41275"/>
              </a:xfrm>
              <a:custGeom>
                <a:avLst/>
                <a:gdLst/>
                <a:ahLst/>
                <a:cxnLst>
                  <a:cxn ang="0">
                    <a:pos x="138" y="14"/>
                  </a:cxn>
                  <a:cxn ang="0">
                    <a:pos x="138" y="14"/>
                  </a:cxn>
                  <a:cxn ang="0">
                    <a:pos x="136" y="18"/>
                  </a:cxn>
                  <a:cxn ang="0">
                    <a:pos x="134" y="22"/>
                  </a:cxn>
                  <a:cxn ang="0">
                    <a:pos x="130" y="24"/>
                  </a:cxn>
                  <a:cxn ang="0">
                    <a:pos x="126" y="26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6" y="24"/>
                  </a:cxn>
                  <a:cxn ang="0">
                    <a:pos x="2" y="22"/>
                  </a:cxn>
                  <a:cxn ang="0">
                    <a:pos x="0" y="1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8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126" y="0"/>
                  </a:cxn>
                  <a:cxn ang="0">
                    <a:pos x="126" y="0"/>
                  </a:cxn>
                  <a:cxn ang="0">
                    <a:pos x="130" y="2"/>
                  </a:cxn>
                  <a:cxn ang="0">
                    <a:pos x="134" y="4"/>
                  </a:cxn>
                  <a:cxn ang="0">
                    <a:pos x="136" y="8"/>
                  </a:cxn>
                  <a:cxn ang="0">
                    <a:pos x="138" y="14"/>
                  </a:cxn>
                  <a:cxn ang="0">
                    <a:pos x="138" y="14"/>
                  </a:cxn>
                </a:cxnLst>
                <a:rect l="0" t="0" r="r" b="b"/>
                <a:pathLst>
                  <a:path w="138" h="26">
                    <a:moveTo>
                      <a:pt x="138" y="14"/>
                    </a:moveTo>
                    <a:lnTo>
                      <a:pt x="138" y="14"/>
                    </a:lnTo>
                    <a:lnTo>
                      <a:pt x="136" y="18"/>
                    </a:lnTo>
                    <a:lnTo>
                      <a:pt x="134" y="22"/>
                    </a:lnTo>
                    <a:lnTo>
                      <a:pt x="130" y="24"/>
                    </a:lnTo>
                    <a:lnTo>
                      <a:pt x="126" y="26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2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30" y="2"/>
                    </a:lnTo>
                    <a:lnTo>
                      <a:pt x="134" y="4"/>
                    </a:lnTo>
                    <a:lnTo>
                      <a:pt x="136" y="8"/>
                    </a:lnTo>
                    <a:lnTo>
                      <a:pt x="138" y="14"/>
                    </a:lnTo>
                    <a:lnTo>
                      <a:pt x="138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46" name="Freeform 69"/>
              <p:cNvSpPr>
                <a:spLocks/>
              </p:cNvSpPr>
              <p:nvPr/>
            </p:nvSpPr>
            <p:spPr bwMode="auto">
              <a:xfrm>
                <a:off x="4724400" y="1958975"/>
                <a:ext cx="219075" cy="41275"/>
              </a:xfrm>
              <a:custGeom>
                <a:avLst/>
                <a:gdLst/>
                <a:ahLst/>
                <a:cxnLst>
                  <a:cxn ang="0">
                    <a:pos x="138" y="12"/>
                  </a:cxn>
                  <a:cxn ang="0">
                    <a:pos x="138" y="12"/>
                  </a:cxn>
                  <a:cxn ang="0">
                    <a:pos x="136" y="18"/>
                  </a:cxn>
                  <a:cxn ang="0">
                    <a:pos x="134" y="22"/>
                  </a:cxn>
                  <a:cxn ang="0">
                    <a:pos x="130" y="24"/>
                  </a:cxn>
                  <a:cxn ang="0">
                    <a:pos x="126" y="26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6" y="24"/>
                  </a:cxn>
                  <a:cxn ang="0">
                    <a:pos x="2" y="22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8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126" y="0"/>
                  </a:cxn>
                  <a:cxn ang="0">
                    <a:pos x="126" y="0"/>
                  </a:cxn>
                  <a:cxn ang="0">
                    <a:pos x="130" y="2"/>
                  </a:cxn>
                  <a:cxn ang="0">
                    <a:pos x="134" y="4"/>
                  </a:cxn>
                  <a:cxn ang="0">
                    <a:pos x="136" y="8"/>
                  </a:cxn>
                  <a:cxn ang="0">
                    <a:pos x="138" y="12"/>
                  </a:cxn>
                  <a:cxn ang="0">
                    <a:pos x="138" y="12"/>
                  </a:cxn>
                </a:cxnLst>
                <a:rect l="0" t="0" r="r" b="b"/>
                <a:pathLst>
                  <a:path w="138" h="26">
                    <a:moveTo>
                      <a:pt x="138" y="12"/>
                    </a:moveTo>
                    <a:lnTo>
                      <a:pt x="138" y="12"/>
                    </a:lnTo>
                    <a:lnTo>
                      <a:pt x="136" y="18"/>
                    </a:lnTo>
                    <a:lnTo>
                      <a:pt x="134" y="22"/>
                    </a:lnTo>
                    <a:lnTo>
                      <a:pt x="130" y="24"/>
                    </a:lnTo>
                    <a:lnTo>
                      <a:pt x="126" y="26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2" y="22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30" y="2"/>
                    </a:lnTo>
                    <a:lnTo>
                      <a:pt x="134" y="4"/>
                    </a:lnTo>
                    <a:lnTo>
                      <a:pt x="136" y="8"/>
                    </a:lnTo>
                    <a:lnTo>
                      <a:pt x="138" y="12"/>
                    </a:lnTo>
                    <a:lnTo>
                      <a:pt x="13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47" name="Freeform 70"/>
              <p:cNvSpPr>
                <a:spLocks/>
              </p:cNvSpPr>
              <p:nvPr/>
            </p:nvSpPr>
            <p:spPr bwMode="auto">
              <a:xfrm>
                <a:off x="4772025" y="2019300"/>
                <a:ext cx="120650" cy="28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8" y="18"/>
                  </a:cxn>
                  <a:cxn ang="0">
                    <a:pos x="58" y="18"/>
                  </a:cxn>
                  <a:cxn ang="0">
                    <a:pos x="58" y="18"/>
                  </a:cxn>
                  <a:cxn ang="0">
                    <a:pos x="66" y="18"/>
                  </a:cxn>
                  <a:cxn ang="0">
                    <a:pos x="70" y="16"/>
                  </a:cxn>
                  <a:cxn ang="0">
                    <a:pos x="74" y="12"/>
                  </a:cxn>
                  <a:cxn ang="0">
                    <a:pos x="76" y="6"/>
                  </a:cxn>
                  <a:cxn ang="0">
                    <a:pos x="76" y="0"/>
                  </a:cxn>
                  <a:cxn ang="0">
                    <a:pos x="0" y="0"/>
                  </a:cxn>
                </a:cxnLst>
                <a:rect l="0" t="0" r="r" b="b"/>
                <a:pathLst>
                  <a:path w="76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8" y="18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6" y="18"/>
                    </a:lnTo>
                    <a:lnTo>
                      <a:pt x="70" y="16"/>
                    </a:lnTo>
                    <a:lnTo>
                      <a:pt x="74" y="12"/>
                    </a:lnTo>
                    <a:lnTo>
                      <a:pt x="76" y="6"/>
                    </a:ln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48" name="Freeform 71"/>
              <p:cNvSpPr>
                <a:spLocks noEditPoints="1"/>
              </p:cNvSpPr>
              <p:nvPr/>
            </p:nvSpPr>
            <p:spPr bwMode="auto">
              <a:xfrm>
                <a:off x="4514850" y="1063625"/>
                <a:ext cx="635000" cy="755650"/>
              </a:xfrm>
              <a:custGeom>
                <a:avLst/>
                <a:gdLst/>
                <a:ahLst/>
                <a:cxnLst>
                  <a:cxn ang="0">
                    <a:pos x="342" y="58"/>
                  </a:cxn>
                  <a:cxn ang="0">
                    <a:pos x="312" y="34"/>
                  </a:cxn>
                  <a:cxn ang="0">
                    <a:pos x="278" y="16"/>
                  </a:cxn>
                  <a:cxn ang="0">
                    <a:pos x="240" y="4"/>
                  </a:cxn>
                  <a:cxn ang="0">
                    <a:pos x="200" y="0"/>
                  </a:cxn>
                  <a:cxn ang="0">
                    <a:pos x="180" y="0"/>
                  </a:cxn>
                  <a:cxn ang="0">
                    <a:pos x="140" y="8"/>
                  </a:cxn>
                  <a:cxn ang="0">
                    <a:pos x="104" y="24"/>
                  </a:cxn>
                  <a:cxn ang="0">
                    <a:pos x="72" y="46"/>
                  </a:cxn>
                  <a:cxn ang="0">
                    <a:pos x="58" y="58"/>
                  </a:cxn>
                  <a:cxn ang="0">
                    <a:pos x="34" y="88"/>
                  </a:cxn>
                  <a:cxn ang="0">
                    <a:pos x="16" y="122"/>
                  </a:cxn>
                  <a:cxn ang="0">
                    <a:pos x="4" y="160"/>
                  </a:cxn>
                  <a:cxn ang="0">
                    <a:pos x="0" y="200"/>
                  </a:cxn>
                  <a:cxn ang="0">
                    <a:pos x="0" y="214"/>
                  </a:cxn>
                  <a:cxn ang="0">
                    <a:pos x="10" y="254"/>
                  </a:cxn>
                  <a:cxn ang="0">
                    <a:pos x="34" y="306"/>
                  </a:cxn>
                  <a:cxn ang="0">
                    <a:pos x="66" y="354"/>
                  </a:cxn>
                  <a:cxn ang="0">
                    <a:pos x="100" y="402"/>
                  </a:cxn>
                  <a:cxn ang="0">
                    <a:pos x="124" y="444"/>
                  </a:cxn>
                  <a:cxn ang="0">
                    <a:pos x="138" y="470"/>
                  </a:cxn>
                  <a:cxn ang="0">
                    <a:pos x="142" y="474"/>
                  </a:cxn>
                  <a:cxn ang="0">
                    <a:pos x="150" y="476"/>
                  </a:cxn>
                  <a:cxn ang="0">
                    <a:pos x="250" y="476"/>
                  </a:cxn>
                  <a:cxn ang="0">
                    <a:pos x="258" y="474"/>
                  </a:cxn>
                  <a:cxn ang="0">
                    <a:pos x="262" y="470"/>
                  </a:cxn>
                  <a:cxn ang="0">
                    <a:pos x="276" y="444"/>
                  </a:cxn>
                  <a:cxn ang="0">
                    <a:pos x="300" y="402"/>
                  </a:cxn>
                  <a:cxn ang="0">
                    <a:pos x="334" y="354"/>
                  </a:cxn>
                  <a:cxn ang="0">
                    <a:pos x="366" y="306"/>
                  </a:cxn>
                  <a:cxn ang="0">
                    <a:pos x="392" y="254"/>
                  </a:cxn>
                  <a:cxn ang="0">
                    <a:pos x="400" y="214"/>
                  </a:cxn>
                  <a:cxn ang="0">
                    <a:pos x="400" y="200"/>
                  </a:cxn>
                  <a:cxn ang="0">
                    <a:pos x="396" y="160"/>
                  </a:cxn>
                  <a:cxn ang="0">
                    <a:pos x="386" y="122"/>
                  </a:cxn>
                  <a:cxn ang="0">
                    <a:pos x="366" y="88"/>
                  </a:cxn>
                  <a:cxn ang="0">
                    <a:pos x="342" y="58"/>
                  </a:cxn>
                  <a:cxn ang="0">
                    <a:pos x="200" y="38"/>
                  </a:cxn>
                  <a:cxn ang="0">
                    <a:pos x="220" y="40"/>
                  </a:cxn>
                  <a:cxn ang="0">
                    <a:pos x="254" y="50"/>
                  </a:cxn>
                  <a:cxn ang="0">
                    <a:pos x="282" y="62"/>
                  </a:cxn>
                  <a:cxn ang="0">
                    <a:pos x="314" y="88"/>
                  </a:cxn>
                  <a:cxn ang="0">
                    <a:pos x="322" y="98"/>
                  </a:cxn>
                  <a:cxn ang="0">
                    <a:pos x="338" y="120"/>
                  </a:cxn>
                  <a:cxn ang="0">
                    <a:pos x="352" y="150"/>
                  </a:cxn>
                  <a:cxn ang="0">
                    <a:pos x="360" y="182"/>
                  </a:cxn>
                  <a:cxn ang="0">
                    <a:pos x="364" y="200"/>
                  </a:cxn>
                  <a:cxn ang="0">
                    <a:pos x="346" y="164"/>
                  </a:cxn>
                  <a:cxn ang="0">
                    <a:pos x="314" y="116"/>
                  </a:cxn>
                  <a:cxn ang="0">
                    <a:pos x="300" y="100"/>
                  </a:cxn>
                  <a:cxn ang="0">
                    <a:pos x="270" y="76"/>
                  </a:cxn>
                  <a:cxn ang="0">
                    <a:pos x="210" y="42"/>
                  </a:cxn>
                  <a:cxn ang="0">
                    <a:pos x="200" y="38"/>
                  </a:cxn>
                </a:cxnLst>
                <a:rect l="0" t="0" r="r" b="b"/>
                <a:pathLst>
                  <a:path w="400" h="476">
                    <a:moveTo>
                      <a:pt x="342" y="58"/>
                    </a:moveTo>
                    <a:lnTo>
                      <a:pt x="342" y="58"/>
                    </a:lnTo>
                    <a:lnTo>
                      <a:pt x="328" y="46"/>
                    </a:lnTo>
                    <a:lnTo>
                      <a:pt x="312" y="34"/>
                    </a:lnTo>
                    <a:lnTo>
                      <a:pt x="296" y="24"/>
                    </a:lnTo>
                    <a:lnTo>
                      <a:pt x="278" y="16"/>
                    </a:lnTo>
                    <a:lnTo>
                      <a:pt x="260" y="8"/>
                    </a:lnTo>
                    <a:lnTo>
                      <a:pt x="240" y="4"/>
                    </a:lnTo>
                    <a:lnTo>
                      <a:pt x="220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0" y="0"/>
                    </a:lnTo>
                    <a:lnTo>
                      <a:pt x="160" y="4"/>
                    </a:lnTo>
                    <a:lnTo>
                      <a:pt x="140" y="8"/>
                    </a:lnTo>
                    <a:lnTo>
                      <a:pt x="122" y="16"/>
                    </a:lnTo>
                    <a:lnTo>
                      <a:pt x="104" y="24"/>
                    </a:lnTo>
                    <a:lnTo>
                      <a:pt x="88" y="34"/>
                    </a:lnTo>
                    <a:lnTo>
                      <a:pt x="72" y="46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46" y="72"/>
                    </a:lnTo>
                    <a:lnTo>
                      <a:pt x="34" y="88"/>
                    </a:lnTo>
                    <a:lnTo>
                      <a:pt x="24" y="104"/>
                    </a:lnTo>
                    <a:lnTo>
                      <a:pt x="16" y="122"/>
                    </a:lnTo>
                    <a:lnTo>
                      <a:pt x="8" y="140"/>
                    </a:lnTo>
                    <a:lnTo>
                      <a:pt x="4" y="160"/>
                    </a:lnTo>
                    <a:lnTo>
                      <a:pt x="0" y="18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0" y="214"/>
                    </a:lnTo>
                    <a:lnTo>
                      <a:pt x="2" y="228"/>
                    </a:lnTo>
                    <a:lnTo>
                      <a:pt x="10" y="254"/>
                    </a:lnTo>
                    <a:lnTo>
                      <a:pt x="20" y="280"/>
                    </a:lnTo>
                    <a:lnTo>
                      <a:pt x="34" y="306"/>
                    </a:lnTo>
                    <a:lnTo>
                      <a:pt x="50" y="330"/>
                    </a:lnTo>
                    <a:lnTo>
                      <a:pt x="66" y="354"/>
                    </a:lnTo>
                    <a:lnTo>
                      <a:pt x="100" y="402"/>
                    </a:lnTo>
                    <a:lnTo>
                      <a:pt x="100" y="402"/>
                    </a:lnTo>
                    <a:lnTo>
                      <a:pt x="114" y="424"/>
                    </a:lnTo>
                    <a:lnTo>
                      <a:pt x="124" y="444"/>
                    </a:lnTo>
                    <a:lnTo>
                      <a:pt x="132" y="462"/>
                    </a:lnTo>
                    <a:lnTo>
                      <a:pt x="138" y="470"/>
                    </a:lnTo>
                    <a:lnTo>
                      <a:pt x="138" y="470"/>
                    </a:lnTo>
                    <a:lnTo>
                      <a:pt x="142" y="474"/>
                    </a:lnTo>
                    <a:lnTo>
                      <a:pt x="146" y="476"/>
                    </a:lnTo>
                    <a:lnTo>
                      <a:pt x="150" y="476"/>
                    </a:lnTo>
                    <a:lnTo>
                      <a:pt x="250" y="476"/>
                    </a:lnTo>
                    <a:lnTo>
                      <a:pt x="250" y="476"/>
                    </a:lnTo>
                    <a:lnTo>
                      <a:pt x="254" y="476"/>
                    </a:lnTo>
                    <a:lnTo>
                      <a:pt x="258" y="474"/>
                    </a:lnTo>
                    <a:lnTo>
                      <a:pt x="262" y="470"/>
                    </a:lnTo>
                    <a:lnTo>
                      <a:pt x="262" y="470"/>
                    </a:lnTo>
                    <a:lnTo>
                      <a:pt x="268" y="462"/>
                    </a:lnTo>
                    <a:lnTo>
                      <a:pt x="276" y="444"/>
                    </a:lnTo>
                    <a:lnTo>
                      <a:pt x="286" y="424"/>
                    </a:lnTo>
                    <a:lnTo>
                      <a:pt x="300" y="402"/>
                    </a:lnTo>
                    <a:lnTo>
                      <a:pt x="300" y="402"/>
                    </a:lnTo>
                    <a:lnTo>
                      <a:pt x="334" y="354"/>
                    </a:lnTo>
                    <a:lnTo>
                      <a:pt x="350" y="330"/>
                    </a:lnTo>
                    <a:lnTo>
                      <a:pt x="366" y="306"/>
                    </a:lnTo>
                    <a:lnTo>
                      <a:pt x="380" y="280"/>
                    </a:lnTo>
                    <a:lnTo>
                      <a:pt x="392" y="254"/>
                    </a:lnTo>
                    <a:lnTo>
                      <a:pt x="398" y="228"/>
                    </a:lnTo>
                    <a:lnTo>
                      <a:pt x="400" y="214"/>
                    </a:lnTo>
                    <a:lnTo>
                      <a:pt x="400" y="200"/>
                    </a:lnTo>
                    <a:lnTo>
                      <a:pt x="400" y="200"/>
                    </a:lnTo>
                    <a:lnTo>
                      <a:pt x="400" y="180"/>
                    </a:lnTo>
                    <a:lnTo>
                      <a:pt x="396" y="160"/>
                    </a:lnTo>
                    <a:lnTo>
                      <a:pt x="392" y="140"/>
                    </a:lnTo>
                    <a:lnTo>
                      <a:pt x="386" y="122"/>
                    </a:lnTo>
                    <a:lnTo>
                      <a:pt x="376" y="104"/>
                    </a:lnTo>
                    <a:lnTo>
                      <a:pt x="366" y="88"/>
                    </a:lnTo>
                    <a:lnTo>
                      <a:pt x="356" y="72"/>
                    </a:lnTo>
                    <a:lnTo>
                      <a:pt x="342" y="58"/>
                    </a:lnTo>
                    <a:lnTo>
                      <a:pt x="342" y="58"/>
                    </a:lnTo>
                    <a:close/>
                    <a:moveTo>
                      <a:pt x="200" y="38"/>
                    </a:moveTo>
                    <a:lnTo>
                      <a:pt x="200" y="38"/>
                    </a:lnTo>
                    <a:lnTo>
                      <a:pt x="220" y="40"/>
                    </a:lnTo>
                    <a:lnTo>
                      <a:pt x="238" y="44"/>
                    </a:lnTo>
                    <a:lnTo>
                      <a:pt x="254" y="50"/>
                    </a:lnTo>
                    <a:lnTo>
                      <a:pt x="268" y="56"/>
                    </a:lnTo>
                    <a:lnTo>
                      <a:pt x="282" y="62"/>
                    </a:lnTo>
                    <a:lnTo>
                      <a:pt x="292" y="70"/>
                    </a:lnTo>
                    <a:lnTo>
                      <a:pt x="314" y="88"/>
                    </a:lnTo>
                    <a:lnTo>
                      <a:pt x="314" y="88"/>
                    </a:lnTo>
                    <a:lnTo>
                      <a:pt x="322" y="98"/>
                    </a:lnTo>
                    <a:lnTo>
                      <a:pt x="330" y="108"/>
                    </a:lnTo>
                    <a:lnTo>
                      <a:pt x="338" y="120"/>
                    </a:lnTo>
                    <a:lnTo>
                      <a:pt x="346" y="134"/>
                    </a:lnTo>
                    <a:lnTo>
                      <a:pt x="352" y="150"/>
                    </a:lnTo>
                    <a:lnTo>
                      <a:pt x="356" y="166"/>
                    </a:lnTo>
                    <a:lnTo>
                      <a:pt x="360" y="182"/>
                    </a:lnTo>
                    <a:lnTo>
                      <a:pt x="364" y="200"/>
                    </a:lnTo>
                    <a:lnTo>
                      <a:pt x="364" y="200"/>
                    </a:lnTo>
                    <a:lnTo>
                      <a:pt x="358" y="190"/>
                    </a:lnTo>
                    <a:lnTo>
                      <a:pt x="346" y="164"/>
                    </a:lnTo>
                    <a:lnTo>
                      <a:pt x="326" y="132"/>
                    </a:lnTo>
                    <a:lnTo>
                      <a:pt x="314" y="116"/>
                    </a:lnTo>
                    <a:lnTo>
                      <a:pt x="300" y="100"/>
                    </a:lnTo>
                    <a:lnTo>
                      <a:pt x="300" y="100"/>
                    </a:lnTo>
                    <a:lnTo>
                      <a:pt x="286" y="88"/>
                    </a:lnTo>
                    <a:lnTo>
                      <a:pt x="270" y="76"/>
                    </a:lnTo>
                    <a:lnTo>
                      <a:pt x="238" y="56"/>
                    </a:lnTo>
                    <a:lnTo>
                      <a:pt x="210" y="42"/>
                    </a:lnTo>
                    <a:lnTo>
                      <a:pt x="200" y="38"/>
                    </a:lnTo>
                    <a:lnTo>
                      <a:pt x="200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49" name="Freeform 72"/>
              <p:cNvSpPr>
                <a:spLocks/>
              </p:cNvSpPr>
              <p:nvPr/>
            </p:nvSpPr>
            <p:spPr bwMode="auto">
              <a:xfrm>
                <a:off x="4810125" y="882650"/>
                <a:ext cx="41275" cy="1206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38"/>
                  </a:cxn>
                  <a:cxn ang="0">
                    <a:pos x="0" y="64"/>
                  </a:cxn>
                  <a:cxn ang="0">
                    <a:pos x="0" y="64"/>
                  </a:cxn>
                  <a:cxn ang="0">
                    <a:pos x="2" y="68"/>
                  </a:cxn>
                  <a:cxn ang="0">
                    <a:pos x="4" y="72"/>
                  </a:cxn>
                  <a:cxn ang="0">
                    <a:pos x="8" y="74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18" y="74"/>
                  </a:cxn>
                  <a:cxn ang="0">
                    <a:pos x="22" y="72"/>
                  </a:cxn>
                  <a:cxn ang="0">
                    <a:pos x="26" y="68"/>
                  </a:cxn>
                  <a:cxn ang="0">
                    <a:pos x="26" y="64"/>
                  </a:cxn>
                  <a:cxn ang="0">
                    <a:pos x="26" y="38"/>
                  </a:cxn>
                  <a:cxn ang="0">
                    <a:pos x="26" y="12"/>
                  </a:cxn>
                  <a:cxn ang="0">
                    <a:pos x="26" y="12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6" h="76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38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2" y="68"/>
                    </a:lnTo>
                    <a:lnTo>
                      <a:pt x="4" y="72"/>
                    </a:lnTo>
                    <a:lnTo>
                      <a:pt x="8" y="74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18" y="74"/>
                    </a:lnTo>
                    <a:lnTo>
                      <a:pt x="22" y="72"/>
                    </a:lnTo>
                    <a:lnTo>
                      <a:pt x="26" y="68"/>
                    </a:lnTo>
                    <a:lnTo>
                      <a:pt x="26" y="64"/>
                    </a:lnTo>
                    <a:lnTo>
                      <a:pt x="26" y="38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50" name="Freeform 73"/>
              <p:cNvSpPr>
                <a:spLocks/>
              </p:cNvSpPr>
              <p:nvPr/>
            </p:nvSpPr>
            <p:spPr bwMode="auto">
              <a:xfrm>
                <a:off x="5010150" y="946150"/>
                <a:ext cx="79375" cy="107950"/>
              </a:xfrm>
              <a:custGeom>
                <a:avLst/>
                <a:gdLst/>
                <a:ahLst/>
                <a:cxnLst>
                  <a:cxn ang="0">
                    <a:pos x="44" y="2"/>
                  </a:cxn>
                  <a:cxn ang="0">
                    <a:pos x="44" y="2"/>
                  </a:cxn>
                  <a:cxn ang="0">
                    <a:pos x="40" y="0"/>
                  </a:cxn>
                  <a:cxn ang="0">
                    <a:pos x="34" y="0"/>
                  </a:cxn>
                  <a:cxn ang="0">
                    <a:pos x="30" y="2"/>
                  </a:cxn>
                  <a:cxn ang="0">
                    <a:pos x="28" y="6"/>
                  </a:cxn>
                  <a:cxn ang="0">
                    <a:pos x="14" y="28"/>
                  </a:cxn>
                  <a:cxn ang="0">
                    <a:pos x="2" y="50"/>
                  </a:cxn>
                  <a:cxn ang="0">
                    <a:pos x="2" y="50"/>
                  </a:cxn>
                  <a:cxn ang="0">
                    <a:pos x="0" y="56"/>
                  </a:cxn>
                  <a:cxn ang="0">
                    <a:pos x="0" y="60"/>
                  </a:cxn>
                  <a:cxn ang="0">
                    <a:pos x="2" y="64"/>
                  </a:cxn>
                  <a:cxn ang="0">
                    <a:pos x="6" y="68"/>
                  </a:cxn>
                  <a:cxn ang="0">
                    <a:pos x="6" y="68"/>
                  </a:cxn>
                  <a:cxn ang="0">
                    <a:pos x="12" y="68"/>
                  </a:cxn>
                  <a:cxn ang="0">
                    <a:pos x="16" y="68"/>
                  </a:cxn>
                  <a:cxn ang="0">
                    <a:pos x="20" y="66"/>
                  </a:cxn>
                  <a:cxn ang="0">
                    <a:pos x="24" y="64"/>
                  </a:cxn>
                  <a:cxn ang="0">
                    <a:pos x="36" y="40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50" y="14"/>
                  </a:cxn>
                  <a:cxn ang="0">
                    <a:pos x="50" y="10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44" y="2"/>
                  </a:cxn>
                </a:cxnLst>
                <a:rect l="0" t="0" r="r" b="b"/>
                <a:pathLst>
                  <a:path w="50" h="68">
                    <a:moveTo>
                      <a:pt x="44" y="2"/>
                    </a:moveTo>
                    <a:lnTo>
                      <a:pt x="44" y="2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30" y="2"/>
                    </a:lnTo>
                    <a:lnTo>
                      <a:pt x="28" y="6"/>
                    </a:lnTo>
                    <a:lnTo>
                      <a:pt x="14" y="28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2" y="64"/>
                    </a:lnTo>
                    <a:lnTo>
                      <a:pt x="6" y="68"/>
                    </a:lnTo>
                    <a:lnTo>
                      <a:pt x="6" y="68"/>
                    </a:lnTo>
                    <a:lnTo>
                      <a:pt x="12" y="68"/>
                    </a:lnTo>
                    <a:lnTo>
                      <a:pt x="16" y="68"/>
                    </a:lnTo>
                    <a:lnTo>
                      <a:pt x="20" y="66"/>
                    </a:lnTo>
                    <a:lnTo>
                      <a:pt x="24" y="64"/>
                    </a:lnTo>
                    <a:lnTo>
                      <a:pt x="36" y="40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50" y="14"/>
                    </a:lnTo>
                    <a:lnTo>
                      <a:pt x="50" y="10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4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51" name="Freeform 74"/>
              <p:cNvSpPr>
                <a:spLocks/>
              </p:cNvSpPr>
              <p:nvPr/>
            </p:nvSpPr>
            <p:spPr bwMode="auto">
              <a:xfrm>
                <a:off x="5156200" y="1120775"/>
                <a:ext cx="107950" cy="79375"/>
              </a:xfrm>
              <a:custGeom>
                <a:avLst/>
                <a:gdLst/>
                <a:ahLst/>
                <a:cxnLst>
                  <a:cxn ang="0">
                    <a:pos x="68" y="6"/>
                  </a:cxn>
                  <a:cxn ang="0">
                    <a:pos x="68" y="6"/>
                  </a:cxn>
                  <a:cxn ang="0">
                    <a:pos x="64" y="2"/>
                  </a:cxn>
                  <a:cxn ang="0">
                    <a:pos x="60" y="0"/>
                  </a:cxn>
                  <a:cxn ang="0">
                    <a:pos x="56" y="0"/>
                  </a:cxn>
                  <a:cxn ang="0">
                    <a:pos x="50" y="2"/>
                  </a:cxn>
                  <a:cxn ang="0">
                    <a:pos x="28" y="14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2" y="30"/>
                  </a:cxn>
                  <a:cxn ang="0">
                    <a:pos x="0" y="36"/>
                  </a:cxn>
                  <a:cxn ang="0">
                    <a:pos x="0" y="40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48"/>
                  </a:cxn>
                  <a:cxn ang="0">
                    <a:pos x="10" y="50"/>
                  </a:cxn>
                  <a:cxn ang="0">
                    <a:pos x="14" y="50"/>
                  </a:cxn>
                  <a:cxn ang="0">
                    <a:pos x="18" y="50"/>
                  </a:cxn>
                  <a:cxn ang="0">
                    <a:pos x="40" y="36"/>
                  </a:cxn>
                  <a:cxn ang="0">
                    <a:pos x="64" y="24"/>
                  </a:cxn>
                  <a:cxn ang="0">
                    <a:pos x="64" y="24"/>
                  </a:cxn>
                  <a:cxn ang="0">
                    <a:pos x="66" y="20"/>
                  </a:cxn>
                  <a:cxn ang="0">
                    <a:pos x="68" y="16"/>
                  </a:cxn>
                  <a:cxn ang="0">
                    <a:pos x="68" y="12"/>
                  </a:cxn>
                  <a:cxn ang="0">
                    <a:pos x="68" y="6"/>
                  </a:cxn>
                  <a:cxn ang="0">
                    <a:pos x="68" y="6"/>
                  </a:cxn>
                </a:cxnLst>
                <a:rect l="0" t="0" r="r" b="b"/>
                <a:pathLst>
                  <a:path w="68" h="50">
                    <a:moveTo>
                      <a:pt x="68" y="6"/>
                    </a:moveTo>
                    <a:lnTo>
                      <a:pt x="68" y="6"/>
                    </a:lnTo>
                    <a:lnTo>
                      <a:pt x="64" y="2"/>
                    </a:lnTo>
                    <a:lnTo>
                      <a:pt x="60" y="0"/>
                    </a:lnTo>
                    <a:lnTo>
                      <a:pt x="56" y="0"/>
                    </a:lnTo>
                    <a:lnTo>
                      <a:pt x="50" y="2"/>
                    </a:lnTo>
                    <a:lnTo>
                      <a:pt x="28" y="14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48"/>
                    </a:lnTo>
                    <a:lnTo>
                      <a:pt x="10" y="50"/>
                    </a:lnTo>
                    <a:lnTo>
                      <a:pt x="14" y="50"/>
                    </a:lnTo>
                    <a:lnTo>
                      <a:pt x="18" y="50"/>
                    </a:lnTo>
                    <a:lnTo>
                      <a:pt x="40" y="36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66" y="20"/>
                    </a:lnTo>
                    <a:lnTo>
                      <a:pt x="68" y="16"/>
                    </a:lnTo>
                    <a:lnTo>
                      <a:pt x="68" y="12"/>
                    </a:lnTo>
                    <a:lnTo>
                      <a:pt x="68" y="6"/>
                    </a:lnTo>
                    <a:lnTo>
                      <a:pt x="6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52" name="Freeform 75"/>
              <p:cNvSpPr>
                <a:spLocks/>
              </p:cNvSpPr>
              <p:nvPr/>
            </p:nvSpPr>
            <p:spPr bwMode="auto">
              <a:xfrm>
                <a:off x="5210175" y="1362075"/>
                <a:ext cx="120650" cy="3810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38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38" y="24"/>
                  </a:cxn>
                  <a:cxn ang="0">
                    <a:pos x="64" y="24"/>
                  </a:cxn>
                  <a:cxn ang="0">
                    <a:pos x="64" y="24"/>
                  </a:cxn>
                  <a:cxn ang="0">
                    <a:pos x="68" y="24"/>
                  </a:cxn>
                  <a:cxn ang="0">
                    <a:pos x="72" y="20"/>
                  </a:cxn>
                  <a:cxn ang="0">
                    <a:pos x="74" y="16"/>
                  </a:cxn>
                  <a:cxn ang="0">
                    <a:pos x="76" y="12"/>
                  </a:cxn>
                  <a:cxn ang="0">
                    <a:pos x="76" y="12"/>
                  </a:cxn>
                  <a:cxn ang="0">
                    <a:pos x="74" y="6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76" h="24">
                    <a:moveTo>
                      <a:pt x="64" y="0"/>
                    </a:moveTo>
                    <a:lnTo>
                      <a:pt x="38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38" y="24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68" y="24"/>
                    </a:lnTo>
                    <a:lnTo>
                      <a:pt x="72" y="20"/>
                    </a:lnTo>
                    <a:lnTo>
                      <a:pt x="74" y="16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74" y="6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53" name="Freeform 76"/>
              <p:cNvSpPr>
                <a:spLocks/>
              </p:cNvSpPr>
              <p:nvPr/>
            </p:nvSpPr>
            <p:spPr bwMode="auto">
              <a:xfrm>
                <a:off x="5156200" y="1558925"/>
                <a:ext cx="107950" cy="79375"/>
              </a:xfrm>
              <a:custGeom>
                <a:avLst/>
                <a:gdLst/>
                <a:ahLst/>
                <a:cxnLst>
                  <a:cxn ang="0">
                    <a:pos x="64" y="28"/>
                  </a:cxn>
                  <a:cxn ang="0">
                    <a:pos x="40" y="14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4"/>
                  </a:cxn>
                  <a:cxn ang="0">
                    <a:pos x="28" y="36"/>
                  </a:cxn>
                  <a:cxn ang="0">
                    <a:pos x="50" y="50"/>
                  </a:cxn>
                  <a:cxn ang="0">
                    <a:pos x="50" y="50"/>
                  </a:cxn>
                  <a:cxn ang="0">
                    <a:pos x="56" y="50"/>
                  </a:cxn>
                  <a:cxn ang="0">
                    <a:pos x="60" y="50"/>
                  </a:cxn>
                  <a:cxn ang="0">
                    <a:pos x="64" y="48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68" y="40"/>
                  </a:cxn>
                  <a:cxn ang="0">
                    <a:pos x="68" y="36"/>
                  </a:cxn>
                  <a:cxn ang="0">
                    <a:pos x="66" y="30"/>
                  </a:cxn>
                  <a:cxn ang="0">
                    <a:pos x="64" y="28"/>
                  </a:cxn>
                  <a:cxn ang="0">
                    <a:pos x="64" y="28"/>
                  </a:cxn>
                </a:cxnLst>
                <a:rect l="0" t="0" r="r" b="b"/>
                <a:pathLst>
                  <a:path w="68" h="50">
                    <a:moveTo>
                      <a:pt x="64" y="28"/>
                    </a:moveTo>
                    <a:lnTo>
                      <a:pt x="40" y="1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28" y="36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6" y="50"/>
                    </a:lnTo>
                    <a:lnTo>
                      <a:pt x="60" y="50"/>
                    </a:lnTo>
                    <a:lnTo>
                      <a:pt x="64" y="48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68" y="40"/>
                    </a:lnTo>
                    <a:lnTo>
                      <a:pt x="68" y="36"/>
                    </a:lnTo>
                    <a:lnTo>
                      <a:pt x="66" y="30"/>
                    </a:lnTo>
                    <a:lnTo>
                      <a:pt x="64" y="28"/>
                    </a:lnTo>
                    <a:lnTo>
                      <a:pt x="64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54" name="Freeform 77"/>
              <p:cNvSpPr>
                <a:spLocks/>
              </p:cNvSpPr>
              <p:nvPr/>
            </p:nvSpPr>
            <p:spPr bwMode="auto">
              <a:xfrm>
                <a:off x="4572000" y="946150"/>
                <a:ext cx="79375" cy="107950"/>
              </a:xfrm>
              <a:custGeom>
                <a:avLst/>
                <a:gdLst/>
                <a:ahLst/>
                <a:cxnLst>
                  <a:cxn ang="0">
                    <a:pos x="50" y="50"/>
                  </a:cxn>
                  <a:cxn ang="0">
                    <a:pos x="36" y="28"/>
                  </a:cxn>
                  <a:cxn ang="0">
                    <a:pos x="24" y="6"/>
                  </a:cxn>
                  <a:cxn ang="0">
                    <a:pos x="24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14" y="40"/>
                  </a:cxn>
                  <a:cxn ang="0">
                    <a:pos x="28" y="64"/>
                  </a:cxn>
                  <a:cxn ang="0">
                    <a:pos x="28" y="64"/>
                  </a:cxn>
                  <a:cxn ang="0">
                    <a:pos x="30" y="66"/>
                  </a:cxn>
                  <a:cxn ang="0">
                    <a:pos x="34" y="68"/>
                  </a:cxn>
                  <a:cxn ang="0">
                    <a:pos x="40" y="68"/>
                  </a:cxn>
                  <a:cxn ang="0">
                    <a:pos x="44" y="68"/>
                  </a:cxn>
                  <a:cxn ang="0">
                    <a:pos x="44" y="68"/>
                  </a:cxn>
                  <a:cxn ang="0">
                    <a:pos x="48" y="64"/>
                  </a:cxn>
                  <a:cxn ang="0">
                    <a:pos x="50" y="60"/>
                  </a:cxn>
                  <a:cxn ang="0">
                    <a:pos x="50" y="56"/>
                  </a:cxn>
                  <a:cxn ang="0">
                    <a:pos x="50" y="50"/>
                  </a:cxn>
                  <a:cxn ang="0">
                    <a:pos x="50" y="50"/>
                  </a:cxn>
                </a:cxnLst>
                <a:rect l="0" t="0" r="r" b="b"/>
                <a:pathLst>
                  <a:path w="50" h="68">
                    <a:moveTo>
                      <a:pt x="50" y="50"/>
                    </a:moveTo>
                    <a:lnTo>
                      <a:pt x="36" y="28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14" y="40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30" y="66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4" y="68"/>
                    </a:lnTo>
                    <a:lnTo>
                      <a:pt x="44" y="68"/>
                    </a:lnTo>
                    <a:lnTo>
                      <a:pt x="48" y="64"/>
                    </a:lnTo>
                    <a:lnTo>
                      <a:pt x="50" y="60"/>
                    </a:lnTo>
                    <a:lnTo>
                      <a:pt x="50" y="56"/>
                    </a:lnTo>
                    <a:lnTo>
                      <a:pt x="50" y="50"/>
                    </a:lnTo>
                    <a:lnTo>
                      <a:pt x="50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55" name="Freeform 78"/>
              <p:cNvSpPr>
                <a:spLocks/>
              </p:cNvSpPr>
              <p:nvPr/>
            </p:nvSpPr>
            <p:spPr bwMode="auto">
              <a:xfrm>
                <a:off x="4397375" y="1120775"/>
                <a:ext cx="107950" cy="79375"/>
              </a:xfrm>
              <a:custGeom>
                <a:avLst/>
                <a:gdLst/>
                <a:ahLst/>
                <a:cxnLst>
                  <a:cxn ang="0">
                    <a:pos x="64" y="28"/>
                  </a:cxn>
                  <a:cxn ang="0">
                    <a:pos x="40" y="14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4"/>
                  </a:cxn>
                  <a:cxn ang="0">
                    <a:pos x="28" y="36"/>
                  </a:cxn>
                  <a:cxn ang="0">
                    <a:pos x="50" y="50"/>
                  </a:cxn>
                  <a:cxn ang="0">
                    <a:pos x="50" y="50"/>
                  </a:cxn>
                  <a:cxn ang="0">
                    <a:pos x="56" y="50"/>
                  </a:cxn>
                  <a:cxn ang="0">
                    <a:pos x="60" y="50"/>
                  </a:cxn>
                  <a:cxn ang="0">
                    <a:pos x="64" y="48"/>
                  </a:cxn>
                  <a:cxn ang="0">
                    <a:pos x="66" y="44"/>
                  </a:cxn>
                  <a:cxn ang="0">
                    <a:pos x="66" y="44"/>
                  </a:cxn>
                  <a:cxn ang="0">
                    <a:pos x="68" y="40"/>
                  </a:cxn>
                  <a:cxn ang="0">
                    <a:pos x="68" y="36"/>
                  </a:cxn>
                  <a:cxn ang="0">
                    <a:pos x="66" y="30"/>
                  </a:cxn>
                  <a:cxn ang="0">
                    <a:pos x="64" y="28"/>
                  </a:cxn>
                  <a:cxn ang="0">
                    <a:pos x="64" y="28"/>
                  </a:cxn>
                </a:cxnLst>
                <a:rect l="0" t="0" r="r" b="b"/>
                <a:pathLst>
                  <a:path w="68" h="50">
                    <a:moveTo>
                      <a:pt x="64" y="28"/>
                    </a:moveTo>
                    <a:lnTo>
                      <a:pt x="40" y="1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28" y="36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6" y="50"/>
                    </a:lnTo>
                    <a:lnTo>
                      <a:pt x="60" y="50"/>
                    </a:lnTo>
                    <a:lnTo>
                      <a:pt x="64" y="48"/>
                    </a:lnTo>
                    <a:lnTo>
                      <a:pt x="66" y="44"/>
                    </a:lnTo>
                    <a:lnTo>
                      <a:pt x="66" y="44"/>
                    </a:lnTo>
                    <a:lnTo>
                      <a:pt x="68" y="40"/>
                    </a:lnTo>
                    <a:lnTo>
                      <a:pt x="68" y="36"/>
                    </a:lnTo>
                    <a:lnTo>
                      <a:pt x="66" y="30"/>
                    </a:lnTo>
                    <a:lnTo>
                      <a:pt x="64" y="28"/>
                    </a:lnTo>
                    <a:lnTo>
                      <a:pt x="64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56" name="Freeform 79"/>
              <p:cNvSpPr>
                <a:spLocks/>
              </p:cNvSpPr>
              <p:nvPr/>
            </p:nvSpPr>
            <p:spPr bwMode="auto">
              <a:xfrm>
                <a:off x="4333875" y="1362075"/>
                <a:ext cx="120650" cy="3810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38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38" y="24"/>
                  </a:cxn>
                  <a:cxn ang="0">
                    <a:pos x="64" y="24"/>
                  </a:cxn>
                  <a:cxn ang="0">
                    <a:pos x="64" y="24"/>
                  </a:cxn>
                  <a:cxn ang="0">
                    <a:pos x="68" y="24"/>
                  </a:cxn>
                  <a:cxn ang="0">
                    <a:pos x="72" y="20"/>
                  </a:cxn>
                  <a:cxn ang="0">
                    <a:pos x="74" y="16"/>
                  </a:cxn>
                  <a:cxn ang="0">
                    <a:pos x="76" y="12"/>
                  </a:cxn>
                  <a:cxn ang="0">
                    <a:pos x="76" y="12"/>
                  </a:cxn>
                  <a:cxn ang="0">
                    <a:pos x="74" y="6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76" h="24">
                    <a:moveTo>
                      <a:pt x="64" y="0"/>
                    </a:moveTo>
                    <a:lnTo>
                      <a:pt x="38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38" y="24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68" y="24"/>
                    </a:lnTo>
                    <a:lnTo>
                      <a:pt x="72" y="20"/>
                    </a:lnTo>
                    <a:lnTo>
                      <a:pt x="74" y="16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74" y="6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57" name="Freeform 80"/>
              <p:cNvSpPr>
                <a:spLocks/>
              </p:cNvSpPr>
              <p:nvPr/>
            </p:nvSpPr>
            <p:spPr bwMode="auto">
              <a:xfrm>
                <a:off x="4397375" y="1558925"/>
                <a:ext cx="107950" cy="79375"/>
              </a:xfrm>
              <a:custGeom>
                <a:avLst/>
                <a:gdLst/>
                <a:ahLst/>
                <a:cxnLst>
                  <a:cxn ang="0">
                    <a:pos x="66" y="6"/>
                  </a:cxn>
                  <a:cxn ang="0">
                    <a:pos x="66" y="6"/>
                  </a:cxn>
                  <a:cxn ang="0">
                    <a:pos x="64" y="4"/>
                  </a:cxn>
                  <a:cxn ang="0">
                    <a:pos x="60" y="0"/>
                  </a:cxn>
                  <a:cxn ang="0">
                    <a:pos x="56" y="0"/>
                  </a:cxn>
                  <a:cxn ang="0">
                    <a:pos x="50" y="2"/>
                  </a:cxn>
                  <a:cxn ang="0">
                    <a:pos x="28" y="14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2" y="30"/>
                  </a:cxn>
                  <a:cxn ang="0">
                    <a:pos x="0" y="36"/>
                  </a:cxn>
                  <a:cxn ang="0">
                    <a:pos x="0" y="40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4" y="48"/>
                  </a:cxn>
                  <a:cxn ang="0">
                    <a:pos x="10" y="50"/>
                  </a:cxn>
                  <a:cxn ang="0">
                    <a:pos x="14" y="50"/>
                  </a:cxn>
                  <a:cxn ang="0">
                    <a:pos x="18" y="50"/>
                  </a:cxn>
                  <a:cxn ang="0">
                    <a:pos x="40" y="36"/>
                  </a:cxn>
                  <a:cxn ang="0">
                    <a:pos x="64" y="24"/>
                  </a:cxn>
                  <a:cxn ang="0">
                    <a:pos x="64" y="24"/>
                  </a:cxn>
                  <a:cxn ang="0">
                    <a:pos x="66" y="20"/>
                  </a:cxn>
                  <a:cxn ang="0">
                    <a:pos x="68" y="16"/>
                  </a:cxn>
                  <a:cxn ang="0">
                    <a:pos x="68" y="12"/>
                  </a:cxn>
                  <a:cxn ang="0">
                    <a:pos x="66" y="6"/>
                  </a:cxn>
                  <a:cxn ang="0">
                    <a:pos x="66" y="6"/>
                  </a:cxn>
                </a:cxnLst>
                <a:rect l="0" t="0" r="r" b="b"/>
                <a:pathLst>
                  <a:path w="68" h="50">
                    <a:moveTo>
                      <a:pt x="66" y="6"/>
                    </a:moveTo>
                    <a:lnTo>
                      <a:pt x="66" y="6"/>
                    </a:lnTo>
                    <a:lnTo>
                      <a:pt x="64" y="4"/>
                    </a:lnTo>
                    <a:lnTo>
                      <a:pt x="60" y="0"/>
                    </a:lnTo>
                    <a:lnTo>
                      <a:pt x="56" y="0"/>
                    </a:lnTo>
                    <a:lnTo>
                      <a:pt x="50" y="2"/>
                    </a:lnTo>
                    <a:lnTo>
                      <a:pt x="28" y="14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4" y="48"/>
                    </a:lnTo>
                    <a:lnTo>
                      <a:pt x="10" y="50"/>
                    </a:lnTo>
                    <a:lnTo>
                      <a:pt x="14" y="50"/>
                    </a:lnTo>
                    <a:lnTo>
                      <a:pt x="18" y="50"/>
                    </a:lnTo>
                    <a:lnTo>
                      <a:pt x="40" y="36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66" y="20"/>
                    </a:lnTo>
                    <a:lnTo>
                      <a:pt x="68" y="16"/>
                    </a:lnTo>
                    <a:lnTo>
                      <a:pt x="68" y="12"/>
                    </a:lnTo>
                    <a:lnTo>
                      <a:pt x="66" y="6"/>
                    </a:lnTo>
                    <a:lnTo>
                      <a:pt x="66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sp>
        <p:nvSpPr>
          <p:cNvPr id="258" name="文本框 257"/>
          <p:cNvSpPr txBox="1"/>
          <p:nvPr/>
        </p:nvSpPr>
        <p:spPr>
          <a:xfrm>
            <a:off x="2231524" y="5580937"/>
            <a:ext cx="8617211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点击此处添加文本内容，如关键词、部分简单介绍等。点击此处添加文本内容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点击此处添加文本内容，如关键词、部分简单介绍等。点击此处添加文本内容，点击此处添加文本内容，如关键词、部分简单介绍等。点击此处添加文本内容，点击此处添加文本内容，如关键词、部分简单介绍等。点击此处添加文本内容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0" name="图片 25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86" y="46424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6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点击此处添加文本内容，如关键词、部分简单介绍等。点击此处添加文本内容，点击此处添加文本内容，如关键词、部分简单介绍等。点击此处添加文本内容</a:t>
            </a:r>
            <a:r>
              <a:rPr lang="zh-CN" altLang="en-US" dirty="0" smtClean="0">
                <a:solidFill>
                  <a:srgbClr val="000000"/>
                </a:solidFill>
                <a:latin typeface="Century Gothic"/>
                <a:ea typeface="微软雅黑"/>
                <a:cs typeface=""/>
              </a:rPr>
              <a:t>。</a:t>
            </a:r>
            <a:endParaRPr lang="en-US" altLang="zh-CN" dirty="0">
              <a:solidFill>
                <a:srgbClr val="000000"/>
              </a:solidFill>
              <a:latin typeface="Century Gothic"/>
              <a:ea typeface="微软雅黑"/>
              <a:cs typeface=""/>
            </a:endParaRPr>
          </a:p>
        </p:txBody>
      </p:sp>
      <p:grpSp>
        <p:nvGrpSpPr>
          <p:cNvPr id="84" name="组 83"/>
          <p:cNvGrpSpPr/>
          <p:nvPr/>
        </p:nvGrpSpPr>
        <p:grpSpPr>
          <a:xfrm>
            <a:off x="1145730" y="988054"/>
            <a:ext cx="2866893" cy="4404217"/>
            <a:chOff x="1145730" y="988054"/>
            <a:chExt cx="3375137" cy="5184998"/>
          </a:xfrm>
        </p:grpSpPr>
        <p:grpSp>
          <p:nvGrpSpPr>
            <p:cNvPr id="30" name="组合 2"/>
            <p:cNvGrpSpPr/>
            <p:nvPr/>
          </p:nvGrpSpPr>
          <p:grpSpPr>
            <a:xfrm>
              <a:off x="1444987" y="1266312"/>
              <a:ext cx="2832600" cy="4628481"/>
              <a:chOff x="716766" y="736383"/>
              <a:chExt cx="3046471" cy="4977948"/>
            </a:xfrm>
          </p:grpSpPr>
          <p:sp>
            <p:nvSpPr>
              <p:cNvPr id="31" name="等腰三角形 60"/>
              <p:cNvSpPr/>
              <p:nvPr/>
            </p:nvSpPr>
            <p:spPr>
              <a:xfrm rot="4162658">
                <a:off x="722645" y="780603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61"/>
              <p:cNvSpPr/>
              <p:nvPr/>
            </p:nvSpPr>
            <p:spPr>
              <a:xfrm rot="7782167">
                <a:off x="1024508" y="1133980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62"/>
              <p:cNvSpPr/>
              <p:nvPr/>
            </p:nvSpPr>
            <p:spPr>
              <a:xfrm rot="11457533">
                <a:off x="1325280" y="1043057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63"/>
              <p:cNvSpPr/>
              <p:nvPr/>
            </p:nvSpPr>
            <p:spPr>
              <a:xfrm rot="7782167">
                <a:off x="1739898" y="1257642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64"/>
              <p:cNvSpPr/>
              <p:nvPr/>
            </p:nvSpPr>
            <p:spPr>
              <a:xfrm rot="7782167">
                <a:off x="2457105" y="1381302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65"/>
              <p:cNvSpPr/>
              <p:nvPr/>
            </p:nvSpPr>
            <p:spPr>
              <a:xfrm rot="11457533">
                <a:off x="2040668" y="1153047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66"/>
              <p:cNvSpPr/>
              <p:nvPr/>
            </p:nvSpPr>
            <p:spPr>
              <a:xfrm rot="11418892">
                <a:off x="2761871" y="1287407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67"/>
              <p:cNvSpPr/>
              <p:nvPr/>
            </p:nvSpPr>
            <p:spPr>
              <a:xfrm rot="7782167">
                <a:off x="3166281" y="1515454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68"/>
              <p:cNvSpPr/>
              <p:nvPr/>
            </p:nvSpPr>
            <p:spPr>
              <a:xfrm rot="7782167">
                <a:off x="2707092" y="2045788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69"/>
              <p:cNvSpPr/>
              <p:nvPr/>
            </p:nvSpPr>
            <p:spPr>
              <a:xfrm rot="11418892">
                <a:off x="3011238" y="1958441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70"/>
              <p:cNvSpPr/>
              <p:nvPr/>
            </p:nvSpPr>
            <p:spPr>
              <a:xfrm rot="7782167">
                <a:off x="2243349" y="2591275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71"/>
              <p:cNvSpPr/>
              <p:nvPr/>
            </p:nvSpPr>
            <p:spPr>
              <a:xfrm rot="11418892">
                <a:off x="2550628" y="2479628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72"/>
              <p:cNvSpPr/>
              <p:nvPr/>
            </p:nvSpPr>
            <p:spPr>
              <a:xfrm rot="7782167">
                <a:off x="1778149" y="3121104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73"/>
              <p:cNvSpPr/>
              <p:nvPr/>
            </p:nvSpPr>
            <p:spPr>
              <a:xfrm rot="11418892">
                <a:off x="2087622" y="3030021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74"/>
              <p:cNvSpPr/>
              <p:nvPr/>
            </p:nvSpPr>
            <p:spPr>
              <a:xfrm rot="7782167">
                <a:off x="1326458" y="3655139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75"/>
              <p:cNvSpPr/>
              <p:nvPr/>
            </p:nvSpPr>
            <p:spPr>
              <a:xfrm rot="11418892">
                <a:off x="1635931" y="3564056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等腰三角形 76"/>
              <p:cNvSpPr/>
              <p:nvPr/>
            </p:nvSpPr>
            <p:spPr>
              <a:xfrm rot="7782167">
                <a:off x="863654" y="4200802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77"/>
              <p:cNvSpPr/>
              <p:nvPr/>
            </p:nvSpPr>
            <p:spPr>
              <a:xfrm rot="11418892">
                <a:off x="1173127" y="4095431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等腰三角形 78"/>
              <p:cNvSpPr/>
              <p:nvPr/>
            </p:nvSpPr>
            <p:spPr>
              <a:xfrm rot="4162658">
                <a:off x="972013" y="1451379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等腰三角形 79"/>
              <p:cNvSpPr/>
              <p:nvPr/>
            </p:nvSpPr>
            <p:spPr>
              <a:xfrm rot="7782167">
                <a:off x="1138428" y="4862220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等腰三角形 80"/>
              <p:cNvSpPr/>
              <p:nvPr/>
            </p:nvSpPr>
            <p:spPr>
              <a:xfrm rot="11418892">
                <a:off x="716766" y="4641096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81"/>
              <p:cNvSpPr/>
              <p:nvPr/>
            </p:nvSpPr>
            <p:spPr>
              <a:xfrm rot="11418892">
                <a:off x="1465496" y="4778469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等腰三角形 82"/>
              <p:cNvSpPr/>
              <p:nvPr/>
            </p:nvSpPr>
            <p:spPr>
              <a:xfrm rot="7782167">
                <a:off x="1889313" y="4996942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等腰三角形 83"/>
              <p:cNvSpPr/>
              <p:nvPr/>
            </p:nvSpPr>
            <p:spPr>
              <a:xfrm rot="11418892">
                <a:off x="2202093" y="4898903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等腰三角形 84"/>
              <p:cNvSpPr/>
              <p:nvPr/>
            </p:nvSpPr>
            <p:spPr>
              <a:xfrm rot="7782167">
                <a:off x="2617478" y="5117376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等腰三角形 85"/>
              <p:cNvSpPr/>
              <p:nvPr/>
            </p:nvSpPr>
            <p:spPr>
              <a:xfrm rot="11418892">
                <a:off x="2930258" y="5019337"/>
                <a:ext cx="641175" cy="55273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86"/>
            <p:cNvGrpSpPr/>
            <p:nvPr/>
          </p:nvGrpSpPr>
          <p:grpSpPr>
            <a:xfrm>
              <a:off x="1145730" y="988054"/>
              <a:ext cx="3375137" cy="5184998"/>
              <a:chOff x="716766" y="736383"/>
              <a:chExt cx="3046471" cy="4977948"/>
            </a:xfrm>
            <a:noFill/>
          </p:grpSpPr>
          <p:sp>
            <p:nvSpPr>
              <p:cNvPr id="58" name="等腰三角形 87"/>
              <p:cNvSpPr/>
              <p:nvPr/>
            </p:nvSpPr>
            <p:spPr>
              <a:xfrm rot="4162658">
                <a:off x="722645" y="780603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等腰三角形 88"/>
              <p:cNvSpPr/>
              <p:nvPr/>
            </p:nvSpPr>
            <p:spPr>
              <a:xfrm rot="7782167">
                <a:off x="1024508" y="1133980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等腰三角形 89"/>
              <p:cNvSpPr/>
              <p:nvPr/>
            </p:nvSpPr>
            <p:spPr>
              <a:xfrm rot="11457533">
                <a:off x="1325280" y="1043057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等腰三角形 90"/>
              <p:cNvSpPr/>
              <p:nvPr/>
            </p:nvSpPr>
            <p:spPr>
              <a:xfrm rot="7782167">
                <a:off x="1739898" y="1257642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等腰三角形 91"/>
              <p:cNvSpPr/>
              <p:nvPr/>
            </p:nvSpPr>
            <p:spPr>
              <a:xfrm rot="7782167">
                <a:off x="2457105" y="1381302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等腰三角形 92"/>
              <p:cNvSpPr/>
              <p:nvPr/>
            </p:nvSpPr>
            <p:spPr>
              <a:xfrm rot="11457533">
                <a:off x="2040668" y="1153047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等腰三角形 93"/>
              <p:cNvSpPr/>
              <p:nvPr/>
            </p:nvSpPr>
            <p:spPr>
              <a:xfrm rot="11418892">
                <a:off x="2761871" y="1287407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等腰三角形 94"/>
              <p:cNvSpPr/>
              <p:nvPr/>
            </p:nvSpPr>
            <p:spPr>
              <a:xfrm rot="7782167">
                <a:off x="3166281" y="1515454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等腰三角形 95"/>
              <p:cNvSpPr/>
              <p:nvPr/>
            </p:nvSpPr>
            <p:spPr>
              <a:xfrm rot="7782167">
                <a:off x="2707092" y="2045788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等腰三角形 96"/>
              <p:cNvSpPr/>
              <p:nvPr/>
            </p:nvSpPr>
            <p:spPr>
              <a:xfrm rot="11418892">
                <a:off x="3011238" y="1958441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等腰三角形 97"/>
              <p:cNvSpPr/>
              <p:nvPr/>
            </p:nvSpPr>
            <p:spPr>
              <a:xfrm rot="7782167">
                <a:off x="2243349" y="2591275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等腰三角形 98"/>
              <p:cNvSpPr/>
              <p:nvPr/>
            </p:nvSpPr>
            <p:spPr>
              <a:xfrm rot="11418892">
                <a:off x="2550628" y="2479628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等腰三角形 99"/>
              <p:cNvSpPr/>
              <p:nvPr/>
            </p:nvSpPr>
            <p:spPr>
              <a:xfrm rot="7782167">
                <a:off x="1778149" y="3121104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等腰三角形 100"/>
              <p:cNvSpPr/>
              <p:nvPr/>
            </p:nvSpPr>
            <p:spPr>
              <a:xfrm rot="11418892">
                <a:off x="2087622" y="3030021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等腰三角形 101"/>
              <p:cNvSpPr/>
              <p:nvPr/>
            </p:nvSpPr>
            <p:spPr>
              <a:xfrm rot="7782167">
                <a:off x="1326458" y="3655139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等腰三角形 102"/>
              <p:cNvSpPr/>
              <p:nvPr/>
            </p:nvSpPr>
            <p:spPr>
              <a:xfrm rot="11418892">
                <a:off x="1635931" y="3564056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等腰三角形 103"/>
              <p:cNvSpPr/>
              <p:nvPr/>
            </p:nvSpPr>
            <p:spPr>
              <a:xfrm rot="7782167">
                <a:off x="863654" y="4200802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等腰三角形 104"/>
              <p:cNvSpPr/>
              <p:nvPr/>
            </p:nvSpPr>
            <p:spPr>
              <a:xfrm rot="11418892">
                <a:off x="1173127" y="4095431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等腰三角形 105"/>
              <p:cNvSpPr/>
              <p:nvPr/>
            </p:nvSpPr>
            <p:spPr>
              <a:xfrm rot="4162658">
                <a:off x="972013" y="1451379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等腰三角形 106"/>
              <p:cNvSpPr/>
              <p:nvPr/>
            </p:nvSpPr>
            <p:spPr>
              <a:xfrm rot="7782167">
                <a:off x="1138428" y="4862220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等腰三角形 107"/>
              <p:cNvSpPr/>
              <p:nvPr/>
            </p:nvSpPr>
            <p:spPr>
              <a:xfrm rot="11418892">
                <a:off x="716766" y="4641096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等腰三角形 108"/>
              <p:cNvSpPr/>
              <p:nvPr/>
            </p:nvSpPr>
            <p:spPr>
              <a:xfrm rot="11418892">
                <a:off x="1465496" y="4778469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等腰三角形 109"/>
              <p:cNvSpPr/>
              <p:nvPr/>
            </p:nvSpPr>
            <p:spPr>
              <a:xfrm rot="7782167">
                <a:off x="1889313" y="4996942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等腰三角形 110"/>
              <p:cNvSpPr/>
              <p:nvPr/>
            </p:nvSpPr>
            <p:spPr>
              <a:xfrm rot="11418892">
                <a:off x="2202093" y="4898903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等腰三角形 111"/>
              <p:cNvSpPr/>
              <p:nvPr/>
            </p:nvSpPr>
            <p:spPr>
              <a:xfrm rot="7782167">
                <a:off x="2617478" y="5117376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等腰三角形 112"/>
              <p:cNvSpPr/>
              <p:nvPr/>
            </p:nvSpPr>
            <p:spPr>
              <a:xfrm rot="11418892">
                <a:off x="2930258" y="5019337"/>
                <a:ext cx="641175" cy="55273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0110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7784" y="494766"/>
            <a:ext cx="279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MARKETING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7784" y="786784"/>
            <a:ext cx="148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市场分析</a:t>
            </a:r>
            <a:endParaRPr lang="zh-CN" altLang="en-US" sz="2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4" name="图表 33"/>
          <p:cNvGraphicFramePr/>
          <p:nvPr>
            <p:extLst>
              <p:ext uri="{D42A27DB-BD31-4B8C-83A1-F6EECF244321}">
                <p14:modId xmlns:p14="http://schemas.microsoft.com/office/powerpoint/2010/main" val="1376108019"/>
              </p:ext>
            </p:extLst>
          </p:nvPr>
        </p:nvGraphicFramePr>
        <p:xfrm>
          <a:off x="1027784" y="3028950"/>
          <a:ext cx="10167498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组 2"/>
          <p:cNvGrpSpPr/>
          <p:nvPr/>
        </p:nvGrpSpPr>
        <p:grpSpPr>
          <a:xfrm>
            <a:off x="6990582" y="919265"/>
            <a:ext cx="2267866" cy="2267866"/>
            <a:chOff x="7783958" y="844656"/>
            <a:chExt cx="2267866" cy="2267866"/>
          </a:xfrm>
        </p:grpSpPr>
        <p:sp>
          <p:nvSpPr>
            <p:cNvPr id="42" name="椭圆 41"/>
            <p:cNvSpPr/>
            <p:nvPr/>
          </p:nvSpPr>
          <p:spPr>
            <a:xfrm>
              <a:off x="7783958" y="844656"/>
              <a:ext cx="2267866" cy="226786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162187" y="1641356"/>
              <a:ext cx="1627272" cy="1052592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点击此处添加文本内容，如关键词、部分简单介绍等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。点击此处添加文本内容</a:t>
              </a:r>
              <a:r>
                <a:rPr lang="zh-CN" altLang="en-US" sz="1200" dirty="0">
                  <a:solidFill>
                    <a:schemeClr val="bg1"/>
                  </a:solidFill>
                </a:rPr>
                <a:t>。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8299224" y="1527056"/>
              <a:ext cx="11748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8375424" y="924246"/>
              <a:ext cx="10414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</a:rPr>
                <a:t>76%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6" name="图片 4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86" y="464644"/>
            <a:ext cx="1828800" cy="243840"/>
          </a:xfrm>
          <a:prstGeom prst="rect">
            <a:avLst/>
          </a:prstGeom>
        </p:spPr>
      </p:pic>
      <p:grpSp>
        <p:nvGrpSpPr>
          <p:cNvPr id="2" name="组 1"/>
          <p:cNvGrpSpPr/>
          <p:nvPr/>
        </p:nvGrpSpPr>
        <p:grpSpPr>
          <a:xfrm>
            <a:off x="2425291" y="1727516"/>
            <a:ext cx="2267866" cy="2267866"/>
            <a:chOff x="2094584" y="1877098"/>
            <a:chExt cx="2267866" cy="2267866"/>
          </a:xfrm>
        </p:grpSpPr>
        <p:sp>
          <p:nvSpPr>
            <p:cNvPr id="37" name="椭圆 36"/>
            <p:cNvSpPr/>
            <p:nvPr/>
          </p:nvSpPr>
          <p:spPr>
            <a:xfrm>
              <a:off x="2094584" y="1877098"/>
              <a:ext cx="2267866" cy="226786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2609850" y="2559498"/>
              <a:ext cx="11748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2686050" y="1956688"/>
              <a:ext cx="10414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</a:rPr>
                <a:t>59%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493271" y="2607264"/>
              <a:ext cx="1627272" cy="1052592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点击此处添加文本内容，如关键词、部分简单介绍等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。点击此处添加</a:t>
              </a:r>
              <a:r>
                <a:rPr lang="zh-CN" altLang="en-US" sz="1200" smtClean="0">
                  <a:solidFill>
                    <a:schemeClr val="bg1"/>
                  </a:solidFill>
                </a:rPr>
                <a:t>文本内容</a:t>
              </a:r>
              <a:r>
                <a:rPr lang="zh-CN" altLang="en-US" sz="1200">
                  <a:solidFill>
                    <a:schemeClr val="bg1"/>
                  </a:solidFill>
                </a:rPr>
                <a:t>。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856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7784" y="494766"/>
            <a:ext cx="279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TERRAIN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7784" y="786784"/>
            <a:ext cx="148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地域分析</a:t>
            </a:r>
            <a:endParaRPr lang="zh-CN" altLang="en-US" sz="2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68800" y="348475"/>
            <a:ext cx="720884" cy="1107446"/>
            <a:chOff x="716766" y="736383"/>
            <a:chExt cx="3046471" cy="4977948"/>
          </a:xfrm>
          <a:noFill/>
        </p:grpSpPr>
        <p:sp>
          <p:nvSpPr>
            <p:cNvPr id="8" name="等腰三角形 7"/>
            <p:cNvSpPr/>
            <p:nvPr/>
          </p:nvSpPr>
          <p:spPr>
            <a:xfrm rot="4162658">
              <a:off x="722645" y="7806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782167">
              <a:off x="1024508" y="113398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1457533">
              <a:off x="1325280" y="104305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782167">
              <a:off x="1739898" y="12576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7782167">
              <a:off x="2457105" y="13813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1457533">
              <a:off x="2040668" y="115304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1418892">
              <a:off x="2761871" y="128740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7782167">
              <a:off x="3166281" y="151545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7782167">
              <a:off x="2707092" y="204578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1418892">
              <a:off x="3011238" y="195844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7782167">
              <a:off x="2243349" y="2591275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1418892">
              <a:off x="2550628" y="2479628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7782167">
              <a:off x="1778149" y="3121104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1418892">
              <a:off x="2087622" y="303002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7782167">
              <a:off x="1326458" y="365513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1418892">
              <a:off x="1635931" y="356405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7782167">
              <a:off x="863654" y="420080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1418892">
              <a:off x="1173127" y="4095431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4162658">
              <a:off x="972013" y="145137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7782167">
              <a:off x="1138428" y="4862220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1418892">
              <a:off x="716766" y="464109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418892">
              <a:off x="1465496" y="4778469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7782167">
              <a:off x="1889313" y="4996942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1418892">
              <a:off x="2202093" y="4898903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7782167">
              <a:off x="2617478" y="5117376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418892">
              <a:off x="2930258" y="5019337"/>
              <a:ext cx="641175" cy="552736"/>
            </a:xfrm>
            <a:prstGeom prst="triangl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6" name="图片 4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86" y="464644"/>
            <a:ext cx="1828800" cy="24384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321722" y="4129649"/>
            <a:ext cx="2693728" cy="5646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ADD YOUR TITLE HERE</a:t>
            </a:r>
            <a:endParaRPr lang="zh-CN" alt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1321722" y="4780424"/>
            <a:ext cx="4276137" cy="5646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点击此处添加文本点击此处添加文本</a:t>
            </a:r>
          </a:p>
        </p:txBody>
      </p:sp>
      <p:grpSp>
        <p:nvGrpSpPr>
          <p:cNvPr id="50" name="组合 33"/>
          <p:cNvGrpSpPr/>
          <p:nvPr/>
        </p:nvGrpSpPr>
        <p:grpSpPr>
          <a:xfrm>
            <a:off x="5302624" y="1995872"/>
            <a:ext cx="5631544" cy="3199434"/>
            <a:chOff x="-268710" y="1469166"/>
            <a:chExt cx="7746067" cy="3651871"/>
          </a:xfrm>
          <a:effectLst>
            <a:outerShdw blurRad="190500" dist="317500" dir="5400000" sx="104000" sy="104000" algn="t" rotWithShape="0">
              <a:prstClr val="black">
                <a:alpha val="20000"/>
              </a:prstClr>
            </a:outerShdw>
          </a:effectLst>
        </p:grpSpPr>
        <p:grpSp>
          <p:nvGrpSpPr>
            <p:cNvPr id="51" name="组合 34"/>
            <p:cNvGrpSpPr/>
            <p:nvPr/>
          </p:nvGrpSpPr>
          <p:grpSpPr>
            <a:xfrm>
              <a:off x="3604699" y="1469166"/>
              <a:ext cx="3872658" cy="3651871"/>
              <a:chOff x="3604699" y="1469166"/>
              <a:chExt cx="3872658" cy="3651871"/>
            </a:xfrm>
          </p:grpSpPr>
          <p:sp>
            <p:nvSpPr>
              <p:cNvPr id="55" name="平行四边形 54"/>
              <p:cNvSpPr/>
              <p:nvPr/>
            </p:nvSpPr>
            <p:spPr>
              <a:xfrm rot="5400000">
                <a:off x="4683258" y="2326937"/>
                <a:ext cx="3651869" cy="1936328"/>
              </a:xfrm>
              <a:prstGeom prst="parallelogram">
                <a:avLst>
                  <a:gd name="adj" fmla="val 18031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平行四边形 55"/>
              <p:cNvSpPr/>
              <p:nvPr/>
            </p:nvSpPr>
            <p:spPr>
              <a:xfrm rot="5400000" flipV="1">
                <a:off x="2746929" y="2326938"/>
                <a:ext cx="3651869" cy="1936329"/>
              </a:xfrm>
              <a:prstGeom prst="parallelogram">
                <a:avLst>
                  <a:gd name="adj" fmla="val 18031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35"/>
            <p:cNvGrpSpPr/>
            <p:nvPr/>
          </p:nvGrpSpPr>
          <p:grpSpPr>
            <a:xfrm>
              <a:off x="-268710" y="1469166"/>
              <a:ext cx="3872658" cy="3651871"/>
              <a:chOff x="3604699" y="1469166"/>
              <a:chExt cx="3872658" cy="3651871"/>
            </a:xfrm>
          </p:grpSpPr>
          <p:sp>
            <p:nvSpPr>
              <p:cNvPr id="53" name="平行四边形 52"/>
              <p:cNvSpPr/>
              <p:nvPr/>
            </p:nvSpPr>
            <p:spPr>
              <a:xfrm rot="5400000">
                <a:off x="4683258" y="2326937"/>
                <a:ext cx="3651869" cy="1936328"/>
              </a:xfrm>
              <a:prstGeom prst="parallelogram">
                <a:avLst>
                  <a:gd name="adj" fmla="val 18031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平行四边形 53"/>
              <p:cNvSpPr/>
              <p:nvPr/>
            </p:nvSpPr>
            <p:spPr>
              <a:xfrm rot="5400000" flipV="1">
                <a:off x="2746929" y="2326938"/>
                <a:ext cx="3651869" cy="1936329"/>
              </a:xfrm>
              <a:prstGeom prst="parallelogram">
                <a:avLst>
                  <a:gd name="adj" fmla="val 18031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Group 189"/>
          <p:cNvGrpSpPr>
            <a:grpSpLocks/>
          </p:cNvGrpSpPr>
          <p:nvPr/>
        </p:nvGrpSpPr>
        <p:grpSpPr bwMode="auto">
          <a:xfrm>
            <a:off x="5825084" y="2355912"/>
            <a:ext cx="4206596" cy="2179141"/>
            <a:chOff x="617" y="1370"/>
            <a:chExt cx="4531" cy="2740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58" name="Freeform 190"/>
            <p:cNvSpPr>
              <a:spLocks/>
            </p:cNvSpPr>
            <p:nvPr/>
          </p:nvSpPr>
          <p:spPr bwMode="gray">
            <a:xfrm>
              <a:off x="1599" y="163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186"/>
                <a:gd name="T98" fmla="*/ 84 w 84"/>
                <a:gd name="T99" fmla="*/ 186 h 1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9" name="Freeform 191"/>
            <p:cNvSpPr>
              <a:spLocks/>
            </p:cNvSpPr>
            <p:nvPr/>
          </p:nvSpPr>
          <p:spPr bwMode="gray">
            <a:xfrm>
              <a:off x="1421" y="147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0"/>
                <a:gd name="T163" fmla="*/ 0 h 70"/>
                <a:gd name="T164" fmla="*/ 110 w 110"/>
                <a:gd name="T165" fmla="*/ 70 h 7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0" name="Freeform 192"/>
            <p:cNvSpPr>
              <a:spLocks/>
            </p:cNvSpPr>
            <p:nvPr/>
          </p:nvSpPr>
          <p:spPr bwMode="gray">
            <a:xfrm>
              <a:off x="1051" y="149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0"/>
                <a:gd name="T130" fmla="*/ 0 h 220"/>
                <a:gd name="T131" fmla="*/ 110 w 110"/>
                <a:gd name="T132" fmla="*/ 220 h 22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1" name="Freeform 193"/>
            <p:cNvSpPr>
              <a:spLocks/>
            </p:cNvSpPr>
            <p:nvPr/>
          </p:nvSpPr>
          <p:spPr bwMode="gray">
            <a:xfrm>
              <a:off x="1139" y="145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2"/>
                <a:gd name="T106" fmla="*/ 0 h 94"/>
                <a:gd name="T107" fmla="*/ 122 w 122"/>
                <a:gd name="T108" fmla="*/ 94 h 9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2" name="Freeform 194"/>
            <p:cNvSpPr>
              <a:spLocks/>
            </p:cNvSpPr>
            <p:nvPr/>
          </p:nvSpPr>
          <p:spPr bwMode="gray">
            <a:xfrm>
              <a:off x="1167" y="161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"/>
                <a:gd name="T109" fmla="*/ 0 h 46"/>
                <a:gd name="T110" fmla="*/ 46 w 46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3" name="Freeform 195"/>
            <p:cNvSpPr>
              <a:spLocks/>
            </p:cNvSpPr>
            <p:nvPr/>
          </p:nvSpPr>
          <p:spPr bwMode="gray">
            <a:xfrm>
              <a:off x="2641" y="227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"/>
                <a:gd name="T181" fmla="*/ 0 h 164"/>
                <a:gd name="T182" fmla="*/ 32 w 32"/>
                <a:gd name="T183" fmla="*/ 164 h 16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4" name="Freeform 196"/>
            <p:cNvSpPr>
              <a:spLocks/>
            </p:cNvSpPr>
            <p:nvPr/>
          </p:nvSpPr>
          <p:spPr bwMode="gray">
            <a:xfrm>
              <a:off x="1121" y="147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32"/>
                <a:gd name="T187" fmla="*/ 0 h 1160"/>
                <a:gd name="T188" fmla="*/ 2132 w 2132"/>
                <a:gd name="T189" fmla="*/ 1160 h 11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5" name="Freeform 197"/>
            <p:cNvSpPr>
              <a:spLocks/>
            </p:cNvSpPr>
            <p:nvPr/>
          </p:nvSpPr>
          <p:spPr bwMode="gray">
            <a:xfrm>
              <a:off x="2107" y="281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6"/>
                <a:gd name="T136" fmla="*/ 0 h 116"/>
                <a:gd name="T137" fmla="*/ 86 w 86"/>
                <a:gd name="T138" fmla="*/ 116 h 1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6" name="Freeform 198"/>
            <p:cNvSpPr>
              <a:spLocks/>
            </p:cNvSpPr>
            <p:nvPr/>
          </p:nvSpPr>
          <p:spPr bwMode="gray">
            <a:xfrm>
              <a:off x="1621" y="262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0"/>
                <a:gd name="T130" fmla="*/ 0 h 174"/>
                <a:gd name="T131" fmla="*/ 200 w 200"/>
                <a:gd name="T132" fmla="*/ 174 h 1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7" name="Freeform 199"/>
            <p:cNvSpPr>
              <a:spLocks/>
            </p:cNvSpPr>
            <p:nvPr/>
          </p:nvSpPr>
          <p:spPr bwMode="gray">
            <a:xfrm>
              <a:off x="2099" y="303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8"/>
                <a:gd name="T76" fmla="*/ 0 h 66"/>
                <a:gd name="T77" fmla="*/ 68 w 68"/>
                <a:gd name="T78" fmla="*/ 66 h 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8" name="Freeform 200"/>
            <p:cNvSpPr>
              <a:spLocks/>
            </p:cNvSpPr>
            <p:nvPr/>
          </p:nvSpPr>
          <p:spPr bwMode="gray">
            <a:xfrm>
              <a:off x="1961" y="278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4"/>
                <a:gd name="T172" fmla="*/ 0 h 56"/>
                <a:gd name="T173" fmla="*/ 54 w 54"/>
                <a:gd name="T174" fmla="*/ 56 h 5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69" name="Freeform 201"/>
            <p:cNvSpPr>
              <a:spLocks/>
            </p:cNvSpPr>
            <p:nvPr/>
          </p:nvSpPr>
          <p:spPr bwMode="gray">
            <a:xfrm>
              <a:off x="2011" y="274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0"/>
                <a:gd name="T178" fmla="*/ 0 h 272"/>
                <a:gd name="T179" fmla="*/ 100 w 100"/>
                <a:gd name="T180" fmla="*/ 272 h 2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0" name="Freeform 202"/>
            <p:cNvSpPr>
              <a:spLocks/>
            </p:cNvSpPr>
            <p:nvPr/>
          </p:nvSpPr>
          <p:spPr bwMode="gray">
            <a:xfrm>
              <a:off x="2137" y="280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0"/>
                <a:gd name="T154" fmla="*/ 0 h 168"/>
                <a:gd name="T155" fmla="*/ 90 w 90"/>
                <a:gd name="T156" fmla="*/ 168 h 16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1" name="Freeform 203"/>
            <p:cNvSpPr>
              <a:spLocks/>
            </p:cNvSpPr>
            <p:nvPr/>
          </p:nvSpPr>
          <p:spPr bwMode="gray">
            <a:xfrm>
              <a:off x="2087" y="284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2"/>
                <a:gd name="T163" fmla="*/ 0 h 208"/>
                <a:gd name="T164" fmla="*/ 82 w 82"/>
                <a:gd name="T165" fmla="*/ 208 h 20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2" name="Freeform 204"/>
            <p:cNvSpPr>
              <a:spLocks/>
            </p:cNvSpPr>
            <p:nvPr/>
          </p:nvSpPr>
          <p:spPr bwMode="gray">
            <a:xfrm>
              <a:off x="1957" y="273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38"/>
                <a:gd name="T80" fmla="*/ 70 w 70"/>
                <a:gd name="T81" fmla="*/ 38 h 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3" name="Freeform 205"/>
            <p:cNvSpPr>
              <a:spLocks/>
            </p:cNvSpPr>
            <p:nvPr/>
          </p:nvSpPr>
          <p:spPr bwMode="gray">
            <a:xfrm>
              <a:off x="1855" y="271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8"/>
                <a:gd name="T73" fmla="*/ 0 h 52"/>
                <a:gd name="T74" fmla="*/ 98 w 98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4" name="Freeform 206"/>
            <p:cNvSpPr>
              <a:spLocks/>
            </p:cNvSpPr>
            <p:nvPr/>
          </p:nvSpPr>
          <p:spPr bwMode="gray">
            <a:xfrm>
              <a:off x="1697" y="263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8"/>
                <a:gd name="T175" fmla="*/ 0 h 372"/>
                <a:gd name="T176" fmla="*/ 378 w 378"/>
                <a:gd name="T177" fmla="*/ 372 h 3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5" name="Freeform 207"/>
            <p:cNvSpPr>
              <a:spLocks/>
            </p:cNvSpPr>
            <p:nvPr/>
          </p:nvSpPr>
          <p:spPr bwMode="gray">
            <a:xfrm>
              <a:off x="1609" y="259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96"/>
                <a:gd name="T118" fmla="*/ 0 h 136"/>
                <a:gd name="T119" fmla="*/ 196 w 196"/>
                <a:gd name="T120" fmla="*/ 136 h 1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6" name="Freeform 208"/>
            <p:cNvSpPr>
              <a:spLocks/>
            </p:cNvSpPr>
            <p:nvPr/>
          </p:nvSpPr>
          <p:spPr bwMode="gray">
            <a:xfrm>
              <a:off x="2401" y="246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6"/>
                <a:gd name="T133" fmla="*/ 0 h 172"/>
                <a:gd name="T134" fmla="*/ 116 w 116"/>
                <a:gd name="T135" fmla="*/ 172 h 17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7" name="Freeform 209"/>
            <p:cNvSpPr>
              <a:spLocks/>
            </p:cNvSpPr>
            <p:nvPr/>
          </p:nvSpPr>
          <p:spPr bwMode="gray">
            <a:xfrm>
              <a:off x="1967" y="235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20"/>
                <a:gd name="T175" fmla="*/ 0 h 174"/>
                <a:gd name="T176" fmla="*/ 420 w 420"/>
                <a:gd name="T177" fmla="*/ 174 h 17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8" name="Freeform 210"/>
            <p:cNvSpPr>
              <a:spLocks/>
            </p:cNvSpPr>
            <p:nvPr/>
          </p:nvSpPr>
          <p:spPr bwMode="gray">
            <a:xfrm>
              <a:off x="1775" y="229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90"/>
                <a:gd name="T184" fmla="*/ 0 h 574"/>
                <a:gd name="T185" fmla="*/ 790 w 790"/>
                <a:gd name="T186" fmla="*/ 574 h 5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solidFill>
              <a:schemeClr val="accent2"/>
            </a:solidFill>
            <a:ln w="6350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9" name="Freeform 211"/>
            <p:cNvSpPr>
              <a:spLocks/>
            </p:cNvSpPr>
            <p:nvPr/>
          </p:nvSpPr>
          <p:spPr bwMode="gray">
            <a:xfrm>
              <a:off x="2133" y="292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8"/>
                <a:gd name="T103" fmla="*/ 0 h 56"/>
                <a:gd name="T104" fmla="*/ 68 w 68"/>
                <a:gd name="T105" fmla="*/ 56 h 5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0" name="Freeform 212"/>
            <p:cNvSpPr>
              <a:spLocks/>
            </p:cNvSpPr>
            <p:nvPr/>
          </p:nvSpPr>
          <p:spPr bwMode="gray">
            <a:xfrm>
              <a:off x="2487" y="265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"/>
                <a:gd name="T115" fmla="*/ 0 h 44"/>
                <a:gd name="T116" fmla="*/ 36 w 36"/>
                <a:gd name="T117" fmla="*/ 44 h 4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1" name="Freeform 213"/>
            <p:cNvSpPr>
              <a:spLocks/>
            </p:cNvSpPr>
            <p:nvPr/>
          </p:nvSpPr>
          <p:spPr bwMode="gray">
            <a:xfrm>
              <a:off x="2499" y="252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4"/>
                <a:gd name="T115" fmla="*/ 0 h 122"/>
                <a:gd name="T116" fmla="*/ 144 w 144"/>
                <a:gd name="T117" fmla="*/ 122 h 12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2" name="Freeform 214"/>
            <p:cNvSpPr>
              <a:spLocks/>
            </p:cNvSpPr>
            <p:nvPr/>
          </p:nvSpPr>
          <p:spPr bwMode="gray">
            <a:xfrm>
              <a:off x="2519" y="264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6"/>
                <a:gd name="T20" fmla="*/ 24 w 24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3" name="Freeform 215"/>
            <p:cNvSpPr>
              <a:spLocks/>
            </p:cNvSpPr>
            <p:nvPr/>
          </p:nvSpPr>
          <p:spPr bwMode="gray">
            <a:xfrm>
              <a:off x="2617" y="245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8"/>
                <a:gd name="T187" fmla="*/ 0 h 60"/>
                <a:gd name="T188" fmla="*/ 78 w 78"/>
                <a:gd name="T189" fmla="*/ 60 h 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4" name="Freeform 216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5" name="Freeform 217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6" name="Freeform 218"/>
            <p:cNvSpPr>
              <a:spLocks/>
            </p:cNvSpPr>
            <p:nvPr/>
          </p:nvSpPr>
          <p:spPr bwMode="gray">
            <a:xfrm>
              <a:off x="925" y="178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6"/>
                <a:gd name="T157" fmla="*/ 0 h 412"/>
                <a:gd name="T158" fmla="*/ 336 w 336"/>
                <a:gd name="T159" fmla="*/ 412 h 41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7" name="Freeform 219"/>
            <p:cNvSpPr>
              <a:spLocks/>
            </p:cNvSpPr>
            <p:nvPr/>
          </p:nvSpPr>
          <p:spPr bwMode="gray">
            <a:xfrm>
              <a:off x="739" y="247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8"/>
                <a:gd name="T190" fmla="*/ 0 h 132"/>
                <a:gd name="T191" fmla="*/ 158 w 158"/>
                <a:gd name="T192" fmla="*/ 132 h 13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8" name="Freeform 220"/>
            <p:cNvSpPr>
              <a:spLocks/>
            </p:cNvSpPr>
            <p:nvPr/>
          </p:nvSpPr>
          <p:spPr bwMode="gray">
            <a:xfrm>
              <a:off x="939" y="244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6"/>
                <a:gd name="T181" fmla="*/ 0 h 146"/>
                <a:gd name="T182" fmla="*/ 156 w 156"/>
                <a:gd name="T183" fmla="*/ 146 h 14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9" name="Freeform 221"/>
            <p:cNvSpPr>
              <a:spLocks/>
            </p:cNvSpPr>
            <p:nvPr/>
          </p:nvSpPr>
          <p:spPr bwMode="gray">
            <a:xfrm>
              <a:off x="1013" y="257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"/>
                <a:gd name="T106" fmla="*/ 0 h 24"/>
                <a:gd name="T107" fmla="*/ 42 w 42"/>
                <a:gd name="T108" fmla="*/ 24 h 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0" name="Freeform 222"/>
            <p:cNvSpPr>
              <a:spLocks/>
            </p:cNvSpPr>
            <p:nvPr/>
          </p:nvSpPr>
          <p:spPr bwMode="gray">
            <a:xfrm>
              <a:off x="963" y="252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"/>
                <a:gd name="T100" fmla="*/ 0 h 42"/>
                <a:gd name="T101" fmla="*/ 20 w 20"/>
                <a:gd name="T102" fmla="*/ 42 h 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1" name="Freeform 223"/>
            <p:cNvSpPr>
              <a:spLocks/>
            </p:cNvSpPr>
            <p:nvPr/>
          </p:nvSpPr>
          <p:spPr bwMode="gray">
            <a:xfrm>
              <a:off x="967" y="249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"/>
                <a:gd name="T73" fmla="*/ 0 h 28"/>
                <a:gd name="T74" fmla="*/ 18 w 18"/>
                <a:gd name="T75" fmla="*/ 28 h 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2" name="Freeform 224"/>
            <p:cNvSpPr>
              <a:spLocks/>
            </p:cNvSpPr>
            <p:nvPr/>
          </p:nvSpPr>
          <p:spPr bwMode="gray">
            <a:xfrm>
              <a:off x="977" y="238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2"/>
                <a:gd name="T103" fmla="*/ 0 h 60"/>
                <a:gd name="T104" fmla="*/ 102 w 102"/>
                <a:gd name="T105" fmla="*/ 60 h 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3" name="Freeform 225"/>
            <p:cNvSpPr>
              <a:spLocks/>
            </p:cNvSpPr>
            <p:nvPr/>
          </p:nvSpPr>
          <p:spPr bwMode="gray">
            <a:xfrm>
              <a:off x="933" y="242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4"/>
                <a:gd name="T166" fmla="*/ 0 h 42"/>
                <a:gd name="T167" fmla="*/ 54 w 54"/>
                <a:gd name="T168" fmla="*/ 42 h 4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4" name="Freeform 226"/>
            <p:cNvSpPr>
              <a:spLocks/>
            </p:cNvSpPr>
            <p:nvPr/>
          </p:nvSpPr>
          <p:spPr bwMode="gray">
            <a:xfrm>
              <a:off x="801" y="234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8"/>
                <a:gd name="T127" fmla="*/ 0 h 182"/>
                <a:gd name="T128" fmla="*/ 158 w 158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5" name="Freeform 227"/>
            <p:cNvSpPr>
              <a:spLocks/>
            </p:cNvSpPr>
            <p:nvPr/>
          </p:nvSpPr>
          <p:spPr bwMode="gray">
            <a:xfrm>
              <a:off x="737" y="250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0"/>
                <a:gd name="T136" fmla="*/ 0 h 90"/>
                <a:gd name="T137" fmla="*/ 40 w 40"/>
                <a:gd name="T138" fmla="*/ 90 h 9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6" name="Freeform 228"/>
            <p:cNvSpPr>
              <a:spLocks/>
            </p:cNvSpPr>
            <p:nvPr/>
          </p:nvSpPr>
          <p:spPr bwMode="gray">
            <a:xfrm>
              <a:off x="927" y="225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4"/>
                <a:gd name="T130" fmla="*/ 0 h 178"/>
                <a:gd name="T131" fmla="*/ 104 w 104"/>
                <a:gd name="T132" fmla="*/ 178 h 17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7" name="Freeform 229"/>
            <p:cNvSpPr>
              <a:spLocks/>
            </p:cNvSpPr>
            <p:nvPr/>
          </p:nvSpPr>
          <p:spPr bwMode="gray">
            <a:xfrm>
              <a:off x="903" y="228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"/>
                <a:gd name="T145" fmla="*/ 0 h 62"/>
                <a:gd name="T146" fmla="*/ 46 w 46"/>
                <a:gd name="T147" fmla="*/ 62 h 6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8" name="Freeform 230"/>
            <p:cNvSpPr>
              <a:spLocks/>
            </p:cNvSpPr>
            <p:nvPr/>
          </p:nvSpPr>
          <p:spPr bwMode="gray">
            <a:xfrm>
              <a:off x="895" y="233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0"/>
                <a:gd name="T118" fmla="*/ 0 h 46"/>
                <a:gd name="T119" fmla="*/ 40 w 40"/>
                <a:gd name="T120" fmla="*/ 46 h 4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9" name="Freeform 231"/>
            <p:cNvSpPr>
              <a:spLocks/>
            </p:cNvSpPr>
            <p:nvPr/>
          </p:nvSpPr>
          <p:spPr bwMode="gray">
            <a:xfrm>
              <a:off x="923" y="236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"/>
                <a:gd name="T43" fmla="*/ 0 h 26"/>
                <a:gd name="T44" fmla="*/ 16 w 16"/>
                <a:gd name="T45" fmla="*/ 26 h 2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0" name="Freeform 232"/>
            <p:cNvSpPr>
              <a:spLocks/>
            </p:cNvSpPr>
            <p:nvPr/>
          </p:nvSpPr>
          <p:spPr bwMode="gray">
            <a:xfrm>
              <a:off x="719" y="224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0"/>
                <a:gd name="T106" fmla="*/ 0 h 84"/>
                <a:gd name="T107" fmla="*/ 70 w 70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1" name="Freeform 233"/>
            <p:cNvSpPr>
              <a:spLocks/>
            </p:cNvSpPr>
            <p:nvPr/>
          </p:nvSpPr>
          <p:spPr bwMode="gray">
            <a:xfrm>
              <a:off x="779" y="216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8"/>
                <a:gd name="T166" fmla="*/ 0 h 200"/>
                <a:gd name="T167" fmla="*/ 108 w 108"/>
                <a:gd name="T168" fmla="*/ 200 h 2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2" name="Freeform 234"/>
            <p:cNvSpPr>
              <a:spLocks/>
            </p:cNvSpPr>
            <p:nvPr/>
          </p:nvSpPr>
          <p:spPr bwMode="gray">
            <a:xfrm>
              <a:off x="757" y="224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"/>
                <a:gd name="T112" fmla="*/ 0 h 32"/>
                <a:gd name="T113" fmla="*/ 36 w 36"/>
                <a:gd name="T114" fmla="*/ 32 h 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3" name="Freeform 235"/>
            <p:cNvSpPr>
              <a:spLocks/>
            </p:cNvSpPr>
            <p:nvPr/>
          </p:nvSpPr>
          <p:spPr bwMode="gray">
            <a:xfrm>
              <a:off x="961" y="219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"/>
                <a:gd name="T97" fmla="*/ 0 h 62"/>
                <a:gd name="T98" fmla="*/ 36 w 36"/>
                <a:gd name="T99" fmla="*/ 62 h 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4" name="Freeform 236"/>
            <p:cNvSpPr>
              <a:spLocks/>
            </p:cNvSpPr>
            <p:nvPr/>
          </p:nvSpPr>
          <p:spPr bwMode="gray">
            <a:xfrm>
              <a:off x="1011" y="185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8"/>
                <a:gd name="T142" fmla="*/ 0 h 390"/>
                <a:gd name="T143" fmla="*/ 168 w 168"/>
                <a:gd name="T144" fmla="*/ 390 h 39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5" name="Freeform 237"/>
            <p:cNvSpPr>
              <a:spLocks/>
            </p:cNvSpPr>
            <p:nvPr/>
          </p:nvSpPr>
          <p:spPr bwMode="gray">
            <a:xfrm>
              <a:off x="1129" y="182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4"/>
                <a:gd name="T172" fmla="*/ 0 h 310"/>
                <a:gd name="T173" fmla="*/ 124 w 124"/>
                <a:gd name="T174" fmla="*/ 310 h 3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6" name="Freeform 238"/>
            <p:cNvSpPr>
              <a:spLocks/>
            </p:cNvSpPr>
            <p:nvPr/>
          </p:nvSpPr>
          <p:spPr bwMode="gray">
            <a:xfrm>
              <a:off x="989" y="226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4"/>
                <a:gd name="T154" fmla="*/ 0 h 84"/>
                <a:gd name="T155" fmla="*/ 54 w 54"/>
                <a:gd name="T156" fmla="*/ 84 h 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7" name="Freeform 239"/>
            <p:cNvSpPr>
              <a:spLocks/>
            </p:cNvSpPr>
            <p:nvPr/>
          </p:nvSpPr>
          <p:spPr bwMode="gray">
            <a:xfrm>
              <a:off x="1191" y="250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4"/>
                <a:gd name="T172" fmla="*/ 0 h 110"/>
                <a:gd name="T173" fmla="*/ 224 w 224"/>
                <a:gd name="T174" fmla="*/ 110 h 1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8" name="Freeform 240"/>
            <p:cNvSpPr>
              <a:spLocks/>
            </p:cNvSpPr>
            <p:nvPr/>
          </p:nvSpPr>
          <p:spPr bwMode="gray">
            <a:xfrm>
              <a:off x="1119" y="243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0"/>
                <a:gd name="T115" fmla="*/ 0 h 90"/>
                <a:gd name="T116" fmla="*/ 110 w 110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9" name="Freeform 241"/>
            <p:cNvSpPr>
              <a:spLocks/>
            </p:cNvSpPr>
            <p:nvPr/>
          </p:nvSpPr>
          <p:spPr bwMode="gray">
            <a:xfrm>
              <a:off x="1107" y="252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84"/>
                <a:gd name="T149" fmla="*/ 84 w 84"/>
                <a:gd name="T150" fmla="*/ 84 h 8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0" name="Freeform 242"/>
            <p:cNvSpPr>
              <a:spLocks/>
            </p:cNvSpPr>
            <p:nvPr/>
          </p:nvSpPr>
          <p:spPr bwMode="gray">
            <a:xfrm>
              <a:off x="1099" y="249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"/>
                <a:gd name="T133" fmla="*/ 0 h 64"/>
                <a:gd name="T134" fmla="*/ 28 w 28"/>
                <a:gd name="T135" fmla="*/ 64 h 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1" name="Freeform 243"/>
            <p:cNvSpPr>
              <a:spLocks/>
            </p:cNvSpPr>
            <p:nvPr/>
          </p:nvSpPr>
          <p:spPr bwMode="gray">
            <a:xfrm>
              <a:off x="1013" y="241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2"/>
                <a:gd name="T133" fmla="*/ 0 h 114"/>
                <a:gd name="T134" fmla="*/ 142 w 142"/>
                <a:gd name="T135" fmla="*/ 114 h 11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" name="Freeform 244"/>
            <p:cNvSpPr>
              <a:spLocks/>
            </p:cNvSpPr>
            <p:nvPr/>
          </p:nvSpPr>
          <p:spPr bwMode="gray">
            <a:xfrm>
              <a:off x="1073" y="238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58"/>
                <a:gd name="T107" fmla="*/ 76 w 76"/>
                <a:gd name="T108" fmla="*/ 58 h 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3" name="Freeform 245"/>
            <p:cNvSpPr>
              <a:spLocks/>
            </p:cNvSpPr>
            <p:nvPr/>
          </p:nvSpPr>
          <p:spPr bwMode="gray">
            <a:xfrm>
              <a:off x="1015" y="234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8"/>
                <a:gd name="T190" fmla="*/ 0 h 66"/>
                <a:gd name="T191" fmla="*/ 138 w 138"/>
                <a:gd name="T192" fmla="*/ 66 h 6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4" name="Freeform 246"/>
            <p:cNvSpPr>
              <a:spLocks/>
            </p:cNvSpPr>
            <p:nvPr/>
          </p:nvSpPr>
          <p:spPr bwMode="gray">
            <a:xfrm>
              <a:off x="1031" y="224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2"/>
                <a:gd name="T151" fmla="*/ 0 h 122"/>
                <a:gd name="T152" fmla="*/ 152 w 152"/>
                <a:gd name="T153" fmla="*/ 122 h 12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5" name="Freeform 247"/>
            <p:cNvSpPr>
              <a:spLocks/>
            </p:cNvSpPr>
            <p:nvPr/>
          </p:nvSpPr>
          <p:spPr bwMode="gray">
            <a:xfrm>
              <a:off x="1129" y="238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2"/>
                <a:gd name="T127" fmla="*/ 0 h 84"/>
                <a:gd name="T128" fmla="*/ 102 w 102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6" name="Freeform 248"/>
            <p:cNvSpPr>
              <a:spLocks/>
            </p:cNvSpPr>
            <p:nvPr/>
          </p:nvSpPr>
          <p:spPr bwMode="gray">
            <a:xfrm>
              <a:off x="1189" y="250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"/>
                <a:gd name="T127" fmla="*/ 0 h 44"/>
                <a:gd name="T128" fmla="*/ 42 w 42"/>
                <a:gd name="T129" fmla="*/ 44 h 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7" name="Freeform 249"/>
            <p:cNvSpPr>
              <a:spLocks/>
            </p:cNvSpPr>
            <p:nvPr/>
          </p:nvSpPr>
          <p:spPr bwMode="gray">
            <a:xfrm>
              <a:off x="1295" y="268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0"/>
                <a:gd name="T178" fmla="*/ 0 h 232"/>
                <a:gd name="T179" fmla="*/ 270 w 270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8" name="Freeform 250"/>
            <p:cNvSpPr>
              <a:spLocks/>
            </p:cNvSpPr>
            <p:nvPr/>
          </p:nvSpPr>
          <p:spPr bwMode="gray">
            <a:xfrm>
              <a:off x="1389" y="288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2"/>
                <a:gd name="T172" fmla="*/ 0 h 66"/>
                <a:gd name="T173" fmla="*/ 42 w 42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9" name="Freeform 251"/>
            <p:cNvSpPr>
              <a:spLocks/>
            </p:cNvSpPr>
            <p:nvPr/>
          </p:nvSpPr>
          <p:spPr bwMode="gray">
            <a:xfrm>
              <a:off x="1409" y="286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"/>
                <a:gd name="T178" fmla="*/ 0 h 86"/>
                <a:gd name="T179" fmla="*/ 118 w 118"/>
                <a:gd name="T180" fmla="*/ 86 h 8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0" name="Freeform 252"/>
            <p:cNvSpPr>
              <a:spLocks/>
            </p:cNvSpPr>
            <p:nvPr/>
          </p:nvSpPr>
          <p:spPr bwMode="gray">
            <a:xfrm>
              <a:off x="1515" y="279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102"/>
                <a:gd name="T191" fmla="*/ 92 w 92"/>
                <a:gd name="T192" fmla="*/ 102 h 1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1" name="Freeform 253"/>
            <p:cNvSpPr>
              <a:spLocks/>
            </p:cNvSpPr>
            <p:nvPr/>
          </p:nvSpPr>
          <p:spPr bwMode="gray">
            <a:xfrm>
              <a:off x="1339" y="258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6"/>
                <a:gd name="T145" fmla="*/ 0 h 134"/>
                <a:gd name="T146" fmla="*/ 116 w 116"/>
                <a:gd name="T147" fmla="*/ 134 h 1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2" name="Freeform 254"/>
            <p:cNvSpPr>
              <a:spLocks/>
            </p:cNvSpPr>
            <p:nvPr/>
          </p:nvSpPr>
          <p:spPr bwMode="gray">
            <a:xfrm>
              <a:off x="1295" y="265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2"/>
                <a:gd name="T160" fmla="*/ 0 h 72"/>
                <a:gd name="T161" fmla="*/ 62 w 6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3" name="Freeform 255"/>
            <p:cNvSpPr>
              <a:spLocks/>
            </p:cNvSpPr>
            <p:nvPr/>
          </p:nvSpPr>
          <p:spPr bwMode="gray">
            <a:xfrm>
              <a:off x="1277" y="266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62"/>
                <a:gd name="T83" fmla="*/ 22 w 22"/>
                <a:gd name="T84" fmla="*/ 62 h 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4" name="Freeform 256"/>
            <p:cNvSpPr>
              <a:spLocks/>
            </p:cNvSpPr>
            <p:nvPr/>
          </p:nvSpPr>
          <p:spPr bwMode="gray">
            <a:xfrm>
              <a:off x="1299" y="259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76"/>
                <a:gd name="T134" fmla="*/ 80 w 80"/>
                <a:gd name="T135" fmla="*/ 76 h 7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5" name="Freeform 257"/>
            <p:cNvSpPr>
              <a:spLocks/>
            </p:cNvSpPr>
            <p:nvPr/>
          </p:nvSpPr>
          <p:spPr bwMode="gray">
            <a:xfrm>
              <a:off x="1403" y="254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4"/>
                <a:gd name="T154" fmla="*/ 0 h 248"/>
                <a:gd name="T155" fmla="*/ 234 w 234"/>
                <a:gd name="T156" fmla="*/ 248 h 24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6" name="Freeform 258"/>
            <p:cNvSpPr>
              <a:spLocks/>
            </p:cNvSpPr>
            <p:nvPr/>
          </p:nvSpPr>
          <p:spPr bwMode="gray">
            <a:xfrm>
              <a:off x="987" y="317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22"/>
                <a:gd name="T35" fmla="*/ 28 w 28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7" name="Freeform 259"/>
            <p:cNvSpPr>
              <a:spLocks/>
            </p:cNvSpPr>
            <p:nvPr/>
          </p:nvSpPr>
          <p:spPr bwMode="gray">
            <a:xfrm>
              <a:off x="731" y="259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60"/>
                <a:gd name="T166" fmla="*/ 0 h 246"/>
                <a:gd name="T167" fmla="*/ 260 w 260"/>
                <a:gd name="T168" fmla="*/ 246 h 24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8" name="Freeform 260"/>
            <p:cNvSpPr>
              <a:spLocks/>
            </p:cNvSpPr>
            <p:nvPr/>
          </p:nvSpPr>
          <p:spPr bwMode="gray">
            <a:xfrm>
              <a:off x="623" y="273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2"/>
                <a:gd name="T97" fmla="*/ 0 h 98"/>
                <a:gd name="T98" fmla="*/ 112 w 112"/>
                <a:gd name="T99" fmla="*/ 98 h 9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9" name="Freeform 261"/>
            <p:cNvSpPr>
              <a:spLocks/>
            </p:cNvSpPr>
            <p:nvPr/>
          </p:nvSpPr>
          <p:spPr bwMode="gray">
            <a:xfrm>
              <a:off x="617" y="274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8"/>
                <a:gd name="T151" fmla="*/ 0 h 182"/>
                <a:gd name="T152" fmla="*/ 158 w 158"/>
                <a:gd name="T153" fmla="*/ 182 h 18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0" name="Freeform 262"/>
            <p:cNvSpPr>
              <a:spLocks/>
            </p:cNvSpPr>
            <p:nvPr/>
          </p:nvSpPr>
          <p:spPr bwMode="gray">
            <a:xfrm>
              <a:off x="631" y="293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28"/>
                <a:gd name="T77" fmla="*/ 40 w 40"/>
                <a:gd name="T78" fmla="*/ 28 h 2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1" name="Freeform 263"/>
            <p:cNvSpPr>
              <a:spLocks/>
            </p:cNvSpPr>
            <p:nvPr/>
          </p:nvSpPr>
          <p:spPr bwMode="gray">
            <a:xfrm>
              <a:off x="617" y="289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6"/>
                <a:gd name="T148" fmla="*/ 0 h 50"/>
                <a:gd name="T149" fmla="*/ 66 w 66"/>
                <a:gd name="T150" fmla="*/ 50 h 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2" name="Freeform 264"/>
            <p:cNvSpPr>
              <a:spLocks/>
            </p:cNvSpPr>
            <p:nvPr/>
          </p:nvSpPr>
          <p:spPr bwMode="gray">
            <a:xfrm>
              <a:off x="621" y="291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"/>
                <a:gd name="T97" fmla="*/ 0 h 10"/>
                <a:gd name="T98" fmla="*/ 42 w 42"/>
                <a:gd name="T99" fmla="*/ 10 h 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3" name="Freeform 265"/>
            <p:cNvSpPr>
              <a:spLocks/>
            </p:cNvSpPr>
            <p:nvPr/>
          </p:nvSpPr>
          <p:spPr bwMode="gray">
            <a:xfrm>
              <a:off x="697" y="300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4"/>
                <a:gd name="T157" fmla="*/ 0 h 56"/>
                <a:gd name="T158" fmla="*/ 84 w 84"/>
                <a:gd name="T159" fmla="*/ 56 h 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4" name="Freeform 266"/>
            <p:cNvSpPr>
              <a:spLocks/>
            </p:cNvSpPr>
            <p:nvPr/>
          </p:nvSpPr>
          <p:spPr bwMode="gray">
            <a:xfrm>
              <a:off x="679" y="297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6"/>
                <a:gd name="T91" fmla="*/ 0 h 44"/>
                <a:gd name="T92" fmla="*/ 36 w 36"/>
                <a:gd name="T93" fmla="*/ 44 h 4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5" name="Freeform 267"/>
            <p:cNvSpPr>
              <a:spLocks/>
            </p:cNvSpPr>
            <p:nvPr/>
          </p:nvSpPr>
          <p:spPr bwMode="gray">
            <a:xfrm>
              <a:off x="647" y="294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70"/>
                <a:gd name="T119" fmla="*/ 100 w 100"/>
                <a:gd name="T120" fmla="*/ 70 h 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6" name="Freeform 268"/>
            <p:cNvSpPr>
              <a:spLocks/>
            </p:cNvSpPr>
            <p:nvPr/>
          </p:nvSpPr>
          <p:spPr bwMode="gray">
            <a:xfrm>
              <a:off x="735" y="296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4"/>
                <a:gd name="T115" fmla="*/ 0 h 88"/>
                <a:gd name="T116" fmla="*/ 84 w 84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7" name="Freeform 269"/>
            <p:cNvSpPr>
              <a:spLocks/>
            </p:cNvSpPr>
            <p:nvPr/>
          </p:nvSpPr>
          <p:spPr bwMode="gray">
            <a:xfrm>
              <a:off x="773" y="292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4"/>
                <a:gd name="T172" fmla="*/ 0 h 38"/>
                <a:gd name="T173" fmla="*/ 74 w 74"/>
                <a:gd name="T174" fmla="*/ 38 h 3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8" name="Freeform 270"/>
            <p:cNvSpPr>
              <a:spLocks/>
            </p:cNvSpPr>
            <p:nvPr/>
          </p:nvSpPr>
          <p:spPr bwMode="gray">
            <a:xfrm>
              <a:off x="809" y="294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106"/>
                <a:gd name="T116" fmla="*/ 32 w 32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9" name="Freeform 271"/>
            <p:cNvSpPr>
              <a:spLocks/>
            </p:cNvSpPr>
            <p:nvPr/>
          </p:nvSpPr>
          <p:spPr bwMode="gray">
            <a:xfrm>
              <a:off x="829" y="294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6"/>
                <a:gd name="T121" fmla="*/ 0 h 106"/>
                <a:gd name="T122" fmla="*/ 26 w 26"/>
                <a:gd name="T123" fmla="*/ 106 h 10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0" name="Freeform 272"/>
            <p:cNvSpPr>
              <a:spLocks/>
            </p:cNvSpPr>
            <p:nvPr/>
          </p:nvSpPr>
          <p:spPr bwMode="gray">
            <a:xfrm>
              <a:off x="841" y="293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102"/>
                <a:gd name="T77" fmla="*/ 42 w 42"/>
                <a:gd name="T78" fmla="*/ 102 h 1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1" name="Freeform 273"/>
            <p:cNvSpPr>
              <a:spLocks/>
            </p:cNvSpPr>
            <p:nvPr/>
          </p:nvSpPr>
          <p:spPr bwMode="gray">
            <a:xfrm>
              <a:off x="683" y="261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8"/>
                <a:gd name="T184" fmla="*/ 0 h 126"/>
                <a:gd name="T185" fmla="*/ 158 w 158"/>
                <a:gd name="T186" fmla="*/ 126 h 12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2" name="Freeform 274"/>
            <p:cNvSpPr>
              <a:spLocks/>
            </p:cNvSpPr>
            <p:nvPr/>
          </p:nvSpPr>
          <p:spPr bwMode="gray">
            <a:xfrm>
              <a:off x="941" y="259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"/>
                <a:gd name="T124" fmla="*/ 0 h 112"/>
                <a:gd name="T125" fmla="*/ 52 w 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3" name="Freeform 275"/>
            <p:cNvSpPr>
              <a:spLocks/>
            </p:cNvSpPr>
            <p:nvPr/>
          </p:nvSpPr>
          <p:spPr bwMode="gray">
            <a:xfrm>
              <a:off x="963" y="265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6"/>
                <a:gd name="T163" fmla="*/ 0 h 202"/>
                <a:gd name="T164" fmla="*/ 206 w 206"/>
                <a:gd name="T165" fmla="*/ 202 h 2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4" name="Freeform 276"/>
            <p:cNvSpPr>
              <a:spLocks/>
            </p:cNvSpPr>
            <p:nvPr/>
          </p:nvSpPr>
          <p:spPr bwMode="gray">
            <a:xfrm>
              <a:off x="875" y="293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20"/>
                <a:gd name="T134" fmla="*/ 146 w 146"/>
                <a:gd name="T135" fmla="*/ 120 h 12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5" name="Freeform 277"/>
            <p:cNvSpPr>
              <a:spLocks/>
            </p:cNvSpPr>
            <p:nvPr/>
          </p:nvSpPr>
          <p:spPr bwMode="gray">
            <a:xfrm>
              <a:off x="995" y="279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2"/>
                <a:gd name="T85" fmla="*/ 0 h 132"/>
                <a:gd name="T86" fmla="*/ 52 w 52"/>
                <a:gd name="T87" fmla="*/ 132 h 13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6" name="Freeform 278"/>
            <p:cNvSpPr>
              <a:spLocks/>
            </p:cNvSpPr>
            <p:nvPr/>
          </p:nvSpPr>
          <p:spPr bwMode="gray">
            <a:xfrm>
              <a:off x="829" y="279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8"/>
                <a:gd name="T166" fmla="*/ 0 h 162"/>
                <a:gd name="T167" fmla="*/ 218 w 218"/>
                <a:gd name="T168" fmla="*/ 162 h 16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7" name="Freeform 279"/>
            <p:cNvSpPr>
              <a:spLocks/>
            </p:cNvSpPr>
            <p:nvPr/>
          </p:nvSpPr>
          <p:spPr bwMode="gray">
            <a:xfrm>
              <a:off x="961" y="293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8"/>
                <a:gd name="T145" fmla="*/ 0 h 148"/>
                <a:gd name="T146" fmla="*/ 88 w 88"/>
                <a:gd name="T147" fmla="*/ 148 h 14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8" name="Freeform 280"/>
            <p:cNvSpPr>
              <a:spLocks/>
            </p:cNvSpPr>
            <p:nvPr/>
          </p:nvSpPr>
          <p:spPr bwMode="gray">
            <a:xfrm>
              <a:off x="1021" y="281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6"/>
                <a:gd name="T187" fmla="*/ 0 h 212"/>
                <a:gd name="T188" fmla="*/ 126 w 126"/>
                <a:gd name="T189" fmla="*/ 212 h 2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9" name="Freeform 281"/>
            <p:cNvSpPr>
              <a:spLocks/>
            </p:cNvSpPr>
            <p:nvPr/>
          </p:nvSpPr>
          <p:spPr bwMode="gray">
            <a:xfrm>
              <a:off x="1119" y="281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8"/>
                <a:gd name="T133" fmla="*/ 0 h 250"/>
                <a:gd name="T134" fmla="*/ 218 w 218"/>
                <a:gd name="T135" fmla="*/ 250 h 25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0" name="Freeform 282"/>
            <p:cNvSpPr>
              <a:spLocks/>
            </p:cNvSpPr>
            <p:nvPr/>
          </p:nvSpPr>
          <p:spPr bwMode="gray">
            <a:xfrm>
              <a:off x="1023" y="298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48"/>
                <a:gd name="T118" fmla="*/ 0 h 84"/>
                <a:gd name="T119" fmla="*/ 148 w 148"/>
                <a:gd name="T120" fmla="*/ 84 h 8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1" name="Freeform 283"/>
            <p:cNvSpPr>
              <a:spLocks/>
            </p:cNvSpPr>
            <p:nvPr/>
          </p:nvSpPr>
          <p:spPr bwMode="gray">
            <a:xfrm>
              <a:off x="953" y="308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4"/>
                <a:gd name="T103" fmla="*/ 0 h 82"/>
                <a:gd name="T104" fmla="*/ 74 w 74"/>
                <a:gd name="T105" fmla="*/ 82 h 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2" name="Freeform 284"/>
            <p:cNvSpPr>
              <a:spLocks/>
            </p:cNvSpPr>
            <p:nvPr/>
          </p:nvSpPr>
          <p:spPr bwMode="gray">
            <a:xfrm>
              <a:off x="959" y="308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16"/>
                <a:gd name="T53" fmla="*/ 26 w 26"/>
                <a:gd name="T54" fmla="*/ 16 h 1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3" name="Freeform 285"/>
            <p:cNvSpPr>
              <a:spLocks/>
            </p:cNvSpPr>
            <p:nvPr/>
          </p:nvSpPr>
          <p:spPr bwMode="gray">
            <a:xfrm>
              <a:off x="977" y="306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8"/>
                <a:gd name="T166" fmla="*/ 0 h 122"/>
                <a:gd name="T167" fmla="*/ 88 w 88"/>
                <a:gd name="T168" fmla="*/ 122 h 1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4" name="Freeform 286"/>
            <p:cNvSpPr>
              <a:spLocks/>
            </p:cNvSpPr>
            <p:nvPr/>
          </p:nvSpPr>
          <p:spPr bwMode="gray">
            <a:xfrm>
              <a:off x="987" y="320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0"/>
                <a:gd name="T136" fmla="*/ 0 h 156"/>
                <a:gd name="T137" fmla="*/ 130 w 130"/>
                <a:gd name="T138" fmla="*/ 156 h 15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5" name="Freeform 287"/>
            <p:cNvSpPr>
              <a:spLocks/>
            </p:cNvSpPr>
            <p:nvPr/>
          </p:nvSpPr>
          <p:spPr bwMode="gray">
            <a:xfrm>
              <a:off x="991" y="304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54"/>
                <a:gd name="T178" fmla="*/ 0 h 258"/>
                <a:gd name="T179" fmla="*/ 254 w 254"/>
                <a:gd name="T180" fmla="*/ 258 h 25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6" name="Freeform 288"/>
            <p:cNvSpPr>
              <a:spLocks/>
            </p:cNvSpPr>
            <p:nvPr/>
          </p:nvSpPr>
          <p:spPr bwMode="gray">
            <a:xfrm>
              <a:off x="1099" y="323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4"/>
                <a:gd name="T145" fmla="*/ 0 h 120"/>
                <a:gd name="T146" fmla="*/ 194 w 194"/>
                <a:gd name="T147" fmla="*/ 120 h 12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7" name="Freeform 289"/>
            <p:cNvSpPr>
              <a:spLocks/>
            </p:cNvSpPr>
            <p:nvPr/>
          </p:nvSpPr>
          <p:spPr bwMode="gray">
            <a:xfrm>
              <a:off x="985" y="334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92"/>
                <a:gd name="T139" fmla="*/ 0 h 166"/>
                <a:gd name="T140" fmla="*/ 192 w 192"/>
                <a:gd name="T141" fmla="*/ 166 h 1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8" name="Freeform 290"/>
            <p:cNvSpPr>
              <a:spLocks/>
            </p:cNvSpPr>
            <p:nvPr/>
          </p:nvSpPr>
          <p:spPr bwMode="gray">
            <a:xfrm>
              <a:off x="1099" y="335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0"/>
                <a:gd name="T145" fmla="*/ 0 h 138"/>
                <a:gd name="T146" fmla="*/ 120 w 120"/>
                <a:gd name="T147" fmla="*/ 138 h 1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9" name="Freeform 291"/>
            <p:cNvSpPr>
              <a:spLocks/>
            </p:cNvSpPr>
            <p:nvPr/>
          </p:nvSpPr>
          <p:spPr bwMode="gray">
            <a:xfrm>
              <a:off x="1377" y="296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6"/>
                <a:gd name="T127" fmla="*/ 0 h 164"/>
                <a:gd name="T128" fmla="*/ 116 w 116"/>
                <a:gd name="T129" fmla="*/ 164 h 1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0" name="Freeform 292"/>
            <p:cNvSpPr>
              <a:spLocks/>
            </p:cNvSpPr>
            <p:nvPr/>
          </p:nvSpPr>
          <p:spPr bwMode="gray">
            <a:xfrm>
              <a:off x="1277" y="305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6"/>
                <a:gd name="T106" fmla="*/ 0 h 124"/>
                <a:gd name="T107" fmla="*/ 106 w 106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1" name="Freeform 293"/>
            <p:cNvSpPr>
              <a:spLocks/>
            </p:cNvSpPr>
            <p:nvPr/>
          </p:nvSpPr>
          <p:spPr bwMode="gray">
            <a:xfrm>
              <a:off x="1219" y="306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2"/>
                <a:gd name="T151" fmla="*/ 0 h 76"/>
                <a:gd name="T152" fmla="*/ 72 w 72"/>
                <a:gd name="T153" fmla="*/ 76 h 7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2" name="Freeform 294"/>
            <p:cNvSpPr>
              <a:spLocks/>
            </p:cNvSpPr>
            <p:nvPr/>
          </p:nvSpPr>
          <p:spPr bwMode="gray">
            <a:xfrm>
              <a:off x="1271" y="288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8"/>
                <a:gd name="T130" fmla="*/ 0 h 190"/>
                <a:gd name="T131" fmla="*/ 178 w 178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3" name="Freeform 295"/>
            <p:cNvSpPr>
              <a:spLocks/>
            </p:cNvSpPr>
            <p:nvPr/>
          </p:nvSpPr>
          <p:spPr bwMode="gray">
            <a:xfrm>
              <a:off x="1221" y="313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"/>
                <a:gd name="T79" fmla="*/ 0 h 26"/>
                <a:gd name="T80" fmla="*/ 22 w 22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4" name="Freeform 296"/>
            <p:cNvSpPr>
              <a:spLocks/>
            </p:cNvSpPr>
            <p:nvPr/>
          </p:nvSpPr>
          <p:spPr bwMode="gray">
            <a:xfrm>
              <a:off x="1223" y="315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"/>
                <a:gd name="T76" fmla="*/ 0 h 32"/>
                <a:gd name="T77" fmla="*/ 24 w 24"/>
                <a:gd name="T78" fmla="*/ 32 h 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5" name="Freeform 297"/>
            <p:cNvSpPr>
              <a:spLocks/>
            </p:cNvSpPr>
            <p:nvPr/>
          </p:nvSpPr>
          <p:spPr bwMode="gray">
            <a:xfrm>
              <a:off x="1231" y="313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6"/>
                <a:gd name="T115" fmla="*/ 0 h 142"/>
                <a:gd name="T116" fmla="*/ 126 w 126"/>
                <a:gd name="T117" fmla="*/ 142 h 14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6" name="Freeform 298"/>
            <p:cNvSpPr>
              <a:spLocks/>
            </p:cNvSpPr>
            <p:nvPr/>
          </p:nvSpPr>
          <p:spPr bwMode="gray">
            <a:xfrm>
              <a:off x="1247" y="326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212"/>
                <a:gd name="T155" fmla="*/ 112 w 112"/>
                <a:gd name="T156" fmla="*/ 212 h 2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7" name="Freeform 299"/>
            <p:cNvSpPr>
              <a:spLocks/>
            </p:cNvSpPr>
            <p:nvPr/>
          </p:nvSpPr>
          <p:spPr bwMode="gray">
            <a:xfrm>
              <a:off x="1045" y="342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24"/>
                <a:gd name="T136" fmla="*/ 0 h 176"/>
                <a:gd name="T137" fmla="*/ 224 w 224"/>
                <a:gd name="T138" fmla="*/ 176 h 1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8" name="Freeform 300"/>
            <p:cNvSpPr>
              <a:spLocks/>
            </p:cNvSpPr>
            <p:nvPr/>
          </p:nvSpPr>
          <p:spPr bwMode="gray">
            <a:xfrm>
              <a:off x="1247" y="345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"/>
                <a:gd name="T67" fmla="*/ 0 h 28"/>
                <a:gd name="T68" fmla="*/ 14 w 14"/>
                <a:gd name="T69" fmla="*/ 28 h 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9" name="Freeform 301"/>
            <p:cNvSpPr>
              <a:spLocks/>
            </p:cNvSpPr>
            <p:nvPr/>
          </p:nvSpPr>
          <p:spPr bwMode="gray">
            <a:xfrm>
              <a:off x="1189" y="350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"/>
                <a:gd name="T49" fmla="*/ 0 h 26"/>
                <a:gd name="T50" fmla="*/ 22 w 22"/>
                <a:gd name="T51" fmla="*/ 26 h 2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0" name="Freeform 302"/>
            <p:cNvSpPr>
              <a:spLocks/>
            </p:cNvSpPr>
            <p:nvPr/>
          </p:nvSpPr>
          <p:spPr bwMode="gray">
            <a:xfrm>
              <a:off x="1177" y="332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0"/>
                <a:gd name="T100" fmla="*/ 0 h 96"/>
                <a:gd name="T101" fmla="*/ 100 w 100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1" name="Freeform 303"/>
            <p:cNvSpPr>
              <a:spLocks/>
            </p:cNvSpPr>
            <p:nvPr/>
          </p:nvSpPr>
          <p:spPr bwMode="gray">
            <a:xfrm>
              <a:off x="681" y="276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10"/>
                <a:gd name="T178" fmla="*/ 0 h 200"/>
                <a:gd name="T179" fmla="*/ 210 w 210"/>
                <a:gd name="T180" fmla="*/ 200 h 2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2" name="Freeform 304"/>
            <p:cNvSpPr>
              <a:spLocks/>
            </p:cNvSpPr>
            <p:nvPr/>
          </p:nvSpPr>
          <p:spPr bwMode="gray">
            <a:xfrm>
              <a:off x="1169" y="268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8"/>
                <a:gd name="T121" fmla="*/ 0 h 150"/>
                <a:gd name="T122" fmla="*/ 138 w 138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3" name="Freeform 305"/>
            <p:cNvSpPr>
              <a:spLocks/>
            </p:cNvSpPr>
            <p:nvPr/>
          </p:nvSpPr>
          <p:spPr bwMode="gray">
            <a:xfrm>
              <a:off x="1255" y="269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"/>
                <a:gd name="T91" fmla="*/ 0 h 50"/>
                <a:gd name="T92" fmla="*/ 40 w 40"/>
                <a:gd name="T93" fmla="*/ 50 h 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4" name="Freeform 306"/>
            <p:cNvSpPr>
              <a:spLocks/>
            </p:cNvSpPr>
            <p:nvPr/>
          </p:nvSpPr>
          <p:spPr bwMode="gray">
            <a:xfrm>
              <a:off x="1393" y="326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182"/>
                <a:gd name="T140" fmla="*/ 86 w 86"/>
                <a:gd name="T141" fmla="*/ 182 h 1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5" name="Freeform 307"/>
            <p:cNvSpPr>
              <a:spLocks/>
            </p:cNvSpPr>
            <p:nvPr/>
          </p:nvSpPr>
          <p:spPr bwMode="gray">
            <a:xfrm>
              <a:off x="2677" y="372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"/>
                <a:gd name="T133" fmla="*/ 0 h 56"/>
                <a:gd name="T134" fmla="*/ 58 w 58"/>
                <a:gd name="T135" fmla="*/ 56 h 5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6" name="Freeform 308"/>
            <p:cNvSpPr>
              <a:spLocks/>
            </p:cNvSpPr>
            <p:nvPr/>
          </p:nvSpPr>
          <p:spPr bwMode="gray">
            <a:xfrm>
              <a:off x="2731" y="313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"/>
                <a:gd name="T82" fmla="*/ 0 h 54"/>
                <a:gd name="T83" fmla="*/ 70 w 70"/>
                <a:gd name="T84" fmla="*/ 54 h 5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7" name="Freeform 309"/>
            <p:cNvSpPr>
              <a:spLocks/>
            </p:cNvSpPr>
            <p:nvPr/>
          </p:nvSpPr>
          <p:spPr bwMode="gray">
            <a:xfrm>
              <a:off x="2957" y="370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10"/>
                <a:gd name="T101" fmla="*/ 74 w 74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8" name="Freeform 310"/>
            <p:cNvSpPr>
              <a:spLocks/>
            </p:cNvSpPr>
            <p:nvPr/>
          </p:nvSpPr>
          <p:spPr bwMode="gray">
            <a:xfrm>
              <a:off x="2887" y="381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2"/>
                <a:gd name="T184" fmla="*/ 0 h 104"/>
                <a:gd name="T185" fmla="*/ 92 w 92"/>
                <a:gd name="T186" fmla="*/ 104 h 10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9" name="Freeform 311"/>
            <p:cNvSpPr>
              <a:spLocks/>
            </p:cNvSpPr>
            <p:nvPr/>
          </p:nvSpPr>
          <p:spPr bwMode="gray">
            <a:xfrm>
              <a:off x="2363" y="286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6"/>
                <a:gd name="T169" fmla="*/ 0 h 96"/>
                <a:gd name="T170" fmla="*/ 36 w 36"/>
                <a:gd name="T171" fmla="*/ 96 h 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0" name="Freeform 312"/>
            <p:cNvSpPr>
              <a:spLocks/>
            </p:cNvSpPr>
            <p:nvPr/>
          </p:nvSpPr>
          <p:spPr bwMode="gray">
            <a:xfrm>
              <a:off x="2331" y="296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34"/>
                <a:gd name="T101" fmla="*/ 32 w 32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1" name="Freeform 313"/>
            <p:cNvSpPr>
              <a:spLocks/>
            </p:cNvSpPr>
            <p:nvPr/>
          </p:nvSpPr>
          <p:spPr bwMode="gray">
            <a:xfrm>
              <a:off x="2391" y="299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0"/>
                <a:gd name="T151" fmla="*/ 0 h 46"/>
                <a:gd name="T152" fmla="*/ 60 w 60"/>
                <a:gd name="T153" fmla="*/ 46 h 4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2" name="Freeform 314"/>
            <p:cNvSpPr>
              <a:spLocks/>
            </p:cNvSpPr>
            <p:nvPr/>
          </p:nvSpPr>
          <p:spPr bwMode="gray">
            <a:xfrm>
              <a:off x="2249" y="302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8"/>
                <a:gd name="T100" fmla="*/ 0 h 96"/>
                <a:gd name="T101" fmla="*/ 108 w 108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3" name="Freeform 315"/>
            <p:cNvSpPr>
              <a:spLocks/>
            </p:cNvSpPr>
            <p:nvPr/>
          </p:nvSpPr>
          <p:spPr bwMode="gray">
            <a:xfrm>
              <a:off x="2229" y="306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0"/>
                <a:gd name="T154" fmla="*/ 0 h 110"/>
                <a:gd name="T155" fmla="*/ 120 w 120"/>
                <a:gd name="T156" fmla="*/ 110 h 1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4" name="Freeform 316"/>
            <p:cNvSpPr>
              <a:spLocks/>
            </p:cNvSpPr>
            <p:nvPr/>
          </p:nvSpPr>
          <p:spPr bwMode="gray">
            <a:xfrm>
              <a:off x="2633" y="314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8"/>
                <a:gd name="T166" fmla="*/ 0 h 108"/>
                <a:gd name="T167" fmla="*/ 128 w 128"/>
                <a:gd name="T168" fmla="*/ 108 h 1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5" name="Freeform 317"/>
            <p:cNvSpPr>
              <a:spLocks/>
            </p:cNvSpPr>
            <p:nvPr/>
          </p:nvSpPr>
          <p:spPr bwMode="gray">
            <a:xfrm>
              <a:off x="2513" y="311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2"/>
                <a:gd name="T181" fmla="*/ 0 h 108"/>
                <a:gd name="T182" fmla="*/ 122 w 122"/>
                <a:gd name="T183" fmla="*/ 108 h 1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6" name="Freeform 318"/>
            <p:cNvSpPr>
              <a:spLocks/>
            </p:cNvSpPr>
            <p:nvPr/>
          </p:nvSpPr>
          <p:spPr bwMode="gray">
            <a:xfrm>
              <a:off x="2285" y="329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08"/>
                <a:gd name="T166" fmla="*/ 0 h 408"/>
                <a:gd name="T167" fmla="*/ 508 w 508"/>
                <a:gd name="T168" fmla="*/ 408 h 4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</a:path>
              </a:pathLst>
            </a:custGeom>
            <a:solidFill>
              <a:schemeClr val="accent1"/>
            </a:solidFill>
            <a:ln w="6350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7" name="Freeform 319"/>
            <p:cNvSpPr>
              <a:spLocks/>
            </p:cNvSpPr>
            <p:nvPr/>
          </p:nvSpPr>
          <p:spPr bwMode="gray">
            <a:xfrm>
              <a:off x="2353" y="308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2"/>
                <a:gd name="T190" fmla="*/ 0 h 96"/>
                <a:gd name="T191" fmla="*/ 82 w 82"/>
                <a:gd name="T192" fmla="*/ 96 h 9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8" name="Freeform 320"/>
            <p:cNvSpPr>
              <a:spLocks/>
            </p:cNvSpPr>
            <p:nvPr/>
          </p:nvSpPr>
          <p:spPr bwMode="gray">
            <a:xfrm>
              <a:off x="2047" y="304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6"/>
                <a:gd name="T121" fmla="*/ 0 h 148"/>
                <a:gd name="T122" fmla="*/ 136 w 136"/>
                <a:gd name="T123" fmla="*/ 148 h 14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89" name="Freeform 321"/>
            <p:cNvSpPr>
              <a:spLocks/>
            </p:cNvSpPr>
            <p:nvPr/>
          </p:nvSpPr>
          <p:spPr bwMode="gray">
            <a:xfrm>
              <a:off x="2179" y="319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6"/>
                <a:gd name="T106" fmla="*/ 0 h 32"/>
                <a:gd name="T107" fmla="*/ 116 w 116"/>
                <a:gd name="T108" fmla="*/ 32 h 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0" name="Freeform 322"/>
            <p:cNvSpPr>
              <a:spLocks/>
            </p:cNvSpPr>
            <p:nvPr/>
          </p:nvSpPr>
          <p:spPr bwMode="gray">
            <a:xfrm>
              <a:off x="4551" y="325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6"/>
                <a:gd name="T136" fmla="*/ 0 h 204"/>
                <a:gd name="T137" fmla="*/ 176 w 176"/>
                <a:gd name="T138" fmla="*/ 204 h 20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1" name="Freeform 323"/>
            <p:cNvSpPr>
              <a:spLocks/>
            </p:cNvSpPr>
            <p:nvPr/>
          </p:nvSpPr>
          <p:spPr bwMode="gray">
            <a:xfrm>
              <a:off x="4401" y="311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8"/>
                <a:gd name="T187" fmla="*/ 0 h 244"/>
                <a:gd name="T188" fmla="*/ 178 w 178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2" name="Freeform 324"/>
            <p:cNvSpPr>
              <a:spLocks/>
            </p:cNvSpPr>
            <p:nvPr/>
          </p:nvSpPr>
          <p:spPr bwMode="gray">
            <a:xfrm>
              <a:off x="4525" y="293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6"/>
                <a:gd name="T184" fmla="*/ 0 h 172"/>
                <a:gd name="T185" fmla="*/ 176 w 176"/>
                <a:gd name="T186" fmla="*/ 172 h 17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3" name="Freeform 325"/>
            <p:cNvSpPr>
              <a:spLocks/>
            </p:cNvSpPr>
            <p:nvPr/>
          </p:nvSpPr>
          <p:spPr bwMode="gray">
            <a:xfrm>
              <a:off x="4679" y="299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2"/>
                <a:gd name="T184" fmla="*/ 0 h 86"/>
                <a:gd name="T185" fmla="*/ 52 w 52"/>
                <a:gd name="T186" fmla="*/ 86 h 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4" name="Freeform 326"/>
            <p:cNvSpPr>
              <a:spLocks/>
            </p:cNvSpPr>
            <p:nvPr/>
          </p:nvSpPr>
          <p:spPr bwMode="gray">
            <a:xfrm>
              <a:off x="4711" y="302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6"/>
                <a:gd name="T178" fmla="*/ 0 h 56"/>
                <a:gd name="T179" fmla="*/ 46 w 46"/>
                <a:gd name="T180" fmla="*/ 56 h 5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5" name="Freeform 327"/>
            <p:cNvSpPr>
              <a:spLocks/>
            </p:cNvSpPr>
            <p:nvPr/>
          </p:nvSpPr>
          <p:spPr bwMode="gray">
            <a:xfrm>
              <a:off x="4747" y="303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6"/>
                <a:gd name="T157" fmla="*/ 0 h 42"/>
                <a:gd name="T158" fmla="*/ 46 w 46"/>
                <a:gd name="T159" fmla="*/ 42 h 4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6" name="Freeform 328"/>
            <p:cNvSpPr>
              <a:spLocks/>
            </p:cNvSpPr>
            <p:nvPr/>
          </p:nvSpPr>
          <p:spPr bwMode="gray">
            <a:xfrm>
              <a:off x="4445" y="293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8"/>
                <a:gd name="T178" fmla="*/ 0 h 242"/>
                <a:gd name="T179" fmla="*/ 148 w 148"/>
                <a:gd name="T180" fmla="*/ 242 h 2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7" name="Freeform 329"/>
            <p:cNvSpPr>
              <a:spLocks/>
            </p:cNvSpPr>
            <p:nvPr/>
          </p:nvSpPr>
          <p:spPr bwMode="gray">
            <a:xfrm>
              <a:off x="4405" y="310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"/>
                <a:gd name="T184" fmla="*/ 0 h 84"/>
                <a:gd name="T185" fmla="*/ 80 w 80"/>
                <a:gd name="T186" fmla="*/ 84 h 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8" name="Freeform 330"/>
            <p:cNvSpPr>
              <a:spLocks/>
            </p:cNvSpPr>
            <p:nvPr/>
          </p:nvSpPr>
          <p:spPr bwMode="gray">
            <a:xfrm>
              <a:off x="4515" y="344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68"/>
                <a:gd name="T187" fmla="*/ 0 h 660"/>
                <a:gd name="T188" fmla="*/ 268 w 268"/>
                <a:gd name="T189" fmla="*/ 660 h 6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9" name="Freeform 331"/>
            <p:cNvSpPr>
              <a:spLocks/>
            </p:cNvSpPr>
            <p:nvPr/>
          </p:nvSpPr>
          <p:spPr bwMode="gray">
            <a:xfrm>
              <a:off x="4511" y="305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32"/>
                <a:gd name="T172" fmla="*/ 0 h 572"/>
                <a:gd name="T173" fmla="*/ 532 w 532"/>
                <a:gd name="T174" fmla="*/ 572 h 5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0" name="Freeform 332"/>
            <p:cNvSpPr>
              <a:spLocks/>
            </p:cNvSpPr>
            <p:nvPr/>
          </p:nvSpPr>
          <p:spPr bwMode="gray">
            <a:xfrm>
              <a:off x="4479" y="335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0"/>
                <a:gd name="T160" fmla="*/ 0 h 756"/>
                <a:gd name="T161" fmla="*/ 150 w 150"/>
                <a:gd name="T162" fmla="*/ 756 h 7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1" name="Freeform 333"/>
            <p:cNvSpPr>
              <a:spLocks/>
            </p:cNvSpPr>
            <p:nvPr/>
          </p:nvSpPr>
          <p:spPr bwMode="gray">
            <a:xfrm>
              <a:off x="4659" y="340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26"/>
                <a:gd name="T101" fmla="*/ 110 w 110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2" name="Freeform 334"/>
            <p:cNvSpPr>
              <a:spLocks/>
            </p:cNvSpPr>
            <p:nvPr/>
          </p:nvSpPr>
          <p:spPr bwMode="gray">
            <a:xfrm>
              <a:off x="4335" y="292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"/>
                <a:gd name="T130" fmla="*/ 0 h 70"/>
                <a:gd name="T131" fmla="*/ 52 w 5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2" y="7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3" name="Freeform 335"/>
            <p:cNvSpPr>
              <a:spLocks/>
            </p:cNvSpPr>
            <p:nvPr/>
          </p:nvSpPr>
          <p:spPr bwMode="gray">
            <a:xfrm>
              <a:off x="4275" y="288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0"/>
                <a:gd name="T157" fmla="*/ 0 h 74"/>
                <a:gd name="T158" fmla="*/ 60 w 60"/>
                <a:gd name="T159" fmla="*/ 74 h 7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4" name="Freeform 336"/>
            <p:cNvSpPr>
              <a:spLocks/>
            </p:cNvSpPr>
            <p:nvPr/>
          </p:nvSpPr>
          <p:spPr bwMode="gray">
            <a:xfrm>
              <a:off x="4321" y="287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"/>
                <a:gd name="T94" fmla="*/ 0 h 40"/>
                <a:gd name="T95" fmla="*/ 14 w 14"/>
                <a:gd name="T96" fmla="*/ 40 h 4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5" name="Freeform 337"/>
            <p:cNvSpPr>
              <a:spLocks/>
            </p:cNvSpPr>
            <p:nvPr/>
          </p:nvSpPr>
          <p:spPr bwMode="gray">
            <a:xfrm>
              <a:off x="4349" y="299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8"/>
                <a:gd name="T109" fmla="*/ 0 h 40"/>
                <a:gd name="T110" fmla="*/ 48 w 48"/>
                <a:gd name="T111" fmla="*/ 40 h 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6" name="Freeform 338"/>
            <p:cNvSpPr>
              <a:spLocks/>
            </p:cNvSpPr>
            <p:nvPr/>
          </p:nvSpPr>
          <p:spPr bwMode="gray">
            <a:xfrm>
              <a:off x="4383" y="301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2"/>
                <a:gd name="T121" fmla="*/ 0 h 30"/>
                <a:gd name="T122" fmla="*/ 82 w 82"/>
                <a:gd name="T123" fmla="*/ 30 h 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7" name="Freeform 339"/>
            <p:cNvSpPr>
              <a:spLocks/>
            </p:cNvSpPr>
            <p:nvPr/>
          </p:nvSpPr>
          <p:spPr bwMode="gray">
            <a:xfrm>
              <a:off x="3961" y="268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86"/>
                <a:gd name="T178" fmla="*/ 0 h 248"/>
                <a:gd name="T179" fmla="*/ 386 w 386"/>
                <a:gd name="T180" fmla="*/ 248 h 24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8" name="Freeform 340"/>
            <p:cNvSpPr>
              <a:spLocks/>
            </p:cNvSpPr>
            <p:nvPr/>
          </p:nvSpPr>
          <p:spPr bwMode="gray">
            <a:xfrm>
              <a:off x="4305" y="292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"/>
                <a:gd name="T142" fmla="*/ 0 h 46"/>
                <a:gd name="T143" fmla="*/ 82 w 82"/>
                <a:gd name="T144" fmla="*/ 46 h 4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9" name="Freeform 341"/>
            <p:cNvSpPr>
              <a:spLocks/>
            </p:cNvSpPr>
            <p:nvPr/>
          </p:nvSpPr>
          <p:spPr bwMode="gray">
            <a:xfrm>
              <a:off x="4293" y="294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4"/>
                <a:gd name="T109" fmla="*/ 0 h 24"/>
                <a:gd name="T110" fmla="*/ 44 w 44"/>
                <a:gd name="T111" fmla="*/ 24 h 2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0" name="Freeform 342"/>
            <p:cNvSpPr>
              <a:spLocks/>
            </p:cNvSpPr>
            <p:nvPr/>
          </p:nvSpPr>
          <p:spPr bwMode="gray">
            <a:xfrm>
              <a:off x="4543" y="287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"/>
                <a:gd name="T97" fmla="*/ 0 h 28"/>
                <a:gd name="T98" fmla="*/ 38 w 38"/>
                <a:gd name="T99" fmla="*/ 28 h 2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1" name="Freeform 343"/>
            <p:cNvSpPr>
              <a:spLocks/>
            </p:cNvSpPr>
            <p:nvPr/>
          </p:nvSpPr>
          <p:spPr bwMode="gray">
            <a:xfrm>
              <a:off x="4505" y="286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4"/>
                <a:gd name="T145" fmla="*/ 0 h 36"/>
                <a:gd name="T146" fmla="*/ 44 w 44"/>
                <a:gd name="T147" fmla="*/ 36 h 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2" name="Freeform 344"/>
            <p:cNvSpPr>
              <a:spLocks/>
            </p:cNvSpPr>
            <p:nvPr/>
          </p:nvSpPr>
          <p:spPr bwMode="gray">
            <a:xfrm>
              <a:off x="4369" y="282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0"/>
                <a:gd name="T175" fmla="*/ 0 h 54"/>
                <a:gd name="T176" fmla="*/ 140 w 140"/>
                <a:gd name="T177" fmla="*/ 54 h 5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3" name="Freeform 345"/>
            <p:cNvSpPr>
              <a:spLocks/>
            </p:cNvSpPr>
            <p:nvPr/>
          </p:nvSpPr>
          <p:spPr bwMode="gray">
            <a:xfrm>
              <a:off x="4605" y="146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40"/>
                <a:gd name="T187" fmla="*/ 0 h 658"/>
                <a:gd name="T188" fmla="*/ 440 w 440"/>
                <a:gd name="T189" fmla="*/ 658 h 6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4" name="Freeform 346"/>
            <p:cNvSpPr>
              <a:spLocks/>
            </p:cNvSpPr>
            <p:nvPr/>
          </p:nvSpPr>
          <p:spPr bwMode="gray">
            <a:xfrm>
              <a:off x="4999" y="171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"/>
                <a:gd name="T190" fmla="*/ 0 h 46"/>
                <a:gd name="T191" fmla="*/ 38 w 38"/>
                <a:gd name="T192" fmla="*/ 46 h 4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5" name="Freeform 347"/>
            <p:cNvSpPr>
              <a:spLocks/>
            </p:cNvSpPr>
            <p:nvPr/>
          </p:nvSpPr>
          <p:spPr bwMode="gray">
            <a:xfrm>
              <a:off x="4415" y="175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8"/>
                <a:gd name="T184" fmla="*/ 0 h 320"/>
                <a:gd name="T185" fmla="*/ 278 w 278"/>
                <a:gd name="T186" fmla="*/ 320 h 32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6" name="Freeform 348"/>
            <p:cNvSpPr>
              <a:spLocks/>
            </p:cNvSpPr>
            <p:nvPr/>
          </p:nvSpPr>
          <p:spPr bwMode="gray">
            <a:xfrm>
              <a:off x="4351" y="199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58"/>
                <a:gd name="T134" fmla="*/ 80 w 80"/>
                <a:gd name="T135" fmla="*/ 58 h 5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7" name="Freeform 349"/>
            <p:cNvSpPr>
              <a:spLocks/>
            </p:cNvSpPr>
            <p:nvPr/>
          </p:nvSpPr>
          <p:spPr bwMode="gray">
            <a:xfrm>
              <a:off x="4149" y="166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122"/>
                <a:gd name="T149" fmla="*/ 84 w 84"/>
                <a:gd name="T150" fmla="*/ 122 h 1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8" name="Freeform 350"/>
            <p:cNvSpPr>
              <a:spLocks/>
            </p:cNvSpPr>
            <p:nvPr/>
          </p:nvSpPr>
          <p:spPr bwMode="gray">
            <a:xfrm>
              <a:off x="4293" y="168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8"/>
                <a:gd name="T124" fmla="*/ 0 h 106"/>
                <a:gd name="T125" fmla="*/ 68 w 68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9" name="Freeform 351"/>
            <p:cNvSpPr>
              <a:spLocks/>
            </p:cNvSpPr>
            <p:nvPr/>
          </p:nvSpPr>
          <p:spPr bwMode="gray">
            <a:xfrm>
              <a:off x="3893" y="165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"/>
                <a:gd name="T157" fmla="*/ 0 h 116"/>
                <a:gd name="T158" fmla="*/ 104 w 104"/>
                <a:gd name="T159" fmla="*/ 116 h 1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20" name="Freeform 352"/>
            <p:cNvSpPr>
              <a:spLocks/>
            </p:cNvSpPr>
            <p:nvPr/>
          </p:nvSpPr>
          <p:spPr bwMode="gray">
            <a:xfrm>
              <a:off x="3949" y="170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2"/>
                <a:gd name="T166" fmla="*/ 0 h 186"/>
                <a:gd name="T167" fmla="*/ 232 w 232"/>
                <a:gd name="T168" fmla="*/ 186 h 18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21" name="Freeform 353"/>
            <p:cNvSpPr>
              <a:spLocks/>
            </p:cNvSpPr>
            <p:nvPr/>
          </p:nvSpPr>
          <p:spPr bwMode="gray">
            <a:xfrm>
              <a:off x="3957" y="149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8"/>
                <a:gd name="T115" fmla="*/ 0 h 90"/>
                <a:gd name="T116" fmla="*/ 118 w 118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22" name="Freeform 354"/>
            <p:cNvSpPr>
              <a:spLocks/>
            </p:cNvSpPr>
            <p:nvPr/>
          </p:nvSpPr>
          <p:spPr bwMode="gray">
            <a:xfrm>
              <a:off x="4069" y="145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28"/>
                <a:gd name="T83" fmla="*/ 22 w 22"/>
                <a:gd name="T84" fmla="*/ 28 h 2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23" name="Freeform 355"/>
            <p:cNvSpPr>
              <a:spLocks/>
            </p:cNvSpPr>
            <p:nvPr/>
          </p:nvSpPr>
          <p:spPr bwMode="gray">
            <a:xfrm>
              <a:off x="4095" y="141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"/>
                <a:gd name="T118" fmla="*/ 0 h 42"/>
                <a:gd name="T119" fmla="*/ 68 w 68"/>
                <a:gd name="T120" fmla="*/ 42 h 4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24" name="Freeform 356"/>
            <p:cNvSpPr>
              <a:spLocks/>
            </p:cNvSpPr>
            <p:nvPr/>
          </p:nvSpPr>
          <p:spPr bwMode="gray">
            <a:xfrm>
              <a:off x="4095" y="147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8"/>
                <a:gd name="T82" fmla="*/ 0 h 34"/>
                <a:gd name="T83" fmla="*/ 58 w 58"/>
                <a:gd name="T84" fmla="*/ 34 h 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25" name="Freeform 357"/>
            <p:cNvSpPr>
              <a:spLocks/>
            </p:cNvSpPr>
            <p:nvPr/>
          </p:nvSpPr>
          <p:spPr bwMode="gray">
            <a:xfrm>
              <a:off x="4021" y="157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"/>
                <a:gd name="T70" fmla="*/ 0 h 28"/>
                <a:gd name="T71" fmla="*/ 20 w 20"/>
                <a:gd name="T72" fmla="*/ 28 h 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26" name="Freeform 358"/>
            <p:cNvSpPr>
              <a:spLocks/>
            </p:cNvSpPr>
            <p:nvPr/>
          </p:nvSpPr>
          <p:spPr bwMode="gray">
            <a:xfrm>
              <a:off x="4019" y="159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4"/>
                <a:gd name="T145" fmla="*/ 0 h 90"/>
                <a:gd name="T146" fmla="*/ 114 w 114"/>
                <a:gd name="T147" fmla="*/ 90 h 9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27" name="Freeform 359"/>
            <p:cNvSpPr>
              <a:spLocks/>
            </p:cNvSpPr>
            <p:nvPr/>
          </p:nvSpPr>
          <p:spPr bwMode="gray">
            <a:xfrm>
              <a:off x="4199" y="146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8"/>
                <a:gd name="T86" fmla="*/ 20 w 20"/>
                <a:gd name="T87" fmla="*/ 48 h 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28" name="Freeform 360"/>
            <p:cNvSpPr>
              <a:spLocks/>
            </p:cNvSpPr>
            <p:nvPr/>
          </p:nvSpPr>
          <p:spPr bwMode="gray">
            <a:xfrm>
              <a:off x="4149" y="153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"/>
                <a:gd name="T112" fmla="*/ 0 h 90"/>
                <a:gd name="T113" fmla="*/ 74 w 74"/>
                <a:gd name="T114" fmla="*/ 90 h 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29" name="Freeform 361"/>
            <p:cNvSpPr>
              <a:spLocks/>
            </p:cNvSpPr>
            <p:nvPr/>
          </p:nvSpPr>
          <p:spPr bwMode="gray">
            <a:xfrm>
              <a:off x="4225" y="159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"/>
                <a:gd name="T115" fmla="*/ 0 h 46"/>
                <a:gd name="T116" fmla="*/ 44 w 44"/>
                <a:gd name="T117" fmla="*/ 46 h 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30" name="Freeform 362"/>
            <p:cNvSpPr>
              <a:spLocks/>
            </p:cNvSpPr>
            <p:nvPr/>
          </p:nvSpPr>
          <p:spPr bwMode="gray">
            <a:xfrm>
              <a:off x="4275" y="157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8"/>
                <a:gd name="T139" fmla="*/ 0 h 98"/>
                <a:gd name="T140" fmla="*/ 168 w 168"/>
                <a:gd name="T141" fmla="*/ 98 h 9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31" name="Freeform 363"/>
            <p:cNvSpPr>
              <a:spLocks/>
            </p:cNvSpPr>
            <p:nvPr/>
          </p:nvSpPr>
          <p:spPr bwMode="gray">
            <a:xfrm>
              <a:off x="4185" y="137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8"/>
                <a:gd name="T139" fmla="*/ 0 h 102"/>
                <a:gd name="T140" fmla="*/ 88 w 88"/>
                <a:gd name="T141" fmla="*/ 102 h 10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32" name="Freeform 364"/>
            <p:cNvSpPr>
              <a:spLocks/>
            </p:cNvSpPr>
            <p:nvPr/>
          </p:nvSpPr>
          <p:spPr bwMode="gray">
            <a:xfrm>
              <a:off x="4291" y="141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54"/>
                <a:gd name="T53" fmla="*/ 38 w 38"/>
                <a:gd name="T54" fmla="*/ 54 h 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33" name="Freeform 365"/>
            <p:cNvSpPr>
              <a:spLocks/>
            </p:cNvSpPr>
            <p:nvPr/>
          </p:nvSpPr>
          <p:spPr bwMode="gray">
            <a:xfrm>
              <a:off x="4417" y="142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"/>
                <a:gd name="T178" fmla="*/ 0 h 146"/>
                <a:gd name="T179" fmla="*/ 68 w 68"/>
                <a:gd name="T180" fmla="*/ 146 h 14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34" name="Freeform 366"/>
            <p:cNvSpPr>
              <a:spLocks/>
            </p:cNvSpPr>
            <p:nvPr/>
          </p:nvSpPr>
          <p:spPr bwMode="gray">
            <a:xfrm>
              <a:off x="4179" y="183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0"/>
                <a:gd name="T130" fmla="*/ 0 h 46"/>
                <a:gd name="T131" fmla="*/ 50 w 50"/>
                <a:gd name="T132" fmla="*/ 46 h 4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35" name="Freeform 367"/>
            <p:cNvSpPr>
              <a:spLocks/>
            </p:cNvSpPr>
            <p:nvPr/>
          </p:nvSpPr>
          <p:spPr bwMode="gray">
            <a:xfrm>
              <a:off x="4431" y="167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0"/>
                <a:gd name="T118" fmla="*/ 0 h 44"/>
                <a:gd name="T119" fmla="*/ 60 w 60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36" name="Freeform 368"/>
            <p:cNvSpPr>
              <a:spLocks/>
            </p:cNvSpPr>
            <p:nvPr/>
          </p:nvSpPr>
          <p:spPr bwMode="gray">
            <a:xfrm>
              <a:off x="4473" y="188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"/>
                <a:gd name="T97" fmla="*/ 0 h 32"/>
                <a:gd name="T98" fmla="*/ 24 w 24"/>
                <a:gd name="T99" fmla="*/ 32 h 3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37" name="Freeform 369"/>
            <p:cNvSpPr>
              <a:spLocks/>
            </p:cNvSpPr>
            <p:nvPr/>
          </p:nvSpPr>
          <p:spPr bwMode="gray">
            <a:xfrm>
              <a:off x="4463" y="140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8"/>
                <a:gd name="T169" fmla="*/ 0 h 268"/>
                <a:gd name="T170" fmla="*/ 228 w 228"/>
                <a:gd name="T171" fmla="*/ 268 h 26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38" name="Freeform 370"/>
            <p:cNvSpPr>
              <a:spLocks/>
            </p:cNvSpPr>
            <p:nvPr/>
          </p:nvSpPr>
          <p:spPr bwMode="gray">
            <a:xfrm>
              <a:off x="4715" y="357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8"/>
                <a:gd name="T151" fmla="*/ 0 h 90"/>
                <a:gd name="T152" fmla="*/ 78 w 78"/>
                <a:gd name="T153" fmla="*/ 90 h 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39" name="Freeform 372"/>
            <p:cNvSpPr>
              <a:spLocks/>
            </p:cNvSpPr>
            <p:nvPr/>
          </p:nvSpPr>
          <p:spPr bwMode="gray">
            <a:xfrm>
              <a:off x="3326" y="180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2"/>
                <a:gd name="T166" fmla="*/ 0 h 498"/>
                <a:gd name="T167" fmla="*/ 492 w 492"/>
                <a:gd name="T168" fmla="*/ 498 h 49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solidFill>
              <a:srgbClr val="BFBFBF"/>
            </a:solidFill>
            <a:ln w="63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40" name="Freeform 373"/>
            <p:cNvSpPr>
              <a:spLocks/>
            </p:cNvSpPr>
            <p:nvPr/>
          </p:nvSpPr>
          <p:spPr bwMode="gray">
            <a:xfrm>
              <a:off x="3863" y="240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38"/>
                <a:gd name="T181" fmla="*/ 0 h 404"/>
                <a:gd name="T182" fmla="*/ 738 w 738"/>
                <a:gd name="T183" fmla="*/ 404 h 4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41" name="Freeform 374"/>
            <p:cNvSpPr>
              <a:spLocks/>
            </p:cNvSpPr>
            <p:nvPr/>
          </p:nvSpPr>
          <p:spPr bwMode="gray">
            <a:xfrm>
              <a:off x="5012" y="201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6"/>
                <a:gd name="T127" fmla="*/ 0 h 98"/>
                <a:gd name="T128" fmla="*/ 136 w 136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42" name="Freeform 371"/>
            <p:cNvSpPr>
              <a:spLocks/>
            </p:cNvSpPr>
            <p:nvPr/>
          </p:nvSpPr>
          <p:spPr bwMode="gray">
            <a:xfrm>
              <a:off x="3651" y="177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94"/>
                <a:gd name="T184" fmla="*/ 0 h 746"/>
                <a:gd name="T185" fmla="*/ 1094 w 1094"/>
                <a:gd name="T186" fmla="*/ 746 h 74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solidFill>
              <a:schemeClr val="tx2"/>
            </a:solidFill>
            <a:ln w="6350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243" name="文本框 242"/>
          <p:cNvSpPr txBox="1"/>
          <p:nvPr/>
        </p:nvSpPr>
        <p:spPr>
          <a:xfrm>
            <a:off x="1213098" y="5448917"/>
            <a:ext cx="6396377" cy="57246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点击此处添加文本内容，如关键词、部分简单介绍等。点击此处添加文本内容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，点击此处添加文本内容，如关键词、部分简单介绍等。点击此处添加文本内容。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直接连接符 231"/>
          <p:cNvCxnSpPr/>
          <p:nvPr/>
        </p:nvCxnSpPr>
        <p:spPr>
          <a:xfrm flipV="1">
            <a:off x="7267823" y="2814801"/>
            <a:ext cx="5570" cy="57341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/>
          <p:cNvSpPr txBox="1"/>
          <p:nvPr/>
        </p:nvSpPr>
        <p:spPr>
          <a:xfrm>
            <a:off x="6870000" y="2338820"/>
            <a:ext cx="95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6" name="直接连接符 233"/>
          <p:cNvCxnSpPr/>
          <p:nvPr/>
        </p:nvCxnSpPr>
        <p:spPr>
          <a:xfrm flipV="1">
            <a:off x="7748125" y="3510891"/>
            <a:ext cx="5570" cy="57341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/>
          <p:cNvSpPr txBox="1"/>
          <p:nvPr/>
        </p:nvSpPr>
        <p:spPr>
          <a:xfrm>
            <a:off x="7350302" y="3034910"/>
            <a:ext cx="95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8" name="直接连接符 235"/>
          <p:cNvCxnSpPr/>
          <p:nvPr/>
        </p:nvCxnSpPr>
        <p:spPr>
          <a:xfrm flipV="1">
            <a:off x="9025475" y="2379262"/>
            <a:ext cx="5570" cy="57341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/>
          <p:cNvSpPr txBox="1"/>
          <p:nvPr/>
        </p:nvSpPr>
        <p:spPr>
          <a:xfrm>
            <a:off x="8627652" y="1903281"/>
            <a:ext cx="95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50" name="图表 249"/>
          <p:cNvGraphicFramePr/>
          <p:nvPr>
            <p:extLst>
              <p:ext uri="{D42A27DB-BD31-4B8C-83A1-F6EECF244321}">
                <p14:modId xmlns:p14="http://schemas.microsoft.com/office/powerpoint/2010/main" val="1042254228"/>
              </p:ext>
            </p:extLst>
          </p:nvPr>
        </p:nvGraphicFramePr>
        <p:xfrm>
          <a:off x="1316757" y="1988522"/>
          <a:ext cx="3416723" cy="1970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70551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74">
      <a:dk1>
        <a:srgbClr val="000000"/>
      </a:dk1>
      <a:lt1>
        <a:srgbClr val="FFFFFF"/>
      </a:lt1>
      <a:dk2>
        <a:srgbClr val="F1B015"/>
      </a:dk2>
      <a:lt2>
        <a:srgbClr val="FF7F01"/>
      </a:lt2>
      <a:accent1>
        <a:srgbClr val="00BFC3"/>
      </a:accent1>
      <a:accent2>
        <a:srgbClr val="0096FF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1629</Words>
  <Application>Microsoft Macintosh PowerPoint</Application>
  <PresentationFormat>宽屏</PresentationFormat>
  <Paragraphs>144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Calibri</vt:lpstr>
      <vt:lpstr>Century Gothic</vt:lpstr>
      <vt:lpstr>Microsoft YaHei</vt:lpstr>
      <vt:lpstr>Segoe UI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Microsoft Office 用户</cp:lastModifiedBy>
  <cp:revision>94</cp:revision>
  <dcterms:created xsi:type="dcterms:W3CDTF">2015-10-12T02:05:46Z</dcterms:created>
  <dcterms:modified xsi:type="dcterms:W3CDTF">2015-10-16T10:34:28Z</dcterms:modified>
</cp:coreProperties>
</file>