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60" r:id="rId7"/>
    <p:sldId id="262" r:id="rId8"/>
    <p:sldId id="271" r:id="rId9"/>
    <p:sldId id="273" r:id="rId10"/>
    <p:sldId id="263" r:id="rId11"/>
    <p:sldId id="272" r:id="rId12"/>
    <p:sldId id="264" r:id="rId13"/>
    <p:sldId id="275" r:id="rId14"/>
    <p:sldId id="274" r:id="rId15"/>
    <p:sldId id="265" r:id="rId16"/>
    <p:sldId id="276" r:id="rId17"/>
    <p:sldId id="283" r:id="rId18"/>
    <p:sldId id="281" r:id="rId19"/>
    <p:sldId id="278" r:id="rId20"/>
    <p:sldId id="280" r:id="rId21"/>
    <p:sldId id="282" r:id="rId2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000000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44" autoAdjust="0"/>
    <p:restoredTop sz="93308"/>
  </p:normalViewPr>
  <p:slideViewPr>
    <p:cSldViewPr snapToGrid="0" snapToObjects="1">
      <p:cViewPr varScale="1">
        <p:scale>
          <a:sx n="78" d="100"/>
          <a:sy n="78" d="100"/>
        </p:scale>
        <p:origin x="768" y="17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77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56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56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56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98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2812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50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1" r:id="rId2"/>
    <p:sldLayoutId id="2147493457" r:id="rId3"/>
    <p:sldLayoutId id="2147493458" r:id="rId4"/>
    <p:sldLayoutId id="2147493459" r:id="rId5"/>
    <p:sldLayoutId id="2147493460" r:id="rId6"/>
    <p:sldLayoutId id="2147493486" r:id="rId7"/>
    <p:sldLayoutId id="2147493487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16200000">
            <a:off x="941786" y="23473"/>
            <a:ext cx="1857805" cy="1810856"/>
          </a:xfrm>
          <a:custGeom>
            <a:avLst/>
            <a:gdLst/>
            <a:ahLst/>
            <a:cxnLst/>
            <a:rect l="l" t="t" r="r" b="b"/>
            <a:pathLst>
              <a:path w="2857638" h="1799012">
                <a:moveTo>
                  <a:pt x="0" y="0"/>
                </a:moveTo>
                <a:lnTo>
                  <a:pt x="1084844" y="0"/>
                </a:lnTo>
                <a:lnTo>
                  <a:pt x="1181991" y="0"/>
                </a:lnTo>
                <a:lnTo>
                  <a:pt x="2857638" y="0"/>
                </a:lnTo>
                <a:lnTo>
                  <a:pt x="2857638" y="1799012"/>
                </a:lnTo>
                <a:lnTo>
                  <a:pt x="1181991" y="1799012"/>
                </a:lnTo>
                <a:lnTo>
                  <a:pt x="1084844" y="1799012"/>
                </a:lnTo>
                <a:lnTo>
                  <a:pt x="0" y="1799012"/>
                </a:lnTo>
                <a:lnTo>
                  <a:pt x="643722" y="899506"/>
                </a:lnTo>
                <a:close/>
              </a:path>
            </a:pathLst>
          </a:custGeom>
          <a:solidFill>
            <a:srgbClr val="000000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3629854" y="2949923"/>
            <a:ext cx="81740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8800" b="1" dirty="0">
                <a:solidFill>
                  <a:schemeClr val="bg1"/>
                </a:solidFill>
              </a:rPr>
              <a:t>BUSINESS</a:t>
            </a:r>
            <a:r>
              <a:rPr kumimoji="1" lang="zh-CN" altLang="en-US" sz="8800" b="1" dirty="0">
                <a:solidFill>
                  <a:schemeClr val="bg1"/>
                </a:solidFill>
              </a:rPr>
              <a:t> </a:t>
            </a:r>
            <a:r>
              <a:rPr kumimoji="1" lang="en-US" altLang="zh-CN" sz="8800" b="1" dirty="0">
                <a:solidFill>
                  <a:schemeClr val="bg1"/>
                </a:solidFill>
              </a:rPr>
              <a:t>PLAN</a:t>
            </a:r>
            <a:endParaRPr kumimoji="1" lang="zh-CN" altLang="en-US" sz="8800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2324" y="157874"/>
            <a:ext cx="108181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000" dirty="0">
                <a:solidFill>
                  <a:schemeClr val="bg1"/>
                </a:solidFill>
              </a:rPr>
              <a:t>LOGO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 dirty="0">
                <a:solidFill>
                  <a:schemeClr val="bg1"/>
                </a:solidFill>
              </a:rPr>
              <a:t>HERE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306761" y="279400"/>
            <a:ext cx="60959" cy="6495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7515534" y="4190680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8000" b="1" dirty="0">
                <a:solidFill>
                  <a:schemeClr val="bg1"/>
                </a:solidFill>
              </a:rPr>
              <a:t>项目策划</a:t>
            </a:r>
          </a:p>
        </p:txBody>
      </p:sp>
      <p:pic>
        <p:nvPicPr>
          <p:cNvPr id="9" name="图片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431" y="603318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7174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4659" y="329806"/>
            <a:ext cx="53659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ADD</a:t>
            </a:r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YOUR</a:t>
            </a:r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TITLE</a:t>
            </a:r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HERE</a:t>
            </a:r>
          </a:p>
          <a:p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点击此处添加标题</a:t>
            </a:r>
            <a:endParaRPr kumimoji="1" lang="en-US" altLang="zh-CN" sz="32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198" y="2249016"/>
            <a:ext cx="2508633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</a:rPr>
              <a:t>倍字间距。</a:t>
            </a:r>
          </a:p>
        </p:txBody>
      </p:sp>
      <p:sp>
        <p:nvSpPr>
          <p:cNvPr id="5" name="TextBox 54"/>
          <p:cNvSpPr txBox="1"/>
          <p:nvPr/>
        </p:nvSpPr>
        <p:spPr>
          <a:xfrm>
            <a:off x="720198" y="1838647"/>
            <a:ext cx="2508633" cy="379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zh-CN" altLang="en-US" sz="1867" b="1" dirty="0">
                <a:effectLst/>
                <a:latin typeface="+mn-ea"/>
                <a:ea typeface="+mn-ea"/>
              </a:rPr>
              <a:t>点击此处添加标题</a:t>
            </a:r>
          </a:p>
        </p:txBody>
      </p:sp>
      <p:sp>
        <p:nvSpPr>
          <p:cNvPr id="6" name="燕尾形 5"/>
          <p:cNvSpPr/>
          <p:nvPr/>
        </p:nvSpPr>
        <p:spPr>
          <a:xfrm>
            <a:off x="6611825" y="1595076"/>
            <a:ext cx="841475" cy="2036288"/>
          </a:xfrm>
          <a:prstGeom prst="chevron">
            <a:avLst>
              <a:gd name="adj" fmla="val 6581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72592" y="2249016"/>
            <a:ext cx="2508633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</a:rPr>
              <a:t>倍字间距。</a:t>
            </a:r>
          </a:p>
        </p:txBody>
      </p:sp>
      <p:sp>
        <p:nvSpPr>
          <p:cNvPr id="8" name="TextBox 67"/>
          <p:cNvSpPr txBox="1"/>
          <p:nvPr/>
        </p:nvSpPr>
        <p:spPr>
          <a:xfrm>
            <a:off x="4272592" y="1838647"/>
            <a:ext cx="2508633" cy="379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zh-CN" altLang="en-US" sz="1867" b="1" dirty="0">
                <a:effectLst/>
                <a:latin typeface="微软雅黑"/>
                <a:ea typeface="微软雅黑"/>
                <a:cs typeface="微软雅黑"/>
              </a:rPr>
              <a:t>点击此处添加标题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7824987" y="2249016"/>
            <a:ext cx="2508633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</a:rPr>
              <a:t>倍字间距。</a:t>
            </a:r>
          </a:p>
        </p:txBody>
      </p:sp>
      <p:sp>
        <p:nvSpPr>
          <p:cNvPr id="11" name="TextBox 70"/>
          <p:cNvSpPr txBox="1"/>
          <p:nvPr/>
        </p:nvSpPr>
        <p:spPr>
          <a:xfrm>
            <a:off x="7824987" y="1838647"/>
            <a:ext cx="2508633" cy="379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zh-CN" altLang="en-US" sz="1867" b="1" dirty="0">
                <a:effectLst/>
                <a:latin typeface="微软雅黑"/>
                <a:ea typeface="微软雅黑"/>
                <a:cs typeface="微软雅黑"/>
              </a:rPr>
              <a:t>点击此处添加标题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059430" y="1595076"/>
            <a:ext cx="937485" cy="2036288"/>
            <a:chOff x="2293977" y="1032107"/>
            <a:chExt cx="703114" cy="1527216"/>
          </a:xfrm>
        </p:grpSpPr>
        <p:sp>
          <p:nvSpPr>
            <p:cNvPr id="3" name="燕尾形 2"/>
            <p:cNvSpPr/>
            <p:nvPr/>
          </p:nvSpPr>
          <p:spPr>
            <a:xfrm>
              <a:off x="2293977" y="1032107"/>
              <a:ext cx="631106" cy="1527216"/>
            </a:xfrm>
            <a:prstGeom prst="chevron">
              <a:avLst>
                <a:gd name="adj" fmla="val 6581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2" name="矩形 31"/>
            <p:cNvSpPr/>
            <p:nvPr/>
          </p:nvSpPr>
          <p:spPr>
            <a:xfrm>
              <a:off x="2439562" y="1516950"/>
              <a:ext cx="557529" cy="55752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solidFill>
                  <a:schemeClr val="bg1"/>
                </a:solidFill>
              </a:endParaRPr>
            </a:p>
          </p:txBody>
        </p:sp>
        <p:grpSp>
          <p:nvGrpSpPr>
            <p:cNvPr id="13" name="组合 58"/>
            <p:cNvGrpSpPr/>
            <p:nvPr/>
          </p:nvGrpSpPr>
          <p:grpSpPr>
            <a:xfrm>
              <a:off x="2581374" y="1639050"/>
              <a:ext cx="273904" cy="313329"/>
              <a:chOff x="10856093" y="315913"/>
              <a:chExt cx="419100" cy="479425"/>
            </a:xfrm>
            <a:solidFill>
              <a:srgbClr val="000000"/>
            </a:solidFill>
          </p:grpSpPr>
          <p:sp>
            <p:nvSpPr>
              <p:cNvPr id="14" name="Freeform 7"/>
              <p:cNvSpPr>
                <a:spLocks noEditPoints="1"/>
              </p:cNvSpPr>
              <p:nvPr/>
            </p:nvSpPr>
            <p:spPr bwMode="auto">
              <a:xfrm>
                <a:off x="10856093" y="315913"/>
                <a:ext cx="330200" cy="419100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6805939" y="2241534"/>
            <a:ext cx="743372" cy="743372"/>
            <a:chOff x="5103858" y="1516950"/>
            <a:chExt cx="557529" cy="557529"/>
          </a:xfrm>
        </p:grpSpPr>
        <p:sp>
          <p:nvSpPr>
            <p:cNvPr id="20" name="矩形 31"/>
            <p:cNvSpPr/>
            <p:nvPr/>
          </p:nvSpPr>
          <p:spPr>
            <a:xfrm>
              <a:off x="5103858" y="1516950"/>
              <a:ext cx="557529" cy="55752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solidFill>
                  <a:schemeClr val="bg1"/>
                </a:solidFill>
              </a:endParaRPr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5225438" y="1648905"/>
              <a:ext cx="314368" cy="293618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164220" y="1595076"/>
            <a:ext cx="937485" cy="2036288"/>
            <a:chOff x="7622569" y="1032107"/>
            <a:chExt cx="703114" cy="1527216"/>
          </a:xfrm>
        </p:grpSpPr>
        <p:sp>
          <p:nvSpPr>
            <p:cNvPr id="9" name="燕尾形 8"/>
            <p:cNvSpPr/>
            <p:nvPr/>
          </p:nvSpPr>
          <p:spPr>
            <a:xfrm>
              <a:off x="7622569" y="1032107"/>
              <a:ext cx="631106" cy="1527216"/>
            </a:xfrm>
            <a:prstGeom prst="chevron">
              <a:avLst>
                <a:gd name="adj" fmla="val 6581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22" name="矩形 31"/>
            <p:cNvSpPr/>
            <p:nvPr/>
          </p:nvSpPr>
          <p:spPr>
            <a:xfrm>
              <a:off x="7768154" y="1516950"/>
              <a:ext cx="557529" cy="55752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>
                <a:solidFill>
                  <a:schemeClr val="bg1"/>
                </a:solidFill>
              </a:endParaRPr>
            </a:p>
          </p:txBody>
        </p:sp>
        <p:grpSp>
          <p:nvGrpSpPr>
            <p:cNvPr id="23" name="组合 76"/>
            <p:cNvGrpSpPr/>
            <p:nvPr/>
          </p:nvGrpSpPr>
          <p:grpSpPr>
            <a:xfrm>
              <a:off x="7909966" y="1623219"/>
              <a:ext cx="273904" cy="314367"/>
              <a:chOff x="14545443" y="5235576"/>
              <a:chExt cx="419100" cy="481012"/>
            </a:xfrm>
            <a:solidFill>
              <a:srgbClr val="000000"/>
            </a:solidFill>
          </p:grpSpPr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14545443" y="5303838"/>
                <a:ext cx="419100" cy="412750"/>
              </a:xfrm>
              <a:custGeom>
                <a:avLst/>
                <a:gdLst>
                  <a:gd name="T0" fmla="*/ 56 w 112"/>
                  <a:gd name="T1" fmla="*/ 110 h 110"/>
                  <a:gd name="T2" fmla="*/ 0 w 112"/>
                  <a:gd name="T3" fmla="*/ 54 h 110"/>
                  <a:gd name="T4" fmla="*/ 43 w 112"/>
                  <a:gd name="T5" fmla="*/ 0 h 110"/>
                  <a:gd name="T6" fmla="*/ 45 w 112"/>
                  <a:gd name="T7" fmla="*/ 7 h 110"/>
                  <a:gd name="T8" fmla="*/ 8 w 112"/>
                  <a:gd name="T9" fmla="*/ 54 h 110"/>
                  <a:gd name="T10" fmla="*/ 56 w 112"/>
                  <a:gd name="T11" fmla="*/ 102 h 110"/>
                  <a:gd name="T12" fmla="*/ 104 w 112"/>
                  <a:gd name="T13" fmla="*/ 54 h 110"/>
                  <a:gd name="T14" fmla="*/ 67 w 112"/>
                  <a:gd name="T15" fmla="*/ 7 h 110"/>
                  <a:gd name="T16" fmla="*/ 69 w 112"/>
                  <a:gd name="T17" fmla="*/ 0 h 110"/>
                  <a:gd name="T18" fmla="*/ 112 w 112"/>
                  <a:gd name="T19" fmla="*/ 54 h 110"/>
                  <a:gd name="T20" fmla="*/ 56 w 112"/>
                  <a:gd name="T21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2" h="110">
                    <a:moveTo>
                      <a:pt x="56" y="110"/>
                    </a:moveTo>
                    <a:cubicBezTo>
                      <a:pt x="25" y="110"/>
                      <a:pt x="0" y="85"/>
                      <a:pt x="0" y="54"/>
                    </a:cubicBezTo>
                    <a:cubicBezTo>
                      <a:pt x="0" y="28"/>
                      <a:pt x="18" y="5"/>
                      <a:pt x="43" y="0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23" y="12"/>
                      <a:pt x="8" y="32"/>
                      <a:pt x="8" y="54"/>
                    </a:cubicBezTo>
                    <a:cubicBezTo>
                      <a:pt x="8" y="80"/>
                      <a:pt x="30" y="102"/>
                      <a:pt x="56" y="102"/>
                    </a:cubicBezTo>
                    <a:cubicBezTo>
                      <a:pt x="82" y="102"/>
                      <a:pt x="104" y="80"/>
                      <a:pt x="104" y="54"/>
                    </a:cubicBezTo>
                    <a:cubicBezTo>
                      <a:pt x="104" y="32"/>
                      <a:pt x="89" y="12"/>
                      <a:pt x="67" y="7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94" y="5"/>
                      <a:pt x="112" y="28"/>
                      <a:pt x="112" y="54"/>
                    </a:cubicBezTo>
                    <a:cubicBezTo>
                      <a:pt x="112" y="85"/>
                      <a:pt x="87" y="110"/>
                      <a:pt x="56" y="1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Rectangle 17"/>
              <p:cNvSpPr>
                <a:spLocks noChangeArrowheads="1"/>
              </p:cNvSpPr>
              <p:nvPr/>
            </p:nvSpPr>
            <p:spPr bwMode="auto">
              <a:xfrm>
                <a:off x="14740706" y="5235576"/>
                <a:ext cx="30163" cy="904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14710543" y="5235576"/>
                <a:ext cx="904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14658156" y="5486401"/>
                <a:ext cx="115888" cy="117475"/>
              </a:xfrm>
              <a:custGeom>
                <a:avLst/>
                <a:gdLst>
                  <a:gd name="T0" fmla="*/ 0 w 73"/>
                  <a:gd name="T1" fmla="*/ 74 h 74"/>
                  <a:gd name="T2" fmla="*/ 23 w 73"/>
                  <a:gd name="T3" fmla="*/ 0 h 74"/>
                  <a:gd name="T4" fmla="*/ 42 w 73"/>
                  <a:gd name="T5" fmla="*/ 5 h 74"/>
                  <a:gd name="T6" fmla="*/ 28 w 73"/>
                  <a:gd name="T7" fmla="*/ 45 h 74"/>
                  <a:gd name="T8" fmla="*/ 68 w 73"/>
                  <a:gd name="T9" fmla="*/ 31 h 74"/>
                  <a:gd name="T10" fmla="*/ 73 w 73"/>
                  <a:gd name="T11" fmla="*/ 50 h 74"/>
                  <a:gd name="T12" fmla="*/ 0 w 73"/>
                  <a:gd name="T13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74">
                    <a:moveTo>
                      <a:pt x="0" y="74"/>
                    </a:moveTo>
                    <a:lnTo>
                      <a:pt x="23" y="0"/>
                    </a:lnTo>
                    <a:lnTo>
                      <a:pt x="42" y="5"/>
                    </a:lnTo>
                    <a:lnTo>
                      <a:pt x="28" y="45"/>
                    </a:lnTo>
                    <a:lnTo>
                      <a:pt x="68" y="31"/>
                    </a:lnTo>
                    <a:lnTo>
                      <a:pt x="73" y="50"/>
                    </a:lnTo>
                    <a:lnTo>
                      <a:pt x="0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14735943" y="5408613"/>
                <a:ext cx="117475" cy="115888"/>
              </a:xfrm>
              <a:custGeom>
                <a:avLst/>
                <a:gdLst>
                  <a:gd name="T0" fmla="*/ 50 w 74"/>
                  <a:gd name="T1" fmla="*/ 73 h 73"/>
                  <a:gd name="T2" fmla="*/ 31 w 74"/>
                  <a:gd name="T3" fmla="*/ 68 h 73"/>
                  <a:gd name="T4" fmla="*/ 45 w 74"/>
                  <a:gd name="T5" fmla="*/ 28 h 73"/>
                  <a:gd name="T6" fmla="*/ 5 w 74"/>
                  <a:gd name="T7" fmla="*/ 42 h 73"/>
                  <a:gd name="T8" fmla="*/ 0 w 74"/>
                  <a:gd name="T9" fmla="*/ 23 h 73"/>
                  <a:gd name="T10" fmla="*/ 74 w 74"/>
                  <a:gd name="T11" fmla="*/ 0 h 73"/>
                  <a:gd name="T12" fmla="*/ 50 w 74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73">
                    <a:moveTo>
                      <a:pt x="50" y="73"/>
                    </a:moveTo>
                    <a:lnTo>
                      <a:pt x="31" y="68"/>
                    </a:lnTo>
                    <a:lnTo>
                      <a:pt x="45" y="28"/>
                    </a:lnTo>
                    <a:lnTo>
                      <a:pt x="5" y="42"/>
                    </a:lnTo>
                    <a:lnTo>
                      <a:pt x="0" y="23"/>
                    </a:lnTo>
                    <a:lnTo>
                      <a:pt x="74" y="0"/>
                    </a:lnTo>
                    <a:lnTo>
                      <a:pt x="50" y="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9" name="TextBox 101"/>
          <p:cNvSpPr txBox="1"/>
          <p:nvPr/>
        </p:nvSpPr>
        <p:spPr>
          <a:xfrm>
            <a:off x="720198" y="4496216"/>
            <a:ext cx="8256917" cy="4205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133" b="1" dirty="0">
                <a:solidFill>
                  <a:srgbClr val="FFFFFF"/>
                </a:solidFill>
                <a:latin typeface="微软雅黑"/>
              </a:rPr>
              <a:t>点击此处添加标题</a:t>
            </a:r>
            <a:endParaRPr lang="zh-CN" altLang="en-US" sz="2133" b="1" dirty="0">
              <a:solidFill>
                <a:srgbClr val="FFFFFF"/>
              </a:solidFill>
              <a:ea typeface="方正粗宋简体" panose="03000509000000000000" pitchFamily="65" charset="-122"/>
            </a:endParaRPr>
          </a:p>
        </p:txBody>
      </p:sp>
      <p:sp>
        <p:nvSpPr>
          <p:cNvPr id="30" name="TextBox 102"/>
          <p:cNvSpPr txBox="1"/>
          <p:nvPr/>
        </p:nvSpPr>
        <p:spPr>
          <a:xfrm>
            <a:off x="720199" y="4932304"/>
            <a:ext cx="10561172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</a:rPr>
              <a:t>倍字间距。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43159" y="4144586"/>
            <a:ext cx="10438212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431" y="603318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2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4660" y="329806"/>
            <a:ext cx="4834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ADD</a:t>
            </a:r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YOUR</a:t>
            </a:r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TITLE</a:t>
            </a:r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HERE</a:t>
            </a:r>
          </a:p>
          <a:p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点击此处添加标题</a:t>
            </a:r>
            <a:endParaRPr kumimoji="1" lang="en-US" altLang="zh-CN" sz="32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grpSp>
        <p:nvGrpSpPr>
          <p:cNvPr id="4" name="组合 1"/>
          <p:cNvGrpSpPr/>
          <p:nvPr/>
        </p:nvGrpSpPr>
        <p:grpSpPr>
          <a:xfrm>
            <a:off x="5541212" y="2167501"/>
            <a:ext cx="1450781" cy="1585289"/>
            <a:chOff x="4155313" y="1425646"/>
            <a:chExt cx="1088086" cy="1188967"/>
          </a:xfrm>
        </p:grpSpPr>
        <p:sp>
          <p:nvSpPr>
            <p:cNvPr id="5" name="任意多边形 138"/>
            <p:cNvSpPr/>
            <p:nvPr/>
          </p:nvSpPr>
          <p:spPr>
            <a:xfrm rot="10800000">
              <a:off x="4155313" y="1425646"/>
              <a:ext cx="1088086" cy="1188967"/>
            </a:xfrm>
            <a:custGeom>
              <a:avLst/>
              <a:gdLst>
                <a:gd name="connsiteX0" fmla="*/ 0 w 1149799"/>
                <a:gd name="connsiteY0" fmla="*/ 681503 h 1256402"/>
                <a:gd name="connsiteX1" fmla="*/ 459037 w 1149799"/>
                <a:gd name="connsiteY1" fmla="*/ 118283 h 1256402"/>
                <a:gd name="connsiteX2" fmla="*/ 510975 w 1149799"/>
                <a:gd name="connsiteY2" fmla="*/ 113048 h 1256402"/>
                <a:gd name="connsiteX3" fmla="*/ 593014 w 1149799"/>
                <a:gd name="connsiteY3" fmla="*/ 0 h 1256402"/>
                <a:gd name="connsiteX4" fmla="*/ 677913 w 1149799"/>
                <a:gd name="connsiteY4" fmla="*/ 116988 h 1256402"/>
                <a:gd name="connsiteX5" fmla="*/ 690762 w 1149799"/>
                <a:gd name="connsiteY5" fmla="*/ 118283 h 1256402"/>
                <a:gd name="connsiteX6" fmla="*/ 1149799 w 1149799"/>
                <a:gd name="connsiteY6" fmla="*/ 681503 h 1256402"/>
                <a:gd name="connsiteX7" fmla="*/ 574900 w 1149799"/>
                <a:gd name="connsiteY7" fmla="*/ 1256402 h 1256402"/>
                <a:gd name="connsiteX8" fmla="*/ 0 w 1149799"/>
                <a:gd name="connsiteY8" fmla="*/ 681503 h 125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9799" h="1256402">
                  <a:moveTo>
                    <a:pt x="0" y="681503"/>
                  </a:moveTo>
                  <a:cubicBezTo>
                    <a:pt x="0" y="403683"/>
                    <a:pt x="197065" y="171891"/>
                    <a:pt x="459037" y="118283"/>
                  </a:cubicBezTo>
                  <a:lnTo>
                    <a:pt x="510975" y="113048"/>
                  </a:lnTo>
                  <a:lnTo>
                    <a:pt x="593014" y="0"/>
                  </a:lnTo>
                  <a:lnTo>
                    <a:pt x="677913" y="116988"/>
                  </a:lnTo>
                  <a:lnTo>
                    <a:pt x="690762" y="118283"/>
                  </a:lnTo>
                  <a:cubicBezTo>
                    <a:pt x="952734" y="171891"/>
                    <a:pt x="1149799" y="403683"/>
                    <a:pt x="1149799" y="681503"/>
                  </a:cubicBezTo>
                  <a:cubicBezTo>
                    <a:pt x="1149799" y="999011"/>
                    <a:pt x="892408" y="1256402"/>
                    <a:pt x="574900" y="1256402"/>
                  </a:cubicBezTo>
                  <a:cubicBezTo>
                    <a:pt x="257391" y="1256402"/>
                    <a:pt x="0" y="999011"/>
                    <a:pt x="0" y="681503"/>
                  </a:cubicBezTo>
                  <a:close/>
                </a:path>
              </a:pathLst>
            </a:cu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FFFFFF"/>
                </a:solidFill>
              </a:endParaRPr>
            </a:p>
          </p:txBody>
        </p:sp>
        <p:sp>
          <p:nvSpPr>
            <p:cNvPr id="6" name="Freeform 63"/>
            <p:cNvSpPr>
              <a:spLocks noChangeAspect="1"/>
            </p:cNvSpPr>
            <p:nvPr/>
          </p:nvSpPr>
          <p:spPr bwMode="auto">
            <a:xfrm>
              <a:off x="4407171" y="1711083"/>
              <a:ext cx="584370" cy="567090"/>
            </a:xfrm>
            <a:custGeom>
              <a:avLst/>
              <a:gdLst>
                <a:gd name="T0" fmla="*/ 244 w 312"/>
                <a:gd name="T1" fmla="*/ 0 h 303"/>
                <a:gd name="T2" fmla="*/ 209 w 312"/>
                <a:gd name="T3" fmla="*/ 12 h 303"/>
                <a:gd name="T4" fmla="*/ 181 w 312"/>
                <a:gd name="T5" fmla="*/ 49 h 303"/>
                <a:gd name="T6" fmla="*/ 198 w 312"/>
                <a:gd name="T7" fmla="*/ 112 h 303"/>
                <a:gd name="T8" fmla="*/ 195 w 312"/>
                <a:gd name="T9" fmla="*/ 112 h 303"/>
                <a:gd name="T10" fmla="*/ 177 w 312"/>
                <a:gd name="T11" fmla="*/ 92 h 303"/>
                <a:gd name="T12" fmla="*/ 92 w 312"/>
                <a:gd name="T13" fmla="*/ 177 h 303"/>
                <a:gd name="T14" fmla="*/ 71 w 312"/>
                <a:gd name="T15" fmla="*/ 174 h 303"/>
                <a:gd name="T16" fmla="*/ 29 w 312"/>
                <a:gd name="T17" fmla="*/ 192 h 303"/>
                <a:gd name="T18" fmla="*/ 7 w 312"/>
                <a:gd name="T19" fmla="*/ 255 h 303"/>
                <a:gd name="T20" fmla="*/ 14 w 312"/>
                <a:gd name="T21" fmla="*/ 266 h 303"/>
                <a:gd name="T22" fmla="*/ 14 w 312"/>
                <a:gd name="T23" fmla="*/ 266 h 303"/>
                <a:gd name="T24" fmla="*/ 53 w 312"/>
                <a:gd name="T25" fmla="*/ 228 h 303"/>
                <a:gd name="T26" fmla="*/ 80 w 312"/>
                <a:gd name="T27" fmla="*/ 255 h 303"/>
                <a:gd name="T28" fmla="*/ 40 w 312"/>
                <a:gd name="T29" fmla="*/ 296 h 303"/>
                <a:gd name="T30" fmla="*/ 70 w 312"/>
                <a:gd name="T31" fmla="*/ 303 h 303"/>
                <a:gd name="T32" fmla="*/ 100 w 312"/>
                <a:gd name="T33" fmla="*/ 295 h 303"/>
                <a:gd name="T34" fmla="*/ 134 w 312"/>
                <a:gd name="T35" fmla="*/ 244 h 303"/>
                <a:gd name="T36" fmla="*/ 116 w 312"/>
                <a:gd name="T37" fmla="*/ 191 h 303"/>
                <a:gd name="T38" fmla="*/ 118 w 312"/>
                <a:gd name="T39" fmla="*/ 190 h 303"/>
                <a:gd name="T40" fmla="*/ 138 w 312"/>
                <a:gd name="T41" fmla="*/ 209 h 303"/>
                <a:gd name="T42" fmla="*/ 222 w 312"/>
                <a:gd name="T43" fmla="*/ 126 h 303"/>
                <a:gd name="T44" fmla="*/ 245 w 312"/>
                <a:gd name="T45" fmla="*/ 129 h 303"/>
                <a:gd name="T46" fmla="*/ 256 w 312"/>
                <a:gd name="T47" fmla="*/ 127 h 303"/>
                <a:gd name="T48" fmla="*/ 298 w 312"/>
                <a:gd name="T49" fmla="*/ 97 h 303"/>
                <a:gd name="T50" fmla="*/ 302 w 312"/>
                <a:gd name="T51" fmla="*/ 34 h 303"/>
                <a:gd name="T52" fmla="*/ 260 w 312"/>
                <a:gd name="T53" fmla="*/ 75 h 303"/>
                <a:gd name="T54" fmla="*/ 234 w 312"/>
                <a:gd name="T55" fmla="*/ 48 h 303"/>
                <a:gd name="T56" fmla="*/ 274 w 312"/>
                <a:gd name="T57" fmla="*/ 7 h 303"/>
                <a:gd name="T58" fmla="*/ 244 w 312"/>
                <a:gd name="T5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2" h="303">
                  <a:moveTo>
                    <a:pt x="244" y="0"/>
                  </a:moveTo>
                  <a:cubicBezTo>
                    <a:pt x="231" y="0"/>
                    <a:pt x="219" y="4"/>
                    <a:pt x="209" y="12"/>
                  </a:cubicBezTo>
                  <a:cubicBezTo>
                    <a:pt x="197" y="22"/>
                    <a:pt x="185" y="34"/>
                    <a:pt x="181" y="49"/>
                  </a:cubicBezTo>
                  <a:cubicBezTo>
                    <a:pt x="175" y="72"/>
                    <a:pt x="184" y="94"/>
                    <a:pt x="198" y="112"/>
                  </a:cubicBezTo>
                  <a:cubicBezTo>
                    <a:pt x="197" y="112"/>
                    <a:pt x="196" y="112"/>
                    <a:pt x="195" y="112"/>
                  </a:cubicBezTo>
                  <a:cubicBezTo>
                    <a:pt x="185" y="112"/>
                    <a:pt x="181" y="101"/>
                    <a:pt x="177" y="92"/>
                  </a:cubicBezTo>
                  <a:cubicBezTo>
                    <a:pt x="148" y="120"/>
                    <a:pt x="121" y="150"/>
                    <a:pt x="92" y="177"/>
                  </a:cubicBezTo>
                  <a:cubicBezTo>
                    <a:pt x="85" y="175"/>
                    <a:pt x="78" y="174"/>
                    <a:pt x="71" y="174"/>
                  </a:cubicBezTo>
                  <a:cubicBezTo>
                    <a:pt x="55" y="174"/>
                    <a:pt x="39" y="180"/>
                    <a:pt x="29" y="192"/>
                  </a:cubicBezTo>
                  <a:cubicBezTo>
                    <a:pt x="11" y="207"/>
                    <a:pt x="0" y="232"/>
                    <a:pt x="7" y="255"/>
                  </a:cubicBezTo>
                  <a:cubicBezTo>
                    <a:pt x="9" y="258"/>
                    <a:pt x="9" y="266"/>
                    <a:pt x="14" y="266"/>
                  </a:cubicBezTo>
                  <a:cubicBezTo>
                    <a:pt x="14" y="266"/>
                    <a:pt x="14" y="266"/>
                    <a:pt x="14" y="266"/>
                  </a:cubicBezTo>
                  <a:cubicBezTo>
                    <a:pt x="28" y="254"/>
                    <a:pt x="40" y="240"/>
                    <a:pt x="53" y="228"/>
                  </a:cubicBezTo>
                  <a:cubicBezTo>
                    <a:pt x="62" y="236"/>
                    <a:pt x="71" y="246"/>
                    <a:pt x="80" y="255"/>
                  </a:cubicBezTo>
                  <a:cubicBezTo>
                    <a:pt x="67" y="269"/>
                    <a:pt x="53" y="282"/>
                    <a:pt x="40" y="296"/>
                  </a:cubicBezTo>
                  <a:cubicBezTo>
                    <a:pt x="49" y="300"/>
                    <a:pt x="60" y="303"/>
                    <a:pt x="70" y="303"/>
                  </a:cubicBezTo>
                  <a:cubicBezTo>
                    <a:pt x="81" y="303"/>
                    <a:pt x="91" y="300"/>
                    <a:pt x="100" y="295"/>
                  </a:cubicBezTo>
                  <a:cubicBezTo>
                    <a:pt x="117" y="282"/>
                    <a:pt x="133" y="265"/>
                    <a:pt x="134" y="244"/>
                  </a:cubicBezTo>
                  <a:cubicBezTo>
                    <a:pt x="137" y="224"/>
                    <a:pt x="127" y="206"/>
                    <a:pt x="116" y="191"/>
                  </a:cubicBezTo>
                  <a:cubicBezTo>
                    <a:pt x="117" y="190"/>
                    <a:pt x="117" y="190"/>
                    <a:pt x="118" y="190"/>
                  </a:cubicBezTo>
                  <a:cubicBezTo>
                    <a:pt x="128" y="190"/>
                    <a:pt x="133" y="202"/>
                    <a:pt x="138" y="209"/>
                  </a:cubicBezTo>
                  <a:cubicBezTo>
                    <a:pt x="166" y="182"/>
                    <a:pt x="194" y="153"/>
                    <a:pt x="222" y="126"/>
                  </a:cubicBezTo>
                  <a:cubicBezTo>
                    <a:pt x="230" y="127"/>
                    <a:pt x="237" y="129"/>
                    <a:pt x="245" y="129"/>
                  </a:cubicBezTo>
                  <a:cubicBezTo>
                    <a:pt x="249" y="129"/>
                    <a:pt x="252" y="128"/>
                    <a:pt x="256" y="127"/>
                  </a:cubicBezTo>
                  <a:cubicBezTo>
                    <a:pt x="274" y="125"/>
                    <a:pt x="286" y="110"/>
                    <a:pt x="298" y="97"/>
                  </a:cubicBezTo>
                  <a:cubicBezTo>
                    <a:pt x="312" y="79"/>
                    <a:pt x="311" y="54"/>
                    <a:pt x="302" y="34"/>
                  </a:cubicBezTo>
                  <a:cubicBezTo>
                    <a:pt x="287" y="47"/>
                    <a:pt x="274" y="62"/>
                    <a:pt x="260" y="75"/>
                  </a:cubicBezTo>
                  <a:cubicBezTo>
                    <a:pt x="251" y="66"/>
                    <a:pt x="242" y="57"/>
                    <a:pt x="234" y="48"/>
                  </a:cubicBezTo>
                  <a:cubicBezTo>
                    <a:pt x="247" y="34"/>
                    <a:pt x="261" y="20"/>
                    <a:pt x="274" y="7"/>
                  </a:cubicBezTo>
                  <a:cubicBezTo>
                    <a:pt x="265" y="2"/>
                    <a:pt x="255" y="0"/>
                    <a:pt x="244" y="0"/>
                  </a:cubicBezTo>
                </a:path>
              </a:pathLst>
            </a:custGeom>
            <a:solidFill>
              <a:schemeClr val="bg1"/>
            </a:solidFill>
            <a:ln>
              <a:solidFill>
                <a:srgbClr val="FFFFFF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1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3"/>
          <p:cNvGrpSpPr/>
          <p:nvPr/>
        </p:nvGrpSpPr>
        <p:grpSpPr>
          <a:xfrm>
            <a:off x="9463749" y="2167501"/>
            <a:ext cx="1450781" cy="1585289"/>
            <a:chOff x="7097216" y="1425646"/>
            <a:chExt cx="1088086" cy="1188967"/>
          </a:xfrm>
        </p:grpSpPr>
        <p:grpSp>
          <p:nvGrpSpPr>
            <p:cNvPr id="8" name="Group 44"/>
            <p:cNvGrpSpPr>
              <a:grpSpLocks noChangeAspect="1"/>
            </p:cNvGrpSpPr>
            <p:nvPr/>
          </p:nvGrpSpPr>
          <p:grpSpPr bwMode="auto">
            <a:xfrm>
              <a:off x="7349275" y="1711083"/>
              <a:ext cx="583968" cy="567090"/>
              <a:chOff x="3202" y="1607"/>
              <a:chExt cx="1730" cy="1680"/>
            </a:xfrm>
            <a:solidFill>
              <a:schemeClr val="bg1"/>
            </a:solidFill>
          </p:grpSpPr>
          <p:sp>
            <p:nvSpPr>
              <p:cNvPr id="10" name="Freeform 45"/>
              <p:cNvSpPr>
                <a:spLocks/>
              </p:cNvSpPr>
              <p:nvPr/>
            </p:nvSpPr>
            <p:spPr bwMode="auto">
              <a:xfrm>
                <a:off x="3202" y="1607"/>
                <a:ext cx="1521" cy="1336"/>
              </a:xfrm>
              <a:custGeom>
                <a:avLst/>
                <a:gdLst>
                  <a:gd name="T0" fmla="*/ 93 w 327"/>
                  <a:gd name="T1" fmla="*/ 5 h 287"/>
                  <a:gd name="T2" fmla="*/ 123 w 327"/>
                  <a:gd name="T3" fmla="*/ 4 h 287"/>
                  <a:gd name="T4" fmla="*/ 201 w 327"/>
                  <a:gd name="T5" fmla="*/ 37 h 287"/>
                  <a:gd name="T6" fmla="*/ 224 w 327"/>
                  <a:gd name="T7" fmla="*/ 39 h 287"/>
                  <a:gd name="T8" fmla="*/ 299 w 327"/>
                  <a:gd name="T9" fmla="*/ 11 h 287"/>
                  <a:gd name="T10" fmla="*/ 320 w 327"/>
                  <a:gd name="T11" fmla="*/ 9 h 287"/>
                  <a:gd name="T12" fmla="*/ 325 w 327"/>
                  <a:gd name="T13" fmla="*/ 29 h 287"/>
                  <a:gd name="T14" fmla="*/ 325 w 327"/>
                  <a:gd name="T15" fmla="*/ 133 h 287"/>
                  <a:gd name="T16" fmla="*/ 297 w 327"/>
                  <a:gd name="T17" fmla="*/ 104 h 287"/>
                  <a:gd name="T18" fmla="*/ 296 w 327"/>
                  <a:gd name="T19" fmla="*/ 44 h 287"/>
                  <a:gd name="T20" fmla="*/ 214 w 327"/>
                  <a:gd name="T21" fmla="*/ 72 h 287"/>
                  <a:gd name="T22" fmla="*/ 109 w 327"/>
                  <a:gd name="T23" fmla="*/ 29 h 287"/>
                  <a:gd name="T24" fmla="*/ 27 w 327"/>
                  <a:gd name="T25" fmla="*/ 67 h 287"/>
                  <a:gd name="T26" fmla="*/ 27 w 327"/>
                  <a:gd name="T27" fmla="*/ 249 h 287"/>
                  <a:gd name="T28" fmla="*/ 94 w 327"/>
                  <a:gd name="T29" fmla="*/ 219 h 287"/>
                  <a:gd name="T30" fmla="*/ 105 w 327"/>
                  <a:gd name="T31" fmla="*/ 247 h 287"/>
                  <a:gd name="T32" fmla="*/ 23 w 327"/>
                  <a:gd name="T33" fmla="*/ 283 h 287"/>
                  <a:gd name="T34" fmla="*/ 2 w 327"/>
                  <a:gd name="T35" fmla="*/ 285 h 287"/>
                  <a:gd name="T36" fmla="*/ 2 w 327"/>
                  <a:gd name="T37" fmla="*/ 46 h 287"/>
                  <a:gd name="T38" fmla="*/ 93 w 327"/>
                  <a:gd name="T39" fmla="*/ 5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7" h="287">
                    <a:moveTo>
                      <a:pt x="93" y="5"/>
                    </a:moveTo>
                    <a:cubicBezTo>
                      <a:pt x="102" y="0"/>
                      <a:pt x="113" y="0"/>
                      <a:pt x="123" y="4"/>
                    </a:cubicBezTo>
                    <a:cubicBezTo>
                      <a:pt x="149" y="15"/>
                      <a:pt x="175" y="25"/>
                      <a:pt x="201" y="37"/>
                    </a:cubicBezTo>
                    <a:cubicBezTo>
                      <a:pt x="208" y="41"/>
                      <a:pt x="216" y="42"/>
                      <a:pt x="224" y="39"/>
                    </a:cubicBezTo>
                    <a:cubicBezTo>
                      <a:pt x="249" y="30"/>
                      <a:pt x="274" y="20"/>
                      <a:pt x="299" y="11"/>
                    </a:cubicBezTo>
                    <a:cubicBezTo>
                      <a:pt x="305" y="8"/>
                      <a:pt x="313" y="7"/>
                      <a:pt x="320" y="9"/>
                    </a:cubicBezTo>
                    <a:cubicBezTo>
                      <a:pt x="327" y="13"/>
                      <a:pt x="325" y="22"/>
                      <a:pt x="325" y="29"/>
                    </a:cubicBezTo>
                    <a:cubicBezTo>
                      <a:pt x="325" y="64"/>
                      <a:pt x="326" y="99"/>
                      <a:pt x="325" y="133"/>
                    </a:cubicBezTo>
                    <a:cubicBezTo>
                      <a:pt x="316" y="123"/>
                      <a:pt x="307" y="113"/>
                      <a:pt x="297" y="104"/>
                    </a:cubicBezTo>
                    <a:cubicBezTo>
                      <a:pt x="296" y="84"/>
                      <a:pt x="297" y="64"/>
                      <a:pt x="296" y="44"/>
                    </a:cubicBezTo>
                    <a:cubicBezTo>
                      <a:pt x="268" y="50"/>
                      <a:pt x="242" y="66"/>
                      <a:pt x="214" y="72"/>
                    </a:cubicBezTo>
                    <a:cubicBezTo>
                      <a:pt x="178" y="61"/>
                      <a:pt x="144" y="43"/>
                      <a:pt x="109" y="29"/>
                    </a:cubicBezTo>
                    <a:cubicBezTo>
                      <a:pt x="98" y="34"/>
                      <a:pt x="44" y="59"/>
                      <a:pt x="27" y="67"/>
                    </a:cubicBezTo>
                    <a:cubicBezTo>
                      <a:pt x="26" y="81"/>
                      <a:pt x="25" y="203"/>
                      <a:pt x="27" y="249"/>
                    </a:cubicBezTo>
                    <a:cubicBezTo>
                      <a:pt x="50" y="241"/>
                      <a:pt x="72" y="229"/>
                      <a:pt x="94" y="219"/>
                    </a:cubicBezTo>
                    <a:cubicBezTo>
                      <a:pt x="101" y="227"/>
                      <a:pt x="103" y="237"/>
                      <a:pt x="105" y="247"/>
                    </a:cubicBezTo>
                    <a:cubicBezTo>
                      <a:pt x="77" y="258"/>
                      <a:pt x="51" y="272"/>
                      <a:pt x="23" y="283"/>
                    </a:cubicBezTo>
                    <a:cubicBezTo>
                      <a:pt x="16" y="287"/>
                      <a:pt x="9" y="285"/>
                      <a:pt x="2" y="285"/>
                    </a:cubicBezTo>
                    <a:cubicBezTo>
                      <a:pt x="1" y="235"/>
                      <a:pt x="0" y="77"/>
                      <a:pt x="2" y="46"/>
                    </a:cubicBezTo>
                    <a:cubicBezTo>
                      <a:pt x="32" y="32"/>
                      <a:pt x="63" y="19"/>
                      <a:pt x="93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Freeform 46"/>
              <p:cNvSpPr>
                <a:spLocks noEditPoints="1"/>
              </p:cNvSpPr>
              <p:nvPr/>
            </p:nvSpPr>
            <p:spPr bwMode="auto">
              <a:xfrm>
                <a:off x="3700" y="2068"/>
                <a:ext cx="1232" cy="1219"/>
              </a:xfrm>
              <a:custGeom>
                <a:avLst/>
                <a:gdLst>
                  <a:gd name="T0" fmla="*/ 13 w 265"/>
                  <a:gd name="T1" fmla="*/ 118 h 262"/>
                  <a:gd name="T2" fmla="*/ 98 w 265"/>
                  <a:gd name="T3" fmla="*/ 2 h 262"/>
                  <a:gd name="T4" fmla="*/ 167 w 265"/>
                  <a:gd name="T5" fmla="*/ 21 h 262"/>
                  <a:gd name="T6" fmla="*/ 198 w 265"/>
                  <a:gd name="T7" fmla="*/ 58 h 262"/>
                  <a:gd name="T8" fmla="*/ 206 w 265"/>
                  <a:gd name="T9" fmla="*/ 110 h 262"/>
                  <a:gd name="T10" fmla="*/ 184 w 265"/>
                  <a:gd name="T11" fmla="*/ 167 h 262"/>
                  <a:gd name="T12" fmla="*/ 215 w 265"/>
                  <a:gd name="T13" fmla="*/ 181 h 262"/>
                  <a:gd name="T14" fmla="*/ 255 w 265"/>
                  <a:gd name="T15" fmla="*/ 220 h 262"/>
                  <a:gd name="T16" fmla="*/ 224 w 265"/>
                  <a:gd name="T17" fmla="*/ 252 h 262"/>
                  <a:gd name="T18" fmla="*/ 177 w 265"/>
                  <a:gd name="T19" fmla="*/ 211 h 262"/>
                  <a:gd name="T20" fmla="*/ 161 w 265"/>
                  <a:gd name="T21" fmla="*/ 183 h 262"/>
                  <a:gd name="T22" fmla="*/ 90 w 265"/>
                  <a:gd name="T23" fmla="*/ 195 h 262"/>
                  <a:gd name="T24" fmla="*/ 13 w 265"/>
                  <a:gd name="T25" fmla="*/ 118 h 262"/>
                  <a:gd name="T26" fmla="*/ 100 w 265"/>
                  <a:gd name="T27" fmla="*/ 36 h 262"/>
                  <a:gd name="T28" fmla="*/ 50 w 265"/>
                  <a:gd name="T29" fmla="*/ 74 h 262"/>
                  <a:gd name="T30" fmla="*/ 82 w 265"/>
                  <a:gd name="T31" fmla="*/ 158 h 262"/>
                  <a:gd name="T32" fmla="*/ 171 w 265"/>
                  <a:gd name="T33" fmla="*/ 115 h 262"/>
                  <a:gd name="T34" fmla="*/ 100 w 265"/>
                  <a:gd name="T35" fmla="*/ 3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5" h="262">
                    <a:moveTo>
                      <a:pt x="13" y="118"/>
                    </a:moveTo>
                    <a:cubicBezTo>
                      <a:pt x="0" y="64"/>
                      <a:pt x="44" y="7"/>
                      <a:pt x="98" y="2"/>
                    </a:cubicBezTo>
                    <a:cubicBezTo>
                      <a:pt x="120" y="0"/>
                      <a:pt x="150" y="7"/>
                      <a:pt x="167" y="21"/>
                    </a:cubicBezTo>
                    <a:cubicBezTo>
                      <a:pt x="180" y="30"/>
                      <a:pt x="190" y="44"/>
                      <a:pt x="198" y="58"/>
                    </a:cubicBezTo>
                    <a:cubicBezTo>
                      <a:pt x="205" y="72"/>
                      <a:pt x="207" y="95"/>
                      <a:pt x="206" y="110"/>
                    </a:cubicBezTo>
                    <a:cubicBezTo>
                      <a:pt x="205" y="131"/>
                      <a:pt x="192" y="148"/>
                      <a:pt x="184" y="167"/>
                    </a:cubicBezTo>
                    <a:cubicBezTo>
                      <a:pt x="195" y="170"/>
                      <a:pt x="207" y="172"/>
                      <a:pt x="215" y="181"/>
                    </a:cubicBezTo>
                    <a:cubicBezTo>
                      <a:pt x="228" y="195"/>
                      <a:pt x="246" y="204"/>
                      <a:pt x="255" y="220"/>
                    </a:cubicBezTo>
                    <a:cubicBezTo>
                      <a:pt x="265" y="239"/>
                      <a:pt x="242" y="262"/>
                      <a:pt x="224" y="252"/>
                    </a:cubicBezTo>
                    <a:cubicBezTo>
                      <a:pt x="207" y="240"/>
                      <a:pt x="192" y="225"/>
                      <a:pt x="177" y="211"/>
                    </a:cubicBezTo>
                    <a:cubicBezTo>
                      <a:pt x="168" y="204"/>
                      <a:pt x="172" y="189"/>
                      <a:pt x="161" y="183"/>
                    </a:cubicBezTo>
                    <a:cubicBezTo>
                      <a:pt x="139" y="193"/>
                      <a:pt x="114" y="202"/>
                      <a:pt x="90" y="195"/>
                    </a:cubicBezTo>
                    <a:cubicBezTo>
                      <a:pt x="51" y="188"/>
                      <a:pt x="20" y="156"/>
                      <a:pt x="13" y="118"/>
                    </a:cubicBezTo>
                    <a:close/>
                    <a:moveTo>
                      <a:pt x="100" y="36"/>
                    </a:moveTo>
                    <a:cubicBezTo>
                      <a:pt x="78" y="40"/>
                      <a:pt x="59" y="54"/>
                      <a:pt x="50" y="74"/>
                    </a:cubicBezTo>
                    <a:cubicBezTo>
                      <a:pt x="38" y="105"/>
                      <a:pt x="50" y="145"/>
                      <a:pt x="82" y="158"/>
                    </a:cubicBezTo>
                    <a:cubicBezTo>
                      <a:pt x="117" y="175"/>
                      <a:pt x="163" y="153"/>
                      <a:pt x="171" y="115"/>
                    </a:cubicBezTo>
                    <a:cubicBezTo>
                      <a:pt x="184" y="73"/>
                      <a:pt x="142" y="28"/>
                      <a:pt x="100" y="3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Freeform 47"/>
              <p:cNvSpPr>
                <a:spLocks/>
              </p:cNvSpPr>
              <p:nvPr/>
            </p:nvSpPr>
            <p:spPr bwMode="auto">
              <a:xfrm>
                <a:off x="3951" y="2501"/>
                <a:ext cx="279" cy="297"/>
              </a:xfrm>
              <a:custGeom>
                <a:avLst/>
                <a:gdLst>
                  <a:gd name="T0" fmla="*/ 0 w 60"/>
                  <a:gd name="T1" fmla="*/ 10 h 64"/>
                  <a:gd name="T2" fmla="*/ 19 w 60"/>
                  <a:gd name="T3" fmla="*/ 1 h 64"/>
                  <a:gd name="T4" fmla="*/ 31 w 60"/>
                  <a:gd name="T5" fmla="*/ 27 h 64"/>
                  <a:gd name="T6" fmla="*/ 59 w 60"/>
                  <a:gd name="T7" fmla="*/ 42 h 64"/>
                  <a:gd name="T8" fmla="*/ 60 w 60"/>
                  <a:gd name="T9" fmla="*/ 58 h 64"/>
                  <a:gd name="T10" fmla="*/ 0 w 60"/>
                  <a:gd name="T11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64">
                    <a:moveTo>
                      <a:pt x="0" y="10"/>
                    </a:moveTo>
                    <a:cubicBezTo>
                      <a:pt x="1" y="0"/>
                      <a:pt x="12" y="0"/>
                      <a:pt x="19" y="1"/>
                    </a:cubicBezTo>
                    <a:cubicBezTo>
                      <a:pt x="21" y="10"/>
                      <a:pt x="24" y="20"/>
                      <a:pt x="31" y="27"/>
                    </a:cubicBezTo>
                    <a:cubicBezTo>
                      <a:pt x="38" y="35"/>
                      <a:pt x="49" y="38"/>
                      <a:pt x="59" y="42"/>
                    </a:cubicBezTo>
                    <a:cubicBezTo>
                      <a:pt x="60" y="47"/>
                      <a:pt x="60" y="52"/>
                      <a:pt x="60" y="58"/>
                    </a:cubicBezTo>
                    <a:cubicBezTo>
                      <a:pt x="31" y="64"/>
                      <a:pt x="4" y="38"/>
                      <a:pt x="0" y="1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" name="任意多边形 144"/>
            <p:cNvSpPr/>
            <p:nvPr/>
          </p:nvSpPr>
          <p:spPr>
            <a:xfrm rot="10800000">
              <a:off x="7097216" y="1425646"/>
              <a:ext cx="1088086" cy="1188967"/>
            </a:xfrm>
            <a:custGeom>
              <a:avLst/>
              <a:gdLst>
                <a:gd name="connsiteX0" fmla="*/ 0 w 1149799"/>
                <a:gd name="connsiteY0" fmla="*/ 681503 h 1256402"/>
                <a:gd name="connsiteX1" fmla="*/ 459037 w 1149799"/>
                <a:gd name="connsiteY1" fmla="*/ 118283 h 1256402"/>
                <a:gd name="connsiteX2" fmla="*/ 510975 w 1149799"/>
                <a:gd name="connsiteY2" fmla="*/ 113048 h 1256402"/>
                <a:gd name="connsiteX3" fmla="*/ 593014 w 1149799"/>
                <a:gd name="connsiteY3" fmla="*/ 0 h 1256402"/>
                <a:gd name="connsiteX4" fmla="*/ 677913 w 1149799"/>
                <a:gd name="connsiteY4" fmla="*/ 116988 h 1256402"/>
                <a:gd name="connsiteX5" fmla="*/ 690762 w 1149799"/>
                <a:gd name="connsiteY5" fmla="*/ 118283 h 1256402"/>
                <a:gd name="connsiteX6" fmla="*/ 1149799 w 1149799"/>
                <a:gd name="connsiteY6" fmla="*/ 681503 h 1256402"/>
                <a:gd name="connsiteX7" fmla="*/ 574900 w 1149799"/>
                <a:gd name="connsiteY7" fmla="*/ 1256402 h 1256402"/>
                <a:gd name="connsiteX8" fmla="*/ 0 w 1149799"/>
                <a:gd name="connsiteY8" fmla="*/ 681503 h 125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9799" h="1256402">
                  <a:moveTo>
                    <a:pt x="0" y="681503"/>
                  </a:moveTo>
                  <a:cubicBezTo>
                    <a:pt x="0" y="403683"/>
                    <a:pt x="197065" y="171891"/>
                    <a:pt x="459037" y="118283"/>
                  </a:cubicBezTo>
                  <a:lnTo>
                    <a:pt x="510975" y="113048"/>
                  </a:lnTo>
                  <a:lnTo>
                    <a:pt x="593014" y="0"/>
                  </a:lnTo>
                  <a:lnTo>
                    <a:pt x="677913" y="116988"/>
                  </a:lnTo>
                  <a:lnTo>
                    <a:pt x="690762" y="118283"/>
                  </a:lnTo>
                  <a:cubicBezTo>
                    <a:pt x="952734" y="171891"/>
                    <a:pt x="1149799" y="403683"/>
                    <a:pt x="1149799" y="681503"/>
                  </a:cubicBezTo>
                  <a:cubicBezTo>
                    <a:pt x="1149799" y="999011"/>
                    <a:pt x="892408" y="1256402"/>
                    <a:pt x="574900" y="1256402"/>
                  </a:cubicBezTo>
                  <a:cubicBezTo>
                    <a:pt x="257391" y="1256402"/>
                    <a:pt x="0" y="999011"/>
                    <a:pt x="0" y="681503"/>
                  </a:cubicBezTo>
                  <a:close/>
                </a:path>
              </a:pathLst>
            </a:cu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3" name="任意多边形 154"/>
          <p:cNvSpPr/>
          <p:nvPr/>
        </p:nvSpPr>
        <p:spPr>
          <a:xfrm rot="10800000">
            <a:off x="7502480" y="2167501"/>
            <a:ext cx="1450781" cy="1585289"/>
          </a:xfrm>
          <a:custGeom>
            <a:avLst/>
            <a:gdLst>
              <a:gd name="connsiteX0" fmla="*/ 0 w 1149799"/>
              <a:gd name="connsiteY0" fmla="*/ 681503 h 1256402"/>
              <a:gd name="connsiteX1" fmla="*/ 459037 w 1149799"/>
              <a:gd name="connsiteY1" fmla="*/ 118283 h 1256402"/>
              <a:gd name="connsiteX2" fmla="*/ 510975 w 1149799"/>
              <a:gd name="connsiteY2" fmla="*/ 113048 h 1256402"/>
              <a:gd name="connsiteX3" fmla="*/ 593014 w 1149799"/>
              <a:gd name="connsiteY3" fmla="*/ 0 h 1256402"/>
              <a:gd name="connsiteX4" fmla="*/ 677913 w 1149799"/>
              <a:gd name="connsiteY4" fmla="*/ 116988 h 1256402"/>
              <a:gd name="connsiteX5" fmla="*/ 690762 w 1149799"/>
              <a:gd name="connsiteY5" fmla="*/ 118283 h 1256402"/>
              <a:gd name="connsiteX6" fmla="*/ 1149799 w 1149799"/>
              <a:gd name="connsiteY6" fmla="*/ 681503 h 1256402"/>
              <a:gd name="connsiteX7" fmla="*/ 574900 w 1149799"/>
              <a:gd name="connsiteY7" fmla="*/ 1256402 h 1256402"/>
              <a:gd name="connsiteX8" fmla="*/ 0 w 1149799"/>
              <a:gd name="connsiteY8" fmla="*/ 681503 h 125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9799" h="1256402">
                <a:moveTo>
                  <a:pt x="0" y="681503"/>
                </a:moveTo>
                <a:cubicBezTo>
                  <a:pt x="0" y="403683"/>
                  <a:pt x="197065" y="171891"/>
                  <a:pt x="459037" y="118283"/>
                </a:cubicBezTo>
                <a:lnTo>
                  <a:pt x="510975" y="113048"/>
                </a:lnTo>
                <a:lnTo>
                  <a:pt x="593014" y="0"/>
                </a:lnTo>
                <a:lnTo>
                  <a:pt x="677913" y="116988"/>
                </a:lnTo>
                <a:lnTo>
                  <a:pt x="690762" y="118283"/>
                </a:lnTo>
                <a:cubicBezTo>
                  <a:pt x="952734" y="171891"/>
                  <a:pt x="1149799" y="403683"/>
                  <a:pt x="1149799" y="681503"/>
                </a:cubicBezTo>
                <a:cubicBezTo>
                  <a:pt x="1149799" y="999011"/>
                  <a:pt x="892408" y="1256402"/>
                  <a:pt x="574900" y="1256402"/>
                </a:cubicBezTo>
                <a:cubicBezTo>
                  <a:pt x="257391" y="1256402"/>
                  <a:pt x="0" y="999011"/>
                  <a:pt x="0" y="681503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</a:endParaRPr>
          </a:p>
        </p:txBody>
      </p:sp>
      <p:grpSp>
        <p:nvGrpSpPr>
          <p:cNvPr id="14" name="组合 155"/>
          <p:cNvGrpSpPr/>
          <p:nvPr/>
        </p:nvGrpSpPr>
        <p:grpSpPr>
          <a:xfrm>
            <a:off x="7603621" y="2352866"/>
            <a:ext cx="1248500" cy="950402"/>
            <a:chOff x="4984441" y="3312181"/>
            <a:chExt cx="1282050" cy="975942"/>
          </a:xfrm>
        </p:grpSpPr>
        <p:sp>
          <p:nvSpPr>
            <p:cNvPr id="15" name="文本框 14"/>
            <p:cNvSpPr txBox="1"/>
            <p:nvPr/>
          </p:nvSpPr>
          <p:spPr>
            <a:xfrm>
              <a:off x="4984441" y="3312181"/>
              <a:ext cx="1282050" cy="600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0000"/>
                  </a:solidFill>
                  <a:latin typeface="HelveticaNeueLT Pro 67 MdCn" panose="020B0606030502030204" pitchFamily="34" charset="0"/>
                </a:rPr>
                <a:t>34%</a:t>
              </a:r>
              <a:endParaRPr lang="zh-CN" altLang="en-US" sz="3200" dirty="0">
                <a:solidFill>
                  <a:srgbClr val="000000"/>
                </a:solidFill>
                <a:latin typeface="HelveticaNeueLT Pro 67 MdCn" panose="020B0606030502030204" pitchFamily="34" charset="0"/>
              </a:endParaRPr>
            </a:p>
          </p:txBody>
        </p:sp>
        <p:cxnSp>
          <p:nvCxnSpPr>
            <p:cNvPr id="16" name="直接连接符 157"/>
            <p:cNvCxnSpPr/>
            <p:nvPr/>
          </p:nvCxnSpPr>
          <p:spPr>
            <a:xfrm>
              <a:off x="5149911" y="4033692"/>
              <a:ext cx="951111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4984441" y="3940471"/>
              <a:ext cx="1282050" cy="34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0000"/>
                  </a:solidFill>
                  <a:latin typeface="HelveticaNeueLT Pro 67 MdCn" panose="020B0606030502030204" pitchFamily="34" charset="0"/>
                </a:rPr>
                <a:t>From 2014 </a:t>
              </a:r>
              <a:endParaRPr lang="zh-CN" altLang="en-US" sz="1600" dirty="0">
                <a:solidFill>
                  <a:srgbClr val="000000"/>
                </a:solidFill>
                <a:latin typeface="HelveticaNeueLT Pro 67 MdCn" panose="020B060603050203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0916" y="1785624"/>
            <a:ext cx="4420188" cy="3647420"/>
          </a:xfrm>
          <a:custGeom>
            <a:avLst/>
            <a:gdLst>
              <a:gd name="connsiteX0" fmla="*/ 174971 w 2927874"/>
              <a:gd name="connsiteY0" fmla="*/ 90225 h 2416003"/>
              <a:gd name="connsiteX1" fmla="*/ 428275 w 2927874"/>
              <a:gd name="connsiteY1" fmla="*/ 679372 h 2416003"/>
              <a:gd name="connsiteX2" fmla="*/ 2496102 w 2927874"/>
              <a:gd name="connsiteY2" fmla="*/ 679372 h 2416003"/>
              <a:gd name="connsiteX3" fmla="*/ 2749406 w 2927874"/>
              <a:gd name="connsiteY3" fmla="*/ 90225 h 2416003"/>
              <a:gd name="connsiteX4" fmla="*/ 0 w 2927874"/>
              <a:gd name="connsiteY4" fmla="*/ 0 h 2416003"/>
              <a:gd name="connsiteX5" fmla="*/ 2927874 w 2927874"/>
              <a:gd name="connsiteY5" fmla="*/ 0 h 2416003"/>
              <a:gd name="connsiteX6" fmla="*/ 2927874 w 2927874"/>
              <a:gd name="connsiteY6" fmla="*/ 2416003 h 2416003"/>
              <a:gd name="connsiteX7" fmla="*/ 0 w 2927874"/>
              <a:gd name="connsiteY7" fmla="*/ 2416003 h 241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7874" h="2416003">
                <a:moveTo>
                  <a:pt x="174971" y="90225"/>
                </a:moveTo>
                <a:lnTo>
                  <a:pt x="428275" y="679372"/>
                </a:lnTo>
                <a:lnTo>
                  <a:pt x="2496102" y="679372"/>
                </a:lnTo>
                <a:lnTo>
                  <a:pt x="2749406" y="90225"/>
                </a:lnTo>
                <a:close/>
                <a:moveTo>
                  <a:pt x="0" y="0"/>
                </a:moveTo>
                <a:lnTo>
                  <a:pt x="2927874" y="0"/>
                </a:lnTo>
                <a:lnTo>
                  <a:pt x="2927874" y="2416003"/>
                </a:lnTo>
                <a:lnTo>
                  <a:pt x="0" y="2416003"/>
                </a:lnTo>
                <a:close/>
              </a:path>
            </a:pathLst>
          </a:custGeom>
        </p:spPr>
      </p:pic>
      <p:sp>
        <p:nvSpPr>
          <p:cNvPr id="19" name="矩形 55"/>
          <p:cNvSpPr/>
          <p:nvPr/>
        </p:nvSpPr>
        <p:spPr>
          <a:xfrm>
            <a:off x="5129514" y="4863020"/>
            <a:ext cx="6577195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</a:rPr>
              <a:t>倍字间距。</a:t>
            </a:r>
          </a:p>
        </p:txBody>
      </p:sp>
      <p:grpSp>
        <p:nvGrpSpPr>
          <p:cNvPr id="20" name="组合 4"/>
          <p:cNvGrpSpPr/>
          <p:nvPr/>
        </p:nvGrpSpPr>
        <p:grpSpPr>
          <a:xfrm>
            <a:off x="5139751" y="4149128"/>
            <a:ext cx="2351521" cy="748988"/>
            <a:chOff x="3854217" y="2911867"/>
            <a:chExt cx="1763641" cy="561741"/>
          </a:xfrm>
        </p:grpSpPr>
        <p:sp>
          <p:nvSpPr>
            <p:cNvPr id="21" name="文本框 20"/>
            <p:cNvSpPr txBox="1"/>
            <p:nvPr/>
          </p:nvSpPr>
          <p:spPr>
            <a:xfrm>
              <a:off x="3854217" y="2911867"/>
              <a:ext cx="1282050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267" dirty="0">
                  <a:solidFill>
                    <a:srgbClr val="FFFFFF"/>
                  </a:solidFill>
                  <a:latin typeface="HelveticaNeueLT Pro 67 MdCn" panose="020B0606030502030204" pitchFamily="34" charset="0"/>
                </a:rPr>
                <a:t>9,300</a:t>
              </a:r>
              <a:endParaRPr lang="zh-CN" altLang="en-US" sz="4267" dirty="0">
                <a:solidFill>
                  <a:srgbClr val="FFFFFF"/>
                </a:solidFill>
                <a:latin typeface="HelveticaNeueLT Pro 67 MdCn" panose="020B060603050203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872889" y="3169613"/>
              <a:ext cx="744969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67" dirty="0">
                  <a:solidFill>
                    <a:srgbClr val="FFFFFF"/>
                  </a:solidFill>
                  <a:latin typeface="HelveticaNeueLT Pro 67 MdCn" panose="020B0606030502030204" pitchFamily="34" charset="0"/>
                </a:rPr>
                <a:t>Million</a:t>
              </a:r>
              <a:endParaRPr lang="zh-CN" altLang="en-US" sz="1867" dirty="0">
                <a:solidFill>
                  <a:srgbClr val="FFFFFF"/>
                </a:solidFill>
                <a:latin typeface="HelveticaNeueLT Pro 67 MdCn" panose="020B0606030502030204" pitchFamily="34" charset="0"/>
              </a:endParaRPr>
            </a:p>
          </p:txBody>
        </p:sp>
      </p:grpSp>
      <p:sp>
        <p:nvSpPr>
          <p:cNvPr id="23" name="任意形状 22"/>
          <p:cNvSpPr/>
          <p:nvPr/>
        </p:nvSpPr>
        <p:spPr>
          <a:xfrm>
            <a:off x="1078309" y="1910730"/>
            <a:ext cx="3926821" cy="907931"/>
          </a:xfrm>
          <a:custGeom>
            <a:avLst/>
            <a:gdLst>
              <a:gd name="connsiteX0" fmla="*/ 0 w 2917684"/>
              <a:gd name="connsiteY0" fmla="*/ 0 h 671804"/>
              <a:gd name="connsiteX1" fmla="*/ 2917684 w 2917684"/>
              <a:gd name="connsiteY1" fmla="*/ 0 h 671804"/>
              <a:gd name="connsiteX2" fmla="*/ 2634312 w 2917684"/>
              <a:gd name="connsiteY2" fmla="*/ 661308 h 671804"/>
              <a:gd name="connsiteX3" fmla="*/ 304363 w 2917684"/>
              <a:gd name="connsiteY3" fmla="*/ 671804 h 671804"/>
              <a:gd name="connsiteX4" fmla="*/ 0 w 2917684"/>
              <a:gd name="connsiteY4" fmla="*/ 0 h 67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7684" h="671804">
                <a:moveTo>
                  <a:pt x="0" y="0"/>
                </a:moveTo>
                <a:lnTo>
                  <a:pt x="2917684" y="0"/>
                </a:lnTo>
                <a:lnTo>
                  <a:pt x="2634312" y="661308"/>
                </a:lnTo>
                <a:lnTo>
                  <a:pt x="304363" y="67180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pic>
        <p:nvPicPr>
          <p:cNvPr id="24" name="图片 2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431" y="603318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2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55004" y="1275173"/>
            <a:ext cx="4015843" cy="3785523"/>
          </a:xfrm>
          <a:prstGeom prst="rect">
            <a:avLst/>
          </a:prstGeom>
          <a:solidFill>
            <a:srgbClr val="000000"/>
          </a:solidFill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6666" b="1" dirty="0">
                <a:solidFill>
                  <a:schemeClr val="bg1"/>
                </a:solidFill>
              </a:rPr>
              <a:t>04</a:t>
            </a:r>
            <a:endParaRPr kumimoji="1" lang="zh-CN" altLang="en-US" sz="26666" b="1" dirty="0">
              <a:solidFill>
                <a:schemeClr val="bg1"/>
              </a:solidFill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4969263" y="1225521"/>
            <a:ext cx="6465084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4969263" y="5099712"/>
            <a:ext cx="6465084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69262" y="1424651"/>
            <a:ext cx="2371162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267" dirty="0">
                <a:solidFill>
                  <a:srgbClr val="000000"/>
                </a:solidFill>
              </a:rPr>
              <a:t>风险管理</a:t>
            </a:r>
          </a:p>
        </p:txBody>
      </p:sp>
      <p:sp>
        <p:nvSpPr>
          <p:cNvPr id="13" name="矩形 12"/>
          <p:cNvSpPr/>
          <p:nvPr/>
        </p:nvSpPr>
        <p:spPr>
          <a:xfrm>
            <a:off x="4969262" y="2177912"/>
            <a:ext cx="6096000" cy="6256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000000"/>
                </a:solidFill>
              </a:rPr>
              <a:t>10</a:t>
            </a:r>
            <a:r>
              <a:rPr lang="zh-CN" altLang="en-US" sz="1333" dirty="0">
                <a:solidFill>
                  <a:srgbClr val="000000"/>
                </a:solidFill>
              </a:rPr>
              <a:t>号字，</a:t>
            </a:r>
            <a:r>
              <a:rPr lang="en-US" altLang="zh-CN" sz="1333" dirty="0">
                <a:solidFill>
                  <a:srgbClr val="000000"/>
                </a:solidFill>
              </a:rPr>
              <a:t>1.3</a:t>
            </a:r>
            <a:r>
              <a:rPr lang="zh-CN" altLang="en-US" sz="1333" dirty="0">
                <a:solidFill>
                  <a:srgbClr val="000000"/>
                </a:solidFill>
              </a:rPr>
              <a:t>倍字间距。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431" y="603318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7"/>
          <p:cNvSpPr txBox="1"/>
          <p:nvPr/>
        </p:nvSpPr>
        <p:spPr>
          <a:xfrm>
            <a:off x="2800328" y="1852785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FFFF"/>
                </a:solidFill>
                <a:latin typeface="Levenim MT" pitchFamily="2" charset="-79"/>
                <a:cs typeface="Levenim MT" pitchFamily="2" charset="-79"/>
              </a:rPr>
              <a:t>TEXT HERE</a:t>
            </a:r>
            <a:endParaRPr lang="zh-CN" altLang="en-US" sz="1400" b="1" dirty="0">
              <a:solidFill>
                <a:srgbClr val="FFFFFF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7" name="TextBox 17"/>
          <p:cNvSpPr txBox="1"/>
          <p:nvPr/>
        </p:nvSpPr>
        <p:spPr>
          <a:xfrm>
            <a:off x="7842484" y="1852785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FFFF"/>
                </a:solidFill>
                <a:latin typeface="Levenim MT" pitchFamily="2" charset="-79"/>
                <a:cs typeface="Levenim MT" pitchFamily="2" charset="-79"/>
              </a:rPr>
              <a:t>TEXT HERE</a:t>
            </a:r>
            <a:endParaRPr lang="zh-CN" altLang="en-US" sz="1400" b="1" dirty="0">
              <a:solidFill>
                <a:srgbClr val="FFFFFF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0" name="TextBox 17"/>
          <p:cNvSpPr txBox="1"/>
          <p:nvPr/>
        </p:nvSpPr>
        <p:spPr>
          <a:xfrm>
            <a:off x="2800328" y="4062525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FFFF"/>
                </a:solidFill>
                <a:latin typeface="Levenim MT" pitchFamily="2" charset="-79"/>
                <a:cs typeface="Levenim MT" pitchFamily="2" charset="-79"/>
              </a:rPr>
              <a:t>TEXT HERE</a:t>
            </a:r>
            <a:endParaRPr lang="zh-CN" altLang="en-US" sz="1400" b="1" dirty="0">
              <a:solidFill>
                <a:srgbClr val="FFFFFF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3" name="TextBox 17"/>
          <p:cNvSpPr txBox="1"/>
          <p:nvPr/>
        </p:nvSpPr>
        <p:spPr>
          <a:xfrm>
            <a:off x="7842484" y="4062525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FFFF"/>
                </a:solidFill>
                <a:latin typeface="Levenim MT" pitchFamily="2" charset="-79"/>
                <a:cs typeface="Levenim MT" pitchFamily="2" charset="-79"/>
              </a:rPr>
              <a:t>TEXT HERE</a:t>
            </a:r>
            <a:endParaRPr lang="zh-CN" altLang="en-US" sz="1400" b="1" dirty="0">
              <a:solidFill>
                <a:srgbClr val="FFFFFF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8" name="文本框 6"/>
          <p:cNvSpPr txBox="1"/>
          <p:nvPr/>
        </p:nvSpPr>
        <p:spPr>
          <a:xfrm>
            <a:off x="2800328" y="2274880"/>
            <a:ext cx="3378311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19" name="文本框 6"/>
          <p:cNvSpPr txBox="1"/>
          <p:nvPr/>
        </p:nvSpPr>
        <p:spPr>
          <a:xfrm>
            <a:off x="7842484" y="4485011"/>
            <a:ext cx="3378311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20" name="文本框 6"/>
          <p:cNvSpPr txBox="1"/>
          <p:nvPr/>
        </p:nvSpPr>
        <p:spPr>
          <a:xfrm>
            <a:off x="2800328" y="4485011"/>
            <a:ext cx="3378311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21" name="文本框 6"/>
          <p:cNvSpPr txBox="1"/>
          <p:nvPr/>
        </p:nvSpPr>
        <p:spPr>
          <a:xfrm>
            <a:off x="7842484" y="2275271"/>
            <a:ext cx="3378311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倍字间距。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63927" y="1649729"/>
            <a:ext cx="1168400" cy="1351748"/>
            <a:chOff x="1022350" y="1237296"/>
            <a:chExt cx="876300" cy="1013811"/>
          </a:xfrm>
        </p:grpSpPr>
        <p:sp>
          <p:nvSpPr>
            <p:cNvPr id="2" name="任意多边形 13"/>
            <p:cNvSpPr/>
            <p:nvPr/>
          </p:nvSpPr>
          <p:spPr>
            <a:xfrm>
              <a:off x="1022350" y="1237296"/>
              <a:ext cx="876300" cy="1013811"/>
            </a:xfrm>
            <a:custGeom>
              <a:avLst/>
              <a:gdLst>
                <a:gd name="connsiteX0" fmla="*/ 1555750 w 2063750"/>
                <a:gd name="connsiteY0" fmla="*/ 0 h 2387600"/>
                <a:gd name="connsiteX1" fmla="*/ 0 w 2063750"/>
                <a:gd name="connsiteY1" fmla="*/ 736600 h 2387600"/>
                <a:gd name="connsiteX2" fmla="*/ 736600 w 2063750"/>
                <a:gd name="connsiteY2" fmla="*/ 2387600 h 2387600"/>
                <a:gd name="connsiteX3" fmla="*/ 1778000 w 2063750"/>
                <a:gd name="connsiteY3" fmla="*/ 1898650 h 2387600"/>
                <a:gd name="connsiteX4" fmla="*/ 2063750 w 2063750"/>
                <a:gd name="connsiteY4" fmla="*/ 1104900 h 2387600"/>
                <a:gd name="connsiteX5" fmla="*/ 1555750 w 2063750"/>
                <a:gd name="connsiteY5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3750" h="2387600">
                  <a:moveTo>
                    <a:pt x="1555750" y="0"/>
                  </a:moveTo>
                  <a:lnTo>
                    <a:pt x="0" y="736600"/>
                  </a:lnTo>
                  <a:lnTo>
                    <a:pt x="736600" y="2387600"/>
                  </a:lnTo>
                  <a:lnTo>
                    <a:pt x="1778000" y="1898650"/>
                  </a:lnTo>
                  <a:lnTo>
                    <a:pt x="2063750" y="110490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" name="任意多边形 16"/>
            <p:cNvSpPr/>
            <p:nvPr/>
          </p:nvSpPr>
          <p:spPr>
            <a:xfrm>
              <a:off x="1722433" y="1706453"/>
              <a:ext cx="169867" cy="339735"/>
            </a:xfrm>
            <a:custGeom>
              <a:avLst/>
              <a:gdLst>
                <a:gd name="connsiteX0" fmla="*/ 400050 w 400050"/>
                <a:gd name="connsiteY0" fmla="*/ 0 h 800100"/>
                <a:gd name="connsiteX1" fmla="*/ 0 w 400050"/>
                <a:gd name="connsiteY1" fmla="*/ 317500 h 800100"/>
                <a:gd name="connsiteX2" fmla="*/ 107950 w 400050"/>
                <a:gd name="connsiteY2" fmla="*/ 800100 h 800100"/>
                <a:gd name="connsiteX3" fmla="*/ 400050 w 40005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50" h="800100">
                  <a:moveTo>
                    <a:pt x="400050" y="0"/>
                  </a:moveTo>
                  <a:lnTo>
                    <a:pt x="0" y="317500"/>
                  </a:lnTo>
                  <a:lnTo>
                    <a:pt x="107950" y="8001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347150" y="1414065"/>
              <a:ext cx="352500" cy="561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4267" b="1" dirty="0">
                  <a:solidFill>
                    <a:srgbClr val="222222"/>
                  </a:solidFill>
                </a:rPr>
                <a:t>S</a:t>
              </a:r>
              <a:endParaRPr kumimoji="1" lang="zh-CN" altLang="en-US" sz="4267" b="1" dirty="0">
                <a:solidFill>
                  <a:srgbClr val="222222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410061" y="1649729"/>
            <a:ext cx="1168400" cy="1351748"/>
            <a:chOff x="4806950" y="1237296"/>
            <a:chExt cx="876300" cy="1013811"/>
          </a:xfrm>
        </p:grpSpPr>
        <p:sp>
          <p:nvSpPr>
            <p:cNvPr id="5" name="任意多边形 83"/>
            <p:cNvSpPr/>
            <p:nvPr/>
          </p:nvSpPr>
          <p:spPr>
            <a:xfrm>
              <a:off x="4806950" y="1237296"/>
              <a:ext cx="876300" cy="1013811"/>
            </a:xfrm>
            <a:custGeom>
              <a:avLst/>
              <a:gdLst>
                <a:gd name="connsiteX0" fmla="*/ 1555750 w 2063750"/>
                <a:gd name="connsiteY0" fmla="*/ 0 h 2387600"/>
                <a:gd name="connsiteX1" fmla="*/ 0 w 2063750"/>
                <a:gd name="connsiteY1" fmla="*/ 736600 h 2387600"/>
                <a:gd name="connsiteX2" fmla="*/ 736600 w 2063750"/>
                <a:gd name="connsiteY2" fmla="*/ 2387600 h 2387600"/>
                <a:gd name="connsiteX3" fmla="*/ 1778000 w 2063750"/>
                <a:gd name="connsiteY3" fmla="*/ 1898650 h 2387600"/>
                <a:gd name="connsiteX4" fmla="*/ 2063750 w 2063750"/>
                <a:gd name="connsiteY4" fmla="*/ 1104900 h 2387600"/>
                <a:gd name="connsiteX5" fmla="*/ 1555750 w 2063750"/>
                <a:gd name="connsiteY5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3750" h="2387600">
                  <a:moveTo>
                    <a:pt x="1555750" y="0"/>
                  </a:moveTo>
                  <a:lnTo>
                    <a:pt x="0" y="736600"/>
                  </a:lnTo>
                  <a:lnTo>
                    <a:pt x="736600" y="2387600"/>
                  </a:lnTo>
                  <a:lnTo>
                    <a:pt x="1778000" y="1898650"/>
                  </a:lnTo>
                  <a:lnTo>
                    <a:pt x="2063750" y="110490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" name="任意多边形 84"/>
            <p:cNvSpPr/>
            <p:nvPr/>
          </p:nvSpPr>
          <p:spPr>
            <a:xfrm>
              <a:off x="5507033" y="1706453"/>
              <a:ext cx="169867" cy="339735"/>
            </a:xfrm>
            <a:custGeom>
              <a:avLst/>
              <a:gdLst>
                <a:gd name="connsiteX0" fmla="*/ 400050 w 400050"/>
                <a:gd name="connsiteY0" fmla="*/ 0 h 800100"/>
                <a:gd name="connsiteX1" fmla="*/ 0 w 400050"/>
                <a:gd name="connsiteY1" fmla="*/ 317500 h 800100"/>
                <a:gd name="connsiteX2" fmla="*/ 107950 w 400050"/>
                <a:gd name="connsiteY2" fmla="*/ 800100 h 800100"/>
                <a:gd name="connsiteX3" fmla="*/ 400050 w 40005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50" h="800100">
                  <a:moveTo>
                    <a:pt x="400050" y="0"/>
                  </a:moveTo>
                  <a:lnTo>
                    <a:pt x="0" y="317500"/>
                  </a:lnTo>
                  <a:lnTo>
                    <a:pt x="107950" y="8001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006707" y="1461412"/>
              <a:ext cx="507590" cy="561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4267" b="1" dirty="0">
                  <a:solidFill>
                    <a:srgbClr val="222222"/>
                  </a:solidFill>
                </a:rPr>
                <a:t>W</a:t>
              </a:r>
              <a:endParaRPr kumimoji="1" lang="zh-CN" altLang="en-US" sz="4267" b="1" dirty="0">
                <a:solidFill>
                  <a:srgbClr val="222222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406261" y="3859469"/>
            <a:ext cx="1168400" cy="1351748"/>
            <a:chOff x="1054100" y="2894601"/>
            <a:chExt cx="876300" cy="1013811"/>
          </a:xfrm>
        </p:grpSpPr>
        <p:sp>
          <p:nvSpPr>
            <p:cNvPr id="8" name="任意多边形 89"/>
            <p:cNvSpPr/>
            <p:nvPr/>
          </p:nvSpPr>
          <p:spPr>
            <a:xfrm>
              <a:off x="1054100" y="2894601"/>
              <a:ext cx="876300" cy="1013811"/>
            </a:xfrm>
            <a:custGeom>
              <a:avLst/>
              <a:gdLst>
                <a:gd name="connsiteX0" fmla="*/ 1555750 w 2063750"/>
                <a:gd name="connsiteY0" fmla="*/ 0 h 2387600"/>
                <a:gd name="connsiteX1" fmla="*/ 0 w 2063750"/>
                <a:gd name="connsiteY1" fmla="*/ 736600 h 2387600"/>
                <a:gd name="connsiteX2" fmla="*/ 736600 w 2063750"/>
                <a:gd name="connsiteY2" fmla="*/ 2387600 h 2387600"/>
                <a:gd name="connsiteX3" fmla="*/ 1778000 w 2063750"/>
                <a:gd name="connsiteY3" fmla="*/ 1898650 h 2387600"/>
                <a:gd name="connsiteX4" fmla="*/ 2063750 w 2063750"/>
                <a:gd name="connsiteY4" fmla="*/ 1104900 h 2387600"/>
                <a:gd name="connsiteX5" fmla="*/ 1555750 w 2063750"/>
                <a:gd name="connsiteY5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3750" h="2387600">
                  <a:moveTo>
                    <a:pt x="1555750" y="0"/>
                  </a:moveTo>
                  <a:lnTo>
                    <a:pt x="0" y="736600"/>
                  </a:lnTo>
                  <a:lnTo>
                    <a:pt x="736600" y="2387600"/>
                  </a:lnTo>
                  <a:lnTo>
                    <a:pt x="1778000" y="1898650"/>
                  </a:lnTo>
                  <a:lnTo>
                    <a:pt x="2063750" y="110490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9" name="任意多边形 90"/>
            <p:cNvSpPr/>
            <p:nvPr/>
          </p:nvSpPr>
          <p:spPr>
            <a:xfrm>
              <a:off x="1754183" y="3363758"/>
              <a:ext cx="169867" cy="339735"/>
            </a:xfrm>
            <a:custGeom>
              <a:avLst/>
              <a:gdLst>
                <a:gd name="connsiteX0" fmla="*/ 400050 w 400050"/>
                <a:gd name="connsiteY0" fmla="*/ 0 h 800100"/>
                <a:gd name="connsiteX1" fmla="*/ 0 w 400050"/>
                <a:gd name="connsiteY1" fmla="*/ 317500 h 800100"/>
                <a:gd name="connsiteX2" fmla="*/ 107950 w 400050"/>
                <a:gd name="connsiteY2" fmla="*/ 800100 h 800100"/>
                <a:gd name="connsiteX3" fmla="*/ 400050 w 40005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50" h="800100">
                  <a:moveTo>
                    <a:pt x="400050" y="0"/>
                  </a:moveTo>
                  <a:lnTo>
                    <a:pt x="0" y="317500"/>
                  </a:lnTo>
                  <a:lnTo>
                    <a:pt x="107950" y="8001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301440" y="3071370"/>
              <a:ext cx="483545" cy="561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4267" b="1" dirty="0">
                  <a:solidFill>
                    <a:srgbClr val="222222"/>
                  </a:solidFill>
                </a:rPr>
                <a:t>O</a:t>
              </a:r>
              <a:endParaRPr kumimoji="1" lang="zh-CN" altLang="en-US" sz="4267" b="1" dirty="0">
                <a:solidFill>
                  <a:srgbClr val="222222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452394" y="3859469"/>
            <a:ext cx="1168400" cy="1351748"/>
            <a:chOff x="4838700" y="2894601"/>
            <a:chExt cx="876300" cy="1013811"/>
          </a:xfrm>
        </p:grpSpPr>
        <p:sp>
          <p:nvSpPr>
            <p:cNvPr id="11" name="任意多边形 95"/>
            <p:cNvSpPr/>
            <p:nvPr/>
          </p:nvSpPr>
          <p:spPr>
            <a:xfrm>
              <a:off x="4838700" y="2894601"/>
              <a:ext cx="876300" cy="1013811"/>
            </a:xfrm>
            <a:custGeom>
              <a:avLst/>
              <a:gdLst>
                <a:gd name="connsiteX0" fmla="*/ 1555750 w 2063750"/>
                <a:gd name="connsiteY0" fmla="*/ 0 h 2387600"/>
                <a:gd name="connsiteX1" fmla="*/ 0 w 2063750"/>
                <a:gd name="connsiteY1" fmla="*/ 736600 h 2387600"/>
                <a:gd name="connsiteX2" fmla="*/ 736600 w 2063750"/>
                <a:gd name="connsiteY2" fmla="*/ 2387600 h 2387600"/>
                <a:gd name="connsiteX3" fmla="*/ 1778000 w 2063750"/>
                <a:gd name="connsiteY3" fmla="*/ 1898650 h 2387600"/>
                <a:gd name="connsiteX4" fmla="*/ 2063750 w 2063750"/>
                <a:gd name="connsiteY4" fmla="*/ 1104900 h 2387600"/>
                <a:gd name="connsiteX5" fmla="*/ 1555750 w 2063750"/>
                <a:gd name="connsiteY5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3750" h="2387600">
                  <a:moveTo>
                    <a:pt x="1555750" y="0"/>
                  </a:moveTo>
                  <a:lnTo>
                    <a:pt x="0" y="736600"/>
                  </a:lnTo>
                  <a:lnTo>
                    <a:pt x="736600" y="2387600"/>
                  </a:lnTo>
                  <a:lnTo>
                    <a:pt x="1778000" y="1898650"/>
                  </a:lnTo>
                  <a:lnTo>
                    <a:pt x="2063750" y="110490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2" name="任意多边形 96"/>
            <p:cNvSpPr/>
            <p:nvPr/>
          </p:nvSpPr>
          <p:spPr>
            <a:xfrm>
              <a:off x="5538783" y="3363758"/>
              <a:ext cx="169867" cy="339735"/>
            </a:xfrm>
            <a:custGeom>
              <a:avLst/>
              <a:gdLst>
                <a:gd name="connsiteX0" fmla="*/ 400050 w 400050"/>
                <a:gd name="connsiteY0" fmla="*/ 0 h 800100"/>
                <a:gd name="connsiteX1" fmla="*/ 0 w 400050"/>
                <a:gd name="connsiteY1" fmla="*/ 317500 h 800100"/>
                <a:gd name="connsiteX2" fmla="*/ 107950 w 400050"/>
                <a:gd name="connsiteY2" fmla="*/ 800100 h 800100"/>
                <a:gd name="connsiteX3" fmla="*/ 400050 w 40005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50" h="800100">
                  <a:moveTo>
                    <a:pt x="400050" y="0"/>
                  </a:moveTo>
                  <a:lnTo>
                    <a:pt x="0" y="317500"/>
                  </a:lnTo>
                  <a:lnTo>
                    <a:pt x="107950" y="8001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173328" y="3089716"/>
              <a:ext cx="310422" cy="561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4267" b="1" dirty="0">
                  <a:solidFill>
                    <a:srgbClr val="222222"/>
                  </a:solidFill>
                </a:rPr>
                <a:t>T</a:t>
              </a:r>
              <a:endParaRPr kumimoji="1" lang="zh-CN" altLang="en-US" sz="4267" b="1" dirty="0">
                <a:solidFill>
                  <a:srgbClr val="222222"/>
                </a:solidFill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94659" y="329806"/>
            <a:ext cx="66039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ADD</a:t>
            </a:r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YOUR</a:t>
            </a:r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TITLE</a:t>
            </a:r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HERE</a:t>
            </a:r>
          </a:p>
          <a:p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点击此处添加标题</a:t>
            </a:r>
            <a:endParaRPr kumimoji="1" lang="en-US" altLang="zh-CN" sz="32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pic>
        <p:nvPicPr>
          <p:cNvPr id="28" name="图片 2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431" y="603318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16200000">
            <a:off x="941786" y="23473"/>
            <a:ext cx="1857805" cy="1810856"/>
          </a:xfrm>
          <a:custGeom>
            <a:avLst/>
            <a:gdLst/>
            <a:ahLst/>
            <a:cxnLst/>
            <a:rect l="l" t="t" r="r" b="b"/>
            <a:pathLst>
              <a:path w="2857638" h="1799012">
                <a:moveTo>
                  <a:pt x="0" y="0"/>
                </a:moveTo>
                <a:lnTo>
                  <a:pt x="1084844" y="0"/>
                </a:lnTo>
                <a:lnTo>
                  <a:pt x="1181991" y="0"/>
                </a:lnTo>
                <a:lnTo>
                  <a:pt x="2857638" y="0"/>
                </a:lnTo>
                <a:lnTo>
                  <a:pt x="2857638" y="1799012"/>
                </a:lnTo>
                <a:lnTo>
                  <a:pt x="1181991" y="1799012"/>
                </a:lnTo>
                <a:lnTo>
                  <a:pt x="1084844" y="1799012"/>
                </a:lnTo>
                <a:lnTo>
                  <a:pt x="0" y="1799012"/>
                </a:lnTo>
                <a:lnTo>
                  <a:pt x="643722" y="899506"/>
                </a:lnTo>
                <a:close/>
              </a:path>
            </a:pathLst>
          </a:custGeom>
          <a:solidFill>
            <a:srgbClr val="000000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5003627" y="2949923"/>
            <a:ext cx="68002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8800" b="1" dirty="0" smtClean="0">
                <a:solidFill>
                  <a:schemeClr val="bg1"/>
                </a:solidFill>
              </a:rPr>
              <a:t>THANK</a:t>
            </a:r>
            <a:r>
              <a:rPr kumimoji="1" lang="zh-CN" altLang="en-US" sz="88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8800" b="1" dirty="0" smtClean="0">
                <a:solidFill>
                  <a:schemeClr val="bg1"/>
                </a:solidFill>
              </a:rPr>
              <a:t>YOU!</a:t>
            </a:r>
            <a:endParaRPr kumimoji="1" lang="zh-CN" altLang="en-US" sz="8800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2324" y="157874"/>
            <a:ext cx="108181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000" dirty="0">
                <a:solidFill>
                  <a:schemeClr val="bg1"/>
                </a:solidFill>
              </a:rPr>
              <a:t>LOGO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 dirty="0">
                <a:solidFill>
                  <a:schemeClr val="bg1"/>
                </a:solidFill>
              </a:rPr>
              <a:t>HERE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306761" y="279400"/>
            <a:ext cx="60959" cy="6495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6489612" y="4190680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8000" b="1" dirty="0" smtClean="0">
                <a:solidFill>
                  <a:schemeClr val="bg1"/>
                </a:solidFill>
              </a:rPr>
              <a:t>感谢聆听！</a:t>
            </a:r>
            <a:endParaRPr kumimoji="1" lang="zh-CN" altLang="en-US" sz="8000" b="1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431" y="603318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3569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716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IGOR TREPESHCHENOK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41398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/>
        </p:nvSpPr>
        <p:spPr>
          <a:xfrm>
            <a:off x="441397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3819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IGOR TREPESHCHENOK 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1398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7" name="矩形 6"/>
          <p:cNvSpPr/>
          <p:nvPr/>
        </p:nvSpPr>
        <p:spPr>
          <a:xfrm>
            <a:off x="441397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16589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608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79305" y="567816"/>
            <a:ext cx="2948243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67" dirty="0">
                <a:solidFill>
                  <a:srgbClr val="FFFFFF"/>
                </a:solidFill>
              </a:rPr>
              <a:t>CONTENTS</a:t>
            </a:r>
            <a:endParaRPr kumimoji="1" lang="zh-CN" altLang="en-US" sz="4267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8814" y="1167955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dirty="0">
                <a:solidFill>
                  <a:srgbClr val="FFFFFF"/>
                </a:solidFill>
              </a:rPr>
              <a:t>01</a:t>
            </a:r>
            <a:endParaRPr kumimoji="1" lang="zh-CN" altLang="en-US" sz="6400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23612" y="1455212"/>
            <a:ext cx="1788852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dirty="0">
                <a:solidFill>
                  <a:srgbClr val="FFFFFF"/>
                </a:solidFill>
              </a:rPr>
              <a:t>PART</a:t>
            </a:r>
            <a:r>
              <a:rPr lang="zh-CN" altLang="en-US" sz="2133" dirty="0">
                <a:solidFill>
                  <a:srgbClr val="FFFFFF"/>
                </a:solidFill>
              </a:rPr>
              <a:t> </a:t>
            </a:r>
            <a:r>
              <a:rPr lang="en-US" altLang="zh-CN" sz="2133" dirty="0">
                <a:solidFill>
                  <a:srgbClr val="FFFFFF"/>
                </a:solidFill>
              </a:rPr>
              <a:t>ONE</a:t>
            </a:r>
            <a:endParaRPr kumimoji="1" lang="zh-CN" altLang="en-US" sz="2133" dirty="0">
              <a:solidFill>
                <a:srgbClr val="FFFFFF"/>
              </a:solidFill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7269410" y="1455212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523612" y="2642619"/>
            <a:ext cx="1788852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dirty="0">
                <a:solidFill>
                  <a:srgbClr val="FFFFFF"/>
                </a:solidFill>
              </a:rPr>
              <a:t>PART</a:t>
            </a:r>
            <a:r>
              <a:rPr lang="zh-CN" altLang="en-US" sz="2133" dirty="0">
                <a:solidFill>
                  <a:srgbClr val="FFFFFF"/>
                </a:solidFill>
              </a:rPr>
              <a:t> </a:t>
            </a:r>
            <a:r>
              <a:rPr lang="en-US" altLang="zh-CN" sz="2133" dirty="0">
                <a:solidFill>
                  <a:srgbClr val="FFFFFF"/>
                </a:solidFill>
              </a:rPr>
              <a:t>TWO</a:t>
            </a:r>
            <a:endParaRPr kumimoji="1" lang="zh-CN" altLang="en-US" sz="2133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88814" y="2355361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dirty="0">
                <a:solidFill>
                  <a:srgbClr val="FFFFFF"/>
                </a:solidFill>
              </a:rPr>
              <a:t>02</a:t>
            </a:r>
            <a:endParaRPr kumimoji="1" lang="zh-CN" altLang="en-US" sz="6400" dirty="0">
              <a:solidFill>
                <a:srgbClr val="FFFFFF"/>
              </a:solidFill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7269410" y="2588771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523612" y="3830026"/>
            <a:ext cx="1936724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dirty="0">
                <a:solidFill>
                  <a:srgbClr val="FFFFFF"/>
                </a:solidFill>
              </a:rPr>
              <a:t>PART</a:t>
            </a:r>
            <a:r>
              <a:rPr lang="zh-CN" altLang="en-US" sz="2133" dirty="0">
                <a:solidFill>
                  <a:srgbClr val="FFFFFF"/>
                </a:solidFill>
              </a:rPr>
              <a:t> </a:t>
            </a:r>
            <a:r>
              <a:rPr lang="en-US" altLang="zh-CN" sz="2133" dirty="0">
                <a:solidFill>
                  <a:srgbClr val="FFFFFF"/>
                </a:solidFill>
              </a:rPr>
              <a:t>THREE</a:t>
            </a:r>
            <a:endParaRPr kumimoji="1" lang="zh-CN" altLang="en-US" sz="2133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88814" y="3542768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dirty="0">
                <a:solidFill>
                  <a:srgbClr val="FFFFFF"/>
                </a:solidFill>
              </a:rPr>
              <a:t>03</a:t>
            </a:r>
            <a:endParaRPr kumimoji="1" lang="zh-CN" altLang="en-US" sz="6400" dirty="0">
              <a:solidFill>
                <a:srgbClr val="FFFFFF"/>
              </a:solidFill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7269410" y="3776177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523613" y="5017432"/>
            <a:ext cx="1888883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dirty="0">
                <a:solidFill>
                  <a:srgbClr val="FFFFFF"/>
                </a:solidFill>
              </a:rPr>
              <a:t>PART</a:t>
            </a:r>
            <a:r>
              <a:rPr lang="zh-CN" altLang="en-US" sz="2133" dirty="0">
                <a:solidFill>
                  <a:srgbClr val="FFFFFF"/>
                </a:solidFill>
              </a:rPr>
              <a:t> </a:t>
            </a:r>
            <a:r>
              <a:rPr lang="en-US" altLang="zh-CN" sz="2133" dirty="0">
                <a:solidFill>
                  <a:srgbClr val="FFFFFF"/>
                </a:solidFill>
              </a:rPr>
              <a:t>FOUR</a:t>
            </a:r>
            <a:endParaRPr kumimoji="1" lang="zh-CN" altLang="en-US" sz="2133" dirty="0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88814" y="4730175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dirty="0">
                <a:solidFill>
                  <a:srgbClr val="FFFFFF"/>
                </a:solidFill>
              </a:rPr>
              <a:t>04</a:t>
            </a:r>
            <a:endParaRPr kumimoji="1" lang="zh-CN" altLang="en-US" sz="6400" dirty="0">
              <a:solidFill>
                <a:srgbClr val="FFFFFF"/>
              </a:solidFill>
            </a:endParaRPr>
          </a:p>
        </p:txBody>
      </p:sp>
      <p:cxnSp>
        <p:nvCxnSpPr>
          <p:cNvPr id="19" name="直线连接符 18"/>
          <p:cNvCxnSpPr/>
          <p:nvPr/>
        </p:nvCxnSpPr>
        <p:spPr>
          <a:xfrm>
            <a:off x="7269410" y="4963584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109263" y="1455213"/>
            <a:ext cx="1281120" cy="519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2133" dirty="0">
                <a:solidFill>
                  <a:srgbClr val="FFFFFF"/>
                </a:solidFill>
              </a:rPr>
              <a:t>市场分析</a:t>
            </a:r>
          </a:p>
        </p:txBody>
      </p:sp>
      <p:sp>
        <p:nvSpPr>
          <p:cNvPr id="21" name="矩形 20"/>
          <p:cNvSpPr/>
          <p:nvPr/>
        </p:nvSpPr>
        <p:spPr>
          <a:xfrm>
            <a:off x="9109263" y="2642619"/>
            <a:ext cx="1281120" cy="519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2133" dirty="0">
                <a:solidFill>
                  <a:srgbClr val="FFFFFF"/>
                </a:solidFill>
              </a:rPr>
              <a:t>预期目标</a:t>
            </a:r>
          </a:p>
        </p:txBody>
      </p:sp>
      <p:sp>
        <p:nvSpPr>
          <p:cNvPr id="22" name="矩形 21"/>
          <p:cNvSpPr/>
          <p:nvPr/>
        </p:nvSpPr>
        <p:spPr>
          <a:xfrm>
            <a:off x="9109263" y="3830026"/>
            <a:ext cx="1281120" cy="519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2133" dirty="0">
                <a:solidFill>
                  <a:srgbClr val="FFFFFF"/>
                </a:solidFill>
              </a:rPr>
              <a:t>进度安排</a:t>
            </a:r>
          </a:p>
        </p:txBody>
      </p:sp>
      <p:sp>
        <p:nvSpPr>
          <p:cNvPr id="23" name="矩形 22"/>
          <p:cNvSpPr/>
          <p:nvPr/>
        </p:nvSpPr>
        <p:spPr>
          <a:xfrm>
            <a:off x="9109263" y="5017433"/>
            <a:ext cx="1281120" cy="519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2133" dirty="0">
                <a:solidFill>
                  <a:srgbClr val="FFFFFF"/>
                </a:solidFill>
              </a:rPr>
              <a:t>风险管理</a:t>
            </a:r>
          </a:p>
        </p:txBody>
      </p:sp>
      <p:pic>
        <p:nvPicPr>
          <p:cNvPr id="24" name="图片 2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59" y="603318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flipH="1">
            <a:off x="794" y="0"/>
            <a:ext cx="7773827" cy="6858000"/>
          </a:xfrm>
          <a:custGeom>
            <a:avLst/>
            <a:gdLst/>
            <a:ahLst/>
            <a:cxnLst/>
            <a:rect l="l" t="t" r="r" b="b"/>
            <a:pathLst>
              <a:path w="6330462" h="5143500">
                <a:moveTo>
                  <a:pt x="3157515" y="0"/>
                </a:moveTo>
                <a:lnTo>
                  <a:pt x="6330462" y="0"/>
                </a:lnTo>
                <a:lnTo>
                  <a:pt x="6330462" y="5143500"/>
                </a:lnTo>
                <a:lnTo>
                  <a:pt x="3157515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258930" y="988072"/>
            <a:ext cx="803425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kumimoji="1" lang="en-US" altLang="zh-CN" sz="9600" dirty="0">
                <a:solidFill>
                  <a:schemeClr val="bg1"/>
                </a:solidFill>
              </a:rPr>
              <a:t>“</a:t>
            </a:r>
            <a:endParaRPr kumimoji="1"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63840" y="4951134"/>
            <a:ext cx="780983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kumimoji="1" lang="en-US" altLang="zh-CN" sz="9600" dirty="0">
                <a:solidFill>
                  <a:schemeClr val="bg1"/>
                </a:solidFill>
              </a:rPr>
              <a:t>”</a:t>
            </a:r>
            <a:endParaRPr kumimoji="1"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1262" y="1428118"/>
            <a:ext cx="3617064" cy="350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667" dirty="0">
                <a:solidFill>
                  <a:schemeClr val="bg1"/>
                </a:solidFill>
              </a:rPr>
              <a:t>Design is not just what it looks like and feels like.</a:t>
            </a:r>
          </a:p>
          <a:p>
            <a:pPr>
              <a:lnSpc>
                <a:spcPct val="130000"/>
              </a:lnSpc>
            </a:pPr>
            <a:r>
              <a:rPr kumimoji="1" lang="en-US" altLang="zh-CN" sz="2667" dirty="0">
                <a:solidFill>
                  <a:schemeClr val="bg1"/>
                </a:solidFill>
              </a:rPr>
              <a:t>Design is how it works.</a:t>
            </a:r>
          </a:p>
          <a:p>
            <a:pPr>
              <a:lnSpc>
                <a:spcPct val="130000"/>
              </a:lnSpc>
            </a:pPr>
            <a:endParaRPr kumimoji="1" lang="en-US" altLang="zh-CN" sz="1867" dirty="0">
              <a:solidFill>
                <a:schemeClr val="bg1"/>
              </a:solidFill>
            </a:endParaRPr>
          </a:p>
          <a:p>
            <a:pPr algn="r">
              <a:lnSpc>
                <a:spcPct val="130000"/>
              </a:lnSpc>
            </a:pPr>
            <a:r>
              <a:rPr kumimoji="1" lang="en-US" altLang="zh-CN" sz="1867" dirty="0">
                <a:solidFill>
                  <a:schemeClr val="bg1"/>
                </a:solidFill>
              </a:rPr>
              <a:t>—— Steve Jobs</a:t>
            </a:r>
            <a:endParaRPr kumimoji="1" lang="zh-CN" altLang="en-US" sz="1867" dirty="0">
              <a:solidFill>
                <a:schemeClr val="bg1"/>
              </a:solidFill>
            </a:endParaRPr>
          </a:p>
        </p:txBody>
      </p: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431" y="603318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229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55004" y="1275173"/>
            <a:ext cx="4015843" cy="3785523"/>
          </a:xfrm>
          <a:prstGeom prst="rect">
            <a:avLst/>
          </a:prstGeom>
          <a:solidFill>
            <a:srgbClr val="000000"/>
          </a:solidFill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6666" b="1" dirty="0">
                <a:solidFill>
                  <a:schemeClr val="bg1"/>
                </a:solidFill>
              </a:rPr>
              <a:t>01</a:t>
            </a:r>
            <a:endParaRPr kumimoji="1" lang="zh-CN" altLang="en-US" sz="26666" b="1" dirty="0">
              <a:solidFill>
                <a:schemeClr val="bg1"/>
              </a:solidFill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4969263" y="1225521"/>
            <a:ext cx="6465084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4969263" y="5099712"/>
            <a:ext cx="6465084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69262" y="1424651"/>
            <a:ext cx="2371162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267" dirty="0">
                <a:solidFill>
                  <a:srgbClr val="000000"/>
                </a:solidFill>
              </a:rPr>
              <a:t>市场分析</a:t>
            </a:r>
          </a:p>
        </p:txBody>
      </p:sp>
      <p:sp>
        <p:nvSpPr>
          <p:cNvPr id="13" name="矩形 12"/>
          <p:cNvSpPr/>
          <p:nvPr/>
        </p:nvSpPr>
        <p:spPr>
          <a:xfrm>
            <a:off x="4969262" y="2177912"/>
            <a:ext cx="6096000" cy="6256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000000"/>
                </a:solidFill>
              </a:rPr>
              <a:t>10</a:t>
            </a:r>
            <a:r>
              <a:rPr lang="zh-CN" altLang="en-US" sz="1333" dirty="0">
                <a:solidFill>
                  <a:srgbClr val="000000"/>
                </a:solidFill>
              </a:rPr>
              <a:t>号字，</a:t>
            </a:r>
            <a:r>
              <a:rPr lang="en-US" altLang="zh-CN" sz="1333" dirty="0">
                <a:solidFill>
                  <a:srgbClr val="000000"/>
                </a:solidFill>
              </a:rPr>
              <a:t>1.3</a:t>
            </a:r>
            <a:r>
              <a:rPr lang="zh-CN" altLang="en-US" sz="1333" dirty="0">
                <a:solidFill>
                  <a:srgbClr val="000000"/>
                </a:solidFill>
              </a:rPr>
              <a:t>倍字间距。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431" y="603318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6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4659" y="329806"/>
            <a:ext cx="46111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ADD</a:t>
            </a:r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YOUR</a:t>
            </a:r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TITLE</a:t>
            </a:r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HERE</a:t>
            </a:r>
          </a:p>
          <a:p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点击此处添加标题</a:t>
            </a:r>
            <a:endParaRPr kumimoji="1" lang="en-US" altLang="zh-CN" sz="32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9962" y="4945417"/>
            <a:ext cx="2237848" cy="467367"/>
          </a:xfrm>
          <a:prstGeom prst="rect">
            <a:avLst/>
          </a:prstGeom>
          <a:solidFill>
            <a:srgbClr val="2222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/>
              <a:t>123,123</a:t>
            </a:r>
            <a:endParaRPr lang="zh-CN" altLang="en-US" sz="3200" b="1" dirty="0"/>
          </a:p>
        </p:txBody>
      </p:sp>
      <p:sp>
        <p:nvSpPr>
          <p:cNvPr id="4" name="矩形 3"/>
          <p:cNvSpPr/>
          <p:nvPr/>
        </p:nvSpPr>
        <p:spPr>
          <a:xfrm>
            <a:off x="1139964" y="1760881"/>
            <a:ext cx="2237847" cy="29758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331320" y="1920421"/>
            <a:ext cx="1786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222222"/>
                </a:solidFill>
              </a:rPr>
              <a:t>PROJECT 1</a:t>
            </a:r>
            <a:endParaRPr lang="zh-CN" altLang="en-US" b="1" dirty="0">
              <a:solidFill>
                <a:srgbClr val="22222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38196" y="2532289"/>
            <a:ext cx="2186009" cy="16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333" dirty="0">
                <a:solidFill>
                  <a:srgbClr val="000000"/>
                </a:solidFill>
                <a:latin typeface="Century Gothic"/>
                <a:ea typeface="微软雅黑"/>
              </a:rPr>
              <a:t>标题数字等都可以通过点击和重新输入进行更改</a:t>
            </a:r>
            <a:endParaRPr lang="en-US" altLang="zh-CN" sz="1333" dirty="0">
              <a:solidFill>
                <a:srgbClr val="000000"/>
              </a:solidFill>
              <a:latin typeface="Century Gothic"/>
              <a:ea typeface="微软雅黑"/>
            </a:endParaRPr>
          </a:p>
          <a:p>
            <a:pPr marL="228594" indent="-228594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333" dirty="0">
                <a:solidFill>
                  <a:srgbClr val="000000"/>
                </a:solidFill>
                <a:latin typeface="Century Gothic"/>
                <a:ea typeface="微软雅黑"/>
              </a:rPr>
              <a:t>顶部“开始”面板中可以对字体、字号、颜色、行距等进行修改</a:t>
            </a:r>
            <a:endParaRPr lang="en-US" altLang="zh-CN" sz="1333" dirty="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77110" y="4945417"/>
            <a:ext cx="2237848" cy="467367"/>
          </a:xfrm>
          <a:prstGeom prst="rect">
            <a:avLst/>
          </a:prstGeom>
          <a:solidFill>
            <a:srgbClr val="2222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/>
              <a:t>123,123</a:t>
            </a:r>
            <a:endParaRPr lang="zh-CN" altLang="en-US" sz="3200" b="1" dirty="0"/>
          </a:p>
        </p:txBody>
      </p:sp>
      <p:sp>
        <p:nvSpPr>
          <p:cNvPr id="8" name="矩形 7"/>
          <p:cNvSpPr/>
          <p:nvPr/>
        </p:nvSpPr>
        <p:spPr>
          <a:xfrm>
            <a:off x="3677111" y="1760881"/>
            <a:ext cx="2237847" cy="29758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3868466" y="1920421"/>
            <a:ext cx="1786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222222"/>
                </a:solidFill>
              </a:rPr>
              <a:t>PROJECT 2</a:t>
            </a:r>
            <a:endParaRPr lang="zh-CN" altLang="en-US" b="1" dirty="0">
              <a:solidFill>
                <a:srgbClr val="22222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75343" y="2532289"/>
            <a:ext cx="2186009" cy="16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333" dirty="0">
                <a:solidFill>
                  <a:srgbClr val="000000"/>
                </a:solidFill>
                <a:latin typeface="Century Gothic"/>
                <a:ea typeface="微软雅黑"/>
              </a:rPr>
              <a:t>标题数字等都可以通过点击和重新输入进行更改</a:t>
            </a:r>
            <a:endParaRPr lang="en-US" altLang="zh-CN" sz="1333" dirty="0">
              <a:solidFill>
                <a:srgbClr val="000000"/>
              </a:solidFill>
              <a:latin typeface="Century Gothic"/>
              <a:ea typeface="微软雅黑"/>
            </a:endParaRPr>
          </a:p>
          <a:p>
            <a:pPr marL="228594" indent="-228594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333" dirty="0">
                <a:solidFill>
                  <a:srgbClr val="000000"/>
                </a:solidFill>
                <a:latin typeface="Century Gothic"/>
                <a:ea typeface="微软雅黑"/>
              </a:rPr>
              <a:t>顶部“开始”面板中可以对字体、字号、颜色、行距等进行修改</a:t>
            </a:r>
            <a:endParaRPr lang="en-US" altLang="zh-CN" sz="1333" dirty="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14257" y="4945417"/>
            <a:ext cx="2237848" cy="467367"/>
          </a:xfrm>
          <a:prstGeom prst="rect">
            <a:avLst/>
          </a:prstGeom>
          <a:solidFill>
            <a:srgbClr val="2222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/>
              <a:t>123,123</a:t>
            </a:r>
            <a:endParaRPr lang="zh-CN" altLang="en-US" sz="3200" b="1" dirty="0"/>
          </a:p>
        </p:txBody>
      </p:sp>
      <p:sp>
        <p:nvSpPr>
          <p:cNvPr id="12" name="矩形 11"/>
          <p:cNvSpPr/>
          <p:nvPr/>
        </p:nvSpPr>
        <p:spPr>
          <a:xfrm>
            <a:off x="6214259" y="1760881"/>
            <a:ext cx="2237847" cy="29758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/>
          </a:p>
        </p:txBody>
      </p:sp>
      <p:sp>
        <p:nvSpPr>
          <p:cNvPr id="13" name="文本框 12"/>
          <p:cNvSpPr txBox="1"/>
          <p:nvPr/>
        </p:nvSpPr>
        <p:spPr>
          <a:xfrm>
            <a:off x="6405614" y="1920421"/>
            <a:ext cx="1786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222222"/>
                </a:solidFill>
              </a:rPr>
              <a:t>PROJECT 3</a:t>
            </a:r>
            <a:endParaRPr lang="zh-CN" altLang="en-US" b="1" dirty="0">
              <a:solidFill>
                <a:srgbClr val="22222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12491" y="2532289"/>
            <a:ext cx="2186009" cy="16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333" dirty="0">
                <a:solidFill>
                  <a:srgbClr val="000000"/>
                </a:solidFill>
                <a:latin typeface="Century Gothic"/>
                <a:ea typeface="微软雅黑"/>
              </a:rPr>
              <a:t>标题数字等都可以通过点击和重新输入进行更改</a:t>
            </a:r>
            <a:endParaRPr lang="en-US" altLang="zh-CN" sz="1333" dirty="0">
              <a:solidFill>
                <a:srgbClr val="000000"/>
              </a:solidFill>
              <a:latin typeface="Century Gothic"/>
              <a:ea typeface="微软雅黑"/>
            </a:endParaRPr>
          </a:p>
          <a:p>
            <a:pPr marL="228594" indent="-228594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333" dirty="0">
                <a:solidFill>
                  <a:srgbClr val="000000"/>
                </a:solidFill>
                <a:latin typeface="Century Gothic"/>
                <a:ea typeface="微软雅黑"/>
              </a:rPr>
              <a:t>顶部“开始”面板中可以对字体、字号、颜色、行距等进行修改</a:t>
            </a:r>
            <a:endParaRPr lang="en-US" altLang="zh-CN" sz="1333" dirty="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51405" y="4945417"/>
            <a:ext cx="2237848" cy="467367"/>
          </a:xfrm>
          <a:prstGeom prst="rect">
            <a:avLst/>
          </a:prstGeom>
          <a:solidFill>
            <a:srgbClr val="2222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/>
              <a:t>123,123</a:t>
            </a:r>
            <a:endParaRPr lang="zh-CN" altLang="en-US" sz="3200" b="1" dirty="0"/>
          </a:p>
        </p:txBody>
      </p:sp>
      <p:sp>
        <p:nvSpPr>
          <p:cNvPr id="16" name="矩形 15"/>
          <p:cNvSpPr/>
          <p:nvPr/>
        </p:nvSpPr>
        <p:spPr>
          <a:xfrm>
            <a:off x="8751407" y="1760881"/>
            <a:ext cx="2237847" cy="297588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/>
          </a:p>
        </p:txBody>
      </p:sp>
      <p:sp>
        <p:nvSpPr>
          <p:cNvPr id="17" name="文本框 16"/>
          <p:cNvSpPr txBox="1"/>
          <p:nvPr/>
        </p:nvSpPr>
        <p:spPr>
          <a:xfrm>
            <a:off x="8942762" y="1920421"/>
            <a:ext cx="1786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222222"/>
                </a:solidFill>
              </a:rPr>
              <a:t>PROJECT 4</a:t>
            </a:r>
            <a:endParaRPr lang="zh-CN" altLang="en-US" b="1" dirty="0">
              <a:solidFill>
                <a:srgbClr val="222222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49639" y="2532289"/>
            <a:ext cx="2186009" cy="16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333" dirty="0">
                <a:solidFill>
                  <a:srgbClr val="000000"/>
                </a:solidFill>
                <a:latin typeface="Century Gothic"/>
                <a:ea typeface="微软雅黑"/>
              </a:rPr>
              <a:t>标题数字等都可以通过点击和重新输入进行更改</a:t>
            </a:r>
            <a:endParaRPr lang="en-US" altLang="zh-CN" sz="1333" dirty="0">
              <a:solidFill>
                <a:srgbClr val="000000"/>
              </a:solidFill>
              <a:latin typeface="Century Gothic"/>
              <a:ea typeface="微软雅黑"/>
            </a:endParaRPr>
          </a:p>
          <a:p>
            <a:pPr marL="228594" indent="-228594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333" dirty="0">
                <a:solidFill>
                  <a:srgbClr val="000000"/>
                </a:solidFill>
                <a:latin typeface="Century Gothic"/>
                <a:ea typeface="微软雅黑"/>
              </a:rPr>
              <a:t>顶部“开始”面板中可以对字体、字号、颜色、行距等进行修改</a:t>
            </a:r>
            <a:endParaRPr lang="en-US" altLang="zh-CN" sz="1333" dirty="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pic>
        <p:nvPicPr>
          <p:cNvPr id="20" name="图片 1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431" y="603318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2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24186" y="1437759"/>
            <a:ext cx="5184576" cy="2304256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" name="矩形 3"/>
          <p:cNvSpPr/>
          <p:nvPr/>
        </p:nvSpPr>
        <p:spPr>
          <a:xfrm>
            <a:off x="6192805" y="1437551"/>
            <a:ext cx="5184576" cy="2304256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5" name="直接连接符 19"/>
          <p:cNvCxnSpPr/>
          <p:nvPr/>
        </p:nvCxnSpPr>
        <p:spPr>
          <a:xfrm>
            <a:off x="6000783" y="1437551"/>
            <a:ext cx="0" cy="4224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0"/>
          <p:cNvSpPr txBox="1"/>
          <p:nvPr/>
        </p:nvSpPr>
        <p:spPr>
          <a:xfrm>
            <a:off x="816209" y="3869175"/>
            <a:ext cx="4800532" cy="3796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b="1" i="1">
                <a:solidFill>
                  <a:srgbClr val="1D8AC1"/>
                </a:solidFill>
              </a:defRPr>
            </a:lvl1pPr>
          </a:lstStyle>
          <a:p>
            <a:pPr algn="ctr"/>
            <a:r>
              <a:rPr lang="zh-CN" altLang="en-US" sz="1867" i="0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7" name="矩形 6"/>
          <p:cNvSpPr/>
          <p:nvPr/>
        </p:nvSpPr>
        <p:spPr>
          <a:xfrm>
            <a:off x="816209" y="4317871"/>
            <a:ext cx="4800532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</a:p>
        </p:txBody>
      </p:sp>
      <p:sp>
        <p:nvSpPr>
          <p:cNvPr id="8" name="矩形 7"/>
          <p:cNvSpPr/>
          <p:nvPr/>
        </p:nvSpPr>
        <p:spPr>
          <a:xfrm>
            <a:off x="6336823" y="3837817"/>
            <a:ext cx="489654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67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6336823" y="4317871"/>
            <a:ext cx="4896543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>
              <a:lnSpc>
                <a:spcPct val="13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</a:p>
        </p:txBody>
      </p:sp>
      <p:sp>
        <p:nvSpPr>
          <p:cNvPr id="10" name="下箭头 9"/>
          <p:cNvSpPr/>
          <p:nvPr/>
        </p:nvSpPr>
        <p:spPr>
          <a:xfrm>
            <a:off x="720197" y="1437551"/>
            <a:ext cx="822948" cy="1632181"/>
          </a:xfrm>
          <a:prstGeom prst="down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1" name="下箭头 10"/>
          <p:cNvSpPr/>
          <p:nvPr/>
        </p:nvSpPr>
        <p:spPr>
          <a:xfrm rot="10800000">
            <a:off x="10417275" y="2109834"/>
            <a:ext cx="822948" cy="1632181"/>
          </a:xfrm>
          <a:prstGeom prst="down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2" name="TextBox 26"/>
          <p:cNvSpPr txBox="1"/>
          <p:nvPr/>
        </p:nvSpPr>
        <p:spPr>
          <a:xfrm>
            <a:off x="1680304" y="1533561"/>
            <a:ext cx="1920213" cy="99520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5867" dirty="0">
                <a:solidFill>
                  <a:srgbClr val="000000"/>
                </a:solidFill>
              </a:rPr>
              <a:t>66%</a:t>
            </a:r>
            <a:endParaRPr lang="zh-CN" altLang="en-US" sz="5867" dirty="0">
              <a:solidFill>
                <a:srgbClr val="000000"/>
              </a:solidFill>
            </a:endParaRPr>
          </a:p>
        </p:txBody>
      </p:sp>
      <p:sp>
        <p:nvSpPr>
          <p:cNvPr id="13" name="TextBox 27"/>
          <p:cNvSpPr txBox="1"/>
          <p:nvPr/>
        </p:nvSpPr>
        <p:spPr>
          <a:xfrm>
            <a:off x="8593072" y="2619875"/>
            <a:ext cx="1920213" cy="99520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5867">
                <a:solidFill>
                  <a:srgbClr val="000000"/>
                </a:solidFill>
              </a:rPr>
              <a:t>34%</a:t>
            </a:r>
            <a:endParaRPr lang="zh-CN" altLang="en-US" sz="5867"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80304" y="2589679"/>
            <a:ext cx="3936437" cy="89236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000000"/>
                </a:solidFill>
                <a:latin typeface="+mn-ea"/>
              </a:rPr>
              <a:t>10</a:t>
            </a: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333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6288816" y="1533562"/>
            <a:ext cx="3936437" cy="89236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000000"/>
                </a:solidFill>
                <a:latin typeface="+mn-ea"/>
              </a:rPr>
              <a:t>10</a:t>
            </a: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333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333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94660" y="329806"/>
            <a:ext cx="5104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ADD</a:t>
            </a:r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YOUR</a:t>
            </a:r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TITLE</a:t>
            </a:r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HERE</a:t>
            </a:r>
          </a:p>
          <a:p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点击此处添加标题</a:t>
            </a:r>
            <a:endParaRPr kumimoji="1" lang="en-US" altLang="zh-CN" sz="32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pic>
        <p:nvPicPr>
          <p:cNvPr id="18" name="图片 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431" y="603318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2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55004" y="1275173"/>
            <a:ext cx="4015843" cy="3785523"/>
          </a:xfrm>
          <a:prstGeom prst="rect">
            <a:avLst/>
          </a:prstGeom>
          <a:solidFill>
            <a:srgbClr val="000000"/>
          </a:solidFill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6666" b="1" dirty="0">
                <a:solidFill>
                  <a:schemeClr val="bg1"/>
                </a:solidFill>
              </a:rPr>
              <a:t>02</a:t>
            </a:r>
            <a:endParaRPr kumimoji="1" lang="zh-CN" altLang="en-US" sz="26666" b="1" dirty="0">
              <a:solidFill>
                <a:schemeClr val="bg1"/>
              </a:solidFill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4969263" y="1225521"/>
            <a:ext cx="6465084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4969263" y="5099712"/>
            <a:ext cx="6465084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69262" y="1424651"/>
            <a:ext cx="2371162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267" dirty="0">
                <a:solidFill>
                  <a:srgbClr val="000000"/>
                </a:solidFill>
              </a:rPr>
              <a:t>预期目标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4969262" y="2177912"/>
            <a:ext cx="6096000" cy="6256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000000"/>
                </a:solidFill>
              </a:rPr>
              <a:t>10</a:t>
            </a:r>
            <a:r>
              <a:rPr lang="zh-CN" altLang="en-US" sz="1333" dirty="0">
                <a:solidFill>
                  <a:srgbClr val="000000"/>
                </a:solidFill>
              </a:rPr>
              <a:t>号字，</a:t>
            </a:r>
            <a:r>
              <a:rPr lang="en-US" altLang="zh-CN" sz="1333" dirty="0">
                <a:solidFill>
                  <a:srgbClr val="000000"/>
                </a:solidFill>
              </a:rPr>
              <a:t>1.3</a:t>
            </a:r>
            <a:r>
              <a:rPr lang="zh-CN" altLang="en-US" sz="1333" dirty="0">
                <a:solidFill>
                  <a:srgbClr val="000000"/>
                </a:solidFill>
              </a:rPr>
              <a:t>倍字间距。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431" y="603318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7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816154" y="1830307"/>
            <a:ext cx="3840000" cy="3840000"/>
            <a:chOff x="611520" y="1091401"/>
            <a:chExt cx="2880000" cy="288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791520" y="1271401"/>
              <a:ext cx="2520000" cy="2520000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FFFFFF"/>
                </a:solidFill>
              </a:endParaRPr>
            </a:p>
          </p:txBody>
        </p:sp>
        <p:sp>
          <p:nvSpPr>
            <p:cNvPr id="4" name="椭圆 3"/>
            <p:cNvSpPr>
              <a:spLocks noChangeAspect="1"/>
            </p:cNvSpPr>
            <p:nvPr/>
          </p:nvSpPr>
          <p:spPr>
            <a:xfrm>
              <a:off x="1071520" y="1551401"/>
              <a:ext cx="1960000" cy="1960000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FFFFFF"/>
                </a:solidFill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1351520" y="1831401"/>
              <a:ext cx="1400000" cy="1400000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FFFFFF"/>
                </a:solidFill>
              </a:endParaRPr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1631520" y="2111401"/>
              <a:ext cx="840000" cy="840000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FFFFFF"/>
                </a:solidFill>
              </a:endParaRPr>
            </a:p>
          </p:txBody>
        </p:sp>
        <p:sp>
          <p:nvSpPr>
            <p:cNvPr id="7" name="饼形 8"/>
            <p:cNvSpPr>
              <a:spLocks noChangeAspect="1"/>
            </p:cNvSpPr>
            <p:nvPr/>
          </p:nvSpPr>
          <p:spPr>
            <a:xfrm>
              <a:off x="611520" y="1091401"/>
              <a:ext cx="2880000" cy="2880000"/>
            </a:xfrm>
            <a:prstGeom prst="pie">
              <a:avLst>
                <a:gd name="adj1" fmla="val 18800821"/>
                <a:gd name="adj2" fmla="val 20487076"/>
              </a:avLst>
            </a:prstGeom>
            <a:solidFill>
              <a:srgbClr val="2222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FFFFFF"/>
                </a:solidFill>
              </a:endParaRPr>
            </a:p>
          </p:txBody>
        </p:sp>
        <p:sp>
          <p:nvSpPr>
            <p:cNvPr id="8" name="饼形 9"/>
            <p:cNvSpPr>
              <a:spLocks noChangeAspect="1"/>
            </p:cNvSpPr>
            <p:nvPr/>
          </p:nvSpPr>
          <p:spPr>
            <a:xfrm>
              <a:off x="971520" y="1653093"/>
              <a:ext cx="2160000" cy="2160000"/>
            </a:xfrm>
            <a:prstGeom prst="pie">
              <a:avLst>
                <a:gd name="adj1" fmla="val 21086868"/>
                <a:gd name="adj2" fmla="val 1772864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FFFFFF"/>
                </a:solidFill>
              </a:endParaRPr>
            </a:p>
          </p:txBody>
        </p:sp>
        <p:sp>
          <p:nvSpPr>
            <p:cNvPr id="9" name="饼形 10"/>
            <p:cNvSpPr>
              <a:spLocks noChangeAspect="1"/>
            </p:cNvSpPr>
            <p:nvPr/>
          </p:nvSpPr>
          <p:spPr>
            <a:xfrm>
              <a:off x="1151520" y="1833093"/>
              <a:ext cx="1800000" cy="1800000"/>
            </a:xfrm>
            <a:prstGeom prst="pie">
              <a:avLst>
                <a:gd name="adj1" fmla="val 2573177"/>
                <a:gd name="adj2" fmla="val 6304209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0" name="文本框 8"/>
          <p:cNvSpPr txBox="1"/>
          <p:nvPr/>
        </p:nvSpPr>
        <p:spPr>
          <a:xfrm>
            <a:off x="5269486" y="1561385"/>
            <a:ext cx="6122171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+mn-ea"/>
              </a:rPr>
              <a:t>点击此处添加文本信息。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+mn-ea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latin typeface="+mn-ea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+mn-ea"/>
              </a:rPr>
              <a:t>倍字间距。</a:t>
            </a:r>
            <a:endParaRPr lang="en-US" altLang="zh-CN" sz="1333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5269487" y="4402275"/>
            <a:ext cx="6122171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+mn-ea"/>
              </a:rPr>
              <a:t>点击此处添加文本信息。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+mn-ea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latin typeface="+mn-ea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+mn-ea"/>
              </a:rPr>
              <a:t>倍字间距。</a:t>
            </a:r>
            <a:endParaRPr lang="en-US" altLang="zh-CN" sz="1333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5269487" y="3013865"/>
            <a:ext cx="6122171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+mn-ea"/>
              </a:rPr>
              <a:t>点击此处添加文本信息。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+mn-ea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latin typeface="+mn-ea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+mn-ea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+mn-ea"/>
              </a:rPr>
              <a:t>倍字间距。</a:t>
            </a:r>
            <a:endParaRPr lang="en-US" altLang="zh-CN" sz="1333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4659" y="329806"/>
            <a:ext cx="46256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ADD</a:t>
            </a:r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YOUR</a:t>
            </a:r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TITLE</a:t>
            </a:r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HERE</a:t>
            </a:r>
          </a:p>
          <a:p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点击此处添加标题</a:t>
            </a:r>
            <a:endParaRPr kumimoji="1" lang="en-US" altLang="zh-CN" sz="32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pic>
        <p:nvPicPr>
          <p:cNvPr id="15" name="图片 1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431" y="603318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1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55004" y="1275173"/>
            <a:ext cx="4015843" cy="3785523"/>
          </a:xfrm>
          <a:prstGeom prst="rect">
            <a:avLst/>
          </a:prstGeom>
          <a:solidFill>
            <a:srgbClr val="000000"/>
          </a:solidFill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6666" b="1" dirty="0">
                <a:solidFill>
                  <a:schemeClr val="bg1"/>
                </a:solidFill>
              </a:rPr>
              <a:t>03</a:t>
            </a:r>
            <a:endParaRPr kumimoji="1" lang="zh-CN" altLang="en-US" sz="26666" b="1" dirty="0">
              <a:solidFill>
                <a:schemeClr val="bg1"/>
              </a:solidFill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4969263" y="1225521"/>
            <a:ext cx="6465084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4969263" y="5099712"/>
            <a:ext cx="6465084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69262" y="1424651"/>
            <a:ext cx="2371162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267" dirty="0">
                <a:solidFill>
                  <a:srgbClr val="000000"/>
                </a:solidFill>
              </a:rPr>
              <a:t>进度安排</a:t>
            </a:r>
          </a:p>
        </p:txBody>
      </p:sp>
      <p:sp>
        <p:nvSpPr>
          <p:cNvPr id="13" name="矩形 12"/>
          <p:cNvSpPr/>
          <p:nvPr/>
        </p:nvSpPr>
        <p:spPr>
          <a:xfrm>
            <a:off x="4969262" y="2177912"/>
            <a:ext cx="6096000" cy="6256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000000"/>
                </a:solidFill>
              </a:rPr>
              <a:t>10</a:t>
            </a:r>
            <a:r>
              <a:rPr lang="zh-CN" altLang="en-US" sz="1333" dirty="0">
                <a:solidFill>
                  <a:srgbClr val="000000"/>
                </a:solidFill>
              </a:rPr>
              <a:t>号字，</a:t>
            </a:r>
            <a:r>
              <a:rPr lang="en-US" altLang="zh-CN" sz="1333" dirty="0">
                <a:solidFill>
                  <a:srgbClr val="000000"/>
                </a:solidFill>
              </a:rPr>
              <a:t>1.3</a:t>
            </a:r>
            <a:r>
              <a:rPr lang="zh-CN" altLang="en-US" sz="1333" dirty="0">
                <a:solidFill>
                  <a:srgbClr val="000000"/>
                </a:solidFill>
              </a:rPr>
              <a:t>倍字间距。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431" y="603318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9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83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000000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1053</Words>
  <Application>Microsoft Macintosh PowerPoint</Application>
  <PresentationFormat>自定义</PresentationFormat>
  <Paragraphs>111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Century Gothic</vt:lpstr>
      <vt:lpstr>HelveticaNeueLT Pro 67 MdCn</vt:lpstr>
      <vt:lpstr>Levenim MT</vt:lpstr>
      <vt:lpstr>Segoe UI Light</vt:lpstr>
      <vt:lpstr>Wingdings</vt:lpstr>
      <vt:lpstr>方正粗宋简体</vt:lpstr>
      <vt:lpstr>微软雅黑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Microsoft Office 用户</cp:lastModifiedBy>
  <cp:revision>103</cp:revision>
  <dcterms:created xsi:type="dcterms:W3CDTF">2010-04-12T23:12:02Z</dcterms:created>
  <dcterms:modified xsi:type="dcterms:W3CDTF">2015-09-22T16:03:20Z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