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75" r:id="rId3"/>
    <p:sldId id="261" r:id="rId4"/>
    <p:sldId id="262" r:id="rId5"/>
    <p:sldId id="279" r:id="rId6"/>
    <p:sldId id="264" r:id="rId7"/>
    <p:sldId id="265" r:id="rId8"/>
    <p:sldId id="278" r:id="rId9"/>
    <p:sldId id="267" r:id="rId10"/>
    <p:sldId id="283" r:id="rId11"/>
    <p:sldId id="274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103154"/>
    <a:srgbClr val="00BFC3"/>
    <a:srgbClr val="FF7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60"/>
  </p:normalViewPr>
  <p:slideViewPr>
    <p:cSldViewPr snapToGrid="0">
      <p:cViewPr>
        <p:scale>
          <a:sx n="66" d="100"/>
          <a:sy n="66" d="100"/>
        </p:scale>
        <p:origin x="5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FC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FC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FC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rgbClr val="00BFC3"/>
              </a:solidFill>
            </c:spPr>
          </c:dPt>
          <c:dPt>
            <c:idx val="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rgbClr val="00BFC3"/>
              </a:solidFill>
            </c:spPr>
          </c:dPt>
          <c:dPt>
            <c:idx val="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rgbClr val="00BFC3"/>
              </a:solidFill>
            </c:spPr>
          </c:dPt>
          <c:dPt>
            <c:idx val="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82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84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宋体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53319" y="265691"/>
            <a:ext cx="4675881" cy="524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altLang="zh-CN" dirty="0" smtClean="0"/>
              <a:t>ADD YOUR TLTLE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3320" y="621032"/>
            <a:ext cx="2322646" cy="3874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altLang="zh-CN" dirty="0" smtClean="0"/>
              <a:t>ADD 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894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49772" y="233704"/>
            <a:ext cx="11092456" cy="2022689"/>
          </a:xfrm>
          <a:prstGeom prst="rect">
            <a:avLst/>
          </a:prstGeom>
          <a:solidFill>
            <a:srgbClr val="103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49772" y="265721"/>
            <a:ext cx="11092456" cy="5120416"/>
          </a:xfrm>
          <a:prstGeom prst="rect">
            <a:avLst/>
          </a:prstGeom>
          <a:solidFill>
            <a:srgbClr val="103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6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07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91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64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7" r:id="rId3"/>
    <p:sldLayoutId id="2147483696" r:id="rId4"/>
    <p:sldLayoutId id="2147483697" r:id="rId5"/>
    <p:sldLayoutId id="2147483694" r:id="rId6"/>
    <p:sldLayoutId id="2147483695" r:id="rId7"/>
  </p:sldLayoutIdLst>
  <p:txStyles>
    <p:titleStyle>
      <a:lvl1pPr algn="ctr" defTabSz="60955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7" indent="-457167" algn="l" defTabSz="60955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60955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60955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60955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06860" y="233704"/>
            <a:ext cx="2022689" cy="2022689"/>
          </a:xfrm>
          <a:prstGeom prst="ellipse">
            <a:avLst/>
          </a:prstGeom>
          <a:solidFill>
            <a:srgbClr val="00BFC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1081" y="2681051"/>
            <a:ext cx="6029846" cy="2154430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 defTabSz="609555"/>
            <a:r>
              <a:rPr lang="en-US" altLang="zh-CN" sz="6600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POWERPOINT</a:t>
            </a:r>
          </a:p>
          <a:p>
            <a:pPr algn="ctr" defTabSz="609555"/>
            <a:r>
              <a:rPr lang="en-US" altLang="zh-CN" sz="6600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TEMPLATE</a:t>
            </a:r>
            <a:endParaRPr lang="zh-CN" altLang="en-US" sz="6600" b="1" dirty="0">
              <a:solidFill>
                <a:srgbClr val="00BFC3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2883" y="5666891"/>
            <a:ext cx="2946246" cy="369326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pPr algn="ctr" defTabSz="609555"/>
            <a:r>
              <a:rPr lang="en-US" altLang="zh-CN" sz="1600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PRESENTED</a:t>
            </a:r>
            <a:r>
              <a:rPr lang="zh-CN" altLang="en-US" sz="1600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BY</a:t>
            </a:r>
            <a:r>
              <a:rPr lang="zh-CN" altLang="en-US" sz="1600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OfficePLUS</a:t>
            </a:r>
            <a:endParaRPr lang="zh-CN" altLang="en-US" sz="1600" dirty="0">
              <a:solidFill>
                <a:srgbClr val="00BFC3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12501" y="540109"/>
            <a:ext cx="1404200" cy="1422280"/>
            <a:chOff x="2711450" y="860425"/>
            <a:chExt cx="739775" cy="749300"/>
          </a:xfrm>
          <a:solidFill>
            <a:schemeClr val="bg1"/>
          </a:solidFill>
        </p:grpSpPr>
        <p:sp>
          <p:nvSpPr>
            <p:cNvPr id="6" name="Freeform 62"/>
            <p:cNvSpPr>
              <a:spLocks/>
            </p:cNvSpPr>
            <p:nvPr/>
          </p:nvSpPr>
          <p:spPr bwMode="auto">
            <a:xfrm>
              <a:off x="3257550" y="1339850"/>
              <a:ext cx="120650" cy="111125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36" y="22"/>
                </a:cxn>
                <a:cxn ang="0">
                  <a:pos x="26" y="34"/>
                </a:cxn>
                <a:cxn ang="0">
                  <a:pos x="18" y="46"/>
                </a:cxn>
                <a:cxn ang="0">
                  <a:pos x="6" y="56"/>
                </a:cxn>
                <a:cxn ang="0">
                  <a:pos x="0" y="62"/>
                </a:cxn>
                <a:cxn ang="0">
                  <a:pos x="76" y="70"/>
                </a:cxn>
                <a:cxn ang="0">
                  <a:pos x="46" y="0"/>
                </a:cxn>
                <a:cxn ang="0">
                  <a:pos x="42" y="8"/>
                </a:cxn>
              </a:cxnLst>
              <a:rect l="0" t="0" r="r" b="b"/>
              <a:pathLst>
                <a:path w="76" h="70">
                  <a:moveTo>
                    <a:pt x="42" y="8"/>
                  </a:moveTo>
                  <a:lnTo>
                    <a:pt x="42" y="8"/>
                  </a:lnTo>
                  <a:lnTo>
                    <a:pt x="36" y="22"/>
                  </a:lnTo>
                  <a:lnTo>
                    <a:pt x="26" y="34"/>
                  </a:lnTo>
                  <a:lnTo>
                    <a:pt x="18" y="46"/>
                  </a:lnTo>
                  <a:lnTo>
                    <a:pt x="6" y="56"/>
                  </a:lnTo>
                  <a:lnTo>
                    <a:pt x="0" y="62"/>
                  </a:lnTo>
                  <a:lnTo>
                    <a:pt x="76" y="70"/>
                  </a:lnTo>
                  <a:lnTo>
                    <a:pt x="46" y="0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3"/>
            <p:cNvSpPr>
              <a:spLocks/>
            </p:cNvSpPr>
            <p:nvPr/>
          </p:nvSpPr>
          <p:spPr bwMode="auto">
            <a:xfrm>
              <a:off x="3105150" y="885825"/>
              <a:ext cx="117475" cy="117475"/>
            </a:xfrm>
            <a:custGeom>
              <a:avLst/>
              <a:gdLst/>
              <a:ahLst/>
              <a:cxnLst>
                <a:cxn ang="0">
                  <a:pos x="8" y="50"/>
                </a:cxn>
                <a:cxn ang="0">
                  <a:pos x="8" y="50"/>
                </a:cxn>
                <a:cxn ang="0">
                  <a:pos x="24" y="54"/>
                </a:cxn>
                <a:cxn ang="0">
                  <a:pos x="38" y="58"/>
                </a:cxn>
                <a:cxn ang="0">
                  <a:pos x="52" y="62"/>
                </a:cxn>
                <a:cxn ang="0">
                  <a:pos x="66" y="70"/>
                </a:cxn>
                <a:cxn ang="0">
                  <a:pos x="74" y="74"/>
                </a:cxn>
                <a:cxn ang="0">
                  <a:pos x="56" y="0"/>
                </a:cxn>
                <a:cxn ang="0">
                  <a:pos x="0" y="50"/>
                </a:cxn>
                <a:cxn ang="0">
                  <a:pos x="8" y="50"/>
                </a:cxn>
              </a:cxnLst>
              <a:rect l="0" t="0" r="r" b="b"/>
              <a:pathLst>
                <a:path w="74" h="74">
                  <a:moveTo>
                    <a:pt x="8" y="50"/>
                  </a:moveTo>
                  <a:lnTo>
                    <a:pt x="8" y="50"/>
                  </a:lnTo>
                  <a:lnTo>
                    <a:pt x="24" y="54"/>
                  </a:lnTo>
                  <a:lnTo>
                    <a:pt x="38" y="58"/>
                  </a:lnTo>
                  <a:lnTo>
                    <a:pt x="52" y="62"/>
                  </a:lnTo>
                  <a:lnTo>
                    <a:pt x="66" y="70"/>
                  </a:lnTo>
                  <a:lnTo>
                    <a:pt x="74" y="74"/>
                  </a:lnTo>
                  <a:lnTo>
                    <a:pt x="56" y="0"/>
                  </a:lnTo>
                  <a:lnTo>
                    <a:pt x="0" y="50"/>
                  </a:lnTo>
                  <a:lnTo>
                    <a:pt x="8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4"/>
            <p:cNvSpPr>
              <a:spLocks/>
            </p:cNvSpPr>
            <p:nvPr/>
          </p:nvSpPr>
          <p:spPr bwMode="auto">
            <a:xfrm>
              <a:off x="2940050" y="885825"/>
              <a:ext cx="117475" cy="117475"/>
            </a:xfrm>
            <a:custGeom>
              <a:avLst/>
              <a:gdLst/>
              <a:ahLst/>
              <a:cxnLst>
                <a:cxn ang="0">
                  <a:pos x="66" y="50"/>
                </a:cxn>
                <a:cxn ang="0">
                  <a:pos x="74" y="50"/>
                </a:cxn>
                <a:cxn ang="0">
                  <a:pos x="18" y="0"/>
                </a:cxn>
                <a:cxn ang="0">
                  <a:pos x="0" y="74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22" y="62"/>
                </a:cxn>
                <a:cxn ang="0">
                  <a:pos x="36" y="58"/>
                </a:cxn>
                <a:cxn ang="0">
                  <a:pos x="52" y="54"/>
                </a:cxn>
                <a:cxn ang="0">
                  <a:pos x="66" y="50"/>
                </a:cxn>
                <a:cxn ang="0">
                  <a:pos x="66" y="50"/>
                </a:cxn>
              </a:cxnLst>
              <a:rect l="0" t="0" r="r" b="b"/>
              <a:pathLst>
                <a:path w="74" h="74">
                  <a:moveTo>
                    <a:pt x="66" y="50"/>
                  </a:moveTo>
                  <a:lnTo>
                    <a:pt x="74" y="50"/>
                  </a:lnTo>
                  <a:lnTo>
                    <a:pt x="18" y="0"/>
                  </a:lnTo>
                  <a:lnTo>
                    <a:pt x="0" y="74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22" y="62"/>
                  </a:lnTo>
                  <a:lnTo>
                    <a:pt x="36" y="58"/>
                  </a:lnTo>
                  <a:lnTo>
                    <a:pt x="52" y="54"/>
                  </a:lnTo>
                  <a:lnTo>
                    <a:pt x="66" y="50"/>
                  </a:lnTo>
                  <a:lnTo>
                    <a:pt x="6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5"/>
            <p:cNvSpPr>
              <a:spLocks/>
            </p:cNvSpPr>
            <p:nvPr/>
          </p:nvSpPr>
          <p:spPr bwMode="auto">
            <a:xfrm>
              <a:off x="2940050" y="1466850"/>
              <a:ext cx="117475" cy="114300"/>
            </a:xfrm>
            <a:custGeom>
              <a:avLst/>
              <a:gdLst/>
              <a:ahLst/>
              <a:cxnLst>
                <a:cxn ang="0">
                  <a:pos x="66" y="22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36" y="16"/>
                </a:cxn>
                <a:cxn ang="0">
                  <a:pos x="22" y="10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18" y="72"/>
                </a:cxn>
                <a:cxn ang="0">
                  <a:pos x="74" y="24"/>
                </a:cxn>
                <a:cxn ang="0">
                  <a:pos x="66" y="22"/>
                </a:cxn>
              </a:cxnLst>
              <a:rect l="0" t="0" r="r" b="b"/>
              <a:pathLst>
                <a:path w="74" h="72">
                  <a:moveTo>
                    <a:pt x="66" y="22"/>
                  </a:moveTo>
                  <a:lnTo>
                    <a:pt x="66" y="22"/>
                  </a:lnTo>
                  <a:lnTo>
                    <a:pt x="52" y="20"/>
                  </a:lnTo>
                  <a:lnTo>
                    <a:pt x="36" y="16"/>
                  </a:lnTo>
                  <a:lnTo>
                    <a:pt x="22" y="10"/>
                  </a:lnTo>
                  <a:lnTo>
                    <a:pt x="8" y="4"/>
                  </a:lnTo>
                  <a:lnTo>
                    <a:pt x="0" y="0"/>
                  </a:lnTo>
                  <a:lnTo>
                    <a:pt x="18" y="72"/>
                  </a:lnTo>
                  <a:lnTo>
                    <a:pt x="74" y="24"/>
                  </a:lnTo>
                  <a:lnTo>
                    <a:pt x="6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"/>
            <p:cNvSpPr>
              <a:spLocks/>
            </p:cNvSpPr>
            <p:nvPr/>
          </p:nvSpPr>
          <p:spPr bwMode="auto">
            <a:xfrm>
              <a:off x="2714625" y="1171575"/>
              <a:ext cx="104775" cy="1238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40"/>
                </a:cxn>
                <a:cxn ang="0">
                  <a:pos x="66" y="78"/>
                </a:cxn>
                <a:cxn ang="0">
                  <a:pos x="64" y="70"/>
                </a:cxn>
                <a:cxn ang="0">
                  <a:pos x="64" y="70"/>
                </a:cxn>
                <a:cxn ang="0">
                  <a:pos x="62" y="54"/>
                </a:cxn>
                <a:cxn ang="0">
                  <a:pos x="60" y="40"/>
                </a:cxn>
                <a:cxn ang="0">
                  <a:pos x="60" y="40"/>
                </a:cxn>
                <a:cxn ang="0">
                  <a:pos x="62" y="24"/>
                </a:cxn>
                <a:cxn ang="0">
                  <a:pos x="64" y="10"/>
                </a:cxn>
                <a:cxn ang="0">
                  <a:pos x="66" y="0"/>
                </a:cxn>
              </a:cxnLst>
              <a:rect l="0" t="0" r="r" b="b"/>
              <a:pathLst>
                <a:path w="66" h="78">
                  <a:moveTo>
                    <a:pt x="66" y="0"/>
                  </a:moveTo>
                  <a:lnTo>
                    <a:pt x="0" y="40"/>
                  </a:lnTo>
                  <a:lnTo>
                    <a:pt x="66" y="7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2" y="54"/>
                  </a:lnTo>
                  <a:lnTo>
                    <a:pt x="60" y="40"/>
                  </a:lnTo>
                  <a:lnTo>
                    <a:pt x="60" y="40"/>
                  </a:lnTo>
                  <a:lnTo>
                    <a:pt x="62" y="24"/>
                  </a:lnTo>
                  <a:lnTo>
                    <a:pt x="64" y="1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105150" y="1466850"/>
              <a:ext cx="117475" cy="117475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0" y="24"/>
                </a:cxn>
                <a:cxn ang="0">
                  <a:pos x="56" y="74"/>
                </a:cxn>
                <a:cxn ang="0">
                  <a:pos x="74" y="0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52" y="10"/>
                </a:cxn>
                <a:cxn ang="0">
                  <a:pos x="38" y="16"/>
                </a:cxn>
                <a:cxn ang="0">
                  <a:pos x="24" y="20"/>
                </a:cxn>
                <a:cxn ang="0">
                  <a:pos x="8" y="22"/>
                </a:cxn>
                <a:cxn ang="0">
                  <a:pos x="8" y="22"/>
                </a:cxn>
              </a:cxnLst>
              <a:rect l="0" t="0" r="r" b="b"/>
              <a:pathLst>
                <a:path w="74" h="74">
                  <a:moveTo>
                    <a:pt x="8" y="22"/>
                  </a:moveTo>
                  <a:lnTo>
                    <a:pt x="0" y="24"/>
                  </a:lnTo>
                  <a:lnTo>
                    <a:pt x="56" y="74"/>
                  </a:lnTo>
                  <a:lnTo>
                    <a:pt x="74" y="0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52" y="10"/>
                  </a:lnTo>
                  <a:lnTo>
                    <a:pt x="38" y="16"/>
                  </a:lnTo>
                  <a:lnTo>
                    <a:pt x="24" y="20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2784475" y="1019175"/>
              <a:ext cx="120650" cy="111125"/>
            </a:xfrm>
            <a:custGeom>
              <a:avLst/>
              <a:gdLst/>
              <a:ahLst/>
              <a:cxnLst>
                <a:cxn ang="0">
                  <a:pos x="34" y="62"/>
                </a:cxn>
                <a:cxn ang="0">
                  <a:pos x="34" y="62"/>
                </a:cxn>
                <a:cxn ang="0">
                  <a:pos x="42" y="48"/>
                </a:cxn>
                <a:cxn ang="0">
                  <a:pos x="50" y="36"/>
                </a:cxn>
                <a:cxn ang="0">
                  <a:pos x="58" y="24"/>
                </a:cxn>
                <a:cxn ang="0">
                  <a:pos x="70" y="12"/>
                </a:cxn>
                <a:cxn ang="0">
                  <a:pos x="76" y="6"/>
                </a:cxn>
                <a:cxn ang="0">
                  <a:pos x="0" y="0"/>
                </a:cxn>
                <a:cxn ang="0">
                  <a:pos x="30" y="70"/>
                </a:cxn>
                <a:cxn ang="0">
                  <a:pos x="34" y="62"/>
                </a:cxn>
              </a:cxnLst>
              <a:rect l="0" t="0" r="r" b="b"/>
              <a:pathLst>
                <a:path w="76" h="70">
                  <a:moveTo>
                    <a:pt x="34" y="62"/>
                  </a:moveTo>
                  <a:lnTo>
                    <a:pt x="34" y="62"/>
                  </a:lnTo>
                  <a:lnTo>
                    <a:pt x="42" y="48"/>
                  </a:lnTo>
                  <a:lnTo>
                    <a:pt x="50" y="36"/>
                  </a:lnTo>
                  <a:lnTo>
                    <a:pt x="58" y="24"/>
                  </a:lnTo>
                  <a:lnTo>
                    <a:pt x="70" y="12"/>
                  </a:lnTo>
                  <a:lnTo>
                    <a:pt x="76" y="6"/>
                  </a:lnTo>
                  <a:lnTo>
                    <a:pt x="0" y="0"/>
                  </a:lnTo>
                  <a:lnTo>
                    <a:pt x="30" y="70"/>
                  </a:lnTo>
                  <a:lnTo>
                    <a:pt x="34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2784475" y="1339850"/>
              <a:ext cx="120650" cy="111125"/>
            </a:xfrm>
            <a:custGeom>
              <a:avLst/>
              <a:gdLst/>
              <a:ahLst/>
              <a:cxnLst>
                <a:cxn ang="0">
                  <a:pos x="70" y="56"/>
                </a:cxn>
                <a:cxn ang="0">
                  <a:pos x="70" y="56"/>
                </a:cxn>
                <a:cxn ang="0">
                  <a:pos x="58" y="46"/>
                </a:cxn>
                <a:cxn ang="0">
                  <a:pos x="50" y="34"/>
                </a:cxn>
                <a:cxn ang="0">
                  <a:pos x="42" y="22"/>
                </a:cxn>
                <a:cxn ang="0">
                  <a:pos x="34" y="8"/>
                </a:cxn>
                <a:cxn ang="0">
                  <a:pos x="30" y="0"/>
                </a:cxn>
                <a:cxn ang="0">
                  <a:pos x="0" y="70"/>
                </a:cxn>
                <a:cxn ang="0">
                  <a:pos x="76" y="62"/>
                </a:cxn>
                <a:cxn ang="0">
                  <a:pos x="70" y="56"/>
                </a:cxn>
              </a:cxnLst>
              <a:rect l="0" t="0" r="r" b="b"/>
              <a:pathLst>
                <a:path w="76" h="70">
                  <a:moveTo>
                    <a:pt x="70" y="56"/>
                  </a:moveTo>
                  <a:lnTo>
                    <a:pt x="70" y="56"/>
                  </a:lnTo>
                  <a:lnTo>
                    <a:pt x="58" y="46"/>
                  </a:lnTo>
                  <a:lnTo>
                    <a:pt x="50" y="34"/>
                  </a:lnTo>
                  <a:lnTo>
                    <a:pt x="42" y="22"/>
                  </a:lnTo>
                  <a:lnTo>
                    <a:pt x="34" y="8"/>
                  </a:lnTo>
                  <a:lnTo>
                    <a:pt x="30" y="0"/>
                  </a:lnTo>
                  <a:lnTo>
                    <a:pt x="0" y="70"/>
                  </a:lnTo>
                  <a:lnTo>
                    <a:pt x="76" y="62"/>
                  </a:lnTo>
                  <a:lnTo>
                    <a:pt x="70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346450" y="1171575"/>
              <a:ext cx="101600" cy="12382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64" y="4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4"/>
                </a:cxn>
                <a:cxn ang="0">
                  <a:pos x="4" y="40"/>
                </a:cxn>
                <a:cxn ang="0">
                  <a:pos x="4" y="40"/>
                </a:cxn>
                <a:cxn ang="0">
                  <a:pos x="2" y="54"/>
                </a:cxn>
                <a:cxn ang="0">
                  <a:pos x="0" y="70"/>
                </a:cxn>
                <a:cxn ang="0">
                  <a:pos x="0" y="78"/>
                </a:cxn>
              </a:cxnLst>
              <a:rect l="0" t="0" r="r" b="b"/>
              <a:pathLst>
                <a:path w="64" h="78">
                  <a:moveTo>
                    <a:pt x="0" y="78"/>
                  </a:moveTo>
                  <a:lnTo>
                    <a:pt x="64" y="4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2" y="54"/>
                  </a:lnTo>
                  <a:lnTo>
                    <a:pt x="0" y="70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257550" y="1019175"/>
              <a:ext cx="120650" cy="1111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2"/>
                </a:cxn>
                <a:cxn ang="0">
                  <a:pos x="18" y="24"/>
                </a:cxn>
                <a:cxn ang="0">
                  <a:pos x="26" y="36"/>
                </a:cxn>
                <a:cxn ang="0">
                  <a:pos x="36" y="48"/>
                </a:cxn>
                <a:cxn ang="0">
                  <a:pos x="42" y="62"/>
                </a:cxn>
                <a:cxn ang="0">
                  <a:pos x="46" y="70"/>
                </a:cxn>
                <a:cxn ang="0">
                  <a:pos x="76" y="0"/>
                </a:cxn>
                <a:cxn ang="0">
                  <a:pos x="0" y="6"/>
                </a:cxn>
                <a:cxn ang="0">
                  <a:pos x="6" y="12"/>
                </a:cxn>
              </a:cxnLst>
              <a:rect l="0" t="0" r="r" b="b"/>
              <a:pathLst>
                <a:path w="76" h="70">
                  <a:moveTo>
                    <a:pt x="6" y="12"/>
                  </a:moveTo>
                  <a:lnTo>
                    <a:pt x="6" y="12"/>
                  </a:lnTo>
                  <a:lnTo>
                    <a:pt x="18" y="24"/>
                  </a:lnTo>
                  <a:lnTo>
                    <a:pt x="26" y="36"/>
                  </a:lnTo>
                  <a:lnTo>
                    <a:pt x="36" y="48"/>
                  </a:lnTo>
                  <a:lnTo>
                    <a:pt x="42" y="62"/>
                  </a:lnTo>
                  <a:lnTo>
                    <a:pt x="46" y="70"/>
                  </a:lnTo>
                  <a:lnTo>
                    <a:pt x="7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2857500" y="1009650"/>
              <a:ext cx="450850" cy="450850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70" y="2"/>
                </a:cxn>
                <a:cxn ang="0">
                  <a:pos x="196" y="10"/>
                </a:cxn>
                <a:cxn ang="0">
                  <a:pos x="220" y="24"/>
                </a:cxn>
                <a:cxn ang="0">
                  <a:pos x="242" y="42"/>
                </a:cxn>
                <a:cxn ang="0">
                  <a:pos x="258" y="62"/>
                </a:cxn>
                <a:cxn ang="0">
                  <a:pos x="272" y="86"/>
                </a:cxn>
                <a:cxn ang="0">
                  <a:pos x="280" y="112"/>
                </a:cxn>
                <a:cxn ang="0">
                  <a:pos x="284" y="142"/>
                </a:cxn>
                <a:cxn ang="0">
                  <a:pos x="282" y="156"/>
                </a:cxn>
                <a:cxn ang="0">
                  <a:pos x="276" y="184"/>
                </a:cxn>
                <a:cxn ang="0">
                  <a:pos x="266" y="210"/>
                </a:cxn>
                <a:cxn ang="0">
                  <a:pos x="250" y="232"/>
                </a:cxn>
                <a:cxn ang="0">
                  <a:pos x="232" y="252"/>
                </a:cxn>
                <a:cxn ang="0">
                  <a:pos x="208" y="266"/>
                </a:cxn>
                <a:cxn ang="0">
                  <a:pos x="184" y="278"/>
                </a:cxn>
                <a:cxn ang="0">
                  <a:pos x="156" y="282"/>
                </a:cxn>
                <a:cxn ang="0">
                  <a:pos x="142" y="284"/>
                </a:cxn>
                <a:cxn ang="0">
                  <a:pos x="112" y="280"/>
                </a:cxn>
                <a:cxn ang="0">
                  <a:pos x="86" y="272"/>
                </a:cxn>
                <a:cxn ang="0">
                  <a:pos x="62" y="260"/>
                </a:cxn>
                <a:cxn ang="0">
                  <a:pos x="40" y="242"/>
                </a:cxn>
                <a:cxn ang="0">
                  <a:pos x="24" y="220"/>
                </a:cxn>
                <a:cxn ang="0">
                  <a:pos x="10" y="196"/>
                </a:cxn>
                <a:cxn ang="0">
                  <a:pos x="2" y="170"/>
                </a:cxn>
                <a:cxn ang="0">
                  <a:pos x="0" y="142"/>
                </a:cxn>
                <a:cxn ang="0">
                  <a:pos x="0" y="128"/>
                </a:cxn>
                <a:cxn ang="0">
                  <a:pos x="6" y="100"/>
                </a:cxn>
                <a:cxn ang="0">
                  <a:pos x="16" y="74"/>
                </a:cxn>
                <a:cxn ang="0">
                  <a:pos x="32" y="52"/>
                </a:cxn>
                <a:cxn ang="0">
                  <a:pos x="50" y="32"/>
                </a:cxn>
                <a:cxn ang="0">
                  <a:pos x="74" y="16"/>
                </a:cxn>
                <a:cxn ang="0">
                  <a:pos x="98" y="6"/>
                </a:cxn>
                <a:cxn ang="0">
                  <a:pos x="126" y="0"/>
                </a:cxn>
                <a:cxn ang="0">
                  <a:pos x="142" y="0"/>
                </a:cxn>
              </a:cxnLst>
              <a:rect l="0" t="0" r="r" b="b"/>
              <a:pathLst>
                <a:path w="284" h="284">
                  <a:moveTo>
                    <a:pt x="142" y="0"/>
                  </a:moveTo>
                  <a:lnTo>
                    <a:pt x="142" y="0"/>
                  </a:lnTo>
                  <a:lnTo>
                    <a:pt x="156" y="0"/>
                  </a:lnTo>
                  <a:lnTo>
                    <a:pt x="170" y="2"/>
                  </a:lnTo>
                  <a:lnTo>
                    <a:pt x="184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2" y="32"/>
                  </a:lnTo>
                  <a:lnTo>
                    <a:pt x="242" y="42"/>
                  </a:lnTo>
                  <a:lnTo>
                    <a:pt x="250" y="52"/>
                  </a:lnTo>
                  <a:lnTo>
                    <a:pt x="258" y="62"/>
                  </a:lnTo>
                  <a:lnTo>
                    <a:pt x="266" y="74"/>
                  </a:lnTo>
                  <a:lnTo>
                    <a:pt x="272" y="86"/>
                  </a:lnTo>
                  <a:lnTo>
                    <a:pt x="276" y="100"/>
                  </a:lnTo>
                  <a:lnTo>
                    <a:pt x="280" y="112"/>
                  </a:lnTo>
                  <a:lnTo>
                    <a:pt x="282" y="128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2" y="156"/>
                  </a:lnTo>
                  <a:lnTo>
                    <a:pt x="280" y="170"/>
                  </a:lnTo>
                  <a:lnTo>
                    <a:pt x="276" y="184"/>
                  </a:lnTo>
                  <a:lnTo>
                    <a:pt x="272" y="196"/>
                  </a:lnTo>
                  <a:lnTo>
                    <a:pt x="266" y="210"/>
                  </a:lnTo>
                  <a:lnTo>
                    <a:pt x="258" y="220"/>
                  </a:lnTo>
                  <a:lnTo>
                    <a:pt x="250" y="232"/>
                  </a:lnTo>
                  <a:lnTo>
                    <a:pt x="242" y="242"/>
                  </a:lnTo>
                  <a:lnTo>
                    <a:pt x="232" y="252"/>
                  </a:lnTo>
                  <a:lnTo>
                    <a:pt x="220" y="260"/>
                  </a:lnTo>
                  <a:lnTo>
                    <a:pt x="208" y="266"/>
                  </a:lnTo>
                  <a:lnTo>
                    <a:pt x="196" y="272"/>
                  </a:lnTo>
                  <a:lnTo>
                    <a:pt x="184" y="278"/>
                  </a:lnTo>
                  <a:lnTo>
                    <a:pt x="170" y="280"/>
                  </a:lnTo>
                  <a:lnTo>
                    <a:pt x="156" y="282"/>
                  </a:lnTo>
                  <a:lnTo>
                    <a:pt x="142" y="284"/>
                  </a:lnTo>
                  <a:lnTo>
                    <a:pt x="142" y="284"/>
                  </a:lnTo>
                  <a:lnTo>
                    <a:pt x="126" y="282"/>
                  </a:lnTo>
                  <a:lnTo>
                    <a:pt x="112" y="280"/>
                  </a:lnTo>
                  <a:lnTo>
                    <a:pt x="98" y="278"/>
                  </a:lnTo>
                  <a:lnTo>
                    <a:pt x="86" y="272"/>
                  </a:lnTo>
                  <a:lnTo>
                    <a:pt x="74" y="266"/>
                  </a:lnTo>
                  <a:lnTo>
                    <a:pt x="62" y="260"/>
                  </a:lnTo>
                  <a:lnTo>
                    <a:pt x="50" y="252"/>
                  </a:lnTo>
                  <a:lnTo>
                    <a:pt x="40" y="242"/>
                  </a:lnTo>
                  <a:lnTo>
                    <a:pt x="32" y="232"/>
                  </a:lnTo>
                  <a:lnTo>
                    <a:pt x="24" y="220"/>
                  </a:lnTo>
                  <a:lnTo>
                    <a:pt x="16" y="210"/>
                  </a:lnTo>
                  <a:lnTo>
                    <a:pt x="10" y="196"/>
                  </a:lnTo>
                  <a:lnTo>
                    <a:pt x="6" y="184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28"/>
                  </a:lnTo>
                  <a:lnTo>
                    <a:pt x="2" y="112"/>
                  </a:lnTo>
                  <a:lnTo>
                    <a:pt x="6" y="100"/>
                  </a:lnTo>
                  <a:lnTo>
                    <a:pt x="10" y="86"/>
                  </a:lnTo>
                  <a:lnTo>
                    <a:pt x="16" y="74"/>
                  </a:lnTo>
                  <a:lnTo>
                    <a:pt x="24" y="62"/>
                  </a:lnTo>
                  <a:lnTo>
                    <a:pt x="32" y="52"/>
                  </a:lnTo>
                  <a:lnTo>
                    <a:pt x="40" y="42"/>
                  </a:lnTo>
                  <a:lnTo>
                    <a:pt x="50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016250" y="860425"/>
              <a:ext cx="130175" cy="63500"/>
            </a:xfrm>
            <a:custGeom>
              <a:avLst/>
              <a:gdLst/>
              <a:ahLst/>
              <a:cxnLst>
                <a:cxn ang="0">
                  <a:pos x="82" y="4"/>
                </a:cxn>
                <a:cxn ang="0">
                  <a:pos x="82" y="4"/>
                </a:cxn>
                <a:cxn ang="0">
                  <a:pos x="6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20" y="0"/>
                </a:cxn>
                <a:cxn ang="0">
                  <a:pos x="0" y="4"/>
                </a:cxn>
                <a:cxn ang="0">
                  <a:pos x="42" y="40"/>
                </a:cxn>
                <a:cxn ang="0">
                  <a:pos x="82" y="4"/>
                </a:cxn>
              </a:cxnLst>
              <a:rect l="0" t="0" r="r" b="b"/>
              <a:pathLst>
                <a:path w="82" h="40">
                  <a:moveTo>
                    <a:pt x="82" y="4"/>
                  </a:moveTo>
                  <a:lnTo>
                    <a:pt x="82" y="4"/>
                  </a:lnTo>
                  <a:lnTo>
                    <a:pt x="6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0"/>
                  </a:lnTo>
                  <a:lnTo>
                    <a:pt x="0" y="4"/>
                  </a:lnTo>
                  <a:lnTo>
                    <a:pt x="42" y="40"/>
                  </a:lnTo>
                  <a:lnTo>
                    <a:pt x="8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2813050" y="898525"/>
              <a:ext cx="104775" cy="825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8" y="10"/>
                </a:cxn>
                <a:cxn ang="0">
                  <a:pos x="30" y="20"/>
                </a:cxn>
                <a:cxn ang="0">
                  <a:pos x="14" y="34"/>
                </a:cxn>
                <a:cxn ang="0">
                  <a:pos x="0" y="48"/>
                </a:cxn>
                <a:cxn ang="0">
                  <a:pos x="54" y="52"/>
                </a:cxn>
                <a:cxn ang="0">
                  <a:pos x="66" y="0"/>
                </a:cxn>
              </a:cxnLst>
              <a:rect l="0" t="0" r="r" b="b"/>
              <a:pathLst>
                <a:path w="66" h="52">
                  <a:moveTo>
                    <a:pt x="66" y="0"/>
                  </a:moveTo>
                  <a:lnTo>
                    <a:pt x="66" y="0"/>
                  </a:lnTo>
                  <a:lnTo>
                    <a:pt x="48" y="10"/>
                  </a:lnTo>
                  <a:lnTo>
                    <a:pt x="30" y="20"/>
                  </a:lnTo>
                  <a:lnTo>
                    <a:pt x="14" y="34"/>
                  </a:lnTo>
                  <a:lnTo>
                    <a:pt x="0" y="48"/>
                  </a:lnTo>
                  <a:lnTo>
                    <a:pt x="54" y="5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auto">
            <a:xfrm>
              <a:off x="3244850" y="898525"/>
              <a:ext cx="104775" cy="82550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66" y="48"/>
                </a:cxn>
                <a:cxn ang="0">
                  <a:pos x="52" y="34"/>
                </a:cxn>
                <a:cxn ang="0">
                  <a:pos x="36" y="20"/>
                </a:cxn>
                <a:cxn ang="0">
                  <a:pos x="18" y="10"/>
                </a:cxn>
                <a:cxn ang="0">
                  <a:pos x="0" y="0"/>
                </a:cxn>
                <a:cxn ang="0">
                  <a:pos x="12" y="52"/>
                </a:cxn>
                <a:cxn ang="0">
                  <a:pos x="66" y="48"/>
                </a:cxn>
              </a:cxnLst>
              <a:rect l="0" t="0" r="r" b="b"/>
              <a:pathLst>
                <a:path w="66" h="52">
                  <a:moveTo>
                    <a:pt x="66" y="48"/>
                  </a:moveTo>
                  <a:lnTo>
                    <a:pt x="66" y="48"/>
                  </a:lnTo>
                  <a:lnTo>
                    <a:pt x="52" y="34"/>
                  </a:lnTo>
                  <a:lnTo>
                    <a:pt x="36" y="20"/>
                  </a:lnTo>
                  <a:lnTo>
                    <a:pt x="18" y="10"/>
                  </a:lnTo>
                  <a:lnTo>
                    <a:pt x="0" y="0"/>
                  </a:lnTo>
                  <a:lnTo>
                    <a:pt x="12" y="52"/>
                  </a:lnTo>
                  <a:lnTo>
                    <a:pt x="66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76"/>
            <p:cNvSpPr>
              <a:spLocks/>
            </p:cNvSpPr>
            <p:nvPr/>
          </p:nvSpPr>
          <p:spPr bwMode="auto">
            <a:xfrm>
              <a:off x="3378200" y="1285875"/>
              <a:ext cx="73025" cy="123825"/>
            </a:xfrm>
            <a:custGeom>
              <a:avLst/>
              <a:gdLst/>
              <a:ahLst/>
              <a:cxnLst>
                <a:cxn ang="0">
                  <a:pos x="22" y="78"/>
                </a:cxn>
                <a:cxn ang="0">
                  <a:pos x="22" y="78"/>
                </a:cxn>
                <a:cxn ang="0">
                  <a:pos x="30" y="60"/>
                </a:cxn>
                <a:cxn ang="0">
                  <a:pos x="38" y="40"/>
                </a:cxn>
                <a:cxn ang="0">
                  <a:pos x="42" y="20"/>
                </a:cxn>
                <a:cxn ang="0">
                  <a:pos x="46" y="0"/>
                </a:cxn>
                <a:cxn ang="0">
                  <a:pos x="0" y="28"/>
                </a:cxn>
                <a:cxn ang="0">
                  <a:pos x="22" y="78"/>
                </a:cxn>
              </a:cxnLst>
              <a:rect l="0" t="0" r="r" b="b"/>
              <a:pathLst>
                <a:path w="46" h="78">
                  <a:moveTo>
                    <a:pt x="22" y="78"/>
                  </a:moveTo>
                  <a:lnTo>
                    <a:pt x="22" y="78"/>
                  </a:lnTo>
                  <a:lnTo>
                    <a:pt x="30" y="60"/>
                  </a:lnTo>
                  <a:lnTo>
                    <a:pt x="38" y="40"/>
                  </a:lnTo>
                  <a:lnTo>
                    <a:pt x="42" y="20"/>
                  </a:lnTo>
                  <a:lnTo>
                    <a:pt x="46" y="0"/>
                  </a:lnTo>
                  <a:lnTo>
                    <a:pt x="0" y="28"/>
                  </a:lnTo>
                  <a:lnTo>
                    <a:pt x="22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auto">
            <a:xfrm>
              <a:off x="2711450" y="1057275"/>
              <a:ext cx="73025" cy="1238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6" y="20"/>
                </a:cxn>
                <a:cxn ang="0">
                  <a:pos x="10" y="38"/>
                </a:cxn>
                <a:cxn ang="0">
                  <a:pos x="4" y="58"/>
                </a:cxn>
                <a:cxn ang="0">
                  <a:pos x="0" y="78"/>
                </a:cxn>
                <a:cxn ang="0">
                  <a:pos x="46" y="50"/>
                </a:cxn>
                <a:cxn ang="0">
                  <a:pos x="24" y="0"/>
                </a:cxn>
              </a:cxnLst>
              <a:rect l="0" t="0" r="r" b="b"/>
              <a:pathLst>
                <a:path w="46" h="78">
                  <a:moveTo>
                    <a:pt x="24" y="0"/>
                  </a:moveTo>
                  <a:lnTo>
                    <a:pt x="24" y="0"/>
                  </a:lnTo>
                  <a:lnTo>
                    <a:pt x="16" y="20"/>
                  </a:lnTo>
                  <a:lnTo>
                    <a:pt x="10" y="38"/>
                  </a:lnTo>
                  <a:lnTo>
                    <a:pt x="4" y="58"/>
                  </a:lnTo>
                  <a:lnTo>
                    <a:pt x="0" y="78"/>
                  </a:lnTo>
                  <a:lnTo>
                    <a:pt x="46" y="5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auto">
            <a:xfrm>
              <a:off x="3378200" y="1057275"/>
              <a:ext cx="73025" cy="1238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50"/>
                </a:cxn>
                <a:cxn ang="0">
                  <a:pos x="46" y="78"/>
                </a:cxn>
                <a:cxn ang="0">
                  <a:pos x="46" y="78"/>
                </a:cxn>
                <a:cxn ang="0">
                  <a:pos x="42" y="58"/>
                </a:cxn>
                <a:cxn ang="0">
                  <a:pos x="38" y="38"/>
                </a:cxn>
                <a:cxn ang="0">
                  <a:pos x="30" y="2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78">
                  <a:moveTo>
                    <a:pt x="22" y="0"/>
                  </a:moveTo>
                  <a:lnTo>
                    <a:pt x="0" y="50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2" y="58"/>
                  </a:lnTo>
                  <a:lnTo>
                    <a:pt x="38" y="38"/>
                  </a:lnTo>
                  <a:lnTo>
                    <a:pt x="30" y="2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auto">
            <a:xfrm>
              <a:off x="2813050" y="1485900"/>
              <a:ext cx="104775" cy="857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4" y="20"/>
                </a:cxn>
                <a:cxn ang="0">
                  <a:pos x="30" y="32"/>
                </a:cxn>
                <a:cxn ang="0">
                  <a:pos x="48" y="44"/>
                </a:cxn>
                <a:cxn ang="0">
                  <a:pos x="66" y="54"/>
                </a:cxn>
                <a:cxn ang="0">
                  <a:pos x="54" y="0"/>
                </a:cxn>
                <a:cxn ang="0">
                  <a:pos x="0" y="6"/>
                </a:cxn>
              </a:cxnLst>
              <a:rect l="0" t="0" r="r" b="b"/>
              <a:pathLst>
                <a:path w="66" h="54">
                  <a:moveTo>
                    <a:pt x="0" y="6"/>
                  </a:moveTo>
                  <a:lnTo>
                    <a:pt x="0" y="6"/>
                  </a:lnTo>
                  <a:lnTo>
                    <a:pt x="14" y="20"/>
                  </a:lnTo>
                  <a:lnTo>
                    <a:pt x="30" y="32"/>
                  </a:lnTo>
                  <a:lnTo>
                    <a:pt x="48" y="44"/>
                  </a:lnTo>
                  <a:lnTo>
                    <a:pt x="66" y="54"/>
                  </a:lnTo>
                  <a:lnTo>
                    <a:pt x="54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auto">
            <a:xfrm>
              <a:off x="3016250" y="1546225"/>
              <a:ext cx="130175" cy="635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0" y="38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62" y="38"/>
                </a:cxn>
                <a:cxn ang="0">
                  <a:pos x="82" y="36"/>
                </a:cxn>
                <a:cxn ang="0">
                  <a:pos x="42" y="0"/>
                </a:cxn>
                <a:cxn ang="0">
                  <a:pos x="0" y="36"/>
                </a:cxn>
              </a:cxnLst>
              <a:rect l="0" t="0" r="r" b="b"/>
              <a:pathLst>
                <a:path w="82" h="40">
                  <a:moveTo>
                    <a:pt x="0" y="36"/>
                  </a:moveTo>
                  <a:lnTo>
                    <a:pt x="0" y="36"/>
                  </a:lnTo>
                  <a:lnTo>
                    <a:pt x="20" y="38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62" y="38"/>
                  </a:lnTo>
                  <a:lnTo>
                    <a:pt x="82" y="36"/>
                  </a:lnTo>
                  <a:lnTo>
                    <a:pt x="42" y="0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auto">
            <a:xfrm>
              <a:off x="3244850" y="1485900"/>
              <a:ext cx="104775" cy="8572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0" y="54"/>
                </a:cxn>
                <a:cxn ang="0">
                  <a:pos x="18" y="44"/>
                </a:cxn>
                <a:cxn ang="0">
                  <a:pos x="36" y="32"/>
                </a:cxn>
                <a:cxn ang="0">
                  <a:pos x="52" y="20"/>
                </a:cxn>
                <a:cxn ang="0">
                  <a:pos x="66" y="6"/>
                </a:cxn>
                <a:cxn ang="0">
                  <a:pos x="12" y="0"/>
                </a:cxn>
                <a:cxn ang="0">
                  <a:pos x="0" y="54"/>
                </a:cxn>
              </a:cxnLst>
              <a:rect l="0" t="0" r="r" b="b"/>
              <a:pathLst>
                <a:path w="66" h="54">
                  <a:moveTo>
                    <a:pt x="0" y="54"/>
                  </a:moveTo>
                  <a:lnTo>
                    <a:pt x="0" y="54"/>
                  </a:lnTo>
                  <a:lnTo>
                    <a:pt x="18" y="44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66" y="6"/>
                  </a:lnTo>
                  <a:lnTo>
                    <a:pt x="12" y="0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2"/>
            <p:cNvSpPr>
              <a:spLocks/>
            </p:cNvSpPr>
            <p:nvPr/>
          </p:nvSpPr>
          <p:spPr bwMode="auto">
            <a:xfrm>
              <a:off x="2711450" y="1285875"/>
              <a:ext cx="73025" cy="123825"/>
            </a:xfrm>
            <a:custGeom>
              <a:avLst/>
              <a:gdLst/>
              <a:ahLst/>
              <a:cxnLst>
                <a:cxn ang="0">
                  <a:pos x="24" y="78"/>
                </a:cxn>
                <a:cxn ang="0">
                  <a:pos x="46" y="2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20"/>
                </a:cxn>
                <a:cxn ang="0">
                  <a:pos x="10" y="40"/>
                </a:cxn>
                <a:cxn ang="0">
                  <a:pos x="16" y="60"/>
                </a:cxn>
                <a:cxn ang="0">
                  <a:pos x="24" y="78"/>
                </a:cxn>
                <a:cxn ang="0">
                  <a:pos x="24" y="78"/>
                </a:cxn>
              </a:cxnLst>
              <a:rect l="0" t="0" r="r" b="b"/>
              <a:pathLst>
                <a:path w="46" h="78">
                  <a:moveTo>
                    <a:pt x="24" y="78"/>
                  </a:moveTo>
                  <a:lnTo>
                    <a:pt x="46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0"/>
                  </a:lnTo>
                  <a:lnTo>
                    <a:pt x="10" y="40"/>
                  </a:lnTo>
                  <a:lnTo>
                    <a:pt x="16" y="60"/>
                  </a:lnTo>
                  <a:lnTo>
                    <a:pt x="24" y="78"/>
                  </a:lnTo>
                  <a:lnTo>
                    <a:pt x="24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27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157015" y="4366989"/>
            <a:ext cx="2022689" cy="2022689"/>
          </a:xfrm>
          <a:prstGeom prst="ellipse">
            <a:avLst/>
          </a:prstGeom>
          <a:solidFill>
            <a:srgbClr val="00BFC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6079" y="840650"/>
            <a:ext cx="3206958" cy="2154430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 defTabSz="609555"/>
            <a:r>
              <a:rPr lang="en-US" altLang="zh-CN" sz="6600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THANK</a:t>
            </a:r>
          </a:p>
          <a:p>
            <a:pPr algn="ctr" defTabSz="609555"/>
            <a:r>
              <a:rPr lang="en-US" altLang="zh-CN" sz="6600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YOU</a:t>
            </a:r>
            <a:endParaRPr lang="zh-CN" altLang="en-US" sz="6600" b="1" dirty="0">
              <a:solidFill>
                <a:srgbClr val="00BFC3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2880" y="3295901"/>
            <a:ext cx="2946246" cy="369326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pPr algn="ctr" defTabSz="609555"/>
            <a:r>
              <a:rPr lang="en-US" altLang="zh-CN" sz="1600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PRESENTED</a:t>
            </a:r>
            <a:r>
              <a:rPr lang="zh-CN" altLang="en-US" sz="1600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BY</a:t>
            </a:r>
            <a:r>
              <a:rPr lang="zh-CN" altLang="en-US" sz="1600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OfficePLUS</a:t>
            </a:r>
            <a:endParaRPr lang="zh-CN" altLang="en-US" sz="1600" dirty="0">
              <a:solidFill>
                <a:srgbClr val="00BFC3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462656" y="4673394"/>
            <a:ext cx="1404200" cy="1422280"/>
            <a:chOff x="2711450" y="860425"/>
            <a:chExt cx="739775" cy="749300"/>
          </a:xfrm>
          <a:solidFill>
            <a:schemeClr val="bg1"/>
          </a:solidFill>
        </p:grpSpPr>
        <p:sp>
          <p:nvSpPr>
            <p:cNvPr id="6" name="Freeform 62"/>
            <p:cNvSpPr>
              <a:spLocks/>
            </p:cNvSpPr>
            <p:nvPr/>
          </p:nvSpPr>
          <p:spPr bwMode="auto">
            <a:xfrm>
              <a:off x="3257550" y="1339850"/>
              <a:ext cx="120650" cy="111125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36" y="22"/>
                </a:cxn>
                <a:cxn ang="0">
                  <a:pos x="26" y="34"/>
                </a:cxn>
                <a:cxn ang="0">
                  <a:pos x="18" y="46"/>
                </a:cxn>
                <a:cxn ang="0">
                  <a:pos x="6" y="56"/>
                </a:cxn>
                <a:cxn ang="0">
                  <a:pos x="0" y="62"/>
                </a:cxn>
                <a:cxn ang="0">
                  <a:pos x="76" y="70"/>
                </a:cxn>
                <a:cxn ang="0">
                  <a:pos x="46" y="0"/>
                </a:cxn>
                <a:cxn ang="0">
                  <a:pos x="42" y="8"/>
                </a:cxn>
              </a:cxnLst>
              <a:rect l="0" t="0" r="r" b="b"/>
              <a:pathLst>
                <a:path w="76" h="70">
                  <a:moveTo>
                    <a:pt x="42" y="8"/>
                  </a:moveTo>
                  <a:lnTo>
                    <a:pt x="42" y="8"/>
                  </a:lnTo>
                  <a:lnTo>
                    <a:pt x="36" y="22"/>
                  </a:lnTo>
                  <a:lnTo>
                    <a:pt x="26" y="34"/>
                  </a:lnTo>
                  <a:lnTo>
                    <a:pt x="18" y="46"/>
                  </a:lnTo>
                  <a:lnTo>
                    <a:pt x="6" y="56"/>
                  </a:lnTo>
                  <a:lnTo>
                    <a:pt x="0" y="62"/>
                  </a:lnTo>
                  <a:lnTo>
                    <a:pt x="76" y="70"/>
                  </a:lnTo>
                  <a:lnTo>
                    <a:pt x="46" y="0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3"/>
            <p:cNvSpPr>
              <a:spLocks/>
            </p:cNvSpPr>
            <p:nvPr/>
          </p:nvSpPr>
          <p:spPr bwMode="auto">
            <a:xfrm>
              <a:off x="3105150" y="885825"/>
              <a:ext cx="117475" cy="117475"/>
            </a:xfrm>
            <a:custGeom>
              <a:avLst/>
              <a:gdLst/>
              <a:ahLst/>
              <a:cxnLst>
                <a:cxn ang="0">
                  <a:pos x="8" y="50"/>
                </a:cxn>
                <a:cxn ang="0">
                  <a:pos x="8" y="50"/>
                </a:cxn>
                <a:cxn ang="0">
                  <a:pos x="24" y="54"/>
                </a:cxn>
                <a:cxn ang="0">
                  <a:pos x="38" y="58"/>
                </a:cxn>
                <a:cxn ang="0">
                  <a:pos x="52" y="62"/>
                </a:cxn>
                <a:cxn ang="0">
                  <a:pos x="66" y="70"/>
                </a:cxn>
                <a:cxn ang="0">
                  <a:pos x="74" y="74"/>
                </a:cxn>
                <a:cxn ang="0">
                  <a:pos x="56" y="0"/>
                </a:cxn>
                <a:cxn ang="0">
                  <a:pos x="0" y="50"/>
                </a:cxn>
                <a:cxn ang="0">
                  <a:pos x="8" y="50"/>
                </a:cxn>
              </a:cxnLst>
              <a:rect l="0" t="0" r="r" b="b"/>
              <a:pathLst>
                <a:path w="74" h="74">
                  <a:moveTo>
                    <a:pt x="8" y="50"/>
                  </a:moveTo>
                  <a:lnTo>
                    <a:pt x="8" y="50"/>
                  </a:lnTo>
                  <a:lnTo>
                    <a:pt x="24" y="54"/>
                  </a:lnTo>
                  <a:lnTo>
                    <a:pt x="38" y="58"/>
                  </a:lnTo>
                  <a:lnTo>
                    <a:pt x="52" y="62"/>
                  </a:lnTo>
                  <a:lnTo>
                    <a:pt x="66" y="70"/>
                  </a:lnTo>
                  <a:lnTo>
                    <a:pt x="74" y="74"/>
                  </a:lnTo>
                  <a:lnTo>
                    <a:pt x="56" y="0"/>
                  </a:lnTo>
                  <a:lnTo>
                    <a:pt x="0" y="50"/>
                  </a:lnTo>
                  <a:lnTo>
                    <a:pt x="8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4"/>
            <p:cNvSpPr>
              <a:spLocks/>
            </p:cNvSpPr>
            <p:nvPr/>
          </p:nvSpPr>
          <p:spPr bwMode="auto">
            <a:xfrm>
              <a:off x="2940050" y="885825"/>
              <a:ext cx="117475" cy="117475"/>
            </a:xfrm>
            <a:custGeom>
              <a:avLst/>
              <a:gdLst/>
              <a:ahLst/>
              <a:cxnLst>
                <a:cxn ang="0">
                  <a:pos x="66" y="50"/>
                </a:cxn>
                <a:cxn ang="0">
                  <a:pos x="74" y="50"/>
                </a:cxn>
                <a:cxn ang="0">
                  <a:pos x="18" y="0"/>
                </a:cxn>
                <a:cxn ang="0">
                  <a:pos x="0" y="74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22" y="62"/>
                </a:cxn>
                <a:cxn ang="0">
                  <a:pos x="36" y="58"/>
                </a:cxn>
                <a:cxn ang="0">
                  <a:pos x="52" y="54"/>
                </a:cxn>
                <a:cxn ang="0">
                  <a:pos x="66" y="50"/>
                </a:cxn>
                <a:cxn ang="0">
                  <a:pos x="66" y="50"/>
                </a:cxn>
              </a:cxnLst>
              <a:rect l="0" t="0" r="r" b="b"/>
              <a:pathLst>
                <a:path w="74" h="74">
                  <a:moveTo>
                    <a:pt x="66" y="50"/>
                  </a:moveTo>
                  <a:lnTo>
                    <a:pt x="74" y="50"/>
                  </a:lnTo>
                  <a:lnTo>
                    <a:pt x="18" y="0"/>
                  </a:lnTo>
                  <a:lnTo>
                    <a:pt x="0" y="74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22" y="62"/>
                  </a:lnTo>
                  <a:lnTo>
                    <a:pt x="36" y="58"/>
                  </a:lnTo>
                  <a:lnTo>
                    <a:pt x="52" y="54"/>
                  </a:lnTo>
                  <a:lnTo>
                    <a:pt x="66" y="50"/>
                  </a:lnTo>
                  <a:lnTo>
                    <a:pt x="6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5"/>
            <p:cNvSpPr>
              <a:spLocks/>
            </p:cNvSpPr>
            <p:nvPr/>
          </p:nvSpPr>
          <p:spPr bwMode="auto">
            <a:xfrm>
              <a:off x="2940050" y="1466850"/>
              <a:ext cx="117475" cy="114300"/>
            </a:xfrm>
            <a:custGeom>
              <a:avLst/>
              <a:gdLst/>
              <a:ahLst/>
              <a:cxnLst>
                <a:cxn ang="0">
                  <a:pos x="66" y="22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36" y="16"/>
                </a:cxn>
                <a:cxn ang="0">
                  <a:pos x="22" y="10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18" y="72"/>
                </a:cxn>
                <a:cxn ang="0">
                  <a:pos x="74" y="24"/>
                </a:cxn>
                <a:cxn ang="0">
                  <a:pos x="66" y="22"/>
                </a:cxn>
              </a:cxnLst>
              <a:rect l="0" t="0" r="r" b="b"/>
              <a:pathLst>
                <a:path w="74" h="72">
                  <a:moveTo>
                    <a:pt x="66" y="22"/>
                  </a:moveTo>
                  <a:lnTo>
                    <a:pt x="66" y="22"/>
                  </a:lnTo>
                  <a:lnTo>
                    <a:pt x="52" y="20"/>
                  </a:lnTo>
                  <a:lnTo>
                    <a:pt x="36" y="16"/>
                  </a:lnTo>
                  <a:lnTo>
                    <a:pt x="22" y="10"/>
                  </a:lnTo>
                  <a:lnTo>
                    <a:pt x="8" y="4"/>
                  </a:lnTo>
                  <a:lnTo>
                    <a:pt x="0" y="0"/>
                  </a:lnTo>
                  <a:lnTo>
                    <a:pt x="18" y="72"/>
                  </a:lnTo>
                  <a:lnTo>
                    <a:pt x="74" y="24"/>
                  </a:lnTo>
                  <a:lnTo>
                    <a:pt x="6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"/>
            <p:cNvSpPr>
              <a:spLocks/>
            </p:cNvSpPr>
            <p:nvPr/>
          </p:nvSpPr>
          <p:spPr bwMode="auto">
            <a:xfrm>
              <a:off x="2714625" y="1171575"/>
              <a:ext cx="104775" cy="1238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40"/>
                </a:cxn>
                <a:cxn ang="0">
                  <a:pos x="66" y="78"/>
                </a:cxn>
                <a:cxn ang="0">
                  <a:pos x="64" y="70"/>
                </a:cxn>
                <a:cxn ang="0">
                  <a:pos x="64" y="70"/>
                </a:cxn>
                <a:cxn ang="0">
                  <a:pos x="62" y="54"/>
                </a:cxn>
                <a:cxn ang="0">
                  <a:pos x="60" y="40"/>
                </a:cxn>
                <a:cxn ang="0">
                  <a:pos x="60" y="40"/>
                </a:cxn>
                <a:cxn ang="0">
                  <a:pos x="62" y="24"/>
                </a:cxn>
                <a:cxn ang="0">
                  <a:pos x="64" y="10"/>
                </a:cxn>
                <a:cxn ang="0">
                  <a:pos x="66" y="0"/>
                </a:cxn>
              </a:cxnLst>
              <a:rect l="0" t="0" r="r" b="b"/>
              <a:pathLst>
                <a:path w="66" h="78">
                  <a:moveTo>
                    <a:pt x="66" y="0"/>
                  </a:moveTo>
                  <a:lnTo>
                    <a:pt x="0" y="40"/>
                  </a:lnTo>
                  <a:lnTo>
                    <a:pt x="66" y="7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2" y="54"/>
                  </a:lnTo>
                  <a:lnTo>
                    <a:pt x="60" y="40"/>
                  </a:lnTo>
                  <a:lnTo>
                    <a:pt x="60" y="40"/>
                  </a:lnTo>
                  <a:lnTo>
                    <a:pt x="62" y="24"/>
                  </a:lnTo>
                  <a:lnTo>
                    <a:pt x="64" y="1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105150" y="1466850"/>
              <a:ext cx="117475" cy="117475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0" y="24"/>
                </a:cxn>
                <a:cxn ang="0">
                  <a:pos x="56" y="74"/>
                </a:cxn>
                <a:cxn ang="0">
                  <a:pos x="74" y="0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52" y="10"/>
                </a:cxn>
                <a:cxn ang="0">
                  <a:pos x="38" y="16"/>
                </a:cxn>
                <a:cxn ang="0">
                  <a:pos x="24" y="20"/>
                </a:cxn>
                <a:cxn ang="0">
                  <a:pos x="8" y="22"/>
                </a:cxn>
                <a:cxn ang="0">
                  <a:pos x="8" y="22"/>
                </a:cxn>
              </a:cxnLst>
              <a:rect l="0" t="0" r="r" b="b"/>
              <a:pathLst>
                <a:path w="74" h="74">
                  <a:moveTo>
                    <a:pt x="8" y="22"/>
                  </a:moveTo>
                  <a:lnTo>
                    <a:pt x="0" y="24"/>
                  </a:lnTo>
                  <a:lnTo>
                    <a:pt x="56" y="74"/>
                  </a:lnTo>
                  <a:lnTo>
                    <a:pt x="74" y="0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52" y="10"/>
                  </a:lnTo>
                  <a:lnTo>
                    <a:pt x="38" y="16"/>
                  </a:lnTo>
                  <a:lnTo>
                    <a:pt x="24" y="20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2784475" y="1019175"/>
              <a:ext cx="120650" cy="111125"/>
            </a:xfrm>
            <a:custGeom>
              <a:avLst/>
              <a:gdLst/>
              <a:ahLst/>
              <a:cxnLst>
                <a:cxn ang="0">
                  <a:pos x="34" y="62"/>
                </a:cxn>
                <a:cxn ang="0">
                  <a:pos x="34" y="62"/>
                </a:cxn>
                <a:cxn ang="0">
                  <a:pos x="42" y="48"/>
                </a:cxn>
                <a:cxn ang="0">
                  <a:pos x="50" y="36"/>
                </a:cxn>
                <a:cxn ang="0">
                  <a:pos x="58" y="24"/>
                </a:cxn>
                <a:cxn ang="0">
                  <a:pos x="70" y="12"/>
                </a:cxn>
                <a:cxn ang="0">
                  <a:pos x="76" y="6"/>
                </a:cxn>
                <a:cxn ang="0">
                  <a:pos x="0" y="0"/>
                </a:cxn>
                <a:cxn ang="0">
                  <a:pos x="30" y="70"/>
                </a:cxn>
                <a:cxn ang="0">
                  <a:pos x="34" y="62"/>
                </a:cxn>
              </a:cxnLst>
              <a:rect l="0" t="0" r="r" b="b"/>
              <a:pathLst>
                <a:path w="76" h="70">
                  <a:moveTo>
                    <a:pt x="34" y="62"/>
                  </a:moveTo>
                  <a:lnTo>
                    <a:pt x="34" y="62"/>
                  </a:lnTo>
                  <a:lnTo>
                    <a:pt x="42" y="48"/>
                  </a:lnTo>
                  <a:lnTo>
                    <a:pt x="50" y="36"/>
                  </a:lnTo>
                  <a:lnTo>
                    <a:pt x="58" y="24"/>
                  </a:lnTo>
                  <a:lnTo>
                    <a:pt x="70" y="12"/>
                  </a:lnTo>
                  <a:lnTo>
                    <a:pt x="76" y="6"/>
                  </a:lnTo>
                  <a:lnTo>
                    <a:pt x="0" y="0"/>
                  </a:lnTo>
                  <a:lnTo>
                    <a:pt x="30" y="70"/>
                  </a:lnTo>
                  <a:lnTo>
                    <a:pt x="34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2784475" y="1339850"/>
              <a:ext cx="120650" cy="111125"/>
            </a:xfrm>
            <a:custGeom>
              <a:avLst/>
              <a:gdLst/>
              <a:ahLst/>
              <a:cxnLst>
                <a:cxn ang="0">
                  <a:pos x="70" y="56"/>
                </a:cxn>
                <a:cxn ang="0">
                  <a:pos x="70" y="56"/>
                </a:cxn>
                <a:cxn ang="0">
                  <a:pos x="58" y="46"/>
                </a:cxn>
                <a:cxn ang="0">
                  <a:pos x="50" y="34"/>
                </a:cxn>
                <a:cxn ang="0">
                  <a:pos x="42" y="22"/>
                </a:cxn>
                <a:cxn ang="0">
                  <a:pos x="34" y="8"/>
                </a:cxn>
                <a:cxn ang="0">
                  <a:pos x="30" y="0"/>
                </a:cxn>
                <a:cxn ang="0">
                  <a:pos x="0" y="70"/>
                </a:cxn>
                <a:cxn ang="0">
                  <a:pos x="76" y="62"/>
                </a:cxn>
                <a:cxn ang="0">
                  <a:pos x="70" y="56"/>
                </a:cxn>
              </a:cxnLst>
              <a:rect l="0" t="0" r="r" b="b"/>
              <a:pathLst>
                <a:path w="76" h="70">
                  <a:moveTo>
                    <a:pt x="70" y="56"/>
                  </a:moveTo>
                  <a:lnTo>
                    <a:pt x="70" y="56"/>
                  </a:lnTo>
                  <a:lnTo>
                    <a:pt x="58" y="46"/>
                  </a:lnTo>
                  <a:lnTo>
                    <a:pt x="50" y="34"/>
                  </a:lnTo>
                  <a:lnTo>
                    <a:pt x="42" y="22"/>
                  </a:lnTo>
                  <a:lnTo>
                    <a:pt x="34" y="8"/>
                  </a:lnTo>
                  <a:lnTo>
                    <a:pt x="30" y="0"/>
                  </a:lnTo>
                  <a:lnTo>
                    <a:pt x="0" y="70"/>
                  </a:lnTo>
                  <a:lnTo>
                    <a:pt x="76" y="62"/>
                  </a:lnTo>
                  <a:lnTo>
                    <a:pt x="70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346450" y="1171575"/>
              <a:ext cx="101600" cy="12382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64" y="4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4"/>
                </a:cxn>
                <a:cxn ang="0">
                  <a:pos x="4" y="40"/>
                </a:cxn>
                <a:cxn ang="0">
                  <a:pos x="4" y="40"/>
                </a:cxn>
                <a:cxn ang="0">
                  <a:pos x="2" y="54"/>
                </a:cxn>
                <a:cxn ang="0">
                  <a:pos x="0" y="70"/>
                </a:cxn>
                <a:cxn ang="0">
                  <a:pos x="0" y="78"/>
                </a:cxn>
              </a:cxnLst>
              <a:rect l="0" t="0" r="r" b="b"/>
              <a:pathLst>
                <a:path w="64" h="78">
                  <a:moveTo>
                    <a:pt x="0" y="78"/>
                  </a:moveTo>
                  <a:lnTo>
                    <a:pt x="64" y="4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2" y="54"/>
                  </a:lnTo>
                  <a:lnTo>
                    <a:pt x="0" y="70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257550" y="1019175"/>
              <a:ext cx="120650" cy="1111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2"/>
                </a:cxn>
                <a:cxn ang="0">
                  <a:pos x="18" y="24"/>
                </a:cxn>
                <a:cxn ang="0">
                  <a:pos x="26" y="36"/>
                </a:cxn>
                <a:cxn ang="0">
                  <a:pos x="36" y="48"/>
                </a:cxn>
                <a:cxn ang="0">
                  <a:pos x="42" y="62"/>
                </a:cxn>
                <a:cxn ang="0">
                  <a:pos x="46" y="70"/>
                </a:cxn>
                <a:cxn ang="0">
                  <a:pos x="76" y="0"/>
                </a:cxn>
                <a:cxn ang="0">
                  <a:pos x="0" y="6"/>
                </a:cxn>
                <a:cxn ang="0">
                  <a:pos x="6" y="12"/>
                </a:cxn>
              </a:cxnLst>
              <a:rect l="0" t="0" r="r" b="b"/>
              <a:pathLst>
                <a:path w="76" h="70">
                  <a:moveTo>
                    <a:pt x="6" y="12"/>
                  </a:moveTo>
                  <a:lnTo>
                    <a:pt x="6" y="12"/>
                  </a:lnTo>
                  <a:lnTo>
                    <a:pt x="18" y="24"/>
                  </a:lnTo>
                  <a:lnTo>
                    <a:pt x="26" y="36"/>
                  </a:lnTo>
                  <a:lnTo>
                    <a:pt x="36" y="48"/>
                  </a:lnTo>
                  <a:lnTo>
                    <a:pt x="42" y="62"/>
                  </a:lnTo>
                  <a:lnTo>
                    <a:pt x="46" y="70"/>
                  </a:lnTo>
                  <a:lnTo>
                    <a:pt x="7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2857500" y="1009650"/>
              <a:ext cx="450850" cy="450850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70" y="2"/>
                </a:cxn>
                <a:cxn ang="0">
                  <a:pos x="196" y="10"/>
                </a:cxn>
                <a:cxn ang="0">
                  <a:pos x="220" y="24"/>
                </a:cxn>
                <a:cxn ang="0">
                  <a:pos x="242" y="42"/>
                </a:cxn>
                <a:cxn ang="0">
                  <a:pos x="258" y="62"/>
                </a:cxn>
                <a:cxn ang="0">
                  <a:pos x="272" y="86"/>
                </a:cxn>
                <a:cxn ang="0">
                  <a:pos x="280" y="112"/>
                </a:cxn>
                <a:cxn ang="0">
                  <a:pos x="284" y="142"/>
                </a:cxn>
                <a:cxn ang="0">
                  <a:pos x="282" y="156"/>
                </a:cxn>
                <a:cxn ang="0">
                  <a:pos x="276" y="184"/>
                </a:cxn>
                <a:cxn ang="0">
                  <a:pos x="266" y="210"/>
                </a:cxn>
                <a:cxn ang="0">
                  <a:pos x="250" y="232"/>
                </a:cxn>
                <a:cxn ang="0">
                  <a:pos x="232" y="252"/>
                </a:cxn>
                <a:cxn ang="0">
                  <a:pos x="208" y="266"/>
                </a:cxn>
                <a:cxn ang="0">
                  <a:pos x="184" y="278"/>
                </a:cxn>
                <a:cxn ang="0">
                  <a:pos x="156" y="282"/>
                </a:cxn>
                <a:cxn ang="0">
                  <a:pos x="142" y="284"/>
                </a:cxn>
                <a:cxn ang="0">
                  <a:pos x="112" y="280"/>
                </a:cxn>
                <a:cxn ang="0">
                  <a:pos x="86" y="272"/>
                </a:cxn>
                <a:cxn ang="0">
                  <a:pos x="62" y="260"/>
                </a:cxn>
                <a:cxn ang="0">
                  <a:pos x="40" y="242"/>
                </a:cxn>
                <a:cxn ang="0">
                  <a:pos x="24" y="220"/>
                </a:cxn>
                <a:cxn ang="0">
                  <a:pos x="10" y="196"/>
                </a:cxn>
                <a:cxn ang="0">
                  <a:pos x="2" y="170"/>
                </a:cxn>
                <a:cxn ang="0">
                  <a:pos x="0" y="142"/>
                </a:cxn>
                <a:cxn ang="0">
                  <a:pos x="0" y="128"/>
                </a:cxn>
                <a:cxn ang="0">
                  <a:pos x="6" y="100"/>
                </a:cxn>
                <a:cxn ang="0">
                  <a:pos x="16" y="74"/>
                </a:cxn>
                <a:cxn ang="0">
                  <a:pos x="32" y="52"/>
                </a:cxn>
                <a:cxn ang="0">
                  <a:pos x="50" y="32"/>
                </a:cxn>
                <a:cxn ang="0">
                  <a:pos x="74" y="16"/>
                </a:cxn>
                <a:cxn ang="0">
                  <a:pos x="98" y="6"/>
                </a:cxn>
                <a:cxn ang="0">
                  <a:pos x="126" y="0"/>
                </a:cxn>
                <a:cxn ang="0">
                  <a:pos x="142" y="0"/>
                </a:cxn>
              </a:cxnLst>
              <a:rect l="0" t="0" r="r" b="b"/>
              <a:pathLst>
                <a:path w="284" h="284">
                  <a:moveTo>
                    <a:pt x="142" y="0"/>
                  </a:moveTo>
                  <a:lnTo>
                    <a:pt x="142" y="0"/>
                  </a:lnTo>
                  <a:lnTo>
                    <a:pt x="156" y="0"/>
                  </a:lnTo>
                  <a:lnTo>
                    <a:pt x="170" y="2"/>
                  </a:lnTo>
                  <a:lnTo>
                    <a:pt x="184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2" y="32"/>
                  </a:lnTo>
                  <a:lnTo>
                    <a:pt x="242" y="42"/>
                  </a:lnTo>
                  <a:lnTo>
                    <a:pt x="250" y="52"/>
                  </a:lnTo>
                  <a:lnTo>
                    <a:pt x="258" y="62"/>
                  </a:lnTo>
                  <a:lnTo>
                    <a:pt x="266" y="74"/>
                  </a:lnTo>
                  <a:lnTo>
                    <a:pt x="272" y="86"/>
                  </a:lnTo>
                  <a:lnTo>
                    <a:pt x="276" y="100"/>
                  </a:lnTo>
                  <a:lnTo>
                    <a:pt x="280" y="112"/>
                  </a:lnTo>
                  <a:lnTo>
                    <a:pt x="282" y="128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2" y="156"/>
                  </a:lnTo>
                  <a:lnTo>
                    <a:pt x="280" y="170"/>
                  </a:lnTo>
                  <a:lnTo>
                    <a:pt x="276" y="184"/>
                  </a:lnTo>
                  <a:lnTo>
                    <a:pt x="272" y="196"/>
                  </a:lnTo>
                  <a:lnTo>
                    <a:pt x="266" y="210"/>
                  </a:lnTo>
                  <a:lnTo>
                    <a:pt x="258" y="220"/>
                  </a:lnTo>
                  <a:lnTo>
                    <a:pt x="250" y="232"/>
                  </a:lnTo>
                  <a:lnTo>
                    <a:pt x="242" y="242"/>
                  </a:lnTo>
                  <a:lnTo>
                    <a:pt x="232" y="252"/>
                  </a:lnTo>
                  <a:lnTo>
                    <a:pt x="220" y="260"/>
                  </a:lnTo>
                  <a:lnTo>
                    <a:pt x="208" y="266"/>
                  </a:lnTo>
                  <a:lnTo>
                    <a:pt x="196" y="272"/>
                  </a:lnTo>
                  <a:lnTo>
                    <a:pt x="184" y="278"/>
                  </a:lnTo>
                  <a:lnTo>
                    <a:pt x="170" y="280"/>
                  </a:lnTo>
                  <a:lnTo>
                    <a:pt x="156" y="282"/>
                  </a:lnTo>
                  <a:lnTo>
                    <a:pt x="142" y="284"/>
                  </a:lnTo>
                  <a:lnTo>
                    <a:pt x="142" y="284"/>
                  </a:lnTo>
                  <a:lnTo>
                    <a:pt x="126" y="282"/>
                  </a:lnTo>
                  <a:lnTo>
                    <a:pt x="112" y="280"/>
                  </a:lnTo>
                  <a:lnTo>
                    <a:pt x="98" y="278"/>
                  </a:lnTo>
                  <a:lnTo>
                    <a:pt x="86" y="272"/>
                  </a:lnTo>
                  <a:lnTo>
                    <a:pt x="74" y="266"/>
                  </a:lnTo>
                  <a:lnTo>
                    <a:pt x="62" y="260"/>
                  </a:lnTo>
                  <a:lnTo>
                    <a:pt x="50" y="252"/>
                  </a:lnTo>
                  <a:lnTo>
                    <a:pt x="40" y="242"/>
                  </a:lnTo>
                  <a:lnTo>
                    <a:pt x="32" y="232"/>
                  </a:lnTo>
                  <a:lnTo>
                    <a:pt x="24" y="220"/>
                  </a:lnTo>
                  <a:lnTo>
                    <a:pt x="16" y="210"/>
                  </a:lnTo>
                  <a:lnTo>
                    <a:pt x="10" y="196"/>
                  </a:lnTo>
                  <a:lnTo>
                    <a:pt x="6" y="184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28"/>
                  </a:lnTo>
                  <a:lnTo>
                    <a:pt x="2" y="112"/>
                  </a:lnTo>
                  <a:lnTo>
                    <a:pt x="6" y="100"/>
                  </a:lnTo>
                  <a:lnTo>
                    <a:pt x="10" y="86"/>
                  </a:lnTo>
                  <a:lnTo>
                    <a:pt x="16" y="74"/>
                  </a:lnTo>
                  <a:lnTo>
                    <a:pt x="24" y="62"/>
                  </a:lnTo>
                  <a:lnTo>
                    <a:pt x="32" y="52"/>
                  </a:lnTo>
                  <a:lnTo>
                    <a:pt x="40" y="42"/>
                  </a:lnTo>
                  <a:lnTo>
                    <a:pt x="50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016250" y="860425"/>
              <a:ext cx="130175" cy="63500"/>
            </a:xfrm>
            <a:custGeom>
              <a:avLst/>
              <a:gdLst/>
              <a:ahLst/>
              <a:cxnLst>
                <a:cxn ang="0">
                  <a:pos x="82" y="4"/>
                </a:cxn>
                <a:cxn ang="0">
                  <a:pos x="82" y="4"/>
                </a:cxn>
                <a:cxn ang="0">
                  <a:pos x="6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20" y="0"/>
                </a:cxn>
                <a:cxn ang="0">
                  <a:pos x="0" y="4"/>
                </a:cxn>
                <a:cxn ang="0">
                  <a:pos x="42" y="40"/>
                </a:cxn>
                <a:cxn ang="0">
                  <a:pos x="82" y="4"/>
                </a:cxn>
              </a:cxnLst>
              <a:rect l="0" t="0" r="r" b="b"/>
              <a:pathLst>
                <a:path w="82" h="40">
                  <a:moveTo>
                    <a:pt x="82" y="4"/>
                  </a:moveTo>
                  <a:lnTo>
                    <a:pt x="82" y="4"/>
                  </a:lnTo>
                  <a:lnTo>
                    <a:pt x="6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0"/>
                  </a:lnTo>
                  <a:lnTo>
                    <a:pt x="0" y="4"/>
                  </a:lnTo>
                  <a:lnTo>
                    <a:pt x="42" y="40"/>
                  </a:lnTo>
                  <a:lnTo>
                    <a:pt x="8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2813050" y="898525"/>
              <a:ext cx="104775" cy="825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8" y="10"/>
                </a:cxn>
                <a:cxn ang="0">
                  <a:pos x="30" y="20"/>
                </a:cxn>
                <a:cxn ang="0">
                  <a:pos x="14" y="34"/>
                </a:cxn>
                <a:cxn ang="0">
                  <a:pos x="0" y="48"/>
                </a:cxn>
                <a:cxn ang="0">
                  <a:pos x="54" y="52"/>
                </a:cxn>
                <a:cxn ang="0">
                  <a:pos x="66" y="0"/>
                </a:cxn>
              </a:cxnLst>
              <a:rect l="0" t="0" r="r" b="b"/>
              <a:pathLst>
                <a:path w="66" h="52">
                  <a:moveTo>
                    <a:pt x="66" y="0"/>
                  </a:moveTo>
                  <a:lnTo>
                    <a:pt x="66" y="0"/>
                  </a:lnTo>
                  <a:lnTo>
                    <a:pt x="48" y="10"/>
                  </a:lnTo>
                  <a:lnTo>
                    <a:pt x="30" y="20"/>
                  </a:lnTo>
                  <a:lnTo>
                    <a:pt x="14" y="34"/>
                  </a:lnTo>
                  <a:lnTo>
                    <a:pt x="0" y="48"/>
                  </a:lnTo>
                  <a:lnTo>
                    <a:pt x="54" y="5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auto">
            <a:xfrm>
              <a:off x="3244850" y="898525"/>
              <a:ext cx="104775" cy="82550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66" y="48"/>
                </a:cxn>
                <a:cxn ang="0">
                  <a:pos x="52" y="34"/>
                </a:cxn>
                <a:cxn ang="0">
                  <a:pos x="36" y="20"/>
                </a:cxn>
                <a:cxn ang="0">
                  <a:pos x="18" y="10"/>
                </a:cxn>
                <a:cxn ang="0">
                  <a:pos x="0" y="0"/>
                </a:cxn>
                <a:cxn ang="0">
                  <a:pos x="12" y="52"/>
                </a:cxn>
                <a:cxn ang="0">
                  <a:pos x="66" y="48"/>
                </a:cxn>
              </a:cxnLst>
              <a:rect l="0" t="0" r="r" b="b"/>
              <a:pathLst>
                <a:path w="66" h="52">
                  <a:moveTo>
                    <a:pt x="66" y="48"/>
                  </a:moveTo>
                  <a:lnTo>
                    <a:pt x="66" y="48"/>
                  </a:lnTo>
                  <a:lnTo>
                    <a:pt x="52" y="34"/>
                  </a:lnTo>
                  <a:lnTo>
                    <a:pt x="36" y="20"/>
                  </a:lnTo>
                  <a:lnTo>
                    <a:pt x="18" y="10"/>
                  </a:lnTo>
                  <a:lnTo>
                    <a:pt x="0" y="0"/>
                  </a:lnTo>
                  <a:lnTo>
                    <a:pt x="12" y="52"/>
                  </a:lnTo>
                  <a:lnTo>
                    <a:pt x="66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76"/>
            <p:cNvSpPr>
              <a:spLocks/>
            </p:cNvSpPr>
            <p:nvPr/>
          </p:nvSpPr>
          <p:spPr bwMode="auto">
            <a:xfrm>
              <a:off x="3378200" y="1285875"/>
              <a:ext cx="73025" cy="123825"/>
            </a:xfrm>
            <a:custGeom>
              <a:avLst/>
              <a:gdLst/>
              <a:ahLst/>
              <a:cxnLst>
                <a:cxn ang="0">
                  <a:pos x="22" y="78"/>
                </a:cxn>
                <a:cxn ang="0">
                  <a:pos x="22" y="78"/>
                </a:cxn>
                <a:cxn ang="0">
                  <a:pos x="30" y="60"/>
                </a:cxn>
                <a:cxn ang="0">
                  <a:pos x="38" y="40"/>
                </a:cxn>
                <a:cxn ang="0">
                  <a:pos x="42" y="20"/>
                </a:cxn>
                <a:cxn ang="0">
                  <a:pos x="46" y="0"/>
                </a:cxn>
                <a:cxn ang="0">
                  <a:pos x="0" y="28"/>
                </a:cxn>
                <a:cxn ang="0">
                  <a:pos x="22" y="78"/>
                </a:cxn>
              </a:cxnLst>
              <a:rect l="0" t="0" r="r" b="b"/>
              <a:pathLst>
                <a:path w="46" h="78">
                  <a:moveTo>
                    <a:pt x="22" y="78"/>
                  </a:moveTo>
                  <a:lnTo>
                    <a:pt x="22" y="78"/>
                  </a:lnTo>
                  <a:lnTo>
                    <a:pt x="30" y="60"/>
                  </a:lnTo>
                  <a:lnTo>
                    <a:pt x="38" y="40"/>
                  </a:lnTo>
                  <a:lnTo>
                    <a:pt x="42" y="20"/>
                  </a:lnTo>
                  <a:lnTo>
                    <a:pt x="46" y="0"/>
                  </a:lnTo>
                  <a:lnTo>
                    <a:pt x="0" y="28"/>
                  </a:lnTo>
                  <a:lnTo>
                    <a:pt x="22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auto">
            <a:xfrm>
              <a:off x="2711450" y="1057275"/>
              <a:ext cx="73025" cy="1238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6" y="20"/>
                </a:cxn>
                <a:cxn ang="0">
                  <a:pos x="10" y="38"/>
                </a:cxn>
                <a:cxn ang="0">
                  <a:pos x="4" y="58"/>
                </a:cxn>
                <a:cxn ang="0">
                  <a:pos x="0" y="78"/>
                </a:cxn>
                <a:cxn ang="0">
                  <a:pos x="46" y="50"/>
                </a:cxn>
                <a:cxn ang="0">
                  <a:pos x="24" y="0"/>
                </a:cxn>
              </a:cxnLst>
              <a:rect l="0" t="0" r="r" b="b"/>
              <a:pathLst>
                <a:path w="46" h="78">
                  <a:moveTo>
                    <a:pt x="24" y="0"/>
                  </a:moveTo>
                  <a:lnTo>
                    <a:pt x="24" y="0"/>
                  </a:lnTo>
                  <a:lnTo>
                    <a:pt x="16" y="20"/>
                  </a:lnTo>
                  <a:lnTo>
                    <a:pt x="10" y="38"/>
                  </a:lnTo>
                  <a:lnTo>
                    <a:pt x="4" y="58"/>
                  </a:lnTo>
                  <a:lnTo>
                    <a:pt x="0" y="78"/>
                  </a:lnTo>
                  <a:lnTo>
                    <a:pt x="46" y="5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auto">
            <a:xfrm>
              <a:off x="3378200" y="1057275"/>
              <a:ext cx="73025" cy="1238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50"/>
                </a:cxn>
                <a:cxn ang="0">
                  <a:pos x="46" y="78"/>
                </a:cxn>
                <a:cxn ang="0">
                  <a:pos x="46" y="78"/>
                </a:cxn>
                <a:cxn ang="0">
                  <a:pos x="42" y="58"/>
                </a:cxn>
                <a:cxn ang="0">
                  <a:pos x="38" y="38"/>
                </a:cxn>
                <a:cxn ang="0">
                  <a:pos x="30" y="2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78">
                  <a:moveTo>
                    <a:pt x="22" y="0"/>
                  </a:moveTo>
                  <a:lnTo>
                    <a:pt x="0" y="50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2" y="58"/>
                  </a:lnTo>
                  <a:lnTo>
                    <a:pt x="38" y="38"/>
                  </a:lnTo>
                  <a:lnTo>
                    <a:pt x="30" y="2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auto">
            <a:xfrm>
              <a:off x="2813050" y="1485900"/>
              <a:ext cx="104775" cy="857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4" y="20"/>
                </a:cxn>
                <a:cxn ang="0">
                  <a:pos x="30" y="32"/>
                </a:cxn>
                <a:cxn ang="0">
                  <a:pos x="48" y="44"/>
                </a:cxn>
                <a:cxn ang="0">
                  <a:pos x="66" y="54"/>
                </a:cxn>
                <a:cxn ang="0">
                  <a:pos x="54" y="0"/>
                </a:cxn>
                <a:cxn ang="0">
                  <a:pos x="0" y="6"/>
                </a:cxn>
              </a:cxnLst>
              <a:rect l="0" t="0" r="r" b="b"/>
              <a:pathLst>
                <a:path w="66" h="54">
                  <a:moveTo>
                    <a:pt x="0" y="6"/>
                  </a:moveTo>
                  <a:lnTo>
                    <a:pt x="0" y="6"/>
                  </a:lnTo>
                  <a:lnTo>
                    <a:pt x="14" y="20"/>
                  </a:lnTo>
                  <a:lnTo>
                    <a:pt x="30" y="32"/>
                  </a:lnTo>
                  <a:lnTo>
                    <a:pt x="48" y="44"/>
                  </a:lnTo>
                  <a:lnTo>
                    <a:pt x="66" y="54"/>
                  </a:lnTo>
                  <a:lnTo>
                    <a:pt x="54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auto">
            <a:xfrm>
              <a:off x="3016250" y="1546225"/>
              <a:ext cx="130175" cy="635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0" y="38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62" y="38"/>
                </a:cxn>
                <a:cxn ang="0">
                  <a:pos x="82" y="36"/>
                </a:cxn>
                <a:cxn ang="0">
                  <a:pos x="42" y="0"/>
                </a:cxn>
                <a:cxn ang="0">
                  <a:pos x="0" y="36"/>
                </a:cxn>
              </a:cxnLst>
              <a:rect l="0" t="0" r="r" b="b"/>
              <a:pathLst>
                <a:path w="82" h="40">
                  <a:moveTo>
                    <a:pt x="0" y="36"/>
                  </a:moveTo>
                  <a:lnTo>
                    <a:pt x="0" y="36"/>
                  </a:lnTo>
                  <a:lnTo>
                    <a:pt x="20" y="38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62" y="38"/>
                  </a:lnTo>
                  <a:lnTo>
                    <a:pt x="82" y="36"/>
                  </a:lnTo>
                  <a:lnTo>
                    <a:pt x="42" y="0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auto">
            <a:xfrm>
              <a:off x="3244850" y="1485900"/>
              <a:ext cx="104775" cy="8572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0" y="54"/>
                </a:cxn>
                <a:cxn ang="0">
                  <a:pos x="18" y="44"/>
                </a:cxn>
                <a:cxn ang="0">
                  <a:pos x="36" y="32"/>
                </a:cxn>
                <a:cxn ang="0">
                  <a:pos x="52" y="20"/>
                </a:cxn>
                <a:cxn ang="0">
                  <a:pos x="66" y="6"/>
                </a:cxn>
                <a:cxn ang="0">
                  <a:pos x="12" y="0"/>
                </a:cxn>
                <a:cxn ang="0">
                  <a:pos x="0" y="54"/>
                </a:cxn>
              </a:cxnLst>
              <a:rect l="0" t="0" r="r" b="b"/>
              <a:pathLst>
                <a:path w="66" h="54">
                  <a:moveTo>
                    <a:pt x="0" y="54"/>
                  </a:moveTo>
                  <a:lnTo>
                    <a:pt x="0" y="54"/>
                  </a:lnTo>
                  <a:lnTo>
                    <a:pt x="18" y="44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66" y="6"/>
                  </a:lnTo>
                  <a:lnTo>
                    <a:pt x="12" y="0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2"/>
            <p:cNvSpPr>
              <a:spLocks/>
            </p:cNvSpPr>
            <p:nvPr/>
          </p:nvSpPr>
          <p:spPr bwMode="auto">
            <a:xfrm>
              <a:off x="2711450" y="1285875"/>
              <a:ext cx="73025" cy="123825"/>
            </a:xfrm>
            <a:custGeom>
              <a:avLst/>
              <a:gdLst/>
              <a:ahLst/>
              <a:cxnLst>
                <a:cxn ang="0">
                  <a:pos x="24" y="78"/>
                </a:cxn>
                <a:cxn ang="0">
                  <a:pos x="46" y="2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20"/>
                </a:cxn>
                <a:cxn ang="0">
                  <a:pos x="10" y="40"/>
                </a:cxn>
                <a:cxn ang="0">
                  <a:pos x="16" y="60"/>
                </a:cxn>
                <a:cxn ang="0">
                  <a:pos x="24" y="78"/>
                </a:cxn>
                <a:cxn ang="0">
                  <a:pos x="24" y="78"/>
                </a:cxn>
              </a:cxnLst>
              <a:rect l="0" t="0" r="r" b="b"/>
              <a:pathLst>
                <a:path w="46" h="78">
                  <a:moveTo>
                    <a:pt x="24" y="78"/>
                  </a:moveTo>
                  <a:lnTo>
                    <a:pt x="46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0"/>
                  </a:lnTo>
                  <a:lnTo>
                    <a:pt x="10" y="40"/>
                  </a:lnTo>
                  <a:lnTo>
                    <a:pt x="16" y="60"/>
                  </a:lnTo>
                  <a:lnTo>
                    <a:pt x="24" y="78"/>
                  </a:lnTo>
                  <a:lnTo>
                    <a:pt x="24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29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9" name="矩形 8"/>
          <p:cNvSpPr/>
          <p:nvPr/>
        </p:nvSpPr>
        <p:spPr>
          <a:xfrm>
            <a:off x="2857675" y="841948"/>
            <a:ext cx="1428459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5051" y="841948"/>
            <a:ext cx="3776884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 </a:t>
            </a:r>
            <a:r>
              <a:rPr lang="en-US" altLang="zh-CN" sz="1333" dirty="0">
                <a:solidFill>
                  <a:prstClr val="white"/>
                </a:solidFill>
              </a:rPr>
              <a:t>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</a:p>
        </p:txBody>
      </p:sp>
      <p:sp>
        <p:nvSpPr>
          <p:cNvPr id="7" name="矩形 6"/>
          <p:cNvSpPr/>
          <p:nvPr/>
        </p:nvSpPr>
        <p:spPr>
          <a:xfrm>
            <a:off x="440603" y="182445"/>
            <a:ext cx="790601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 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51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4918" y="3824304"/>
            <a:ext cx="334739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获取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13" y="2612233"/>
            <a:ext cx="2489200" cy="4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七边形 3"/>
          <p:cNvSpPr/>
          <p:nvPr/>
        </p:nvSpPr>
        <p:spPr>
          <a:xfrm>
            <a:off x="6904492" y="-2597241"/>
            <a:ext cx="5817164" cy="5224899"/>
          </a:xfrm>
          <a:prstGeom prst="heptagon">
            <a:avLst/>
          </a:prstGeom>
          <a:solidFill>
            <a:srgbClr val="1031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79505" y="951456"/>
            <a:ext cx="238289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867" b="1" dirty="0">
                <a:solidFill>
                  <a:srgbClr val="00BFC3"/>
                </a:solidFill>
              </a:rPr>
              <a:t>第一部分 </a:t>
            </a:r>
            <a:r>
              <a:rPr lang="en-US" altLang="zh-CN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PART</a:t>
            </a:r>
            <a:r>
              <a:rPr lang="zh-CN" altLang="en-US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ONE</a:t>
            </a:r>
            <a:endParaRPr lang="zh-CN" altLang="en-US" sz="3200" b="1" dirty="0">
              <a:solidFill>
                <a:srgbClr val="00BFC3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9505" y="1341752"/>
            <a:ext cx="249770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</a:rPr>
              <a:t>点击此处添加文本内容，如关键词、部分简单介绍等。</a:t>
            </a:r>
          </a:p>
        </p:txBody>
      </p:sp>
      <p:grpSp>
        <p:nvGrpSpPr>
          <p:cNvPr id="7" name="组 8"/>
          <p:cNvGrpSpPr/>
          <p:nvPr/>
        </p:nvGrpSpPr>
        <p:grpSpPr>
          <a:xfrm>
            <a:off x="1160182" y="951456"/>
            <a:ext cx="390296" cy="390296"/>
            <a:chOff x="2199942" y="2750198"/>
            <a:chExt cx="1183598" cy="1183598"/>
          </a:xfrm>
        </p:grpSpPr>
        <p:sp>
          <p:nvSpPr>
            <p:cNvPr id="8" name="椭圆 7"/>
            <p:cNvSpPr/>
            <p:nvPr/>
          </p:nvSpPr>
          <p:spPr>
            <a:xfrm>
              <a:off x="2287968" y="2838224"/>
              <a:ext cx="1007546" cy="1007546"/>
            </a:xfrm>
            <a:prstGeom prst="ellipse">
              <a:avLst/>
            </a:prstGeom>
            <a:solidFill>
              <a:srgbClr val="00BF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99942" y="2750198"/>
              <a:ext cx="1183598" cy="1183598"/>
            </a:xfrm>
            <a:prstGeom prst="ellipse">
              <a:avLst/>
            </a:prstGeom>
            <a:noFill/>
            <a:ln>
              <a:solidFill>
                <a:srgbClr val="00BFC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556445" y="2792179"/>
            <a:ext cx="242136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867" b="1" dirty="0">
                <a:solidFill>
                  <a:srgbClr val="00BFC3"/>
                </a:solidFill>
              </a:rPr>
              <a:t>第二部分 </a:t>
            </a:r>
            <a:r>
              <a:rPr lang="en-US" altLang="zh-CN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PART</a:t>
            </a:r>
            <a:r>
              <a:rPr lang="zh-CN" altLang="en-US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TWO</a:t>
            </a:r>
            <a:endParaRPr lang="zh-CN" altLang="en-US" b="1" dirty="0">
              <a:solidFill>
                <a:srgbClr val="00BFC3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79505" y="3182475"/>
            <a:ext cx="249770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</a:rPr>
              <a:t>点击此处添加文本内容，如关键词、部分简单介绍等。</a:t>
            </a:r>
          </a:p>
        </p:txBody>
      </p:sp>
      <p:grpSp>
        <p:nvGrpSpPr>
          <p:cNvPr id="12" name="组 12"/>
          <p:cNvGrpSpPr/>
          <p:nvPr/>
        </p:nvGrpSpPr>
        <p:grpSpPr>
          <a:xfrm>
            <a:off x="1160182" y="2792179"/>
            <a:ext cx="390296" cy="390296"/>
            <a:chOff x="2199942" y="2750198"/>
            <a:chExt cx="1183598" cy="1183598"/>
          </a:xfrm>
        </p:grpSpPr>
        <p:sp>
          <p:nvSpPr>
            <p:cNvPr id="13" name="椭圆 12"/>
            <p:cNvSpPr/>
            <p:nvPr/>
          </p:nvSpPr>
          <p:spPr>
            <a:xfrm>
              <a:off x="2287968" y="2838224"/>
              <a:ext cx="1007546" cy="1007546"/>
            </a:xfrm>
            <a:prstGeom prst="ellipse">
              <a:avLst/>
            </a:prstGeom>
            <a:solidFill>
              <a:srgbClr val="00BF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99942" y="2750198"/>
              <a:ext cx="1183598" cy="1183598"/>
            </a:xfrm>
            <a:prstGeom prst="ellipse">
              <a:avLst/>
            </a:prstGeom>
            <a:noFill/>
            <a:ln>
              <a:solidFill>
                <a:srgbClr val="00BFC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070349" y="4689478"/>
            <a:ext cx="266502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867" b="1" dirty="0">
                <a:solidFill>
                  <a:srgbClr val="00BFC3"/>
                </a:solidFill>
              </a:rPr>
              <a:t>第三部分 </a:t>
            </a:r>
            <a:r>
              <a:rPr lang="en-US" altLang="zh-CN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PART</a:t>
            </a:r>
            <a:r>
              <a:rPr lang="zh-CN" altLang="en-US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THREE</a:t>
            </a:r>
            <a:endParaRPr lang="zh-CN" altLang="en-US" b="1" dirty="0">
              <a:solidFill>
                <a:srgbClr val="00BFC3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93409" y="5079774"/>
            <a:ext cx="249770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</a:rPr>
              <a:t>点击此处添加文本内容，如关键词、部分简单介绍等。</a:t>
            </a:r>
          </a:p>
        </p:txBody>
      </p:sp>
      <p:grpSp>
        <p:nvGrpSpPr>
          <p:cNvPr id="17" name="组 19"/>
          <p:cNvGrpSpPr/>
          <p:nvPr/>
        </p:nvGrpSpPr>
        <p:grpSpPr>
          <a:xfrm>
            <a:off x="4674086" y="4689478"/>
            <a:ext cx="390296" cy="390296"/>
            <a:chOff x="2199942" y="2750198"/>
            <a:chExt cx="1183598" cy="1183598"/>
          </a:xfrm>
        </p:grpSpPr>
        <p:sp>
          <p:nvSpPr>
            <p:cNvPr id="18" name="椭圆 17"/>
            <p:cNvSpPr/>
            <p:nvPr/>
          </p:nvSpPr>
          <p:spPr>
            <a:xfrm>
              <a:off x="2287968" y="2838224"/>
              <a:ext cx="1007546" cy="1007546"/>
            </a:xfrm>
            <a:prstGeom prst="ellipse">
              <a:avLst/>
            </a:prstGeom>
            <a:solidFill>
              <a:srgbClr val="00BF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199942" y="2750198"/>
              <a:ext cx="1183598" cy="1183598"/>
            </a:xfrm>
            <a:prstGeom prst="ellipse">
              <a:avLst/>
            </a:prstGeom>
            <a:noFill/>
            <a:ln>
              <a:solidFill>
                <a:srgbClr val="00BFC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813953" y="4689478"/>
            <a:ext cx="253678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867" b="1" dirty="0">
                <a:solidFill>
                  <a:srgbClr val="00BFC3"/>
                </a:solidFill>
              </a:rPr>
              <a:t>第四部分 </a:t>
            </a:r>
            <a:r>
              <a:rPr lang="en-US" altLang="zh-CN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PART</a:t>
            </a:r>
            <a:r>
              <a:rPr lang="zh-CN" altLang="en-US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FC3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FOUR</a:t>
            </a:r>
            <a:endParaRPr lang="zh-CN" altLang="en-US" b="1" dirty="0">
              <a:solidFill>
                <a:srgbClr val="00BFC3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37013" y="5079774"/>
            <a:ext cx="249770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</a:rPr>
              <a:t>点击此处添加文本内容，如关键词、部分简单介绍等。</a:t>
            </a:r>
          </a:p>
        </p:txBody>
      </p:sp>
      <p:grpSp>
        <p:nvGrpSpPr>
          <p:cNvPr id="22" name="组 26"/>
          <p:cNvGrpSpPr/>
          <p:nvPr/>
        </p:nvGrpSpPr>
        <p:grpSpPr>
          <a:xfrm>
            <a:off x="8417690" y="4689478"/>
            <a:ext cx="390296" cy="390296"/>
            <a:chOff x="2199942" y="2750198"/>
            <a:chExt cx="1183598" cy="1183598"/>
          </a:xfrm>
        </p:grpSpPr>
        <p:sp>
          <p:nvSpPr>
            <p:cNvPr id="23" name="椭圆 22"/>
            <p:cNvSpPr/>
            <p:nvPr/>
          </p:nvSpPr>
          <p:spPr>
            <a:xfrm>
              <a:off x="2287968" y="2838224"/>
              <a:ext cx="1007546" cy="1007546"/>
            </a:xfrm>
            <a:prstGeom prst="ellipse">
              <a:avLst/>
            </a:prstGeom>
            <a:solidFill>
              <a:srgbClr val="00BF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199942" y="2750198"/>
              <a:ext cx="1183598" cy="1183598"/>
            </a:xfrm>
            <a:prstGeom prst="ellipse">
              <a:avLst/>
            </a:prstGeom>
            <a:noFill/>
            <a:ln>
              <a:solidFill>
                <a:srgbClr val="00BFC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>
            <a:endCxn id="4" idx="4"/>
          </p:cNvCxnSpPr>
          <p:nvPr/>
        </p:nvCxnSpPr>
        <p:spPr>
          <a:xfrm flipV="1">
            <a:off x="4267200" y="762926"/>
            <a:ext cx="2637277" cy="568186"/>
          </a:xfrm>
          <a:prstGeom prst="line">
            <a:avLst/>
          </a:prstGeom>
          <a:ln>
            <a:solidFill>
              <a:srgbClr val="00BF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267200" y="1575764"/>
            <a:ext cx="3317379" cy="1406243"/>
          </a:xfrm>
          <a:prstGeom prst="line">
            <a:avLst/>
          </a:prstGeom>
          <a:ln>
            <a:solidFill>
              <a:srgbClr val="00BF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4" idx="3"/>
          </p:cNvCxnSpPr>
          <p:nvPr/>
        </p:nvCxnSpPr>
        <p:spPr>
          <a:xfrm flipV="1">
            <a:off x="7126514" y="2627686"/>
            <a:ext cx="1392126" cy="1935753"/>
          </a:xfrm>
          <a:prstGeom prst="line">
            <a:avLst/>
          </a:prstGeom>
          <a:ln>
            <a:solidFill>
              <a:srgbClr val="00BF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9813074" y="2638298"/>
            <a:ext cx="314913" cy="1735983"/>
          </a:xfrm>
          <a:prstGeom prst="line">
            <a:avLst/>
          </a:prstGeom>
          <a:ln>
            <a:solidFill>
              <a:srgbClr val="00BF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84579" y="335903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pic>
        <p:nvPicPr>
          <p:cNvPr id="31" name="图片 3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34" y="62985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宋体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6" name="矩形 5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444275" y="390748"/>
              <a:ext cx="356188" cy="46166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319" y="252742"/>
            <a:ext cx="3190230" cy="523218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28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3319" y="621030"/>
            <a:ext cx="1873203" cy="3385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160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600968" y="1220453"/>
            <a:ext cx="6186133" cy="5139735"/>
          </a:xfrm>
          <a:custGeom>
            <a:avLst/>
            <a:gdLst>
              <a:gd name="T0" fmla="*/ 18734 w 18748"/>
              <a:gd name="T1" fmla="*/ 1766 h 15575"/>
              <a:gd name="T2" fmla="*/ 18394 w 18748"/>
              <a:gd name="T3" fmla="*/ 3890 h 15575"/>
              <a:gd name="T4" fmla="*/ 17814 w 18748"/>
              <a:gd name="T5" fmla="*/ 4370 h 15575"/>
              <a:gd name="T6" fmla="*/ 17206 w 18748"/>
              <a:gd name="T7" fmla="*/ 4718 h 15575"/>
              <a:gd name="T8" fmla="*/ 16662 w 18748"/>
              <a:gd name="T9" fmla="*/ 5390 h 15575"/>
              <a:gd name="T10" fmla="*/ 15678 w 18748"/>
              <a:gd name="T11" fmla="*/ 5854 h 15575"/>
              <a:gd name="T12" fmla="*/ 14574 w 18748"/>
              <a:gd name="T13" fmla="*/ 6290 h 15575"/>
              <a:gd name="T14" fmla="*/ 15174 w 18748"/>
              <a:gd name="T15" fmla="*/ 7078 h 15575"/>
              <a:gd name="T16" fmla="*/ 16174 w 18748"/>
              <a:gd name="T17" fmla="*/ 6998 h 15575"/>
              <a:gd name="T18" fmla="*/ 15310 w 18748"/>
              <a:gd name="T19" fmla="*/ 8014 h 15575"/>
              <a:gd name="T20" fmla="*/ 16378 w 18748"/>
              <a:gd name="T21" fmla="*/ 9162 h 15575"/>
              <a:gd name="T22" fmla="*/ 15994 w 18748"/>
              <a:gd name="T23" fmla="*/ 9990 h 15575"/>
              <a:gd name="T24" fmla="*/ 16590 w 18748"/>
              <a:gd name="T25" fmla="*/ 10198 h 15575"/>
              <a:gd name="T26" fmla="*/ 16058 w 18748"/>
              <a:gd name="T27" fmla="*/ 11594 h 15575"/>
              <a:gd name="T28" fmla="*/ 15510 w 18748"/>
              <a:gd name="T29" fmla="*/ 12558 h 15575"/>
              <a:gd name="T30" fmla="*/ 13986 w 18748"/>
              <a:gd name="T31" fmla="*/ 13730 h 15575"/>
              <a:gd name="T32" fmla="*/ 12402 w 18748"/>
              <a:gd name="T33" fmla="*/ 14362 h 15575"/>
              <a:gd name="T34" fmla="*/ 12146 w 18748"/>
              <a:gd name="T35" fmla="*/ 14438 h 15575"/>
              <a:gd name="T36" fmla="*/ 11710 w 18748"/>
              <a:gd name="T37" fmla="*/ 14102 h 15575"/>
              <a:gd name="T38" fmla="*/ 10926 w 18748"/>
              <a:gd name="T39" fmla="*/ 13642 h 15575"/>
              <a:gd name="T40" fmla="*/ 9974 w 18748"/>
              <a:gd name="T41" fmla="*/ 13722 h 15575"/>
              <a:gd name="T42" fmla="*/ 8994 w 18748"/>
              <a:gd name="T43" fmla="*/ 13786 h 15575"/>
              <a:gd name="T44" fmla="*/ 8754 w 18748"/>
              <a:gd name="T45" fmla="*/ 14146 h 15575"/>
              <a:gd name="T46" fmla="*/ 8086 w 18748"/>
              <a:gd name="T47" fmla="*/ 13910 h 15575"/>
              <a:gd name="T48" fmla="*/ 7474 w 18748"/>
              <a:gd name="T49" fmla="*/ 13122 h 15575"/>
              <a:gd name="T50" fmla="*/ 7746 w 18748"/>
              <a:gd name="T51" fmla="*/ 12306 h 15575"/>
              <a:gd name="T52" fmla="*/ 7306 w 18748"/>
              <a:gd name="T53" fmla="*/ 11426 h 15575"/>
              <a:gd name="T54" fmla="*/ 5331 w 18748"/>
              <a:gd name="T55" fmla="*/ 11630 h 15575"/>
              <a:gd name="T56" fmla="*/ 4338 w 18748"/>
              <a:gd name="T57" fmla="*/ 11274 h 15575"/>
              <a:gd name="T58" fmla="*/ 3170 w 18748"/>
              <a:gd name="T59" fmla="*/ 10838 h 15575"/>
              <a:gd name="T60" fmla="*/ 2274 w 18748"/>
              <a:gd name="T61" fmla="*/ 9894 h 15575"/>
              <a:gd name="T62" fmla="*/ 874 w 18748"/>
              <a:gd name="T63" fmla="*/ 8946 h 15575"/>
              <a:gd name="T64" fmla="*/ 910 w 18748"/>
              <a:gd name="T65" fmla="*/ 8202 h 15575"/>
              <a:gd name="T66" fmla="*/ 1182 w 18748"/>
              <a:gd name="T67" fmla="*/ 7478 h 15575"/>
              <a:gd name="T68" fmla="*/ 210 w 18748"/>
              <a:gd name="T69" fmla="*/ 6030 h 15575"/>
              <a:gd name="T70" fmla="*/ 62 w 18748"/>
              <a:gd name="T71" fmla="*/ 5134 h 15575"/>
              <a:gd name="T72" fmla="*/ 1874 w 18748"/>
              <a:gd name="T73" fmla="*/ 4474 h 15575"/>
              <a:gd name="T74" fmla="*/ 2670 w 18748"/>
              <a:gd name="T75" fmla="*/ 3186 h 15575"/>
              <a:gd name="T76" fmla="*/ 3754 w 18748"/>
              <a:gd name="T77" fmla="*/ 2438 h 15575"/>
              <a:gd name="T78" fmla="*/ 4546 w 18748"/>
              <a:gd name="T79" fmla="*/ 2218 h 15575"/>
              <a:gd name="T80" fmla="*/ 5402 w 18748"/>
              <a:gd name="T81" fmla="*/ 2078 h 15575"/>
              <a:gd name="T82" fmla="*/ 5962 w 18748"/>
              <a:gd name="T83" fmla="*/ 3614 h 15575"/>
              <a:gd name="T84" fmla="*/ 7414 w 18748"/>
              <a:gd name="T85" fmla="*/ 4598 h 15575"/>
              <a:gd name="T86" fmla="*/ 8194 w 18748"/>
              <a:gd name="T87" fmla="*/ 4966 h 15575"/>
              <a:gd name="T88" fmla="*/ 9706 w 18748"/>
              <a:gd name="T89" fmla="*/ 5350 h 15575"/>
              <a:gd name="T90" fmla="*/ 11726 w 18748"/>
              <a:gd name="T91" fmla="*/ 5086 h 15575"/>
              <a:gd name="T92" fmla="*/ 13090 w 18748"/>
              <a:gd name="T93" fmla="*/ 3662 h 15575"/>
              <a:gd name="T94" fmla="*/ 14094 w 18748"/>
              <a:gd name="T95" fmla="*/ 3002 h 15575"/>
              <a:gd name="T96" fmla="*/ 13546 w 18748"/>
              <a:gd name="T97" fmla="*/ 2622 h 15575"/>
              <a:gd name="T98" fmla="*/ 13406 w 18748"/>
              <a:gd name="T99" fmla="*/ 1838 h 15575"/>
              <a:gd name="T100" fmla="*/ 14318 w 18748"/>
              <a:gd name="T101" fmla="*/ 794 h 15575"/>
              <a:gd name="T102" fmla="*/ 15202 w 18748"/>
              <a:gd name="T103" fmla="*/ 82 h 15575"/>
              <a:gd name="T104" fmla="*/ 15582 w 18748"/>
              <a:gd name="T105" fmla="*/ 134 h 15575"/>
              <a:gd name="T106" fmla="*/ 16266 w 18748"/>
              <a:gd name="T107" fmla="*/ 918 h 15575"/>
              <a:gd name="T108" fmla="*/ 16490 w 18748"/>
              <a:gd name="T109" fmla="*/ 1342 h 15575"/>
              <a:gd name="T110" fmla="*/ 16158 w 18748"/>
              <a:gd name="T111" fmla="*/ 13186 h 15575"/>
              <a:gd name="T112" fmla="*/ 16694 w 18748"/>
              <a:gd name="T113" fmla="*/ 12078 h 15575"/>
              <a:gd name="T114" fmla="*/ 16586 w 18748"/>
              <a:gd name="T115" fmla="*/ 13222 h 15575"/>
              <a:gd name="T116" fmla="*/ 16350 w 18748"/>
              <a:gd name="T117" fmla="*/ 13458 h 15575"/>
              <a:gd name="T118" fmla="*/ 12538 w 18748"/>
              <a:gd name="T119" fmla="*/ 15282 h 15575"/>
              <a:gd name="T120" fmla="*/ 11774 w 18748"/>
              <a:gd name="T121" fmla="*/ 15414 h 15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748" h="15575">
                <a:moveTo>
                  <a:pt x="17618" y="1914"/>
                </a:moveTo>
                <a:cubicBezTo>
                  <a:pt x="17618" y="1915"/>
                  <a:pt x="17618" y="1917"/>
                  <a:pt x="17618" y="1918"/>
                </a:cubicBezTo>
                <a:cubicBezTo>
                  <a:pt x="17787" y="1967"/>
                  <a:pt x="17943" y="1787"/>
                  <a:pt x="18042" y="1690"/>
                </a:cubicBezTo>
                <a:cubicBezTo>
                  <a:pt x="18125" y="1544"/>
                  <a:pt x="18380" y="1302"/>
                  <a:pt x="18554" y="1302"/>
                </a:cubicBezTo>
                <a:cubicBezTo>
                  <a:pt x="18650" y="1335"/>
                  <a:pt x="18555" y="1576"/>
                  <a:pt x="18658" y="1658"/>
                </a:cubicBezTo>
                <a:cubicBezTo>
                  <a:pt x="18670" y="1663"/>
                  <a:pt x="18748" y="1757"/>
                  <a:pt x="18734" y="1766"/>
                </a:cubicBezTo>
                <a:cubicBezTo>
                  <a:pt x="18690" y="1883"/>
                  <a:pt x="18612" y="2646"/>
                  <a:pt x="18662" y="2678"/>
                </a:cubicBezTo>
                <a:cubicBezTo>
                  <a:pt x="18655" y="2757"/>
                  <a:pt x="18659" y="2805"/>
                  <a:pt x="18602" y="2862"/>
                </a:cubicBezTo>
                <a:cubicBezTo>
                  <a:pt x="18538" y="2958"/>
                  <a:pt x="18384" y="2886"/>
                  <a:pt x="18298" y="2886"/>
                </a:cubicBezTo>
                <a:cubicBezTo>
                  <a:pt x="18266" y="2938"/>
                  <a:pt x="18168" y="2974"/>
                  <a:pt x="18150" y="3030"/>
                </a:cubicBezTo>
                <a:cubicBezTo>
                  <a:pt x="18073" y="3262"/>
                  <a:pt x="18470" y="3640"/>
                  <a:pt x="18398" y="3890"/>
                </a:cubicBezTo>
                <a:cubicBezTo>
                  <a:pt x="18396" y="3890"/>
                  <a:pt x="18395" y="3890"/>
                  <a:pt x="18394" y="3890"/>
                </a:cubicBezTo>
                <a:cubicBezTo>
                  <a:pt x="18394" y="3918"/>
                  <a:pt x="18344" y="4123"/>
                  <a:pt x="18334" y="4162"/>
                </a:cubicBezTo>
                <a:cubicBezTo>
                  <a:pt x="18324" y="4199"/>
                  <a:pt x="18314" y="4225"/>
                  <a:pt x="18278" y="4234"/>
                </a:cubicBezTo>
                <a:cubicBezTo>
                  <a:pt x="18278" y="4249"/>
                  <a:pt x="18127" y="4200"/>
                  <a:pt x="18102" y="4198"/>
                </a:cubicBezTo>
                <a:cubicBezTo>
                  <a:pt x="18043" y="4128"/>
                  <a:pt x="18074" y="3975"/>
                  <a:pt x="18042" y="3978"/>
                </a:cubicBezTo>
                <a:cubicBezTo>
                  <a:pt x="17998" y="3983"/>
                  <a:pt x="17964" y="4050"/>
                  <a:pt x="17958" y="4050"/>
                </a:cubicBezTo>
                <a:cubicBezTo>
                  <a:pt x="17949" y="4119"/>
                  <a:pt x="17886" y="4334"/>
                  <a:pt x="17814" y="4370"/>
                </a:cubicBezTo>
                <a:cubicBezTo>
                  <a:pt x="17772" y="4422"/>
                  <a:pt x="17676" y="4430"/>
                  <a:pt x="17614" y="4430"/>
                </a:cubicBezTo>
                <a:cubicBezTo>
                  <a:pt x="17614" y="4431"/>
                  <a:pt x="17614" y="4433"/>
                  <a:pt x="17614" y="4434"/>
                </a:cubicBezTo>
                <a:cubicBezTo>
                  <a:pt x="17593" y="4445"/>
                  <a:pt x="17594" y="4443"/>
                  <a:pt x="17594" y="4474"/>
                </a:cubicBezTo>
                <a:cubicBezTo>
                  <a:pt x="17660" y="4514"/>
                  <a:pt x="17697" y="4587"/>
                  <a:pt x="17694" y="4638"/>
                </a:cubicBezTo>
                <a:cubicBezTo>
                  <a:pt x="17712" y="4729"/>
                  <a:pt x="17587" y="4808"/>
                  <a:pt x="17558" y="4790"/>
                </a:cubicBezTo>
                <a:cubicBezTo>
                  <a:pt x="17423" y="4790"/>
                  <a:pt x="17325" y="4718"/>
                  <a:pt x="17206" y="4718"/>
                </a:cubicBezTo>
                <a:cubicBezTo>
                  <a:pt x="17206" y="4719"/>
                  <a:pt x="17206" y="4721"/>
                  <a:pt x="17206" y="4722"/>
                </a:cubicBezTo>
                <a:cubicBezTo>
                  <a:pt x="17155" y="4736"/>
                  <a:pt x="17143" y="4906"/>
                  <a:pt x="17106" y="4906"/>
                </a:cubicBezTo>
                <a:cubicBezTo>
                  <a:pt x="17073" y="5035"/>
                  <a:pt x="16957" y="5115"/>
                  <a:pt x="16886" y="5222"/>
                </a:cubicBezTo>
                <a:cubicBezTo>
                  <a:pt x="16883" y="5222"/>
                  <a:pt x="16880" y="5222"/>
                  <a:pt x="16878" y="5222"/>
                </a:cubicBezTo>
                <a:cubicBezTo>
                  <a:pt x="16876" y="5225"/>
                  <a:pt x="16875" y="5227"/>
                  <a:pt x="16874" y="5230"/>
                </a:cubicBezTo>
                <a:cubicBezTo>
                  <a:pt x="16788" y="5258"/>
                  <a:pt x="16727" y="5335"/>
                  <a:pt x="16662" y="5390"/>
                </a:cubicBezTo>
                <a:cubicBezTo>
                  <a:pt x="16662" y="5457"/>
                  <a:pt x="16609" y="5541"/>
                  <a:pt x="16602" y="5618"/>
                </a:cubicBezTo>
                <a:cubicBezTo>
                  <a:pt x="16389" y="5795"/>
                  <a:pt x="16121" y="5703"/>
                  <a:pt x="15966" y="6058"/>
                </a:cubicBezTo>
                <a:cubicBezTo>
                  <a:pt x="15961" y="6135"/>
                  <a:pt x="15866" y="6285"/>
                  <a:pt x="15866" y="6286"/>
                </a:cubicBezTo>
                <a:cubicBezTo>
                  <a:pt x="15783" y="6289"/>
                  <a:pt x="15699" y="6296"/>
                  <a:pt x="15618" y="6298"/>
                </a:cubicBezTo>
                <a:cubicBezTo>
                  <a:pt x="15611" y="6222"/>
                  <a:pt x="15672" y="6086"/>
                  <a:pt x="15762" y="6086"/>
                </a:cubicBezTo>
                <a:cubicBezTo>
                  <a:pt x="15762" y="6049"/>
                  <a:pt x="15606" y="5854"/>
                  <a:pt x="15678" y="5854"/>
                </a:cubicBezTo>
                <a:cubicBezTo>
                  <a:pt x="15679" y="5845"/>
                  <a:pt x="15680" y="5835"/>
                  <a:pt x="15682" y="5826"/>
                </a:cubicBezTo>
                <a:cubicBezTo>
                  <a:pt x="15683" y="5826"/>
                  <a:pt x="15684" y="5826"/>
                  <a:pt x="15686" y="5826"/>
                </a:cubicBezTo>
                <a:cubicBezTo>
                  <a:pt x="15686" y="5698"/>
                  <a:pt x="15857" y="5655"/>
                  <a:pt x="15810" y="5478"/>
                </a:cubicBezTo>
                <a:cubicBezTo>
                  <a:pt x="15784" y="5375"/>
                  <a:pt x="15669" y="5339"/>
                  <a:pt x="15582" y="5374"/>
                </a:cubicBezTo>
                <a:cubicBezTo>
                  <a:pt x="15582" y="5378"/>
                  <a:pt x="14918" y="6182"/>
                  <a:pt x="14918" y="6182"/>
                </a:cubicBezTo>
                <a:cubicBezTo>
                  <a:pt x="14887" y="6228"/>
                  <a:pt x="14635" y="6274"/>
                  <a:pt x="14574" y="6290"/>
                </a:cubicBezTo>
                <a:cubicBezTo>
                  <a:pt x="14493" y="6359"/>
                  <a:pt x="14443" y="6533"/>
                  <a:pt x="14566" y="6594"/>
                </a:cubicBezTo>
                <a:cubicBezTo>
                  <a:pt x="14583" y="6665"/>
                  <a:pt x="14622" y="6697"/>
                  <a:pt x="14622" y="6770"/>
                </a:cubicBezTo>
                <a:cubicBezTo>
                  <a:pt x="14650" y="6785"/>
                  <a:pt x="14851" y="6680"/>
                  <a:pt x="14954" y="6722"/>
                </a:cubicBezTo>
                <a:cubicBezTo>
                  <a:pt x="14981" y="6787"/>
                  <a:pt x="15006" y="6852"/>
                  <a:pt x="15006" y="6926"/>
                </a:cubicBezTo>
                <a:cubicBezTo>
                  <a:pt x="15007" y="6926"/>
                  <a:pt x="15008" y="6926"/>
                  <a:pt x="15010" y="6926"/>
                </a:cubicBezTo>
                <a:cubicBezTo>
                  <a:pt x="15027" y="6962"/>
                  <a:pt x="15133" y="7072"/>
                  <a:pt x="15174" y="7078"/>
                </a:cubicBezTo>
                <a:cubicBezTo>
                  <a:pt x="15174" y="7079"/>
                  <a:pt x="15174" y="7081"/>
                  <a:pt x="15174" y="7082"/>
                </a:cubicBezTo>
                <a:cubicBezTo>
                  <a:pt x="15179" y="7082"/>
                  <a:pt x="15172" y="7079"/>
                  <a:pt x="15178" y="7078"/>
                </a:cubicBezTo>
                <a:cubicBezTo>
                  <a:pt x="15331" y="7078"/>
                  <a:pt x="15331" y="6718"/>
                  <a:pt x="15626" y="6718"/>
                </a:cubicBezTo>
                <a:cubicBezTo>
                  <a:pt x="15752" y="6682"/>
                  <a:pt x="15863" y="6816"/>
                  <a:pt x="16010" y="6774"/>
                </a:cubicBezTo>
                <a:cubicBezTo>
                  <a:pt x="16098" y="6749"/>
                  <a:pt x="16153" y="6778"/>
                  <a:pt x="16218" y="6810"/>
                </a:cubicBezTo>
                <a:cubicBezTo>
                  <a:pt x="16218" y="6833"/>
                  <a:pt x="16235" y="6998"/>
                  <a:pt x="16174" y="6998"/>
                </a:cubicBezTo>
                <a:cubicBezTo>
                  <a:pt x="16158" y="7021"/>
                  <a:pt x="15844" y="7157"/>
                  <a:pt x="15838" y="7154"/>
                </a:cubicBezTo>
                <a:cubicBezTo>
                  <a:pt x="15865" y="7200"/>
                  <a:pt x="15563" y="7507"/>
                  <a:pt x="15522" y="7478"/>
                </a:cubicBezTo>
                <a:cubicBezTo>
                  <a:pt x="15511" y="7512"/>
                  <a:pt x="15410" y="7659"/>
                  <a:pt x="15410" y="7662"/>
                </a:cubicBezTo>
                <a:cubicBezTo>
                  <a:pt x="15395" y="7673"/>
                  <a:pt x="15366" y="7716"/>
                  <a:pt x="15366" y="7730"/>
                </a:cubicBezTo>
                <a:cubicBezTo>
                  <a:pt x="15364" y="7730"/>
                  <a:pt x="15363" y="7730"/>
                  <a:pt x="15362" y="7730"/>
                </a:cubicBezTo>
                <a:cubicBezTo>
                  <a:pt x="15347" y="7768"/>
                  <a:pt x="15310" y="8008"/>
                  <a:pt x="15310" y="8014"/>
                </a:cubicBezTo>
                <a:cubicBezTo>
                  <a:pt x="15318" y="8021"/>
                  <a:pt x="15313" y="8023"/>
                  <a:pt x="15318" y="8030"/>
                </a:cubicBezTo>
                <a:cubicBezTo>
                  <a:pt x="15322" y="8033"/>
                  <a:pt x="15326" y="8035"/>
                  <a:pt x="15330" y="8038"/>
                </a:cubicBezTo>
                <a:cubicBezTo>
                  <a:pt x="15330" y="8059"/>
                  <a:pt x="15374" y="8071"/>
                  <a:pt x="15374" y="8082"/>
                </a:cubicBezTo>
                <a:cubicBezTo>
                  <a:pt x="15817" y="8142"/>
                  <a:pt x="15834" y="8814"/>
                  <a:pt x="15994" y="8894"/>
                </a:cubicBezTo>
                <a:cubicBezTo>
                  <a:pt x="15994" y="8903"/>
                  <a:pt x="15998" y="8904"/>
                  <a:pt x="16002" y="8914"/>
                </a:cubicBezTo>
                <a:cubicBezTo>
                  <a:pt x="16113" y="9011"/>
                  <a:pt x="16251" y="9067"/>
                  <a:pt x="16378" y="9162"/>
                </a:cubicBezTo>
                <a:cubicBezTo>
                  <a:pt x="16378" y="9165"/>
                  <a:pt x="16378" y="9167"/>
                  <a:pt x="16378" y="9170"/>
                </a:cubicBezTo>
                <a:cubicBezTo>
                  <a:pt x="16531" y="9247"/>
                  <a:pt x="16224" y="9255"/>
                  <a:pt x="16218" y="9306"/>
                </a:cubicBezTo>
                <a:cubicBezTo>
                  <a:pt x="16311" y="9360"/>
                  <a:pt x="16417" y="9412"/>
                  <a:pt x="16470" y="9566"/>
                </a:cubicBezTo>
                <a:cubicBezTo>
                  <a:pt x="16468" y="9566"/>
                  <a:pt x="16467" y="9566"/>
                  <a:pt x="16466" y="9566"/>
                </a:cubicBezTo>
                <a:cubicBezTo>
                  <a:pt x="16466" y="9740"/>
                  <a:pt x="16083" y="9894"/>
                  <a:pt x="15998" y="9990"/>
                </a:cubicBezTo>
                <a:cubicBezTo>
                  <a:pt x="15996" y="9990"/>
                  <a:pt x="15995" y="9990"/>
                  <a:pt x="15994" y="9990"/>
                </a:cubicBezTo>
                <a:cubicBezTo>
                  <a:pt x="15994" y="9994"/>
                  <a:pt x="15994" y="9998"/>
                  <a:pt x="15994" y="10002"/>
                </a:cubicBezTo>
                <a:cubicBezTo>
                  <a:pt x="16026" y="10014"/>
                  <a:pt x="16094" y="10010"/>
                  <a:pt x="16130" y="10010"/>
                </a:cubicBezTo>
                <a:cubicBezTo>
                  <a:pt x="16225" y="9831"/>
                  <a:pt x="16503" y="9967"/>
                  <a:pt x="16634" y="10018"/>
                </a:cubicBezTo>
                <a:cubicBezTo>
                  <a:pt x="16631" y="10026"/>
                  <a:pt x="16634" y="10021"/>
                  <a:pt x="16630" y="10026"/>
                </a:cubicBezTo>
                <a:cubicBezTo>
                  <a:pt x="16604" y="10122"/>
                  <a:pt x="16434" y="10171"/>
                  <a:pt x="16434" y="10250"/>
                </a:cubicBezTo>
                <a:cubicBezTo>
                  <a:pt x="16466" y="10250"/>
                  <a:pt x="16559" y="10146"/>
                  <a:pt x="16590" y="10198"/>
                </a:cubicBezTo>
                <a:cubicBezTo>
                  <a:pt x="16590" y="10230"/>
                  <a:pt x="16624" y="10311"/>
                  <a:pt x="16594" y="10342"/>
                </a:cubicBezTo>
                <a:cubicBezTo>
                  <a:pt x="16549" y="10395"/>
                  <a:pt x="16505" y="10351"/>
                  <a:pt x="16466" y="10386"/>
                </a:cubicBezTo>
                <a:cubicBezTo>
                  <a:pt x="16464" y="10386"/>
                  <a:pt x="16463" y="10386"/>
                  <a:pt x="16462" y="10386"/>
                </a:cubicBezTo>
                <a:cubicBezTo>
                  <a:pt x="16462" y="10592"/>
                  <a:pt x="16698" y="10878"/>
                  <a:pt x="16354" y="10878"/>
                </a:cubicBezTo>
                <a:cubicBezTo>
                  <a:pt x="16251" y="11056"/>
                  <a:pt x="16226" y="11080"/>
                  <a:pt x="16218" y="11318"/>
                </a:cubicBezTo>
                <a:cubicBezTo>
                  <a:pt x="16124" y="11380"/>
                  <a:pt x="16139" y="11524"/>
                  <a:pt x="16058" y="11594"/>
                </a:cubicBezTo>
                <a:cubicBezTo>
                  <a:pt x="16012" y="11593"/>
                  <a:pt x="15931" y="11589"/>
                  <a:pt x="15918" y="11618"/>
                </a:cubicBezTo>
                <a:cubicBezTo>
                  <a:pt x="15918" y="11672"/>
                  <a:pt x="16014" y="11708"/>
                  <a:pt x="16058" y="11718"/>
                </a:cubicBezTo>
                <a:cubicBezTo>
                  <a:pt x="16047" y="11805"/>
                  <a:pt x="15916" y="11767"/>
                  <a:pt x="15954" y="11886"/>
                </a:cubicBezTo>
                <a:cubicBezTo>
                  <a:pt x="15961" y="11987"/>
                  <a:pt x="15986" y="12046"/>
                  <a:pt x="15962" y="12142"/>
                </a:cubicBezTo>
                <a:cubicBezTo>
                  <a:pt x="15770" y="12156"/>
                  <a:pt x="15906" y="12316"/>
                  <a:pt x="15758" y="12390"/>
                </a:cubicBezTo>
                <a:cubicBezTo>
                  <a:pt x="15715" y="12517"/>
                  <a:pt x="15522" y="12514"/>
                  <a:pt x="15510" y="12558"/>
                </a:cubicBezTo>
                <a:cubicBezTo>
                  <a:pt x="15469" y="12602"/>
                  <a:pt x="15272" y="12990"/>
                  <a:pt x="15194" y="12990"/>
                </a:cubicBezTo>
                <a:cubicBezTo>
                  <a:pt x="15192" y="12993"/>
                  <a:pt x="15191" y="12995"/>
                  <a:pt x="15190" y="12998"/>
                </a:cubicBezTo>
                <a:cubicBezTo>
                  <a:pt x="15097" y="13029"/>
                  <a:pt x="14894" y="13064"/>
                  <a:pt x="14894" y="13174"/>
                </a:cubicBezTo>
                <a:cubicBezTo>
                  <a:pt x="14885" y="13203"/>
                  <a:pt x="14900" y="13219"/>
                  <a:pt x="14902" y="13250"/>
                </a:cubicBezTo>
                <a:cubicBezTo>
                  <a:pt x="14708" y="13360"/>
                  <a:pt x="14456" y="13618"/>
                  <a:pt x="14202" y="13538"/>
                </a:cubicBezTo>
                <a:cubicBezTo>
                  <a:pt x="14098" y="13505"/>
                  <a:pt x="14084" y="13730"/>
                  <a:pt x="13986" y="13730"/>
                </a:cubicBezTo>
                <a:cubicBezTo>
                  <a:pt x="13930" y="13781"/>
                  <a:pt x="13790" y="13635"/>
                  <a:pt x="13790" y="13590"/>
                </a:cubicBezTo>
                <a:cubicBezTo>
                  <a:pt x="13710" y="13537"/>
                  <a:pt x="13707" y="13632"/>
                  <a:pt x="13694" y="13658"/>
                </a:cubicBezTo>
                <a:cubicBezTo>
                  <a:pt x="13651" y="13828"/>
                  <a:pt x="13373" y="14006"/>
                  <a:pt x="13202" y="14006"/>
                </a:cubicBezTo>
                <a:cubicBezTo>
                  <a:pt x="13087" y="14041"/>
                  <a:pt x="12523" y="14099"/>
                  <a:pt x="12502" y="14206"/>
                </a:cubicBezTo>
                <a:cubicBezTo>
                  <a:pt x="12500" y="14206"/>
                  <a:pt x="12499" y="14206"/>
                  <a:pt x="12498" y="14206"/>
                </a:cubicBezTo>
                <a:cubicBezTo>
                  <a:pt x="12498" y="14255"/>
                  <a:pt x="12463" y="14362"/>
                  <a:pt x="12402" y="14362"/>
                </a:cubicBezTo>
                <a:cubicBezTo>
                  <a:pt x="12349" y="14425"/>
                  <a:pt x="12381" y="14400"/>
                  <a:pt x="12398" y="14466"/>
                </a:cubicBezTo>
                <a:cubicBezTo>
                  <a:pt x="12431" y="14465"/>
                  <a:pt x="12457" y="14469"/>
                  <a:pt x="12482" y="14474"/>
                </a:cubicBezTo>
                <a:cubicBezTo>
                  <a:pt x="12499" y="14504"/>
                  <a:pt x="12495" y="14587"/>
                  <a:pt x="12490" y="14622"/>
                </a:cubicBezTo>
                <a:cubicBezTo>
                  <a:pt x="12412" y="14665"/>
                  <a:pt x="12381" y="14661"/>
                  <a:pt x="12290" y="14658"/>
                </a:cubicBezTo>
                <a:cubicBezTo>
                  <a:pt x="12290" y="14657"/>
                  <a:pt x="12290" y="14655"/>
                  <a:pt x="12290" y="14654"/>
                </a:cubicBezTo>
                <a:cubicBezTo>
                  <a:pt x="12251" y="14646"/>
                  <a:pt x="12180" y="14480"/>
                  <a:pt x="12146" y="14438"/>
                </a:cubicBezTo>
                <a:cubicBezTo>
                  <a:pt x="12015" y="14373"/>
                  <a:pt x="12146" y="14240"/>
                  <a:pt x="12154" y="14166"/>
                </a:cubicBezTo>
                <a:cubicBezTo>
                  <a:pt x="12147" y="14163"/>
                  <a:pt x="12141" y="14162"/>
                  <a:pt x="12130" y="14162"/>
                </a:cubicBezTo>
                <a:cubicBezTo>
                  <a:pt x="12130" y="14163"/>
                  <a:pt x="12130" y="14165"/>
                  <a:pt x="12130" y="14166"/>
                </a:cubicBezTo>
                <a:cubicBezTo>
                  <a:pt x="12048" y="14188"/>
                  <a:pt x="11987" y="14231"/>
                  <a:pt x="11906" y="14238"/>
                </a:cubicBezTo>
                <a:cubicBezTo>
                  <a:pt x="11906" y="14237"/>
                  <a:pt x="11906" y="14235"/>
                  <a:pt x="11906" y="14234"/>
                </a:cubicBezTo>
                <a:cubicBezTo>
                  <a:pt x="11892" y="14230"/>
                  <a:pt x="11716" y="13968"/>
                  <a:pt x="11710" y="14102"/>
                </a:cubicBezTo>
                <a:cubicBezTo>
                  <a:pt x="11752" y="14123"/>
                  <a:pt x="11764" y="14162"/>
                  <a:pt x="11710" y="14170"/>
                </a:cubicBezTo>
                <a:cubicBezTo>
                  <a:pt x="11710" y="14195"/>
                  <a:pt x="11404" y="14160"/>
                  <a:pt x="11378" y="14158"/>
                </a:cubicBezTo>
                <a:cubicBezTo>
                  <a:pt x="11275" y="14158"/>
                  <a:pt x="10897" y="14054"/>
                  <a:pt x="10930" y="13890"/>
                </a:cubicBezTo>
                <a:cubicBezTo>
                  <a:pt x="10928" y="13890"/>
                  <a:pt x="10927" y="13890"/>
                  <a:pt x="10926" y="13890"/>
                </a:cubicBezTo>
                <a:cubicBezTo>
                  <a:pt x="10910" y="13840"/>
                  <a:pt x="10957" y="13724"/>
                  <a:pt x="10958" y="13670"/>
                </a:cubicBezTo>
                <a:cubicBezTo>
                  <a:pt x="10947" y="13661"/>
                  <a:pt x="10936" y="13651"/>
                  <a:pt x="10926" y="13642"/>
                </a:cubicBezTo>
                <a:cubicBezTo>
                  <a:pt x="10891" y="13639"/>
                  <a:pt x="10526" y="13571"/>
                  <a:pt x="10526" y="13570"/>
                </a:cubicBezTo>
                <a:cubicBezTo>
                  <a:pt x="10466" y="13555"/>
                  <a:pt x="10480" y="13485"/>
                  <a:pt x="10446" y="13474"/>
                </a:cubicBezTo>
                <a:cubicBezTo>
                  <a:pt x="10427" y="13458"/>
                  <a:pt x="10352" y="13479"/>
                  <a:pt x="10342" y="13486"/>
                </a:cubicBezTo>
                <a:cubicBezTo>
                  <a:pt x="10312" y="13531"/>
                  <a:pt x="10191" y="13682"/>
                  <a:pt x="10126" y="13682"/>
                </a:cubicBezTo>
                <a:cubicBezTo>
                  <a:pt x="10126" y="13683"/>
                  <a:pt x="10126" y="13685"/>
                  <a:pt x="10126" y="13686"/>
                </a:cubicBezTo>
                <a:cubicBezTo>
                  <a:pt x="10067" y="13690"/>
                  <a:pt x="10021" y="13681"/>
                  <a:pt x="9974" y="13722"/>
                </a:cubicBezTo>
                <a:cubicBezTo>
                  <a:pt x="9974" y="13828"/>
                  <a:pt x="9832" y="13786"/>
                  <a:pt x="9786" y="13786"/>
                </a:cubicBezTo>
                <a:cubicBezTo>
                  <a:pt x="9768" y="13765"/>
                  <a:pt x="9727" y="13741"/>
                  <a:pt x="9718" y="13722"/>
                </a:cubicBezTo>
                <a:cubicBezTo>
                  <a:pt x="9700" y="13722"/>
                  <a:pt x="9562" y="13762"/>
                  <a:pt x="9562" y="13766"/>
                </a:cubicBezTo>
                <a:cubicBezTo>
                  <a:pt x="9461" y="13796"/>
                  <a:pt x="9391" y="13702"/>
                  <a:pt x="9302" y="13702"/>
                </a:cubicBezTo>
                <a:cubicBezTo>
                  <a:pt x="9286" y="13722"/>
                  <a:pt x="9218" y="13797"/>
                  <a:pt x="9202" y="13798"/>
                </a:cubicBezTo>
                <a:cubicBezTo>
                  <a:pt x="9171" y="13824"/>
                  <a:pt x="9022" y="13762"/>
                  <a:pt x="8994" y="13786"/>
                </a:cubicBezTo>
                <a:cubicBezTo>
                  <a:pt x="8952" y="13795"/>
                  <a:pt x="8960" y="13840"/>
                  <a:pt x="8962" y="13890"/>
                </a:cubicBezTo>
                <a:cubicBezTo>
                  <a:pt x="9006" y="13929"/>
                  <a:pt x="9016" y="14071"/>
                  <a:pt x="9014" y="14122"/>
                </a:cubicBezTo>
                <a:cubicBezTo>
                  <a:pt x="9055" y="14122"/>
                  <a:pt x="9052" y="14326"/>
                  <a:pt x="9042" y="14354"/>
                </a:cubicBezTo>
                <a:cubicBezTo>
                  <a:pt x="9028" y="14420"/>
                  <a:pt x="8974" y="14399"/>
                  <a:pt x="8922" y="14390"/>
                </a:cubicBezTo>
                <a:cubicBezTo>
                  <a:pt x="8922" y="14389"/>
                  <a:pt x="8922" y="14387"/>
                  <a:pt x="8922" y="14386"/>
                </a:cubicBezTo>
                <a:cubicBezTo>
                  <a:pt x="8813" y="14364"/>
                  <a:pt x="8754" y="14249"/>
                  <a:pt x="8754" y="14146"/>
                </a:cubicBezTo>
                <a:cubicBezTo>
                  <a:pt x="8754" y="14074"/>
                  <a:pt x="8746" y="14112"/>
                  <a:pt x="8710" y="14058"/>
                </a:cubicBezTo>
                <a:cubicBezTo>
                  <a:pt x="8598" y="14058"/>
                  <a:pt x="8601" y="14170"/>
                  <a:pt x="8530" y="14170"/>
                </a:cubicBezTo>
                <a:cubicBezTo>
                  <a:pt x="8530" y="14171"/>
                  <a:pt x="8530" y="14173"/>
                  <a:pt x="8530" y="14174"/>
                </a:cubicBezTo>
                <a:cubicBezTo>
                  <a:pt x="8477" y="14170"/>
                  <a:pt x="8469" y="14150"/>
                  <a:pt x="8422" y="14146"/>
                </a:cubicBezTo>
                <a:cubicBezTo>
                  <a:pt x="8404" y="14064"/>
                  <a:pt x="8214" y="13915"/>
                  <a:pt x="8214" y="13910"/>
                </a:cubicBezTo>
                <a:cubicBezTo>
                  <a:pt x="8183" y="13899"/>
                  <a:pt x="8106" y="13928"/>
                  <a:pt x="8086" y="13910"/>
                </a:cubicBezTo>
                <a:cubicBezTo>
                  <a:pt x="8062" y="13904"/>
                  <a:pt x="8029" y="13859"/>
                  <a:pt x="8022" y="13838"/>
                </a:cubicBezTo>
                <a:cubicBezTo>
                  <a:pt x="8020" y="13838"/>
                  <a:pt x="8019" y="13838"/>
                  <a:pt x="8018" y="13838"/>
                </a:cubicBezTo>
                <a:cubicBezTo>
                  <a:pt x="8001" y="13738"/>
                  <a:pt x="8039" y="13565"/>
                  <a:pt x="8006" y="13482"/>
                </a:cubicBezTo>
                <a:cubicBezTo>
                  <a:pt x="7955" y="13465"/>
                  <a:pt x="7922" y="13465"/>
                  <a:pt x="7886" y="13422"/>
                </a:cubicBezTo>
                <a:cubicBezTo>
                  <a:pt x="7821" y="13379"/>
                  <a:pt x="7798" y="13144"/>
                  <a:pt x="7730" y="13058"/>
                </a:cubicBezTo>
                <a:cubicBezTo>
                  <a:pt x="7618" y="12983"/>
                  <a:pt x="7562" y="13122"/>
                  <a:pt x="7474" y="13122"/>
                </a:cubicBezTo>
                <a:cubicBezTo>
                  <a:pt x="7474" y="13123"/>
                  <a:pt x="7474" y="13125"/>
                  <a:pt x="7474" y="13126"/>
                </a:cubicBezTo>
                <a:cubicBezTo>
                  <a:pt x="7350" y="13093"/>
                  <a:pt x="7401" y="13026"/>
                  <a:pt x="7378" y="12910"/>
                </a:cubicBezTo>
                <a:cubicBezTo>
                  <a:pt x="7339" y="12773"/>
                  <a:pt x="7407" y="12683"/>
                  <a:pt x="7438" y="12562"/>
                </a:cubicBezTo>
                <a:cubicBezTo>
                  <a:pt x="7440" y="12561"/>
                  <a:pt x="7443" y="12559"/>
                  <a:pt x="7446" y="12558"/>
                </a:cubicBezTo>
                <a:cubicBezTo>
                  <a:pt x="7446" y="12483"/>
                  <a:pt x="7660" y="12388"/>
                  <a:pt x="7714" y="12330"/>
                </a:cubicBezTo>
                <a:cubicBezTo>
                  <a:pt x="7732" y="12325"/>
                  <a:pt x="7734" y="12321"/>
                  <a:pt x="7746" y="12306"/>
                </a:cubicBezTo>
                <a:cubicBezTo>
                  <a:pt x="7776" y="12291"/>
                  <a:pt x="7912" y="11690"/>
                  <a:pt x="7838" y="11606"/>
                </a:cubicBezTo>
                <a:cubicBezTo>
                  <a:pt x="7838" y="11564"/>
                  <a:pt x="7686" y="11509"/>
                  <a:pt x="7686" y="11466"/>
                </a:cubicBezTo>
                <a:cubicBezTo>
                  <a:pt x="7673" y="11457"/>
                  <a:pt x="7660" y="11418"/>
                  <a:pt x="7658" y="11418"/>
                </a:cubicBezTo>
                <a:cubicBezTo>
                  <a:pt x="7658" y="11298"/>
                  <a:pt x="7614" y="11255"/>
                  <a:pt x="7546" y="11170"/>
                </a:cubicBezTo>
                <a:cubicBezTo>
                  <a:pt x="7502" y="11159"/>
                  <a:pt x="7450" y="11139"/>
                  <a:pt x="7418" y="11178"/>
                </a:cubicBezTo>
                <a:cubicBezTo>
                  <a:pt x="7343" y="11215"/>
                  <a:pt x="7420" y="11410"/>
                  <a:pt x="7306" y="11426"/>
                </a:cubicBezTo>
                <a:cubicBezTo>
                  <a:pt x="7230" y="11450"/>
                  <a:pt x="7145" y="11308"/>
                  <a:pt x="7074" y="11258"/>
                </a:cubicBezTo>
                <a:cubicBezTo>
                  <a:pt x="7005" y="11258"/>
                  <a:pt x="6867" y="11152"/>
                  <a:pt x="6790" y="11130"/>
                </a:cubicBezTo>
                <a:cubicBezTo>
                  <a:pt x="6790" y="11131"/>
                  <a:pt x="6790" y="11133"/>
                  <a:pt x="6790" y="11134"/>
                </a:cubicBezTo>
                <a:cubicBezTo>
                  <a:pt x="6721" y="11147"/>
                  <a:pt x="6621" y="11246"/>
                  <a:pt x="6574" y="11302"/>
                </a:cubicBezTo>
                <a:cubicBezTo>
                  <a:pt x="6374" y="11323"/>
                  <a:pt x="6199" y="11568"/>
                  <a:pt x="6014" y="11630"/>
                </a:cubicBezTo>
                <a:cubicBezTo>
                  <a:pt x="5938" y="11670"/>
                  <a:pt x="5429" y="11773"/>
                  <a:pt x="5331" y="11630"/>
                </a:cubicBezTo>
                <a:cubicBezTo>
                  <a:pt x="5290" y="11590"/>
                  <a:pt x="5338" y="11441"/>
                  <a:pt x="5342" y="11386"/>
                </a:cubicBezTo>
                <a:cubicBezTo>
                  <a:pt x="5274" y="11341"/>
                  <a:pt x="5233" y="11321"/>
                  <a:pt x="5234" y="11226"/>
                </a:cubicBezTo>
                <a:cubicBezTo>
                  <a:pt x="5208" y="11212"/>
                  <a:pt x="5050" y="11179"/>
                  <a:pt x="5050" y="11178"/>
                </a:cubicBezTo>
                <a:cubicBezTo>
                  <a:pt x="4915" y="11144"/>
                  <a:pt x="4824" y="10946"/>
                  <a:pt x="4650" y="10946"/>
                </a:cubicBezTo>
                <a:cubicBezTo>
                  <a:pt x="4650" y="10945"/>
                  <a:pt x="4382" y="11034"/>
                  <a:pt x="4350" y="11090"/>
                </a:cubicBezTo>
                <a:cubicBezTo>
                  <a:pt x="4350" y="11142"/>
                  <a:pt x="4367" y="11229"/>
                  <a:pt x="4338" y="11274"/>
                </a:cubicBezTo>
                <a:cubicBezTo>
                  <a:pt x="4251" y="11317"/>
                  <a:pt x="4250" y="11319"/>
                  <a:pt x="4150" y="11286"/>
                </a:cubicBezTo>
                <a:cubicBezTo>
                  <a:pt x="4089" y="11166"/>
                  <a:pt x="4151" y="11079"/>
                  <a:pt x="4154" y="10962"/>
                </a:cubicBezTo>
                <a:cubicBezTo>
                  <a:pt x="4093" y="10921"/>
                  <a:pt x="3964" y="10920"/>
                  <a:pt x="3898" y="10946"/>
                </a:cubicBezTo>
                <a:cubicBezTo>
                  <a:pt x="3830" y="10960"/>
                  <a:pt x="3768" y="11048"/>
                  <a:pt x="3690" y="11026"/>
                </a:cubicBezTo>
                <a:cubicBezTo>
                  <a:pt x="3604" y="11000"/>
                  <a:pt x="3558" y="10926"/>
                  <a:pt x="3502" y="10858"/>
                </a:cubicBezTo>
                <a:cubicBezTo>
                  <a:pt x="3384" y="10834"/>
                  <a:pt x="3288" y="10840"/>
                  <a:pt x="3170" y="10838"/>
                </a:cubicBezTo>
                <a:cubicBezTo>
                  <a:pt x="3078" y="10755"/>
                  <a:pt x="2997" y="10619"/>
                  <a:pt x="2922" y="10518"/>
                </a:cubicBezTo>
                <a:cubicBezTo>
                  <a:pt x="2857" y="10476"/>
                  <a:pt x="2778" y="10519"/>
                  <a:pt x="2714" y="10434"/>
                </a:cubicBezTo>
                <a:cubicBezTo>
                  <a:pt x="2704" y="10426"/>
                  <a:pt x="2695" y="10418"/>
                  <a:pt x="2686" y="10410"/>
                </a:cubicBezTo>
                <a:cubicBezTo>
                  <a:pt x="2639" y="10348"/>
                  <a:pt x="2595" y="10198"/>
                  <a:pt x="2590" y="10098"/>
                </a:cubicBezTo>
                <a:cubicBezTo>
                  <a:pt x="2540" y="10065"/>
                  <a:pt x="2398" y="10098"/>
                  <a:pt x="2374" y="10050"/>
                </a:cubicBezTo>
                <a:cubicBezTo>
                  <a:pt x="2343" y="10050"/>
                  <a:pt x="2274" y="9915"/>
                  <a:pt x="2274" y="9894"/>
                </a:cubicBezTo>
                <a:cubicBezTo>
                  <a:pt x="2212" y="9848"/>
                  <a:pt x="2103" y="9817"/>
                  <a:pt x="2058" y="9762"/>
                </a:cubicBezTo>
                <a:cubicBezTo>
                  <a:pt x="2055" y="9761"/>
                  <a:pt x="2052" y="9759"/>
                  <a:pt x="2050" y="9758"/>
                </a:cubicBezTo>
                <a:cubicBezTo>
                  <a:pt x="2050" y="9710"/>
                  <a:pt x="1884" y="9515"/>
                  <a:pt x="1882" y="9514"/>
                </a:cubicBezTo>
                <a:cubicBezTo>
                  <a:pt x="1713" y="9542"/>
                  <a:pt x="1515" y="9634"/>
                  <a:pt x="1386" y="9466"/>
                </a:cubicBezTo>
                <a:cubicBezTo>
                  <a:pt x="1347" y="9424"/>
                  <a:pt x="1338" y="9330"/>
                  <a:pt x="1338" y="9254"/>
                </a:cubicBezTo>
                <a:cubicBezTo>
                  <a:pt x="1166" y="9116"/>
                  <a:pt x="1111" y="8946"/>
                  <a:pt x="874" y="8946"/>
                </a:cubicBezTo>
                <a:cubicBezTo>
                  <a:pt x="825" y="8932"/>
                  <a:pt x="837" y="8929"/>
                  <a:pt x="810" y="8906"/>
                </a:cubicBezTo>
                <a:cubicBezTo>
                  <a:pt x="817" y="8823"/>
                  <a:pt x="802" y="8778"/>
                  <a:pt x="862" y="8726"/>
                </a:cubicBezTo>
                <a:cubicBezTo>
                  <a:pt x="862" y="8723"/>
                  <a:pt x="862" y="8721"/>
                  <a:pt x="862" y="8718"/>
                </a:cubicBezTo>
                <a:cubicBezTo>
                  <a:pt x="950" y="8659"/>
                  <a:pt x="894" y="8404"/>
                  <a:pt x="894" y="8322"/>
                </a:cubicBezTo>
                <a:cubicBezTo>
                  <a:pt x="892" y="8322"/>
                  <a:pt x="891" y="8322"/>
                  <a:pt x="890" y="8322"/>
                </a:cubicBezTo>
                <a:cubicBezTo>
                  <a:pt x="890" y="8214"/>
                  <a:pt x="878" y="8264"/>
                  <a:pt x="910" y="8202"/>
                </a:cubicBezTo>
                <a:cubicBezTo>
                  <a:pt x="1002" y="8202"/>
                  <a:pt x="1062" y="8272"/>
                  <a:pt x="1142" y="8274"/>
                </a:cubicBezTo>
                <a:cubicBezTo>
                  <a:pt x="1151" y="8240"/>
                  <a:pt x="1162" y="8261"/>
                  <a:pt x="1162" y="8218"/>
                </a:cubicBezTo>
                <a:cubicBezTo>
                  <a:pt x="1163" y="8218"/>
                  <a:pt x="1164" y="8218"/>
                  <a:pt x="1166" y="8218"/>
                </a:cubicBezTo>
                <a:cubicBezTo>
                  <a:pt x="1166" y="8056"/>
                  <a:pt x="1116" y="7919"/>
                  <a:pt x="1090" y="7762"/>
                </a:cubicBezTo>
                <a:cubicBezTo>
                  <a:pt x="1088" y="7762"/>
                  <a:pt x="1087" y="7762"/>
                  <a:pt x="1086" y="7762"/>
                </a:cubicBezTo>
                <a:cubicBezTo>
                  <a:pt x="1046" y="7640"/>
                  <a:pt x="1182" y="7574"/>
                  <a:pt x="1182" y="7478"/>
                </a:cubicBezTo>
                <a:cubicBezTo>
                  <a:pt x="1172" y="7419"/>
                  <a:pt x="1161" y="7417"/>
                  <a:pt x="1138" y="7398"/>
                </a:cubicBezTo>
                <a:cubicBezTo>
                  <a:pt x="989" y="7368"/>
                  <a:pt x="969" y="7185"/>
                  <a:pt x="1002" y="7070"/>
                </a:cubicBezTo>
                <a:cubicBezTo>
                  <a:pt x="1039" y="6937"/>
                  <a:pt x="620" y="6604"/>
                  <a:pt x="542" y="6674"/>
                </a:cubicBezTo>
                <a:cubicBezTo>
                  <a:pt x="511" y="6672"/>
                  <a:pt x="470" y="6618"/>
                  <a:pt x="474" y="6614"/>
                </a:cubicBezTo>
                <a:cubicBezTo>
                  <a:pt x="474" y="6539"/>
                  <a:pt x="545" y="6334"/>
                  <a:pt x="506" y="6270"/>
                </a:cubicBezTo>
                <a:cubicBezTo>
                  <a:pt x="445" y="6240"/>
                  <a:pt x="253" y="6082"/>
                  <a:pt x="210" y="6030"/>
                </a:cubicBezTo>
                <a:cubicBezTo>
                  <a:pt x="206" y="6027"/>
                  <a:pt x="202" y="6025"/>
                  <a:pt x="198" y="6022"/>
                </a:cubicBezTo>
                <a:cubicBezTo>
                  <a:pt x="122" y="5909"/>
                  <a:pt x="217" y="5802"/>
                  <a:pt x="330" y="5774"/>
                </a:cubicBezTo>
                <a:cubicBezTo>
                  <a:pt x="391" y="5650"/>
                  <a:pt x="362" y="5521"/>
                  <a:pt x="362" y="5390"/>
                </a:cubicBezTo>
                <a:cubicBezTo>
                  <a:pt x="360" y="5390"/>
                  <a:pt x="359" y="5390"/>
                  <a:pt x="358" y="5390"/>
                </a:cubicBezTo>
                <a:cubicBezTo>
                  <a:pt x="358" y="5246"/>
                  <a:pt x="201" y="5340"/>
                  <a:pt x="122" y="5342"/>
                </a:cubicBezTo>
                <a:cubicBezTo>
                  <a:pt x="64" y="5300"/>
                  <a:pt x="0" y="5270"/>
                  <a:pt x="62" y="5134"/>
                </a:cubicBezTo>
                <a:cubicBezTo>
                  <a:pt x="186" y="5107"/>
                  <a:pt x="153" y="4950"/>
                  <a:pt x="94" y="4950"/>
                </a:cubicBezTo>
                <a:cubicBezTo>
                  <a:pt x="77" y="4916"/>
                  <a:pt x="227" y="4832"/>
                  <a:pt x="246" y="4750"/>
                </a:cubicBezTo>
                <a:cubicBezTo>
                  <a:pt x="357" y="4750"/>
                  <a:pt x="701" y="4452"/>
                  <a:pt x="902" y="4518"/>
                </a:cubicBezTo>
                <a:cubicBezTo>
                  <a:pt x="1041" y="4541"/>
                  <a:pt x="931" y="4709"/>
                  <a:pt x="1118" y="4718"/>
                </a:cubicBezTo>
                <a:cubicBezTo>
                  <a:pt x="1388" y="4493"/>
                  <a:pt x="1528" y="4478"/>
                  <a:pt x="1874" y="4478"/>
                </a:cubicBezTo>
                <a:cubicBezTo>
                  <a:pt x="1874" y="4477"/>
                  <a:pt x="1874" y="4475"/>
                  <a:pt x="1874" y="4474"/>
                </a:cubicBezTo>
                <a:cubicBezTo>
                  <a:pt x="1902" y="4464"/>
                  <a:pt x="2242" y="4429"/>
                  <a:pt x="2242" y="4410"/>
                </a:cubicBezTo>
                <a:cubicBezTo>
                  <a:pt x="2353" y="4352"/>
                  <a:pt x="2361" y="4299"/>
                  <a:pt x="2350" y="4234"/>
                </a:cubicBezTo>
                <a:cubicBezTo>
                  <a:pt x="2361" y="4225"/>
                  <a:pt x="2671" y="3846"/>
                  <a:pt x="2674" y="3838"/>
                </a:cubicBezTo>
                <a:cubicBezTo>
                  <a:pt x="2710" y="3675"/>
                  <a:pt x="2718" y="3508"/>
                  <a:pt x="2686" y="3342"/>
                </a:cubicBezTo>
                <a:cubicBezTo>
                  <a:pt x="2687" y="3342"/>
                  <a:pt x="2688" y="3342"/>
                  <a:pt x="2690" y="3342"/>
                </a:cubicBezTo>
                <a:cubicBezTo>
                  <a:pt x="2706" y="3290"/>
                  <a:pt x="2714" y="3219"/>
                  <a:pt x="2670" y="3186"/>
                </a:cubicBezTo>
                <a:cubicBezTo>
                  <a:pt x="2633" y="3134"/>
                  <a:pt x="2658" y="3094"/>
                  <a:pt x="2722" y="3094"/>
                </a:cubicBezTo>
                <a:cubicBezTo>
                  <a:pt x="2974" y="3017"/>
                  <a:pt x="3174" y="3166"/>
                  <a:pt x="3410" y="3166"/>
                </a:cubicBezTo>
                <a:cubicBezTo>
                  <a:pt x="3411" y="3162"/>
                  <a:pt x="3412" y="3158"/>
                  <a:pt x="3414" y="3154"/>
                </a:cubicBezTo>
                <a:cubicBezTo>
                  <a:pt x="3476" y="3081"/>
                  <a:pt x="3345" y="2870"/>
                  <a:pt x="3586" y="2750"/>
                </a:cubicBezTo>
                <a:cubicBezTo>
                  <a:pt x="3621" y="2694"/>
                  <a:pt x="3741" y="2471"/>
                  <a:pt x="3750" y="2438"/>
                </a:cubicBezTo>
                <a:cubicBezTo>
                  <a:pt x="3751" y="2438"/>
                  <a:pt x="3752" y="2438"/>
                  <a:pt x="3754" y="2438"/>
                </a:cubicBezTo>
                <a:cubicBezTo>
                  <a:pt x="3783" y="2394"/>
                  <a:pt x="3838" y="2410"/>
                  <a:pt x="3882" y="2414"/>
                </a:cubicBezTo>
                <a:cubicBezTo>
                  <a:pt x="3882" y="2524"/>
                  <a:pt x="4395" y="2601"/>
                  <a:pt x="4418" y="2598"/>
                </a:cubicBezTo>
                <a:cubicBezTo>
                  <a:pt x="4418" y="2597"/>
                  <a:pt x="4418" y="2595"/>
                  <a:pt x="4418" y="2594"/>
                </a:cubicBezTo>
                <a:cubicBezTo>
                  <a:pt x="4495" y="2589"/>
                  <a:pt x="4512" y="2572"/>
                  <a:pt x="4534" y="2502"/>
                </a:cubicBezTo>
                <a:cubicBezTo>
                  <a:pt x="4535" y="2502"/>
                  <a:pt x="4527" y="2252"/>
                  <a:pt x="4542" y="2218"/>
                </a:cubicBezTo>
                <a:cubicBezTo>
                  <a:pt x="4543" y="2218"/>
                  <a:pt x="4544" y="2218"/>
                  <a:pt x="4546" y="2218"/>
                </a:cubicBezTo>
                <a:cubicBezTo>
                  <a:pt x="4589" y="2046"/>
                  <a:pt x="4839" y="2063"/>
                  <a:pt x="4974" y="2018"/>
                </a:cubicBezTo>
                <a:cubicBezTo>
                  <a:pt x="4974" y="2017"/>
                  <a:pt x="4974" y="2015"/>
                  <a:pt x="4974" y="2014"/>
                </a:cubicBezTo>
                <a:cubicBezTo>
                  <a:pt x="5049" y="1951"/>
                  <a:pt x="5019" y="1822"/>
                  <a:pt x="5178" y="1822"/>
                </a:cubicBezTo>
                <a:cubicBezTo>
                  <a:pt x="5252" y="1798"/>
                  <a:pt x="5366" y="1846"/>
                  <a:pt x="5366" y="1934"/>
                </a:cubicBezTo>
                <a:cubicBezTo>
                  <a:pt x="5367" y="1934"/>
                  <a:pt x="5368" y="1934"/>
                  <a:pt x="5370" y="1934"/>
                </a:cubicBezTo>
                <a:cubicBezTo>
                  <a:pt x="5371" y="1983"/>
                  <a:pt x="5402" y="2050"/>
                  <a:pt x="5402" y="2078"/>
                </a:cubicBezTo>
                <a:cubicBezTo>
                  <a:pt x="5380" y="2141"/>
                  <a:pt x="5684" y="2379"/>
                  <a:pt x="5738" y="2370"/>
                </a:cubicBezTo>
                <a:cubicBezTo>
                  <a:pt x="5784" y="2383"/>
                  <a:pt x="5919" y="2460"/>
                  <a:pt x="5930" y="2494"/>
                </a:cubicBezTo>
                <a:cubicBezTo>
                  <a:pt x="5930" y="2585"/>
                  <a:pt x="5943" y="2772"/>
                  <a:pt x="6010" y="2822"/>
                </a:cubicBezTo>
                <a:cubicBezTo>
                  <a:pt x="6034" y="2944"/>
                  <a:pt x="6133" y="3137"/>
                  <a:pt x="5994" y="3242"/>
                </a:cubicBezTo>
                <a:cubicBezTo>
                  <a:pt x="5994" y="3245"/>
                  <a:pt x="5994" y="3247"/>
                  <a:pt x="5994" y="3250"/>
                </a:cubicBezTo>
                <a:cubicBezTo>
                  <a:pt x="5868" y="3381"/>
                  <a:pt x="5841" y="3480"/>
                  <a:pt x="5962" y="3614"/>
                </a:cubicBezTo>
                <a:cubicBezTo>
                  <a:pt x="6036" y="3668"/>
                  <a:pt x="6177" y="3684"/>
                  <a:pt x="6274" y="3706"/>
                </a:cubicBezTo>
                <a:cubicBezTo>
                  <a:pt x="6333" y="3702"/>
                  <a:pt x="7312" y="4055"/>
                  <a:pt x="7274" y="4298"/>
                </a:cubicBezTo>
                <a:cubicBezTo>
                  <a:pt x="7275" y="4298"/>
                  <a:pt x="7276" y="4298"/>
                  <a:pt x="7278" y="4298"/>
                </a:cubicBezTo>
                <a:cubicBezTo>
                  <a:pt x="7282" y="4387"/>
                  <a:pt x="7316" y="4537"/>
                  <a:pt x="7406" y="4582"/>
                </a:cubicBezTo>
                <a:cubicBezTo>
                  <a:pt x="7407" y="4587"/>
                  <a:pt x="7408" y="4593"/>
                  <a:pt x="7410" y="4598"/>
                </a:cubicBezTo>
                <a:cubicBezTo>
                  <a:pt x="7411" y="4598"/>
                  <a:pt x="7412" y="4598"/>
                  <a:pt x="7414" y="4598"/>
                </a:cubicBezTo>
                <a:cubicBezTo>
                  <a:pt x="7414" y="4602"/>
                  <a:pt x="7408" y="4770"/>
                  <a:pt x="7434" y="4770"/>
                </a:cubicBezTo>
                <a:cubicBezTo>
                  <a:pt x="7434" y="4773"/>
                  <a:pt x="7434" y="4775"/>
                  <a:pt x="7434" y="4778"/>
                </a:cubicBezTo>
                <a:cubicBezTo>
                  <a:pt x="7443" y="4786"/>
                  <a:pt x="7452" y="4794"/>
                  <a:pt x="7462" y="4802"/>
                </a:cubicBezTo>
                <a:cubicBezTo>
                  <a:pt x="7464" y="4806"/>
                  <a:pt x="7467" y="4810"/>
                  <a:pt x="7470" y="4814"/>
                </a:cubicBezTo>
                <a:cubicBezTo>
                  <a:pt x="7578" y="4814"/>
                  <a:pt x="7699" y="4862"/>
                  <a:pt x="7826" y="4862"/>
                </a:cubicBezTo>
                <a:cubicBezTo>
                  <a:pt x="7922" y="4891"/>
                  <a:pt x="8113" y="4966"/>
                  <a:pt x="8194" y="4966"/>
                </a:cubicBezTo>
                <a:cubicBezTo>
                  <a:pt x="8195" y="4969"/>
                  <a:pt x="8196" y="4971"/>
                  <a:pt x="8198" y="4974"/>
                </a:cubicBezTo>
                <a:cubicBezTo>
                  <a:pt x="8432" y="4974"/>
                  <a:pt x="8655" y="4962"/>
                  <a:pt x="8886" y="4962"/>
                </a:cubicBezTo>
                <a:cubicBezTo>
                  <a:pt x="8886" y="4963"/>
                  <a:pt x="8886" y="4965"/>
                  <a:pt x="8886" y="4966"/>
                </a:cubicBezTo>
                <a:cubicBezTo>
                  <a:pt x="9123" y="4996"/>
                  <a:pt x="9247" y="5236"/>
                  <a:pt x="9422" y="5262"/>
                </a:cubicBezTo>
                <a:cubicBezTo>
                  <a:pt x="9501" y="5172"/>
                  <a:pt x="9671" y="5297"/>
                  <a:pt x="9706" y="5346"/>
                </a:cubicBezTo>
                <a:cubicBezTo>
                  <a:pt x="9706" y="5347"/>
                  <a:pt x="9706" y="5349"/>
                  <a:pt x="9706" y="5350"/>
                </a:cubicBezTo>
                <a:cubicBezTo>
                  <a:pt x="9877" y="5350"/>
                  <a:pt x="9918" y="5443"/>
                  <a:pt x="10018" y="5518"/>
                </a:cubicBezTo>
                <a:cubicBezTo>
                  <a:pt x="10039" y="5546"/>
                  <a:pt x="10062" y="5550"/>
                  <a:pt x="10098" y="5550"/>
                </a:cubicBezTo>
                <a:cubicBezTo>
                  <a:pt x="10148" y="5398"/>
                  <a:pt x="11150" y="5185"/>
                  <a:pt x="11150" y="5038"/>
                </a:cubicBezTo>
                <a:cubicBezTo>
                  <a:pt x="11152" y="5038"/>
                  <a:pt x="11155" y="5038"/>
                  <a:pt x="11158" y="5038"/>
                </a:cubicBezTo>
                <a:cubicBezTo>
                  <a:pt x="11158" y="5037"/>
                  <a:pt x="11158" y="5035"/>
                  <a:pt x="11158" y="5034"/>
                </a:cubicBezTo>
                <a:cubicBezTo>
                  <a:pt x="11318" y="4988"/>
                  <a:pt x="11532" y="5124"/>
                  <a:pt x="11726" y="5086"/>
                </a:cubicBezTo>
                <a:cubicBezTo>
                  <a:pt x="11754" y="5001"/>
                  <a:pt x="11935" y="4830"/>
                  <a:pt x="12002" y="4770"/>
                </a:cubicBezTo>
                <a:cubicBezTo>
                  <a:pt x="12079" y="4700"/>
                  <a:pt x="12387" y="4472"/>
                  <a:pt x="12350" y="4430"/>
                </a:cubicBezTo>
                <a:cubicBezTo>
                  <a:pt x="12320" y="4322"/>
                  <a:pt x="12136" y="3848"/>
                  <a:pt x="12422" y="3850"/>
                </a:cubicBezTo>
                <a:cubicBezTo>
                  <a:pt x="12422" y="3851"/>
                  <a:pt x="12422" y="3853"/>
                  <a:pt x="12422" y="3854"/>
                </a:cubicBezTo>
                <a:cubicBezTo>
                  <a:pt x="12425" y="3854"/>
                  <a:pt x="12774" y="4075"/>
                  <a:pt x="12774" y="3990"/>
                </a:cubicBezTo>
                <a:cubicBezTo>
                  <a:pt x="12872" y="3990"/>
                  <a:pt x="13066" y="3751"/>
                  <a:pt x="13090" y="3662"/>
                </a:cubicBezTo>
                <a:cubicBezTo>
                  <a:pt x="13207" y="3639"/>
                  <a:pt x="13415" y="3634"/>
                  <a:pt x="13470" y="3526"/>
                </a:cubicBezTo>
                <a:cubicBezTo>
                  <a:pt x="13546" y="3468"/>
                  <a:pt x="13616" y="3266"/>
                  <a:pt x="13638" y="3266"/>
                </a:cubicBezTo>
                <a:cubicBezTo>
                  <a:pt x="13691" y="3202"/>
                  <a:pt x="13784" y="3181"/>
                  <a:pt x="13862" y="3162"/>
                </a:cubicBezTo>
                <a:cubicBezTo>
                  <a:pt x="13862" y="3161"/>
                  <a:pt x="13862" y="3159"/>
                  <a:pt x="13862" y="3158"/>
                </a:cubicBezTo>
                <a:cubicBezTo>
                  <a:pt x="13866" y="3158"/>
                  <a:pt x="13870" y="3158"/>
                  <a:pt x="13874" y="3158"/>
                </a:cubicBezTo>
                <a:cubicBezTo>
                  <a:pt x="13910" y="3113"/>
                  <a:pt x="14049" y="3002"/>
                  <a:pt x="14094" y="3002"/>
                </a:cubicBezTo>
                <a:cubicBezTo>
                  <a:pt x="14094" y="2981"/>
                  <a:pt x="14485" y="2974"/>
                  <a:pt x="14542" y="2958"/>
                </a:cubicBezTo>
                <a:cubicBezTo>
                  <a:pt x="14542" y="2907"/>
                  <a:pt x="14530" y="2850"/>
                  <a:pt x="14530" y="2814"/>
                </a:cubicBezTo>
                <a:cubicBezTo>
                  <a:pt x="14480" y="2657"/>
                  <a:pt x="14287" y="2560"/>
                  <a:pt x="14134" y="2474"/>
                </a:cubicBezTo>
                <a:cubicBezTo>
                  <a:pt x="14067" y="2472"/>
                  <a:pt x="14043" y="2550"/>
                  <a:pt x="13954" y="2550"/>
                </a:cubicBezTo>
                <a:cubicBezTo>
                  <a:pt x="13914" y="2595"/>
                  <a:pt x="13909" y="2637"/>
                  <a:pt x="13870" y="2686"/>
                </a:cubicBezTo>
                <a:cubicBezTo>
                  <a:pt x="13777" y="2682"/>
                  <a:pt x="13606" y="2604"/>
                  <a:pt x="13546" y="2622"/>
                </a:cubicBezTo>
                <a:cubicBezTo>
                  <a:pt x="13546" y="2623"/>
                  <a:pt x="13546" y="2625"/>
                  <a:pt x="13546" y="2626"/>
                </a:cubicBezTo>
                <a:cubicBezTo>
                  <a:pt x="13454" y="2626"/>
                  <a:pt x="13379" y="2703"/>
                  <a:pt x="13238" y="2698"/>
                </a:cubicBezTo>
                <a:cubicBezTo>
                  <a:pt x="13218" y="2661"/>
                  <a:pt x="13187" y="2639"/>
                  <a:pt x="13186" y="2582"/>
                </a:cubicBezTo>
                <a:cubicBezTo>
                  <a:pt x="13238" y="2522"/>
                  <a:pt x="13328" y="2448"/>
                  <a:pt x="13302" y="2358"/>
                </a:cubicBezTo>
                <a:cubicBezTo>
                  <a:pt x="13302" y="2165"/>
                  <a:pt x="13358" y="2041"/>
                  <a:pt x="13398" y="1842"/>
                </a:cubicBezTo>
                <a:cubicBezTo>
                  <a:pt x="13400" y="1841"/>
                  <a:pt x="13403" y="1839"/>
                  <a:pt x="13406" y="1838"/>
                </a:cubicBezTo>
                <a:cubicBezTo>
                  <a:pt x="13422" y="1813"/>
                  <a:pt x="13449" y="1787"/>
                  <a:pt x="13478" y="1778"/>
                </a:cubicBezTo>
                <a:cubicBezTo>
                  <a:pt x="13672" y="1778"/>
                  <a:pt x="13879" y="1796"/>
                  <a:pt x="14018" y="1638"/>
                </a:cubicBezTo>
                <a:cubicBezTo>
                  <a:pt x="14030" y="1627"/>
                  <a:pt x="14042" y="1617"/>
                  <a:pt x="14054" y="1606"/>
                </a:cubicBezTo>
                <a:cubicBezTo>
                  <a:pt x="14054" y="1501"/>
                  <a:pt x="14126" y="1344"/>
                  <a:pt x="14126" y="1222"/>
                </a:cubicBezTo>
                <a:cubicBezTo>
                  <a:pt x="14127" y="1222"/>
                  <a:pt x="14128" y="1222"/>
                  <a:pt x="14130" y="1222"/>
                </a:cubicBezTo>
                <a:cubicBezTo>
                  <a:pt x="14130" y="1063"/>
                  <a:pt x="14313" y="794"/>
                  <a:pt x="14318" y="794"/>
                </a:cubicBezTo>
                <a:cubicBezTo>
                  <a:pt x="14365" y="682"/>
                  <a:pt x="14231" y="563"/>
                  <a:pt x="14142" y="518"/>
                </a:cubicBezTo>
                <a:cubicBezTo>
                  <a:pt x="14142" y="511"/>
                  <a:pt x="14138" y="474"/>
                  <a:pt x="14134" y="474"/>
                </a:cubicBezTo>
                <a:cubicBezTo>
                  <a:pt x="14151" y="360"/>
                  <a:pt x="14160" y="346"/>
                  <a:pt x="14238" y="286"/>
                </a:cubicBezTo>
                <a:cubicBezTo>
                  <a:pt x="14325" y="264"/>
                  <a:pt x="14406" y="238"/>
                  <a:pt x="14490" y="210"/>
                </a:cubicBezTo>
                <a:cubicBezTo>
                  <a:pt x="14541" y="107"/>
                  <a:pt x="14840" y="18"/>
                  <a:pt x="14954" y="18"/>
                </a:cubicBezTo>
                <a:cubicBezTo>
                  <a:pt x="15033" y="0"/>
                  <a:pt x="15124" y="82"/>
                  <a:pt x="15202" y="82"/>
                </a:cubicBezTo>
                <a:cubicBezTo>
                  <a:pt x="15202" y="83"/>
                  <a:pt x="15202" y="85"/>
                  <a:pt x="15202" y="86"/>
                </a:cubicBezTo>
                <a:cubicBezTo>
                  <a:pt x="15348" y="79"/>
                  <a:pt x="15429" y="67"/>
                  <a:pt x="15558" y="122"/>
                </a:cubicBezTo>
                <a:cubicBezTo>
                  <a:pt x="15558" y="123"/>
                  <a:pt x="15558" y="125"/>
                  <a:pt x="15558" y="126"/>
                </a:cubicBezTo>
                <a:cubicBezTo>
                  <a:pt x="15563" y="127"/>
                  <a:pt x="15568" y="129"/>
                  <a:pt x="15574" y="130"/>
                </a:cubicBezTo>
                <a:cubicBezTo>
                  <a:pt x="15574" y="131"/>
                  <a:pt x="15574" y="133"/>
                  <a:pt x="15574" y="134"/>
                </a:cubicBezTo>
                <a:cubicBezTo>
                  <a:pt x="15576" y="134"/>
                  <a:pt x="15579" y="134"/>
                  <a:pt x="15582" y="134"/>
                </a:cubicBezTo>
                <a:cubicBezTo>
                  <a:pt x="15586" y="138"/>
                  <a:pt x="16030" y="600"/>
                  <a:pt x="16030" y="686"/>
                </a:cubicBezTo>
                <a:cubicBezTo>
                  <a:pt x="16031" y="686"/>
                  <a:pt x="16032" y="686"/>
                  <a:pt x="16034" y="686"/>
                </a:cubicBezTo>
                <a:cubicBezTo>
                  <a:pt x="16036" y="694"/>
                  <a:pt x="16039" y="702"/>
                  <a:pt x="16042" y="710"/>
                </a:cubicBezTo>
                <a:cubicBezTo>
                  <a:pt x="16048" y="715"/>
                  <a:pt x="16055" y="721"/>
                  <a:pt x="16062" y="726"/>
                </a:cubicBezTo>
                <a:cubicBezTo>
                  <a:pt x="16062" y="729"/>
                  <a:pt x="16062" y="731"/>
                  <a:pt x="16062" y="734"/>
                </a:cubicBezTo>
                <a:cubicBezTo>
                  <a:pt x="16127" y="794"/>
                  <a:pt x="16200" y="866"/>
                  <a:pt x="16266" y="918"/>
                </a:cubicBezTo>
                <a:cubicBezTo>
                  <a:pt x="16266" y="922"/>
                  <a:pt x="16266" y="926"/>
                  <a:pt x="16266" y="930"/>
                </a:cubicBezTo>
                <a:cubicBezTo>
                  <a:pt x="16267" y="930"/>
                  <a:pt x="16268" y="930"/>
                  <a:pt x="16270" y="930"/>
                </a:cubicBezTo>
                <a:cubicBezTo>
                  <a:pt x="16270" y="1037"/>
                  <a:pt x="16327" y="1094"/>
                  <a:pt x="16402" y="1150"/>
                </a:cubicBezTo>
                <a:cubicBezTo>
                  <a:pt x="16402" y="1160"/>
                  <a:pt x="16405" y="1160"/>
                  <a:pt x="16414" y="1166"/>
                </a:cubicBezTo>
                <a:cubicBezTo>
                  <a:pt x="16421" y="1195"/>
                  <a:pt x="16446" y="1334"/>
                  <a:pt x="16486" y="1334"/>
                </a:cubicBezTo>
                <a:cubicBezTo>
                  <a:pt x="16487" y="1337"/>
                  <a:pt x="16488" y="1339"/>
                  <a:pt x="16490" y="1342"/>
                </a:cubicBezTo>
                <a:cubicBezTo>
                  <a:pt x="16578" y="1342"/>
                  <a:pt x="16744" y="1323"/>
                  <a:pt x="16814" y="1350"/>
                </a:cubicBezTo>
                <a:cubicBezTo>
                  <a:pt x="16814" y="1390"/>
                  <a:pt x="16986" y="1351"/>
                  <a:pt x="17038" y="1366"/>
                </a:cubicBezTo>
                <a:cubicBezTo>
                  <a:pt x="17038" y="1374"/>
                  <a:pt x="17108" y="1402"/>
                  <a:pt x="17118" y="1414"/>
                </a:cubicBezTo>
                <a:cubicBezTo>
                  <a:pt x="17126" y="1493"/>
                  <a:pt x="17286" y="1537"/>
                  <a:pt x="17378" y="1558"/>
                </a:cubicBezTo>
                <a:cubicBezTo>
                  <a:pt x="17378" y="1649"/>
                  <a:pt x="17510" y="1914"/>
                  <a:pt x="17618" y="1914"/>
                </a:cubicBezTo>
                <a:close/>
                <a:moveTo>
                  <a:pt x="16158" y="13186"/>
                </a:moveTo>
                <a:cubicBezTo>
                  <a:pt x="16169" y="13075"/>
                  <a:pt x="16183" y="12977"/>
                  <a:pt x="16190" y="12858"/>
                </a:cubicBezTo>
                <a:cubicBezTo>
                  <a:pt x="16191" y="12858"/>
                  <a:pt x="16192" y="12858"/>
                  <a:pt x="16194" y="12858"/>
                </a:cubicBezTo>
                <a:cubicBezTo>
                  <a:pt x="16194" y="12716"/>
                  <a:pt x="16266" y="12687"/>
                  <a:pt x="16266" y="12566"/>
                </a:cubicBezTo>
                <a:cubicBezTo>
                  <a:pt x="16267" y="12566"/>
                  <a:pt x="16268" y="12566"/>
                  <a:pt x="16270" y="12566"/>
                </a:cubicBezTo>
                <a:cubicBezTo>
                  <a:pt x="16270" y="12438"/>
                  <a:pt x="16397" y="12205"/>
                  <a:pt x="16502" y="12114"/>
                </a:cubicBezTo>
                <a:cubicBezTo>
                  <a:pt x="16517" y="12092"/>
                  <a:pt x="16659" y="12067"/>
                  <a:pt x="16694" y="12078"/>
                </a:cubicBezTo>
                <a:cubicBezTo>
                  <a:pt x="16694" y="12079"/>
                  <a:pt x="16694" y="12081"/>
                  <a:pt x="16694" y="12082"/>
                </a:cubicBezTo>
                <a:cubicBezTo>
                  <a:pt x="16949" y="12118"/>
                  <a:pt x="16786" y="12268"/>
                  <a:pt x="16786" y="12378"/>
                </a:cubicBezTo>
                <a:cubicBezTo>
                  <a:pt x="16784" y="12378"/>
                  <a:pt x="16783" y="12378"/>
                  <a:pt x="16782" y="12378"/>
                </a:cubicBezTo>
                <a:cubicBezTo>
                  <a:pt x="16782" y="12535"/>
                  <a:pt x="16844" y="12763"/>
                  <a:pt x="16802" y="12906"/>
                </a:cubicBezTo>
                <a:cubicBezTo>
                  <a:pt x="16802" y="12969"/>
                  <a:pt x="16742" y="13020"/>
                  <a:pt x="16742" y="13066"/>
                </a:cubicBezTo>
                <a:cubicBezTo>
                  <a:pt x="16707" y="13119"/>
                  <a:pt x="16586" y="13134"/>
                  <a:pt x="16586" y="13222"/>
                </a:cubicBezTo>
                <a:cubicBezTo>
                  <a:pt x="16584" y="13222"/>
                  <a:pt x="16583" y="13222"/>
                  <a:pt x="16582" y="13222"/>
                </a:cubicBezTo>
                <a:cubicBezTo>
                  <a:pt x="16524" y="13375"/>
                  <a:pt x="16596" y="13474"/>
                  <a:pt x="16466" y="13626"/>
                </a:cubicBezTo>
                <a:cubicBezTo>
                  <a:pt x="16464" y="13626"/>
                  <a:pt x="16463" y="13626"/>
                  <a:pt x="16462" y="13626"/>
                </a:cubicBezTo>
                <a:cubicBezTo>
                  <a:pt x="16462" y="13625"/>
                  <a:pt x="16462" y="13623"/>
                  <a:pt x="16462" y="13622"/>
                </a:cubicBezTo>
                <a:cubicBezTo>
                  <a:pt x="16460" y="13622"/>
                  <a:pt x="16459" y="13622"/>
                  <a:pt x="16458" y="13622"/>
                </a:cubicBezTo>
                <a:cubicBezTo>
                  <a:pt x="16458" y="13575"/>
                  <a:pt x="16358" y="13524"/>
                  <a:pt x="16350" y="13458"/>
                </a:cubicBezTo>
                <a:cubicBezTo>
                  <a:pt x="16348" y="13458"/>
                  <a:pt x="16347" y="13458"/>
                  <a:pt x="16346" y="13458"/>
                </a:cubicBezTo>
                <a:cubicBezTo>
                  <a:pt x="16254" y="13348"/>
                  <a:pt x="16195" y="13318"/>
                  <a:pt x="16158" y="13186"/>
                </a:cubicBezTo>
                <a:close/>
                <a:moveTo>
                  <a:pt x="11910" y="14830"/>
                </a:moveTo>
                <a:cubicBezTo>
                  <a:pt x="12062" y="14815"/>
                  <a:pt x="12395" y="14674"/>
                  <a:pt x="12562" y="14742"/>
                </a:cubicBezTo>
                <a:cubicBezTo>
                  <a:pt x="12604" y="14751"/>
                  <a:pt x="12682" y="14784"/>
                  <a:pt x="12694" y="14830"/>
                </a:cubicBezTo>
                <a:cubicBezTo>
                  <a:pt x="12732" y="14884"/>
                  <a:pt x="12628" y="15009"/>
                  <a:pt x="12538" y="15282"/>
                </a:cubicBezTo>
                <a:cubicBezTo>
                  <a:pt x="12535" y="15283"/>
                  <a:pt x="12532" y="15285"/>
                  <a:pt x="12530" y="15286"/>
                </a:cubicBezTo>
                <a:cubicBezTo>
                  <a:pt x="12530" y="15289"/>
                  <a:pt x="12530" y="15291"/>
                  <a:pt x="12530" y="15294"/>
                </a:cubicBezTo>
                <a:cubicBezTo>
                  <a:pt x="12457" y="15440"/>
                  <a:pt x="12112" y="15575"/>
                  <a:pt x="12102" y="15542"/>
                </a:cubicBezTo>
                <a:cubicBezTo>
                  <a:pt x="12096" y="15542"/>
                  <a:pt x="12091" y="15542"/>
                  <a:pt x="12086" y="15542"/>
                </a:cubicBezTo>
                <a:cubicBezTo>
                  <a:pt x="12086" y="15543"/>
                  <a:pt x="12086" y="15545"/>
                  <a:pt x="12086" y="15546"/>
                </a:cubicBezTo>
                <a:cubicBezTo>
                  <a:pt x="12024" y="15564"/>
                  <a:pt x="11774" y="15472"/>
                  <a:pt x="11774" y="15414"/>
                </a:cubicBezTo>
                <a:cubicBezTo>
                  <a:pt x="11771" y="15413"/>
                  <a:pt x="11768" y="15411"/>
                  <a:pt x="11766" y="15410"/>
                </a:cubicBezTo>
                <a:cubicBezTo>
                  <a:pt x="11664" y="15004"/>
                  <a:pt x="11893" y="15116"/>
                  <a:pt x="11910" y="1483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231040" y="1621118"/>
            <a:ext cx="753053" cy="31033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609585">
              <a:lnSpc>
                <a:spcPts val="1700"/>
              </a:lnSpc>
              <a:buClr>
                <a:prstClr val="white">
                  <a:lumMod val="65000"/>
                </a:prstClr>
              </a:buClr>
            </a:pPr>
            <a:r>
              <a:rPr lang="en-US" altLang="zh-CN" sz="16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0" name="矩形 79"/>
          <p:cNvSpPr/>
          <p:nvPr/>
        </p:nvSpPr>
        <p:spPr>
          <a:xfrm>
            <a:off x="9231039" y="3344985"/>
            <a:ext cx="882412" cy="319060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609585">
              <a:lnSpc>
                <a:spcPts val="1700"/>
              </a:lnSpc>
              <a:buClr>
                <a:prstClr val="white">
                  <a:lumMod val="65000"/>
                </a:prstClr>
              </a:buClr>
            </a:pPr>
            <a:r>
              <a:rPr lang="en-US" altLang="zh-CN" sz="16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1" name="矩形 80"/>
          <p:cNvSpPr/>
          <p:nvPr/>
        </p:nvSpPr>
        <p:spPr>
          <a:xfrm>
            <a:off x="9231039" y="5080355"/>
            <a:ext cx="882412" cy="319060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609585">
              <a:lnSpc>
                <a:spcPts val="1700"/>
              </a:lnSpc>
              <a:buClr>
                <a:prstClr val="white">
                  <a:lumMod val="65000"/>
                </a:prstClr>
              </a:buClr>
            </a:pPr>
            <a:r>
              <a:rPr lang="en-US" altLang="zh-CN" sz="16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</a:p>
        </p:txBody>
      </p:sp>
      <p:graphicFrame>
        <p:nvGraphicFramePr>
          <p:cNvPr id="74" name="图表 73"/>
          <p:cNvGraphicFramePr/>
          <p:nvPr>
            <p:extLst>
              <p:ext uri="{D42A27DB-BD31-4B8C-83A1-F6EECF244321}">
                <p14:modId xmlns:p14="http://schemas.microsoft.com/office/powerpoint/2010/main" val="4257820972"/>
              </p:ext>
            </p:extLst>
          </p:nvPr>
        </p:nvGraphicFramePr>
        <p:xfrm>
          <a:off x="7140419" y="1257299"/>
          <a:ext cx="2484000" cy="16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890939" y="1780134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3600" b="1" dirty="0">
                <a:solidFill>
                  <a:srgbClr val="FF7F01"/>
                </a:solidFill>
                <a:latin typeface="Calibri"/>
                <a:ea typeface="宋体"/>
              </a:rPr>
              <a:t>75%</a:t>
            </a:r>
            <a:endParaRPr lang="zh-CN" altLang="en-US" sz="3600" b="1" dirty="0">
              <a:solidFill>
                <a:srgbClr val="FF7F01"/>
              </a:solidFill>
              <a:latin typeface="Calibri"/>
              <a:ea typeface="宋体"/>
            </a:endParaRPr>
          </a:p>
        </p:txBody>
      </p:sp>
      <p:graphicFrame>
        <p:nvGraphicFramePr>
          <p:cNvPr id="75" name="图表 74"/>
          <p:cNvGraphicFramePr/>
          <p:nvPr>
            <p:extLst>
              <p:ext uri="{D42A27DB-BD31-4B8C-83A1-F6EECF244321}">
                <p14:modId xmlns:p14="http://schemas.microsoft.com/office/powerpoint/2010/main" val="2146243122"/>
              </p:ext>
            </p:extLst>
          </p:nvPr>
        </p:nvGraphicFramePr>
        <p:xfrm>
          <a:off x="7140419" y="2981167"/>
          <a:ext cx="2484000" cy="16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7" name="文本框 76"/>
          <p:cNvSpPr txBox="1"/>
          <p:nvPr/>
        </p:nvSpPr>
        <p:spPr>
          <a:xfrm>
            <a:off x="7890939" y="3504002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3600" b="1" dirty="0">
                <a:solidFill>
                  <a:srgbClr val="FF7F01"/>
                </a:solidFill>
                <a:latin typeface="Calibri"/>
                <a:ea typeface="宋体"/>
              </a:rPr>
              <a:t>75%</a:t>
            </a:r>
            <a:endParaRPr lang="zh-CN" altLang="en-US" sz="3600" b="1" dirty="0">
              <a:solidFill>
                <a:srgbClr val="FF7F01"/>
              </a:solidFill>
              <a:latin typeface="Calibri"/>
              <a:ea typeface="宋体"/>
            </a:endParaRPr>
          </a:p>
        </p:txBody>
      </p:sp>
      <p:graphicFrame>
        <p:nvGraphicFramePr>
          <p:cNvPr id="76" name="图表 75"/>
          <p:cNvGraphicFramePr/>
          <p:nvPr>
            <p:extLst>
              <p:ext uri="{D42A27DB-BD31-4B8C-83A1-F6EECF244321}">
                <p14:modId xmlns:p14="http://schemas.microsoft.com/office/powerpoint/2010/main" val="2396849615"/>
              </p:ext>
            </p:extLst>
          </p:nvPr>
        </p:nvGraphicFramePr>
        <p:xfrm>
          <a:off x="7140419" y="4705033"/>
          <a:ext cx="2484000" cy="16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8" name="文本框 77"/>
          <p:cNvSpPr txBox="1"/>
          <p:nvPr/>
        </p:nvSpPr>
        <p:spPr>
          <a:xfrm>
            <a:off x="7862644" y="5227868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3600" b="1" dirty="0">
                <a:solidFill>
                  <a:srgbClr val="FF7F01"/>
                </a:solidFill>
                <a:latin typeface="Calibri"/>
                <a:ea typeface="宋体"/>
              </a:rPr>
              <a:t>75%</a:t>
            </a:r>
            <a:endParaRPr lang="zh-CN" altLang="en-US" sz="3600" b="1" dirty="0">
              <a:solidFill>
                <a:srgbClr val="FF7F01"/>
              </a:solidFill>
              <a:latin typeface="Calibri"/>
              <a:ea typeface="宋体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3207623" y="3854632"/>
            <a:ext cx="4541208" cy="695818"/>
            <a:chOff x="2959973" y="3778426"/>
            <a:chExt cx="4541208" cy="695817"/>
          </a:xfrm>
        </p:grpSpPr>
        <p:cxnSp>
          <p:nvCxnSpPr>
            <p:cNvPr id="82" name="直接连接符 81"/>
            <p:cNvCxnSpPr/>
            <p:nvPr/>
          </p:nvCxnSpPr>
          <p:spPr>
            <a:xfrm flipH="1">
              <a:off x="3657600" y="3778426"/>
              <a:ext cx="3843581" cy="685086"/>
            </a:xfrm>
            <a:prstGeom prst="line">
              <a:avLst/>
            </a:prstGeom>
            <a:ln w="19050">
              <a:solidFill>
                <a:srgbClr val="00BFC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959973" y="407413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成都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506077" y="2426469"/>
            <a:ext cx="3242755" cy="1235647"/>
            <a:chOff x="4258426" y="2350265"/>
            <a:chExt cx="3242755" cy="123564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4941232" y="2350265"/>
              <a:ext cx="2559949" cy="1077537"/>
            </a:xfrm>
            <a:prstGeom prst="line">
              <a:avLst/>
            </a:prstGeom>
            <a:ln w="19050">
              <a:solidFill>
                <a:srgbClr val="00BFC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4258426" y="318580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129413" y="4392067"/>
            <a:ext cx="2619419" cy="1178660"/>
            <a:chOff x="4881763" y="4315865"/>
            <a:chExt cx="2619419" cy="1178660"/>
          </a:xfrm>
        </p:grpSpPr>
        <p:cxnSp>
          <p:nvCxnSpPr>
            <p:cNvPr id="83" name="直接连接符 82"/>
            <p:cNvCxnSpPr/>
            <p:nvPr/>
          </p:nvCxnSpPr>
          <p:spPr>
            <a:xfrm flipH="1" flipV="1">
              <a:off x="5579390" y="4603500"/>
              <a:ext cx="1921792" cy="891025"/>
            </a:xfrm>
            <a:prstGeom prst="line">
              <a:avLst/>
            </a:prstGeom>
            <a:ln w="19050">
              <a:solidFill>
                <a:srgbClr val="00BFC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4881763" y="43158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9231041" y="1870106"/>
            <a:ext cx="2679519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31041" y="3585291"/>
            <a:ext cx="2679519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31041" y="5335162"/>
            <a:ext cx="2679519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34" name="图片 3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34" y="62985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conveyor dir="l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97902"/>
            <a:ext cx="12191996" cy="175073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宋体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6" name="矩形 5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444275" y="390748"/>
              <a:ext cx="356188" cy="46166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319" y="252742"/>
            <a:ext cx="3190230" cy="523218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28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3319" y="621030"/>
            <a:ext cx="1873203" cy="3385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41" name="空心弧 40"/>
          <p:cNvSpPr/>
          <p:nvPr/>
        </p:nvSpPr>
        <p:spPr>
          <a:xfrm rot="16200000">
            <a:off x="7742736" y="1994069"/>
            <a:ext cx="2016825" cy="1984818"/>
          </a:xfrm>
          <a:prstGeom prst="blockArc">
            <a:avLst>
              <a:gd name="adj1" fmla="val 6743375"/>
              <a:gd name="adj2" fmla="val 1486418"/>
              <a:gd name="adj3" fmla="val 42841"/>
            </a:avLst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004893" y="2240222"/>
            <a:ext cx="1492509" cy="14925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51019" y="2491927"/>
            <a:ext cx="188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/>
            <a:r>
              <a:rPr lang="en-US" altLang="zh-CN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rPr>
              <a:t>48%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51019" y="3149738"/>
            <a:ext cx="1250663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>
              <a:lnSpc>
                <a:spcPts val="1700"/>
              </a:lnSpc>
              <a:buClr>
                <a:prstClr val="white">
                  <a:lumMod val="65000"/>
                </a:prstClr>
              </a:buClr>
            </a:pPr>
            <a:r>
              <a:rPr lang="en-US" altLang="zh-CN" sz="14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YOUR TITLE</a:t>
            </a:r>
            <a:endParaRPr lang="zh-CN" altLang="en-US" sz="1400" b="1" dirty="0">
              <a:solidFill>
                <a:srgbClr val="103154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48" name="空心弧 47"/>
          <p:cNvSpPr/>
          <p:nvPr/>
        </p:nvSpPr>
        <p:spPr>
          <a:xfrm rot="5400000">
            <a:off x="2403869" y="1994069"/>
            <a:ext cx="2016825" cy="1984818"/>
          </a:xfrm>
          <a:prstGeom prst="blockArc">
            <a:avLst>
              <a:gd name="adj1" fmla="val 4797575"/>
              <a:gd name="adj2" fmla="val 1486418"/>
              <a:gd name="adj3" fmla="val 42841"/>
            </a:avLst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66026" y="2240222"/>
            <a:ext cx="1492509" cy="14925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840299" y="2466089"/>
            <a:ext cx="188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/>
            <a:r>
              <a:rPr lang="en-US" altLang="zh-CN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rPr>
              <a:t>92%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90046" y="3093171"/>
            <a:ext cx="1250663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>
              <a:lnSpc>
                <a:spcPts val="1700"/>
              </a:lnSpc>
              <a:buClr>
                <a:prstClr val="white">
                  <a:lumMod val="65000"/>
                </a:prstClr>
              </a:buClr>
            </a:pPr>
            <a:r>
              <a:rPr lang="en-US" altLang="zh-CN" sz="14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YOUR TITLE</a:t>
            </a:r>
            <a:endParaRPr lang="zh-CN" altLang="en-US" sz="1400" b="1" dirty="0">
              <a:solidFill>
                <a:srgbClr val="103154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56" name="空心弧 55"/>
          <p:cNvSpPr/>
          <p:nvPr/>
        </p:nvSpPr>
        <p:spPr>
          <a:xfrm>
            <a:off x="4601648" y="1515840"/>
            <a:ext cx="2988708" cy="2941277"/>
          </a:xfrm>
          <a:prstGeom prst="blockArc">
            <a:avLst>
              <a:gd name="adj1" fmla="val 7863273"/>
              <a:gd name="adj2" fmla="val 1486418"/>
              <a:gd name="adj3" fmla="val 42841"/>
            </a:avLst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977200" y="1867676"/>
            <a:ext cx="2237605" cy="22376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60968" y="2271357"/>
            <a:ext cx="2009448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/>
            <a:r>
              <a:rPr lang="en-US" altLang="zh-CN" sz="6667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rPr>
              <a:t>88%</a:t>
            </a:r>
            <a:endParaRPr lang="zh-CN" altLang="en-US" sz="6667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262166" y="3222941"/>
            <a:ext cx="1710725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>
              <a:lnSpc>
                <a:spcPts val="1700"/>
              </a:lnSpc>
              <a:buClr>
                <a:prstClr val="white">
                  <a:lumMod val="65000"/>
                </a:prstClr>
              </a:buClr>
            </a:pPr>
            <a:r>
              <a:rPr lang="en-US" altLang="zh-CN" sz="20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YOUR TITLE</a:t>
            </a:r>
            <a:endParaRPr lang="zh-CN" altLang="en-US" sz="2000" b="1" dirty="0">
              <a:solidFill>
                <a:srgbClr val="103154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04910" y="4866943"/>
            <a:ext cx="31821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404040"/>
                </a:solidFill>
                <a:latin typeface="+mj-ea"/>
                <a:ea typeface="+mj-ea"/>
              </a:rPr>
              <a:t>“</a:t>
            </a: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开始</a:t>
            </a:r>
            <a:r>
              <a:rPr lang="en-US" altLang="zh-CN" sz="1333" dirty="0">
                <a:solidFill>
                  <a:srgbClr val="404040"/>
                </a:solidFill>
                <a:latin typeface="+mj-ea"/>
                <a:ea typeface="+mj-ea"/>
              </a:rPr>
              <a:t>”</a:t>
            </a: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面板中可以对字体、字号、颜色、行距等进行修改。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018979" y="4489053"/>
            <a:ext cx="31821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点击此处添加文本信息。</a:t>
            </a:r>
          </a:p>
          <a:p>
            <a:pPr algn="r">
              <a:lnSpc>
                <a:spcPct val="130000"/>
              </a:lnSpc>
            </a:pP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404040"/>
                </a:solidFill>
                <a:latin typeface="+mj-ea"/>
                <a:ea typeface="+mj-ea"/>
              </a:rPr>
              <a:t>“</a:t>
            </a: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开始</a:t>
            </a:r>
            <a:r>
              <a:rPr lang="en-US" altLang="zh-CN" sz="1333" dirty="0">
                <a:solidFill>
                  <a:srgbClr val="404040"/>
                </a:solidFill>
                <a:latin typeface="+mj-ea"/>
                <a:ea typeface="+mj-ea"/>
              </a:rPr>
              <a:t>”</a:t>
            </a: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面板中可以对字体、字号、颜色、行距等进行修改。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914570" y="4489053"/>
            <a:ext cx="31821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404040"/>
                </a:solidFill>
                <a:latin typeface="+mj-ea"/>
                <a:ea typeface="+mj-ea"/>
              </a:rPr>
              <a:t>“</a:t>
            </a: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开始</a:t>
            </a:r>
            <a:r>
              <a:rPr lang="en-US" altLang="zh-CN" sz="1333" dirty="0">
                <a:solidFill>
                  <a:srgbClr val="404040"/>
                </a:solidFill>
                <a:latin typeface="+mj-ea"/>
                <a:ea typeface="+mj-ea"/>
              </a:rPr>
              <a:t>”</a:t>
            </a:r>
            <a:r>
              <a:rPr lang="zh-CN" altLang="zh-CN" sz="1333" dirty="0">
                <a:solidFill>
                  <a:srgbClr val="404040"/>
                </a:solidFill>
                <a:latin typeface="+mj-ea"/>
                <a:ea typeface="+mj-ea"/>
              </a:rPr>
              <a:t>面板中可以对字体、字号、颜色、行距等进行修改。</a:t>
            </a: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34" y="62985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10115" y="1683454"/>
            <a:ext cx="1709400" cy="91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dirty="0" smtClean="0">
                <a:solidFill>
                  <a:srgbClr val="00BFC3"/>
                </a:solidFill>
                <a:latin typeface="HelveticaNeueLT Pro 67 MdCn" panose="020B0606030502030204" pitchFamily="34" charset="0"/>
              </a:rPr>
              <a:t>50%</a:t>
            </a:r>
            <a:endParaRPr lang="zh-CN" altLang="en-US" sz="5333" dirty="0">
              <a:solidFill>
                <a:srgbClr val="00BFC3"/>
              </a:solidFill>
              <a:latin typeface="HelveticaNeueLT Pro 67 MdCn" panose="020B060603050203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416165" y="2619380"/>
            <a:ext cx="1268148" cy="0"/>
          </a:xfrm>
          <a:prstGeom prst="line">
            <a:avLst/>
          </a:prstGeom>
          <a:ln>
            <a:solidFill>
              <a:srgbClr val="00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310115" y="2633588"/>
            <a:ext cx="170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From </a:t>
            </a:r>
            <a:r>
              <a:rPr lang="en-US" altLang="zh-CN" sz="2000" b="1" dirty="0" smtClean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2015 </a:t>
            </a:r>
            <a:endParaRPr lang="zh-CN" altLang="en-US" sz="2000" b="1" dirty="0">
              <a:solidFill>
                <a:srgbClr val="103154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7" name="矩形 55"/>
          <p:cNvSpPr/>
          <p:nvPr/>
        </p:nvSpPr>
        <p:spPr>
          <a:xfrm>
            <a:off x="4800420" y="5203532"/>
            <a:ext cx="6657245" cy="738513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404040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404040"/>
                </a:solidFill>
              </a:rPr>
              <a:t>Excel</a:t>
            </a:r>
            <a:r>
              <a:rPr lang="zh-CN" altLang="en-US" sz="1333" dirty="0">
                <a:solidFill>
                  <a:srgbClr val="404040"/>
                </a:solidFill>
              </a:rPr>
              <a:t>中对图表的数据信息进行编辑。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8" name="矩形 39"/>
          <p:cNvSpPr/>
          <p:nvPr/>
        </p:nvSpPr>
        <p:spPr>
          <a:xfrm>
            <a:off x="4907445" y="3942414"/>
            <a:ext cx="2708391" cy="492420"/>
          </a:xfrm>
          <a:prstGeom prst="rect">
            <a:avLst/>
          </a:prstGeom>
          <a:solidFill>
            <a:srgbClr val="00BFC3"/>
          </a:solidFill>
        </p:spPr>
        <p:txBody>
          <a:bodyPr wrap="none" lIns="121899" tIns="60949" rIns="121899" bIns="60949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7456" y="4539254"/>
            <a:ext cx="3723156" cy="492420"/>
          </a:xfrm>
          <a:prstGeom prst="rect">
            <a:avLst/>
          </a:prstGeom>
          <a:solidFill>
            <a:srgbClr val="00BFC3"/>
          </a:solidFill>
        </p:spPr>
        <p:txBody>
          <a:bodyPr wrap="none" lIns="121899" tIns="60949" rIns="121899" bIns="60949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News Gothic MT" charset="0"/>
              </a:rPr>
              <a:t>ADD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News Gothic MT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News Gothic MT" charset="0"/>
              </a:rPr>
              <a:t>YOUR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News Gothic MT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News Gothic MT" charset="0"/>
              </a:rPr>
              <a:t>TITLE HERE</a:t>
            </a:r>
            <a:endParaRPr lang="zh-CN" altLang="zh-CN" sz="2400" dirty="0">
              <a:solidFill>
                <a:schemeClr val="bg1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16767" y="3085187"/>
            <a:ext cx="1709400" cy="779743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4267" dirty="0" smtClean="0">
                <a:solidFill>
                  <a:srgbClr val="1E3240"/>
                </a:solidFill>
                <a:latin typeface="HelveticaNeueLT Pro 67 MdCn" panose="020B0606030502030204" pitchFamily="34" charset="0"/>
              </a:rPr>
              <a:t>5,300</a:t>
            </a:r>
            <a:endParaRPr lang="zh-CN" altLang="en-US" sz="4267" dirty="0">
              <a:solidFill>
                <a:srgbClr val="1E3240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890238" y="2434406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00BFC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5673967" y="2434406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00BFC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457696" y="2434406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00BFC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7241425" y="2434406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031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025154" y="2434406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031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4890238" y="1738665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00BFC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5673967" y="1738665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00BFC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6457696" y="1738665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00BFC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7241425" y="1738665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00BFC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8025154" y="1738665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00BFC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419642" y="3236674"/>
            <a:ext cx="1709400" cy="61553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3200" dirty="0" smtClean="0">
                <a:solidFill>
                  <a:srgbClr val="1E3240"/>
                </a:solidFill>
                <a:latin typeface="HelveticaNeueLT Pro 67 MdCn" panose="020B0606030502030204" pitchFamily="34" charset="0"/>
              </a:rPr>
              <a:t>people</a:t>
            </a:r>
            <a:endParaRPr lang="zh-CN" altLang="en-US" sz="3200" dirty="0">
              <a:solidFill>
                <a:srgbClr val="1E3240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83472" y="1897876"/>
            <a:ext cx="3086100" cy="3086100"/>
          </a:xfrm>
          <a:prstGeom prst="ellipse">
            <a:avLst/>
          </a:prstGeom>
          <a:solidFill>
            <a:srgbClr val="1031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512472" y="3973787"/>
            <a:ext cx="1929245" cy="1929245"/>
          </a:xfrm>
          <a:prstGeom prst="ellipse">
            <a:avLst/>
          </a:prstGeom>
          <a:solidFill>
            <a:srgbClr val="00BFC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209"/>
          <p:cNvSpPr>
            <a:spLocks noEditPoints="1"/>
          </p:cNvSpPr>
          <p:nvPr/>
        </p:nvSpPr>
        <p:spPr bwMode="auto">
          <a:xfrm>
            <a:off x="3055392" y="4317583"/>
            <a:ext cx="881503" cy="758184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965181" y="4993838"/>
            <a:ext cx="170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HelveticaNeueLT Pro 67 MdCn" panose="020B0606030502030204" pitchFamily="34" charset="0"/>
              </a:rPr>
              <a:t>50%</a:t>
            </a:r>
            <a:endParaRPr lang="zh-CN" altLang="en-US" sz="4400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27" name="下箭头 26"/>
          <p:cNvSpPr/>
          <p:nvPr/>
        </p:nvSpPr>
        <p:spPr>
          <a:xfrm rot="10800000">
            <a:off x="1193417" y="2414057"/>
            <a:ext cx="617700" cy="59055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907054" y="2362405"/>
            <a:ext cx="170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HelveticaNeueLT Pro 67 MdCn" panose="020B0606030502030204" pitchFamily="34" charset="0"/>
              </a:rPr>
              <a:t>29%</a:t>
            </a:r>
            <a:endParaRPr lang="zh-CN" altLang="en-US" sz="4400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502266" y="3131846"/>
            <a:ext cx="12594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39"/>
          <p:cNvSpPr/>
          <p:nvPr/>
        </p:nvSpPr>
        <p:spPr>
          <a:xfrm>
            <a:off x="872326" y="3274578"/>
            <a:ext cx="2708391" cy="492420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444275" y="390748"/>
              <a:ext cx="356188" cy="46166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5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34" y="62985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6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0" y="2831454"/>
            <a:ext cx="12192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825928" y="2672611"/>
            <a:ext cx="317691" cy="317688"/>
          </a:xfrm>
          <a:prstGeom prst="ellipse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b="1" dirty="0"/>
          </a:p>
        </p:txBody>
      </p:sp>
      <p:grpSp>
        <p:nvGrpSpPr>
          <p:cNvPr id="18" name="组 17"/>
          <p:cNvGrpSpPr/>
          <p:nvPr/>
        </p:nvGrpSpPr>
        <p:grpSpPr>
          <a:xfrm>
            <a:off x="3723809" y="1859910"/>
            <a:ext cx="1327912" cy="608160"/>
            <a:chOff x="3370097" y="698930"/>
            <a:chExt cx="995934" cy="456120"/>
          </a:xfrm>
        </p:grpSpPr>
        <p:sp>
          <p:nvSpPr>
            <p:cNvPr id="15" name="圆角矩形 14"/>
            <p:cNvSpPr/>
            <p:nvPr/>
          </p:nvSpPr>
          <p:spPr>
            <a:xfrm>
              <a:off x="3370097" y="698930"/>
              <a:ext cx="995934" cy="367389"/>
            </a:xfrm>
            <a:prstGeom prst="roundRect">
              <a:avLst/>
            </a:prstGeom>
            <a:solidFill>
              <a:srgbClr val="FF7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7" b="1" dirty="0"/>
                <a:t>2011</a:t>
              </a:r>
              <a:endParaRPr kumimoji="1" lang="zh-CN" altLang="en-US" sz="1867" b="1" dirty="0"/>
            </a:p>
          </p:txBody>
        </p:sp>
        <p:sp>
          <p:nvSpPr>
            <p:cNvPr id="17" name="等腰三角形 16"/>
            <p:cNvSpPr/>
            <p:nvPr/>
          </p:nvSpPr>
          <p:spPr>
            <a:xfrm flipH="1" flipV="1">
              <a:off x="3485078" y="1018798"/>
              <a:ext cx="158052" cy="1362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19" name="椭圆 18"/>
          <p:cNvSpPr/>
          <p:nvPr/>
        </p:nvSpPr>
        <p:spPr>
          <a:xfrm>
            <a:off x="6678456" y="2672611"/>
            <a:ext cx="317691" cy="317688"/>
          </a:xfrm>
          <a:prstGeom prst="ellipse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b="1" dirty="0"/>
          </a:p>
        </p:txBody>
      </p:sp>
      <p:grpSp>
        <p:nvGrpSpPr>
          <p:cNvPr id="20" name="组 19"/>
          <p:cNvGrpSpPr/>
          <p:nvPr/>
        </p:nvGrpSpPr>
        <p:grpSpPr>
          <a:xfrm>
            <a:off x="6576337" y="1859910"/>
            <a:ext cx="1327912" cy="608160"/>
            <a:chOff x="3370097" y="698930"/>
            <a:chExt cx="995934" cy="456120"/>
          </a:xfrm>
        </p:grpSpPr>
        <p:sp>
          <p:nvSpPr>
            <p:cNvPr id="21" name="圆角矩形 20"/>
            <p:cNvSpPr/>
            <p:nvPr/>
          </p:nvSpPr>
          <p:spPr>
            <a:xfrm>
              <a:off x="3370097" y="698930"/>
              <a:ext cx="995934" cy="367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7" b="1" dirty="0"/>
                <a:t>2011</a:t>
              </a:r>
              <a:endParaRPr kumimoji="1" lang="zh-CN" altLang="en-US" sz="1867" b="1" dirty="0"/>
            </a:p>
          </p:txBody>
        </p:sp>
        <p:sp>
          <p:nvSpPr>
            <p:cNvPr id="22" name="等腰三角形 21"/>
            <p:cNvSpPr/>
            <p:nvPr/>
          </p:nvSpPr>
          <p:spPr>
            <a:xfrm flipH="1" flipV="1">
              <a:off x="3485078" y="1018798"/>
              <a:ext cx="158052" cy="1362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23" name="椭圆 22"/>
          <p:cNvSpPr/>
          <p:nvPr/>
        </p:nvSpPr>
        <p:spPr>
          <a:xfrm>
            <a:off x="5252192" y="2671280"/>
            <a:ext cx="317691" cy="317688"/>
          </a:xfrm>
          <a:prstGeom prst="ellipse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b="1" dirty="0"/>
          </a:p>
        </p:txBody>
      </p:sp>
      <p:grpSp>
        <p:nvGrpSpPr>
          <p:cNvPr id="24" name="组 23"/>
          <p:cNvGrpSpPr/>
          <p:nvPr/>
        </p:nvGrpSpPr>
        <p:grpSpPr>
          <a:xfrm flipV="1">
            <a:off x="5150073" y="3181361"/>
            <a:ext cx="1327912" cy="608160"/>
            <a:chOff x="3370097" y="698930"/>
            <a:chExt cx="995934" cy="456120"/>
          </a:xfrm>
        </p:grpSpPr>
        <p:sp>
          <p:nvSpPr>
            <p:cNvPr id="25" name="圆角矩形 24"/>
            <p:cNvSpPr/>
            <p:nvPr/>
          </p:nvSpPr>
          <p:spPr>
            <a:xfrm flipV="1">
              <a:off x="3370097" y="698930"/>
              <a:ext cx="995934" cy="367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7" b="1" dirty="0"/>
                <a:t>2011</a:t>
              </a:r>
              <a:endParaRPr kumimoji="1" lang="zh-CN" altLang="en-US" sz="1867" b="1" dirty="0"/>
            </a:p>
          </p:txBody>
        </p:sp>
        <p:sp>
          <p:nvSpPr>
            <p:cNvPr id="26" name="等腰三角形 25"/>
            <p:cNvSpPr/>
            <p:nvPr/>
          </p:nvSpPr>
          <p:spPr>
            <a:xfrm flipH="1" flipV="1">
              <a:off x="3485078" y="1018798"/>
              <a:ext cx="158052" cy="1362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28" name="椭圆 27"/>
          <p:cNvSpPr/>
          <p:nvPr/>
        </p:nvSpPr>
        <p:spPr>
          <a:xfrm>
            <a:off x="8104719" y="2672622"/>
            <a:ext cx="317691" cy="317688"/>
          </a:xfrm>
          <a:prstGeom prst="ellipse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b="1" dirty="0"/>
          </a:p>
        </p:txBody>
      </p:sp>
      <p:grpSp>
        <p:nvGrpSpPr>
          <p:cNvPr id="29" name="组 28"/>
          <p:cNvGrpSpPr/>
          <p:nvPr/>
        </p:nvGrpSpPr>
        <p:grpSpPr>
          <a:xfrm flipV="1">
            <a:off x="8002600" y="3182703"/>
            <a:ext cx="1327912" cy="608160"/>
            <a:chOff x="3370097" y="698930"/>
            <a:chExt cx="995934" cy="456120"/>
          </a:xfrm>
        </p:grpSpPr>
        <p:sp>
          <p:nvSpPr>
            <p:cNvPr id="30" name="圆角矩形 29"/>
            <p:cNvSpPr/>
            <p:nvPr/>
          </p:nvSpPr>
          <p:spPr>
            <a:xfrm flipV="1">
              <a:off x="3370097" y="698930"/>
              <a:ext cx="995934" cy="367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7" b="1" dirty="0"/>
                <a:t>2011</a:t>
              </a:r>
              <a:endParaRPr kumimoji="1" lang="zh-CN" altLang="en-US" sz="1867" b="1" dirty="0"/>
            </a:p>
          </p:txBody>
        </p:sp>
        <p:sp>
          <p:nvSpPr>
            <p:cNvPr id="31" name="等腰三角形 30"/>
            <p:cNvSpPr/>
            <p:nvPr/>
          </p:nvSpPr>
          <p:spPr>
            <a:xfrm flipH="1" flipV="1">
              <a:off x="3485078" y="1018798"/>
              <a:ext cx="158052" cy="1362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-41981" y="4674640"/>
            <a:ext cx="12314445" cy="2309325"/>
          </a:xfrm>
          <a:custGeom>
            <a:avLst/>
            <a:gdLst>
              <a:gd name="connsiteX0" fmla="*/ 0 w 9235834"/>
              <a:gd name="connsiteY0" fmla="*/ 1291123 h 1731994"/>
              <a:gd name="connsiteX1" fmla="*/ 2036082 w 9235834"/>
              <a:gd name="connsiteY1" fmla="*/ 1007706 h 1731994"/>
              <a:gd name="connsiteX2" fmla="*/ 3788791 w 9235834"/>
              <a:gd name="connsiteY2" fmla="*/ 1301620 h 1731994"/>
              <a:gd name="connsiteX3" fmla="*/ 5226642 w 9235834"/>
              <a:gd name="connsiteY3" fmla="*/ 682301 h 1731994"/>
              <a:gd name="connsiteX4" fmla="*/ 6339141 w 9235834"/>
              <a:gd name="connsiteY4" fmla="*/ 1249135 h 1731994"/>
              <a:gd name="connsiteX5" fmla="*/ 7902935 w 9235834"/>
              <a:gd name="connsiteY5" fmla="*/ 0 h 1731994"/>
              <a:gd name="connsiteX6" fmla="*/ 9235834 w 9235834"/>
              <a:gd name="connsiteY6" fmla="*/ 1249135 h 1731994"/>
              <a:gd name="connsiteX7" fmla="*/ 9235834 w 9235834"/>
              <a:gd name="connsiteY7" fmla="*/ 1731994 h 1731994"/>
              <a:gd name="connsiteX8" fmla="*/ 0 w 9235834"/>
              <a:gd name="connsiteY8" fmla="*/ 1731994 h 1731994"/>
              <a:gd name="connsiteX9" fmla="*/ 0 w 9235834"/>
              <a:gd name="connsiteY9" fmla="*/ 1291123 h 173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35834" h="1731994">
                <a:moveTo>
                  <a:pt x="0" y="1291123"/>
                </a:moveTo>
                <a:lnTo>
                  <a:pt x="2036082" y="1007706"/>
                </a:lnTo>
                <a:lnTo>
                  <a:pt x="3788791" y="1301620"/>
                </a:lnTo>
                <a:lnTo>
                  <a:pt x="5226642" y="682301"/>
                </a:lnTo>
                <a:lnTo>
                  <a:pt x="6339141" y="1249135"/>
                </a:lnTo>
                <a:lnTo>
                  <a:pt x="7902935" y="0"/>
                </a:lnTo>
                <a:lnTo>
                  <a:pt x="9235834" y="1249135"/>
                </a:lnTo>
                <a:lnTo>
                  <a:pt x="9235834" y="1731994"/>
                </a:lnTo>
                <a:lnTo>
                  <a:pt x="0" y="1731994"/>
                </a:lnTo>
                <a:lnTo>
                  <a:pt x="0" y="1291123"/>
                </a:lnTo>
                <a:close/>
              </a:path>
            </a:pathLst>
          </a:custGeom>
          <a:solidFill>
            <a:srgbClr val="1031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9" name="椭圆 38"/>
          <p:cNvSpPr/>
          <p:nvPr/>
        </p:nvSpPr>
        <p:spPr>
          <a:xfrm>
            <a:off x="9852472" y="2424891"/>
            <a:ext cx="813154" cy="813149"/>
          </a:xfrm>
          <a:prstGeom prst="ellipse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b="1" dirty="0"/>
          </a:p>
        </p:txBody>
      </p:sp>
      <p:grpSp>
        <p:nvGrpSpPr>
          <p:cNvPr id="40" name="组 39"/>
          <p:cNvGrpSpPr/>
          <p:nvPr/>
        </p:nvGrpSpPr>
        <p:grpSpPr>
          <a:xfrm>
            <a:off x="9998085" y="1603983"/>
            <a:ext cx="1327912" cy="608160"/>
            <a:chOff x="3370097" y="506977"/>
            <a:chExt cx="995934" cy="456120"/>
          </a:xfrm>
        </p:grpSpPr>
        <p:sp>
          <p:nvSpPr>
            <p:cNvPr id="41" name="圆角矩形 40"/>
            <p:cNvSpPr/>
            <p:nvPr/>
          </p:nvSpPr>
          <p:spPr>
            <a:xfrm>
              <a:off x="3370097" y="506977"/>
              <a:ext cx="995934" cy="367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7" b="1" dirty="0"/>
                <a:t>2011</a:t>
              </a:r>
              <a:endParaRPr kumimoji="1" lang="zh-CN" altLang="en-US" sz="1867" b="1" dirty="0"/>
            </a:p>
          </p:txBody>
        </p:sp>
        <p:sp>
          <p:nvSpPr>
            <p:cNvPr id="42" name="等腰三角形 41"/>
            <p:cNvSpPr/>
            <p:nvPr/>
          </p:nvSpPr>
          <p:spPr>
            <a:xfrm flipH="1" flipV="1">
              <a:off x="3485078" y="826845"/>
              <a:ext cx="158052" cy="1362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53644" y="4762931"/>
            <a:ext cx="7724033" cy="65644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/>
              <a:t>点击此处添加文本信息</a:t>
            </a:r>
            <a:endParaRPr lang="en-US" altLang="zh-CN" sz="1333" dirty="0"/>
          </a:p>
          <a:p>
            <a:pPr>
              <a:lnSpc>
                <a:spcPct val="130000"/>
              </a:lnSpc>
            </a:pPr>
            <a:r>
              <a:rPr lang="zh-CN" altLang="en-US" sz="1333" dirty="0"/>
              <a:t>点击此处添加文本信息。双击图标可以对图表图形及文字的颜色、边框等进行选择。</a:t>
            </a:r>
          </a:p>
        </p:txBody>
      </p:sp>
      <p:sp>
        <p:nvSpPr>
          <p:cNvPr id="51" name="矩形 50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宋体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53" name="矩形 52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1444275" y="390748"/>
              <a:ext cx="356188" cy="46166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6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53319" y="252742"/>
            <a:ext cx="3190230" cy="523218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28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3319" y="621030"/>
            <a:ext cx="1873203" cy="3385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" name="六边形 1"/>
          <p:cNvSpPr/>
          <p:nvPr/>
        </p:nvSpPr>
        <p:spPr>
          <a:xfrm rot="5400000">
            <a:off x="240064" y="1472610"/>
            <a:ext cx="3130962" cy="2841482"/>
          </a:xfrm>
          <a:prstGeom prst="hexagon">
            <a:avLst/>
          </a:prstGeom>
          <a:solidFill>
            <a:srgbClr val="00BFC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六边形 44"/>
          <p:cNvSpPr/>
          <p:nvPr/>
        </p:nvSpPr>
        <p:spPr>
          <a:xfrm rot="5400000">
            <a:off x="426544" y="1638592"/>
            <a:ext cx="2749367" cy="2495169"/>
          </a:xfrm>
          <a:prstGeom prst="hexagon">
            <a:avLst/>
          </a:prstGeom>
          <a:solidFill>
            <a:srgbClr val="1031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187"/>
          <p:cNvSpPr>
            <a:spLocks noEditPoints="1"/>
          </p:cNvSpPr>
          <p:nvPr/>
        </p:nvSpPr>
        <p:spPr bwMode="auto">
          <a:xfrm>
            <a:off x="1137782" y="2164344"/>
            <a:ext cx="1258084" cy="909601"/>
          </a:xfrm>
          <a:custGeom>
            <a:avLst/>
            <a:gdLst/>
            <a:ahLst/>
            <a:cxnLst>
              <a:cxn ang="0">
                <a:pos x="408" y="260"/>
              </a:cxn>
              <a:cxn ang="0">
                <a:pos x="398" y="256"/>
              </a:cxn>
              <a:cxn ang="0">
                <a:pos x="352" y="250"/>
              </a:cxn>
              <a:cxn ang="0">
                <a:pos x="314" y="248"/>
              </a:cxn>
              <a:cxn ang="0">
                <a:pos x="294" y="250"/>
              </a:cxn>
              <a:cxn ang="0">
                <a:pos x="264" y="258"/>
              </a:cxn>
              <a:cxn ang="0">
                <a:pos x="222" y="280"/>
              </a:cxn>
              <a:cxn ang="0">
                <a:pos x="214" y="288"/>
              </a:cxn>
              <a:cxn ang="0">
                <a:pos x="214" y="286"/>
              </a:cxn>
              <a:cxn ang="0">
                <a:pos x="214" y="288"/>
              </a:cxn>
              <a:cxn ang="0">
                <a:pos x="214" y="286"/>
              </a:cxn>
              <a:cxn ang="0">
                <a:pos x="188" y="270"/>
              </a:cxn>
              <a:cxn ang="0">
                <a:pos x="148" y="254"/>
              </a:cxn>
              <a:cxn ang="0">
                <a:pos x="132" y="250"/>
              </a:cxn>
              <a:cxn ang="0">
                <a:pos x="94" y="248"/>
              </a:cxn>
              <a:cxn ang="0">
                <a:pos x="54" y="252"/>
              </a:cxn>
              <a:cxn ang="0">
                <a:pos x="12" y="260"/>
              </a:cxn>
              <a:cxn ang="0">
                <a:pos x="12" y="30"/>
              </a:cxn>
              <a:cxn ang="0">
                <a:pos x="0" y="278"/>
              </a:cxn>
              <a:cxn ang="0">
                <a:pos x="12" y="276"/>
              </a:cxn>
              <a:cxn ang="0">
                <a:pos x="66" y="268"/>
              </a:cxn>
              <a:cxn ang="0">
                <a:pos x="110" y="266"/>
              </a:cxn>
              <a:cxn ang="0">
                <a:pos x="130" y="268"/>
              </a:cxn>
              <a:cxn ang="0">
                <a:pos x="166" y="280"/>
              </a:cxn>
              <a:cxn ang="0">
                <a:pos x="192" y="292"/>
              </a:cxn>
              <a:cxn ang="0">
                <a:pos x="214" y="308"/>
              </a:cxn>
              <a:cxn ang="0">
                <a:pos x="220" y="304"/>
              </a:cxn>
              <a:cxn ang="0">
                <a:pos x="248" y="286"/>
              </a:cxn>
              <a:cxn ang="0">
                <a:pos x="280" y="274"/>
              </a:cxn>
              <a:cxn ang="0">
                <a:pos x="298" y="268"/>
              </a:cxn>
              <a:cxn ang="0">
                <a:pos x="340" y="266"/>
              </a:cxn>
              <a:cxn ang="0">
                <a:pos x="382" y="270"/>
              </a:cxn>
              <a:cxn ang="0">
                <a:pos x="426" y="278"/>
              </a:cxn>
              <a:cxn ang="0">
                <a:pos x="426" y="32"/>
              </a:cxn>
              <a:cxn ang="0">
                <a:pos x="408" y="30"/>
              </a:cxn>
              <a:cxn ang="0">
                <a:pos x="128" y="228"/>
              </a:cxn>
              <a:cxn ang="0">
                <a:pos x="158" y="236"/>
              </a:cxn>
              <a:cxn ang="0">
                <a:pos x="198" y="256"/>
              </a:cxn>
              <a:cxn ang="0">
                <a:pos x="204" y="34"/>
              </a:cxn>
              <a:cxn ang="0">
                <a:pos x="198" y="30"/>
              </a:cxn>
              <a:cxn ang="0">
                <a:pos x="158" y="10"/>
              </a:cxn>
              <a:cxn ang="0">
                <a:pos x="128" y="2"/>
              </a:cxn>
              <a:cxn ang="0">
                <a:pos x="112" y="0"/>
              </a:cxn>
              <a:cxn ang="0">
                <a:pos x="62" y="2"/>
              </a:cxn>
              <a:cxn ang="0">
                <a:pos x="30" y="10"/>
              </a:cxn>
              <a:cxn ang="0">
                <a:pos x="30" y="236"/>
              </a:cxn>
              <a:cxn ang="0">
                <a:pos x="62" y="228"/>
              </a:cxn>
              <a:cxn ang="0">
                <a:pos x="112" y="226"/>
              </a:cxn>
              <a:cxn ang="0">
                <a:pos x="128" y="228"/>
              </a:cxn>
              <a:cxn ang="0">
                <a:pos x="392" y="10"/>
              </a:cxn>
              <a:cxn ang="0">
                <a:pos x="384" y="8"/>
              </a:cxn>
              <a:cxn ang="0">
                <a:pos x="330" y="0"/>
              </a:cxn>
              <a:cxn ang="0">
                <a:pos x="298" y="2"/>
              </a:cxn>
              <a:cxn ang="0">
                <a:pos x="282" y="6"/>
              </a:cxn>
              <a:cxn ang="0">
                <a:pos x="244" y="22"/>
              </a:cxn>
              <a:cxn ang="0">
                <a:pos x="220" y="36"/>
              </a:cxn>
              <a:cxn ang="0">
                <a:pos x="220" y="260"/>
              </a:cxn>
              <a:cxn ang="0">
                <a:pos x="242" y="248"/>
              </a:cxn>
              <a:cxn ang="0">
                <a:pos x="282" y="232"/>
              </a:cxn>
              <a:cxn ang="0">
                <a:pos x="298" y="228"/>
              </a:cxn>
              <a:cxn ang="0">
                <a:pos x="330" y="226"/>
              </a:cxn>
              <a:cxn ang="0">
                <a:pos x="384" y="234"/>
              </a:cxn>
              <a:cxn ang="0">
                <a:pos x="392" y="236"/>
              </a:cxn>
            </a:cxnLst>
            <a:rect l="0" t="0" r="r" b="b"/>
            <a:pathLst>
              <a:path w="426" h="308">
                <a:moveTo>
                  <a:pt x="408" y="30"/>
                </a:moveTo>
                <a:lnTo>
                  <a:pt x="408" y="260"/>
                </a:lnTo>
                <a:lnTo>
                  <a:pt x="408" y="260"/>
                </a:lnTo>
                <a:lnTo>
                  <a:pt x="398" y="256"/>
                </a:lnTo>
                <a:lnTo>
                  <a:pt x="370" y="252"/>
                </a:lnTo>
                <a:lnTo>
                  <a:pt x="352" y="250"/>
                </a:lnTo>
                <a:lnTo>
                  <a:pt x="334" y="248"/>
                </a:lnTo>
                <a:lnTo>
                  <a:pt x="314" y="248"/>
                </a:lnTo>
                <a:lnTo>
                  <a:pt x="294" y="250"/>
                </a:lnTo>
                <a:lnTo>
                  <a:pt x="294" y="250"/>
                </a:lnTo>
                <a:lnTo>
                  <a:pt x="280" y="254"/>
                </a:lnTo>
                <a:lnTo>
                  <a:pt x="264" y="258"/>
                </a:lnTo>
                <a:lnTo>
                  <a:pt x="240" y="270"/>
                </a:lnTo>
                <a:lnTo>
                  <a:pt x="222" y="280"/>
                </a:lnTo>
                <a:lnTo>
                  <a:pt x="214" y="286"/>
                </a:lnTo>
                <a:lnTo>
                  <a:pt x="214" y="288"/>
                </a:lnTo>
                <a:lnTo>
                  <a:pt x="214" y="288"/>
                </a:lnTo>
                <a:lnTo>
                  <a:pt x="214" y="286"/>
                </a:lnTo>
                <a:lnTo>
                  <a:pt x="214" y="286"/>
                </a:lnTo>
                <a:lnTo>
                  <a:pt x="214" y="288"/>
                </a:lnTo>
                <a:lnTo>
                  <a:pt x="214" y="286"/>
                </a:lnTo>
                <a:lnTo>
                  <a:pt x="214" y="286"/>
                </a:lnTo>
                <a:lnTo>
                  <a:pt x="204" y="280"/>
                </a:lnTo>
                <a:lnTo>
                  <a:pt x="188" y="270"/>
                </a:lnTo>
                <a:lnTo>
                  <a:pt x="162" y="258"/>
                </a:lnTo>
                <a:lnTo>
                  <a:pt x="148" y="254"/>
                </a:lnTo>
                <a:lnTo>
                  <a:pt x="132" y="250"/>
                </a:lnTo>
                <a:lnTo>
                  <a:pt x="132" y="250"/>
                </a:lnTo>
                <a:lnTo>
                  <a:pt x="114" y="248"/>
                </a:lnTo>
                <a:lnTo>
                  <a:pt x="94" y="248"/>
                </a:lnTo>
                <a:lnTo>
                  <a:pt x="74" y="250"/>
                </a:lnTo>
                <a:lnTo>
                  <a:pt x="54" y="252"/>
                </a:lnTo>
                <a:lnTo>
                  <a:pt x="24" y="256"/>
                </a:lnTo>
                <a:lnTo>
                  <a:pt x="12" y="260"/>
                </a:lnTo>
                <a:lnTo>
                  <a:pt x="12" y="30"/>
                </a:lnTo>
                <a:lnTo>
                  <a:pt x="12" y="30"/>
                </a:lnTo>
                <a:lnTo>
                  <a:pt x="0" y="32"/>
                </a:lnTo>
                <a:lnTo>
                  <a:pt x="0" y="278"/>
                </a:lnTo>
                <a:lnTo>
                  <a:pt x="0" y="278"/>
                </a:lnTo>
                <a:lnTo>
                  <a:pt x="12" y="276"/>
                </a:lnTo>
                <a:lnTo>
                  <a:pt x="44" y="270"/>
                </a:lnTo>
                <a:lnTo>
                  <a:pt x="66" y="268"/>
                </a:lnTo>
                <a:lnTo>
                  <a:pt x="88" y="266"/>
                </a:lnTo>
                <a:lnTo>
                  <a:pt x="110" y="266"/>
                </a:lnTo>
                <a:lnTo>
                  <a:pt x="130" y="268"/>
                </a:lnTo>
                <a:lnTo>
                  <a:pt x="130" y="268"/>
                </a:lnTo>
                <a:lnTo>
                  <a:pt x="148" y="274"/>
                </a:lnTo>
                <a:lnTo>
                  <a:pt x="166" y="280"/>
                </a:lnTo>
                <a:lnTo>
                  <a:pt x="180" y="286"/>
                </a:lnTo>
                <a:lnTo>
                  <a:pt x="192" y="292"/>
                </a:lnTo>
                <a:lnTo>
                  <a:pt x="208" y="304"/>
                </a:lnTo>
                <a:lnTo>
                  <a:pt x="214" y="308"/>
                </a:lnTo>
                <a:lnTo>
                  <a:pt x="214" y="308"/>
                </a:lnTo>
                <a:lnTo>
                  <a:pt x="220" y="304"/>
                </a:lnTo>
                <a:lnTo>
                  <a:pt x="236" y="292"/>
                </a:lnTo>
                <a:lnTo>
                  <a:pt x="248" y="286"/>
                </a:lnTo>
                <a:lnTo>
                  <a:pt x="262" y="280"/>
                </a:lnTo>
                <a:lnTo>
                  <a:pt x="280" y="274"/>
                </a:lnTo>
                <a:lnTo>
                  <a:pt x="298" y="268"/>
                </a:lnTo>
                <a:lnTo>
                  <a:pt x="298" y="268"/>
                </a:lnTo>
                <a:lnTo>
                  <a:pt x="318" y="266"/>
                </a:lnTo>
                <a:lnTo>
                  <a:pt x="340" y="266"/>
                </a:lnTo>
                <a:lnTo>
                  <a:pt x="362" y="268"/>
                </a:lnTo>
                <a:lnTo>
                  <a:pt x="382" y="270"/>
                </a:lnTo>
                <a:lnTo>
                  <a:pt x="412" y="276"/>
                </a:lnTo>
                <a:lnTo>
                  <a:pt x="426" y="278"/>
                </a:lnTo>
                <a:lnTo>
                  <a:pt x="426" y="32"/>
                </a:lnTo>
                <a:lnTo>
                  <a:pt x="426" y="32"/>
                </a:lnTo>
                <a:lnTo>
                  <a:pt x="408" y="30"/>
                </a:lnTo>
                <a:lnTo>
                  <a:pt x="408" y="30"/>
                </a:lnTo>
                <a:close/>
                <a:moveTo>
                  <a:pt x="128" y="228"/>
                </a:moveTo>
                <a:lnTo>
                  <a:pt x="128" y="228"/>
                </a:lnTo>
                <a:lnTo>
                  <a:pt x="144" y="230"/>
                </a:lnTo>
                <a:lnTo>
                  <a:pt x="158" y="236"/>
                </a:lnTo>
                <a:lnTo>
                  <a:pt x="182" y="246"/>
                </a:lnTo>
                <a:lnTo>
                  <a:pt x="198" y="256"/>
                </a:lnTo>
                <a:lnTo>
                  <a:pt x="204" y="260"/>
                </a:lnTo>
                <a:lnTo>
                  <a:pt x="204" y="34"/>
                </a:lnTo>
                <a:lnTo>
                  <a:pt x="204" y="34"/>
                </a:lnTo>
                <a:lnTo>
                  <a:pt x="198" y="30"/>
                </a:lnTo>
                <a:lnTo>
                  <a:pt x="182" y="22"/>
                </a:lnTo>
                <a:lnTo>
                  <a:pt x="158" y="10"/>
                </a:lnTo>
                <a:lnTo>
                  <a:pt x="144" y="6"/>
                </a:lnTo>
                <a:lnTo>
                  <a:pt x="128" y="2"/>
                </a:lnTo>
                <a:lnTo>
                  <a:pt x="128" y="2"/>
                </a:lnTo>
                <a:lnTo>
                  <a:pt x="112" y="0"/>
                </a:lnTo>
                <a:lnTo>
                  <a:pt x="94" y="0"/>
                </a:lnTo>
                <a:lnTo>
                  <a:pt x="62" y="2"/>
                </a:lnTo>
                <a:lnTo>
                  <a:pt x="38" y="8"/>
                </a:lnTo>
                <a:lnTo>
                  <a:pt x="30" y="10"/>
                </a:lnTo>
                <a:lnTo>
                  <a:pt x="30" y="236"/>
                </a:lnTo>
                <a:lnTo>
                  <a:pt x="30" y="236"/>
                </a:lnTo>
                <a:lnTo>
                  <a:pt x="38" y="232"/>
                </a:lnTo>
                <a:lnTo>
                  <a:pt x="62" y="228"/>
                </a:lnTo>
                <a:lnTo>
                  <a:pt x="94" y="224"/>
                </a:lnTo>
                <a:lnTo>
                  <a:pt x="112" y="226"/>
                </a:lnTo>
                <a:lnTo>
                  <a:pt x="128" y="228"/>
                </a:lnTo>
                <a:lnTo>
                  <a:pt x="128" y="228"/>
                </a:lnTo>
                <a:close/>
                <a:moveTo>
                  <a:pt x="392" y="236"/>
                </a:moveTo>
                <a:lnTo>
                  <a:pt x="392" y="10"/>
                </a:lnTo>
                <a:lnTo>
                  <a:pt x="392" y="10"/>
                </a:lnTo>
                <a:lnTo>
                  <a:pt x="384" y="8"/>
                </a:lnTo>
                <a:lnTo>
                  <a:pt x="360" y="4"/>
                </a:lnTo>
                <a:lnTo>
                  <a:pt x="330" y="0"/>
                </a:lnTo>
                <a:lnTo>
                  <a:pt x="314" y="0"/>
                </a:lnTo>
                <a:lnTo>
                  <a:pt x="298" y="2"/>
                </a:lnTo>
                <a:lnTo>
                  <a:pt x="298" y="2"/>
                </a:lnTo>
                <a:lnTo>
                  <a:pt x="282" y="6"/>
                </a:lnTo>
                <a:lnTo>
                  <a:pt x="268" y="12"/>
                </a:lnTo>
                <a:lnTo>
                  <a:pt x="244" y="22"/>
                </a:lnTo>
                <a:lnTo>
                  <a:pt x="226" y="32"/>
                </a:lnTo>
                <a:lnTo>
                  <a:pt x="220" y="36"/>
                </a:lnTo>
                <a:lnTo>
                  <a:pt x="220" y="260"/>
                </a:lnTo>
                <a:lnTo>
                  <a:pt x="220" y="260"/>
                </a:lnTo>
                <a:lnTo>
                  <a:pt x="226" y="256"/>
                </a:lnTo>
                <a:lnTo>
                  <a:pt x="242" y="248"/>
                </a:lnTo>
                <a:lnTo>
                  <a:pt x="268" y="236"/>
                </a:lnTo>
                <a:lnTo>
                  <a:pt x="282" y="232"/>
                </a:lnTo>
                <a:lnTo>
                  <a:pt x="298" y="228"/>
                </a:lnTo>
                <a:lnTo>
                  <a:pt x="298" y="228"/>
                </a:lnTo>
                <a:lnTo>
                  <a:pt x="314" y="226"/>
                </a:lnTo>
                <a:lnTo>
                  <a:pt x="330" y="226"/>
                </a:lnTo>
                <a:lnTo>
                  <a:pt x="360" y="228"/>
                </a:lnTo>
                <a:lnTo>
                  <a:pt x="384" y="234"/>
                </a:lnTo>
                <a:lnTo>
                  <a:pt x="392" y="236"/>
                </a:lnTo>
                <a:lnTo>
                  <a:pt x="392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矩形 39"/>
          <p:cNvSpPr/>
          <p:nvPr/>
        </p:nvSpPr>
        <p:spPr>
          <a:xfrm>
            <a:off x="614731" y="3138209"/>
            <a:ext cx="2298023" cy="43086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472" y="63625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 noEditPoints="1"/>
          </p:cNvSpPr>
          <p:nvPr/>
        </p:nvSpPr>
        <p:spPr bwMode="auto">
          <a:xfrm>
            <a:off x="6205989" y="2042518"/>
            <a:ext cx="2270125" cy="2263184"/>
          </a:xfrm>
          <a:custGeom>
            <a:avLst/>
            <a:gdLst>
              <a:gd name="T0" fmla="*/ 137 w 636"/>
              <a:gd name="T1" fmla="*/ 344 h 633"/>
              <a:gd name="T2" fmla="*/ 146 w 636"/>
              <a:gd name="T3" fmla="*/ 379 h 633"/>
              <a:gd name="T4" fmla="*/ 157 w 636"/>
              <a:gd name="T5" fmla="*/ 404 h 633"/>
              <a:gd name="T6" fmla="*/ 177 w 636"/>
              <a:gd name="T7" fmla="*/ 432 h 633"/>
              <a:gd name="T8" fmla="*/ 202 w 636"/>
              <a:gd name="T9" fmla="*/ 457 h 633"/>
              <a:gd name="T10" fmla="*/ 231 w 636"/>
              <a:gd name="T11" fmla="*/ 477 h 633"/>
              <a:gd name="T12" fmla="*/ 272 w 636"/>
              <a:gd name="T13" fmla="*/ 493 h 633"/>
              <a:gd name="T14" fmla="*/ 308 w 636"/>
              <a:gd name="T15" fmla="*/ 498 h 633"/>
              <a:gd name="T16" fmla="*/ 346 w 636"/>
              <a:gd name="T17" fmla="*/ 496 h 633"/>
              <a:gd name="T18" fmla="*/ 381 w 636"/>
              <a:gd name="T19" fmla="*/ 487 h 633"/>
              <a:gd name="T20" fmla="*/ 405 w 636"/>
              <a:gd name="T21" fmla="*/ 477 h 633"/>
              <a:gd name="T22" fmla="*/ 434 w 636"/>
              <a:gd name="T23" fmla="*/ 457 h 633"/>
              <a:gd name="T24" fmla="*/ 460 w 636"/>
              <a:gd name="T25" fmla="*/ 432 h 633"/>
              <a:gd name="T26" fmla="*/ 479 w 636"/>
              <a:gd name="T27" fmla="*/ 404 h 633"/>
              <a:gd name="T28" fmla="*/ 495 w 636"/>
              <a:gd name="T29" fmla="*/ 362 h 633"/>
              <a:gd name="T30" fmla="*/ 501 w 636"/>
              <a:gd name="T31" fmla="*/ 325 h 633"/>
              <a:gd name="T32" fmla="*/ 499 w 636"/>
              <a:gd name="T33" fmla="*/ 288 h 633"/>
              <a:gd name="T34" fmla="*/ 490 w 636"/>
              <a:gd name="T35" fmla="*/ 254 h 633"/>
              <a:gd name="T36" fmla="*/ 479 w 636"/>
              <a:gd name="T37" fmla="*/ 230 h 633"/>
              <a:gd name="T38" fmla="*/ 460 w 636"/>
              <a:gd name="T39" fmla="*/ 201 h 633"/>
              <a:gd name="T40" fmla="*/ 434 w 636"/>
              <a:gd name="T41" fmla="*/ 176 h 633"/>
              <a:gd name="T42" fmla="*/ 405 w 636"/>
              <a:gd name="T43" fmla="*/ 157 h 633"/>
              <a:gd name="T44" fmla="*/ 364 w 636"/>
              <a:gd name="T45" fmla="*/ 139 h 633"/>
              <a:gd name="T46" fmla="*/ 328 w 636"/>
              <a:gd name="T47" fmla="*/ 134 h 633"/>
              <a:gd name="T48" fmla="*/ 290 w 636"/>
              <a:gd name="T49" fmla="*/ 136 h 633"/>
              <a:gd name="T50" fmla="*/ 255 w 636"/>
              <a:gd name="T51" fmla="*/ 145 h 633"/>
              <a:gd name="T52" fmla="*/ 231 w 636"/>
              <a:gd name="T53" fmla="*/ 157 h 633"/>
              <a:gd name="T54" fmla="*/ 202 w 636"/>
              <a:gd name="T55" fmla="*/ 176 h 633"/>
              <a:gd name="T56" fmla="*/ 177 w 636"/>
              <a:gd name="T57" fmla="*/ 201 h 633"/>
              <a:gd name="T58" fmla="*/ 157 w 636"/>
              <a:gd name="T59" fmla="*/ 230 h 633"/>
              <a:gd name="T60" fmla="*/ 141 w 636"/>
              <a:gd name="T61" fmla="*/ 271 h 633"/>
              <a:gd name="T62" fmla="*/ 135 w 636"/>
              <a:gd name="T63" fmla="*/ 307 h 633"/>
              <a:gd name="T64" fmla="*/ 429 w 636"/>
              <a:gd name="T65" fmla="*/ 551 h 633"/>
              <a:gd name="T66" fmla="*/ 382 w 636"/>
              <a:gd name="T67" fmla="*/ 628 h 633"/>
              <a:gd name="T68" fmla="*/ 299 w 636"/>
              <a:gd name="T69" fmla="*/ 575 h 633"/>
              <a:gd name="T70" fmla="*/ 219 w 636"/>
              <a:gd name="T71" fmla="*/ 618 h 633"/>
              <a:gd name="T72" fmla="*/ 184 w 636"/>
              <a:gd name="T73" fmla="*/ 536 h 633"/>
              <a:gd name="T74" fmla="*/ 146 w 636"/>
              <a:gd name="T75" fmla="*/ 507 h 633"/>
              <a:gd name="T76" fmla="*/ 94 w 636"/>
              <a:gd name="T77" fmla="*/ 440 h 633"/>
              <a:gd name="T78" fmla="*/ 75 w 636"/>
              <a:gd name="T79" fmla="*/ 395 h 633"/>
              <a:gd name="T80" fmla="*/ 64 w 636"/>
              <a:gd name="T81" fmla="*/ 311 h 633"/>
              <a:gd name="T82" fmla="*/ 70 w 636"/>
              <a:gd name="T83" fmla="*/ 262 h 633"/>
              <a:gd name="T84" fmla="*/ 102 w 636"/>
              <a:gd name="T85" fmla="*/ 184 h 633"/>
              <a:gd name="T86" fmla="*/ 132 w 636"/>
              <a:gd name="T87" fmla="*/ 144 h 633"/>
              <a:gd name="T88" fmla="*/ 200 w 636"/>
              <a:gd name="T89" fmla="*/ 93 h 633"/>
              <a:gd name="T90" fmla="*/ 246 w 636"/>
              <a:gd name="T91" fmla="*/ 74 h 633"/>
              <a:gd name="T92" fmla="*/ 296 w 636"/>
              <a:gd name="T93" fmla="*/ 0 h 633"/>
              <a:gd name="T94" fmla="*/ 367 w 636"/>
              <a:gd name="T95" fmla="*/ 67 h 633"/>
              <a:gd name="T96" fmla="*/ 444 w 636"/>
              <a:gd name="T97" fmla="*/ 25 h 633"/>
              <a:gd name="T98" fmla="*/ 478 w 636"/>
              <a:gd name="T99" fmla="*/ 116 h 633"/>
              <a:gd name="T100" fmla="*/ 574 w 636"/>
              <a:gd name="T101" fmla="*/ 126 h 633"/>
              <a:gd name="T102" fmla="*/ 550 w 636"/>
              <a:gd name="T103" fmla="*/ 205 h 633"/>
              <a:gd name="T104" fmla="*/ 567 w 636"/>
              <a:gd name="T105" fmla="*/ 245 h 633"/>
              <a:gd name="T106" fmla="*/ 577 w 636"/>
              <a:gd name="T107" fmla="*/ 329 h 633"/>
              <a:gd name="T108" fmla="*/ 571 w 636"/>
              <a:gd name="T109" fmla="*/ 377 h 633"/>
              <a:gd name="T110" fmla="*/ 537 w 636"/>
              <a:gd name="T111" fmla="*/ 456 h 633"/>
              <a:gd name="T112" fmla="*/ 509 w 636"/>
              <a:gd name="T113" fmla="*/ 493 h 633"/>
              <a:gd name="T114" fmla="*/ 495 w 636"/>
              <a:gd name="T115" fmla="*/ 58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6" h="633">
                <a:moveTo>
                  <a:pt x="135" y="316"/>
                </a:moveTo>
                <a:lnTo>
                  <a:pt x="135" y="325"/>
                </a:lnTo>
                <a:lnTo>
                  <a:pt x="136" y="335"/>
                </a:lnTo>
                <a:lnTo>
                  <a:pt x="137" y="344"/>
                </a:lnTo>
                <a:lnTo>
                  <a:pt x="139" y="354"/>
                </a:lnTo>
                <a:lnTo>
                  <a:pt x="141" y="362"/>
                </a:lnTo>
                <a:lnTo>
                  <a:pt x="143" y="371"/>
                </a:lnTo>
                <a:lnTo>
                  <a:pt x="146" y="379"/>
                </a:lnTo>
                <a:lnTo>
                  <a:pt x="149" y="388"/>
                </a:lnTo>
                <a:lnTo>
                  <a:pt x="151" y="392"/>
                </a:lnTo>
                <a:lnTo>
                  <a:pt x="153" y="396"/>
                </a:lnTo>
                <a:lnTo>
                  <a:pt x="157" y="404"/>
                </a:lnTo>
                <a:lnTo>
                  <a:pt x="161" y="411"/>
                </a:lnTo>
                <a:lnTo>
                  <a:pt x="166" y="419"/>
                </a:lnTo>
                <a:lnTo>
                  <a:pt x="171" y="426"/>
                </a:lnTo>
                <a:lnTo>
                  <a:pt x="177" y="432"/>
                </a:lnTo>
                <a:lnTo>
                  <a:pt x="182" y="439"/>
                </a:lnTo>
                <a:lnTo>
                  <a:pt x="189" y="445"/>
                </a:lnTo>
                <a:lnTo>
                  <a:pt x="196" y="451"/>
                </a:lnTo>
                <a:lnTo>
                  <a:pt x="202" y="457"/>
                </a:lnTo>
                <a:lnTo>
                  <a:pt x="209" y="462"/>
                </a:lnTo>
                <a:lnTo>
                  <a:pt x="216" y="468"/>
                </a:lnTo>
                <a:lnTo>
                  <a:pt x="223" y="472"/>
                </a:lnTo>
                <a:lnTo>
                  <a:pt x="231" y="477"/>
                </a:lnTo>
                <a:lnTo>
                  <a:pt x="247" y="484"/>
                </a:lnTo>
                <a:lnTo>
                  <a:pt x="255" y="487"/>
                </a:lnTo>
                <a:lnTo>
                  <a:pt x="264" y="490"/>
                </a:lnTo>
                <a:lnTo>
                  <a:pt x="272" y="493"/>
                </a:lnTo>
                <a:lnTo>
                  <a:pt x="281" y="495"/>
                </a:lnTo>
                <a:lnTo>
                  <a:pt x="290" y="496"/>
                </a:lnTo>
                <a:lnTo>
                  <a:pt x="299" y="498"/>
                </a:lnTo>
                <a:lnTo>
                  <a:pt x="308" y="498"/>
                </a:lnTo>
                <a:lnTo>
                  <a:pt x="319" y="499"/>
                </a:lnTo>
                <a:lnTo>
                  <a:pt x="328" y="498"/>
                </a:lnTo>
                <a:lnTo>
                  <a:pt x="337" y="498"/>
                </a:lnTo>
                <a:lnTo>
                  <a:pt x="346" y="496"/>
                </a:lnTo>
                <a:lnTo>
                  <a:pt x="355" y="495"/>
                </a:lnTo>
                <a:lnTo>
                  <a:pt x="364" y="493"/>
                </a:lnTo>
                <a:lnTo>
                  <a:pt x="372" y="490"/>
                </a:lnTo>
                <a:lnTo>
                  <a:pt x="381" y="487"/>
                </a:lnTo>
                <a:lnTo>
                  <a:pt x="389" y="484"/>
                </a:lnTo>
                <a:lnTo>
                  <a:pt x="393" y="482"/>
                </a:lnTo>
                <a:lnTo>
                  <a:pt x="397" y="481"/>
                </a:lnTo>
                <a:lnTo>
                  <a:pt x="405" y="477"/>
                </a:lnTo>
                <a:lnTo>
                  <a:pt x="413" y="472"/>
                </a:lnTo>
                <a:lnTo>
                  <a:pt x="420" y="468"/>
                </a:lnTo>
                <a:lnTo>
                  <a:pt x="427" y="462"/>
                </a:lnTo>
                <a:lnTo>
                  <a:pt x="434" y="457"/>
                </a:lnTo>
                <a:lnTo>
                  <a:pt x="442" y="451"/>
                </a:lnTo>
                <a:lnTo>
                  <a:pt x="448" y="445"/>
                </a:lnTo>
                <a:lnTo>
                  <a:pt x="454" y="439"/>
                </a:lnTo>
                <a:lnTo>
                  <a:pt x="460" y="432"/>
                </a:lnTo>
                <a:lnTo>
                  <a:pt x="465" y="426"/>
                </a:lnTo>
                <a:lnTo>
                  <a:pt x="470" y="419"/>
                </a:lnTo>
                <a:lnTo>
                  <a:pt x="475" y="411"/>
                </a:lnTo>
                <a:lnTo>
                  <a:pt x="479" y="404"/>
                </a:lnTo>
                <a:lnTo>
                  <a:pt x="487" y="388"/>
                </a:lnTo>
                <a:lnTo>
                  <a:pt x="490" y="379"/>
                </a:lnTo>
                <a:lnTo>
                  <a:pt x="493" y="371"/>
                </a:lnTo>
                <a:lnTo>
                  <a:pt x="495" y="362"/>
                </a:lnTo>
                <a:lnTo>
                  <a:pt x="497" y="354"/>
                </a:lnTo>
                <a:lnTo>
                  <a:pt x="499" y="344"/>
                </a:lnTo>
                <a:lnTo>
                  <a:pt x="500" y="335"/>
                </a:lnTo>
                <a:lnTo>
                  <a:pt x="501" y="325"/>
                </a:lnTo>
                <a:lnTo>
                  <a:pt x="501" y="316"/>
                </a:lnTo>
                <a:lnTo>
                  <a:pt x="501" y="307"/>
                </a:lnTo>
                <a:lnTo>
                  <a:pt x="500" y="298"/>
                </a:lnTo>
                <a:lnTo>
                  <a:pt x="499" y="288"/>
                </a:lnTo>
                <a:lnTo>
                  <a:pt x="497" y="279"/>
                </a:lnTo>
                <a:lnTo>
                  <a:pt x="495" y="271"/>
                </a:lnTo>
                <a:lnTo>
                  <a:pt x="493" y="262"/>
                </a:lnTo>
                <a:lnTo>
                  <a:pt x="490" y="254"/>
                </a:lnTo>
                <a:lnTo>
                  <a:pt x="487" y="245"/>
                </a:lnTo>
                <a:lnTo>
                  <a:pt x="485" y="241"/>
                </a:lnTo>
                <a:lnTo>
                  <a:pt x="483" y="237"/>
                </a:lnTo>
                <a:lnTo>
                  <a:pt x="479" y="230"/>
                </a:lnTo>
                <a:lnTo>
                  <a:pt x="475" y="222"/>
                </a:lnTo>
                <a:lnTo>
                  <a:pt x="470" y="215"/>
                </a:lnTo>
                <a:lnTo>
                  <a:pt x="465" y="207"/>
                </a:lnTo>
                <a:lnTo>
                  <a:pt x="460" y="201"/>
                </a:lnTo>
                <a:lnTo>
                  <a:pt x="454" y="194"/>
                </a:lnTo>
                <a:lnTo>
                  <a:pt x="448" y="188"/>
                </a:lnTo>
                <a:lnTo>
                  <a:pt x="442" y="182"/>
                </a:lnTo>
                <a:lnTo>
                  <a:pt x="434" y="176"/>
                </a:lnTo>
                <a:lnTo>
                  <a:pt x="427" y="171"/>
                </a:lnTo>
                <a:lnTo>
                  <a:pt x="420" y="166"/>
                </a:lnTo>
                <a:lnTo>
                  <a:pt x="413" y="161"/>
                </a:lnTo>
                <a:lnTo>
                  <a:pt x="405" y="157"/>
                </a:lnTo>
                <a:lnTo>
                  <a:pt x="389" y="148"/>
                </a:lnTo>
                <a:lnTo>
                  <a:pt x="381" y="145"/>
                </a:lnTo>
                <a:lnTo>
                  <a:pt x="372" y="142"/>
                </a:lnTo>
                <a:lnTo>
                  <a:pt x="364" y="139"/>
                </a:lnTo>
                <a:lnTo>
                  <a:pt x="355" y="137"/>
                </a:lnTo>
                <a:lnTo>
                  <a:pt x="346" y="136"/>
                </a:lnTo>
                <a:lnTo>
                  <a:pt x="337" y="135"/>
                </a:lnTo>
                <a:lnTo>
                  <a:pt x="328" y="134"/>
                </a:lnTo>
                <a:lnTo>
                  <a:pt x="319" y="134"/>
                </a:lnTo>
                <a:lnTo>
                  <a:pt x="308" y="134"/>
                </a:lnTo>
                <a:lnTo>
                  <a:pt x="299" y="135"/>
                </a:lnTo>
                <a:lnTo>
                  <a:pt x="290" y="136"/>
                </a:lnTo>
                <a:lnTo>
                  <a:pt x="281" y="137"/>
                </a:lnTo>
                <a:lnTo>
                  <a:pt x="272" y="139"/>
                </a:lnTo>
                <a:lnTo>
                  <a:pt x="264" y="142"/>
                </a:lnTo>
                <a:lnTo>
                  <a:pt x="255" y="145"/>
                </a:lnTo>
                <a:lnTo>
                  <a:pt x="247" y="148"/>
                </a:lnTo>
                <a:lnTo>
                  <a:pt x="243" y="150"/>
                </a:lnTo>
                <a:lnTo>
                  <a:pt x="239" y="153"/>
                </a:lnTo>
                <a:lnTo>
                  <a:pt x="231" y="157"/>
                </a:lnTo>
                <a:lnTo>
                  <a:pt x="223" y="161"/>
                </a:lnTo>
                <a:lnTo>
                  <a:pt x="216" y="166"/>
                </a:lnTo>
                <a:lnTo>
                  <a:pt x="209" y="171"/>
                </a:lnTo>
                <a:lnTo>
                  <a:pt x="202" y="176"/>
                </a:lnTo>
                <a:lnTo>
                  <a:pt x="196" y="182"/>
                </a:lnTo>
                <a:lnTo>
                  <a:pt x="189" y="188"/>
                </a:lnTo>
                <a:lnTo>
                  <a:pt x="182" y="194"/>
                </a:lnTo>
                <a:lnTo>
                  <a:pt x="177" y="201"/>
                </a:lnTo>
                <a:lnTo>
                  <a:pt x="171" y="207"/>
                </a:lnTo>
                <a:lnTo>
                  <a:pt x="166" y="215"/>
                </a:lnTo>
                <a:lnTo>
                  <a:pt x="161" y="222"/>
                </a:lnTo>
                <a:lnTo>
                  <a:pt x="157" y="230"/>
                </a:lnTo>
                <a:lnTo>
                  <a:pt x="149" y="245"/>
                </a:lnTo>
                <a:lnTo>
                  <a:pt x="146" y="254"/>
                </a:lnTo>
                <a:lnTo>
                  <a:pt x="143" y="262"/>
                </a:lnTo>
                <a:lnTo>
                  <a:pt x="141" y="271"/>
                </a:lnTo>
                <a:lnTo>
                  <a:pt x="139" y="279"/>
                </a:lnTo>
                <a:lnTo>
                  <a:pt x="137" y="288"/>
                </a:lnTo>
                <a:lnTo>
                  <a:pt x="136" y="298"/>
                </a:lnTo>
                <a:lnTo>
                  <a:pt x="135" y="307"/>
                </a:lnTo>
                <a:lnTo>
                  <a:pt x="135" y="316"/>
                </a:lnTo>
                <a:close/>
                <a:moveTo>
                  <a:pt x="495" y="581"/>
                </a:moveTo>
                <a:lnTo>
                  <a:pt x="441" y="545"/>
                </a:lnTo>
                <a:lnTo>
                  <a:pt x="429" y="551"/>
                </a:lnTo>
                <a:lnTo>
                  <a:pt x="419" y="556"/>
                </a:lnTo>
                <a:lnTo>
                  <a:pt x="408" y="560"/>
                </a:lnTo>
                <a:lnTo>
                  <a:pt x="396" y="564"/>
                </a:lnTo>
                <a:lnTo>
                  <a:pt x="382" y="628"/>
                </a:lnTo>
                <a:lnTo>
                  <a:pt x="362" y="631"/>
                </a:lnTo>
                <a:lnTo>
                  <a:pt x="342" y="633"/>
                </a:lnTo>
                <a:lnTo>
                  <a:pt x="311" y="575"/>
                </a:lnTo>
                <a:lnTo>
                  <a:pt x="299" y="575"/>
                </a:lnTo>
                <a:lnTo>
                  <a:pt x="287" y="573"/>
                </a:lnTo>
                <a:lnTo>
                  <a:pt x="275" y="572"/>
                </a:lnTo>
                <a:lnTo>
                  <a:pt x="263" y="569"/>
                </a:lnTo>
                <a:lnTo>
                  <a:pt x="219" y="618"/>
                </a:lnTo>
                <a:lnTo>
                  <a:pt x="209" y="615"/>
                </a:lnTo>
                <a:lnTo>
                  <a:pt x="200" y="612"/>
                </a:lnTo>
                <a:lnTo>
                  <a:pt x="181" y="604"/>
                </a:lnTo>
                <a:lnTo>
                  <a:pt x="184" y="536"/>
                </a:lnTo>
                <a:lnTo>
                  <a:pt x="174" y="530"/>
                </a:lnTo>
                <a:lnTo>
                  <a:pt x="164" y="522"/>
                </a:lnTo>
                <a:lnTo>
                  <a:pt x="155" y="515"/>
                </a:lnTo>
                <a:lnTo>
                  <a:pt x="146" y="507"/>
                </a:lnTo>
                <a:lnTo>
                  <a:pt x="80" y="527"/>
                </a:lnTo>
                <a:lnTo>
                  <a:pt x="68" y="513"/>
                </a:lnTo>
                <a:lnTo>
                  <a:pt x="56" y="498"/>
                </a:lnTo>
                <a:lnTo>
                  <a:pt x="94" y="440"/>
                </a:lnTo>
                <a:lnTo>
                  <a:pt x="89" y="429"/>
                </a:lnTo>
                <a:lnTo>
                  <a:pt x="84" y="418"/>
                </a:lnTo>
                <a:lnTo>
                  <a:pt x="79" y="407"/>
                </a:lnTo>
                <a:lnTo>
                  <a:pt x="75" y="395"/>
                </a:lnTo>
                <a:lnTo>
                  <a:pt x="5" y="380"/>
                </a:lnTo>
                <a:lnTo>
                  <a:pt x="2" y="362"/>
                </a:lnTo>
                <a:lnTo>
                  <a:pt x="0" y="343"/>
                </a:lnTo>
                <a:lnTo>
                  <a:pt x="64" y="311"/>
                </a:lnTo>
                <a:lnTo>
                  <a:pt x="65" y="298"/>
                </a:lnTo>
                <a:lnTo>
                  <a:pt x="66" y="286"/>
                </a:lnTo>
                <a:lnTo>
                  <a:pt x="68" y="274"/>
                </a:lnTo>
                <a:lnTo>
                  <a:pt x="70" y="262"/>
                </a:lnTo>
                <a:lnTo>
                  <a:pt x="16" y="213"/>
                </a:lnTo>
                <a:lnTo>
                  <a:pt x="23" y="197"/>
                </a:lnTo>
                <a:lnTo>
                  <a:pt x="30" y="181"/>
                </a:lnTo>
                <a:lnTo>
                  <a:pt x="102" y="184"/>
                </a:lnTo>
                <a:lnTo>
                  <a:pt x="109" y="174"/>
                </a:lnTo>
                <a:lnTo>
                  <a:pt x="116" y="164"/>
                </a:lnTo>
                <a:lnTo>
                  <a:pt x="124" y="154"/>
                </a:lnTo>
                <a:lnTo>
                  <a:pt x="132" y="144"/>
                </a:lnTo>
                <a:lnTo>
                  <a:pt x="111" y="75"/>
                </a:lnTo>
                <a:lnTo>
                  <a:pt x="124" y="64"/>
                </a:lnTo>
                <a:lnTo>
                  <a:pt x="138" y="54"/>
                </a:lnTo>
                <a:lnTo>
                  <a:pt x="200" y="93"/>
                </a:lnTo>
                <a:lnTo>
                  <a:pt x="211" y="87"/>
                </a:lnTo>
                <a:lnTo>
                  <a:pt x="222" y="82"/>
                </a:lnTo>
                <a:lnTo>
                  <a:pt x="234" y="78"/>
                </a:lnTo>
                <a:lnTo>
                  <a:pt x="246" y="74"/>
                </a:lnTo>
                <a:lnTo>
                  <a:pt x="261" y="4"/>
                </a:lnTo>
                <a:lnTo>
                  <a:pt x="270" y="3"/>
                </a:lnTo>
                <a:lnTo>
                  <a:pt x="279" y="1"/>
                </a:lnTo>
                <a:lnTo>
                  <a:pt x="296" y="0"/>
                </a:lnTo>
                <a:lnTo>
                  <a:pt x="330" y="63"/>
                </a:lnTo>
                <a:lnTo>
                  <a:pt x="343" y="64"/>
                </a:lnTo>
                <a:lnTo>
                  <a:pt x="355" y="65"/>
                </a:lnTo>
                <a:lnTo>
                  <a:pt x="367" y="67"/>
                </a:lnTo>
                <a:lnTo>
                  <a:pt x="379" y="69"/>
                </a:lnTo>
                <a:lnTo>
                  <a:pt x="426" y="18"/>
                </a:lnTo>
                <a:lnTo>
                  <a:pt x="435" y="21"/>
                </a:lnTo>
                <a:lnTo>
                  <a:pt x="444" y="25"/>
                </a:lnTo>
                <a:lnTo>
                  <a:pt x="461" y="32"/>
                </a:lnTo>
                <a:lnTo>
                  <a:pt x="458" y="102"/>
                </a:lnTo>
                <a:lnTo>
                  <a:pt x="468" y="109"/>
                </a:lnTo>
                <a:lnTo>
                  <a:pt x="478" y="116"/>
                </a:lnTo>
                <a:lnTo>
                  <a:pt x="487" y="124"/>
                </a:lnTo>
                <a:lnTo>
                  <a:pt x="496" y="132"/>
                </a:lnTo>
                <a:lnTo>
                  <a:pt x="561" y="111"/>
                </a:lnTo>
                <a:lnTo>
                  <a:pt x="574" y="126"/>
                </a:lnTo>
                <a:lnTo>
                  <a:pt x="579" y="134"/>
                </a:lnTo>
                <a:lnTo>
                  <a:pt x="585" y="142"/>
                </a:lnTo>
                <a:lnTo>
                  <a:pt x="547" y="200"/>
                </a:lnTo>
                <a:lnTo>
                  <a:pt x="550" y="205"/>
                </a:lnTo>
                <a:lnTo>
                  <a:pt x="553" y="211"/>
                </a:lnTo>
                <a:lnTo>
                  <a:pt x="558" y="222"/>
                </a:lnTo>
                <a:lnTo>
                  <a:pt x="562" y="233"/>
                </a:lnTo>
                <a:lnTo>
                  <a:pt x="567" y="245"/>
                </a:lnTo>
                <a:lnTo>
                  <a:pt x="631" y="259"/>
                </a:lnTo>
                <a:lnTo>
                  <a:pt x="634" y="278"/>
                </a:lnTo>
                <a:lnTo>
                  <a:pt x="636" y="298"/>
                </a:lnTo>
                <a:lnTo>
                  <a:pt x="577" y="329"/>
                </a:lnTo>
                <a:lnTo>
                  <a:pt x="577" y="341"/>
                </a:lnTo>
                <a:lnTo>
                  <a:pt x="575" y="354"/>
                </a:lnTo>
                <a:lnTo>
                  <a:pt x="574" y="365"/>
                </a:lnTo>
                <a:lnTo>
                  <a:pt x="571" y="377"/>
                </a:lnTo>
                <a:lnTo>
                  <a:pt x="619" y="421"/>
                </a:lnTo>
                <a:lnTo>
                  <a:pt x="612" y="440"/>
                </a:lnTo>
                <a:lnTo>
                  <a:pt x="603" y="458"/>
                </a:lnTo>
                <a:lnTo>
                  <a:pt x="537" y="456"/>
                </a:lnTo>
                <a:lnTo>
                  <a:pt x="531" y="465"/>
                </a:lnTo>
                <a:lnTo>
                  <a:pt x="524" y="475"/>
                </a:lnTo>
                <a:lnTo>
                  <a:pt x="516" y="484"/>
                </a:lnTo>
                <a:lnTo>
                  <a:pt x="509" y="493"/>
                </a:lnTo>
                <a:lnTo>
                  <a:pt x="528" y="555"/>
                </a:lnTo>
                <a:lnTo>
                  <a:pt x="512" y="569"/>
                </a:lnTo>
                <a:lnTo>
                  <a:pt x="504" y="575"/>
                </a:lnTo>
                <a:lnTo>
                  <a:pt x="495" y="581"/>
                </a:lnTo>
                <a:close/>
              </a:path>
            </a:pathLst>
          </a:custGeom>
          <a:solidFill>
            <a:srgbClr val="103154"/>
          </a:solidFill>
          <a:ln w="635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899" tIns="60949" rIns="121899" bIns="60949"/>
          <a:lstStyle/>
          <a:p>
            <a:endParaRPr lang="zh-CN" altLang="en-US" sz="2400"/>
          </a:p>
        </p:txBody>
      </p:sp>
      <p:sp>
        <p:nvSpPr>
          <p:cNvPr id="3" name="Freeform 4"/>
          <p:cNvSpPr>
            <a:spLocks noEditPoints="1"/>
          </p:cNvSpPr>
          <p:nvPr/>
        </p:nvSpPr>
        <p:spPr bwMode="auto">
          <a:xfrm>
            <a:off x="2891735" y="2092512"/>
            <a:ext cx="3523207" cy="3544033"/>
          </a:xfrm>
          <a:custGeom>
            <a:avLst/>
            <a:gdLst>
              <a:gd name="T0" fmla="*/ 191 w 1052"/>
              <a:gd name="T1" fmla="*/ 580 h 1057"/>
              <a:gd name="T2" fmla="*/ 208 w 1052"/>
              <a:gd name="T3" fmla="*/ 646 h 1057"/>
              <a:gd name="T4" fmla="*/ 228 w 1052"/>
              <a:gd name="T5" fmla="*/ 690 h 1057"/>
              <a:gd name="T6" fmla="*/ 274 w 1052"/>
              <a:gd name="T7" fmla="*/ 757 h 1057"/>
              <a:gd name="T8" fmla="*/ 323 w 1052"/>
              <a:gd name="T9" fmla="*/ 800 h 1057"/>
              <a:gd name="T10" fmla="*/ 393 w 1052"/>
              <a:gd name="T11" fmla="*/ 841 h 1057"/>
              <a:gd name="T12" fmla="*/ 440 w 1052"/>
              <a:gd name="T13" fmla="*/ 857 h 1057"/>
              <a:gd name="T14" fmla="*/ 508 w 1052"/>
              <a:gd name="T15" fmla="*/ 867 h 1057"/>
              <a:gd name="T16" fmla="*/ 576 w 1052"/>
              <a:gd name="T17" fmla="*/ 864 h 1057"/>
              <a:gd name="T18" fmla="*/ 641 w 1052"/>
              <a:gd name="T19" fmla="*/ 847 h 1057"/>
              <a:gd name="T20" fmla="*/ 686 w 1052"/>
              <a:gd name="T21" fmla="*/ 827 h 1057"/>
              <a:gd name="T22" fmla="*/ 753 w 1052"/>
              <a:gd name="T23" fmla="*/ 780 h 1057"/>
              <a:gd name="T24" fmla="*/ 796 w 1052"/>
              <a:gd name="T25" fmla="*/ 732 h 1057"/>
              <a:gd name="T26" fmla="*/ 836 w 1052"/>
              <a:gd name="T27" fmla="*/ 661 h 1057"/>
              <a:gd name="T28" fmla="*/ 852 w 1052"/>
              <a:gd name="T29" fmla="*/ 613 h 1057"/>
              <a:gd name="T30" fmla="*/ 862 w 1052"/>
              <a:gd name="T31" fmla="*/ 545 h 1057"/>
              <a:gd name="T32" fmla="*/ 859 w 1052"/>
              <a:gd name="T33" fmla="*/ 477 h 1057"/>
              <a:gd name="T34" fmla="*/ 842 w 1052"/>
              <a:gd name="T35" fmla="*/ 412 h 1057"/>
              <a:gd name="T36" fmla="*/ 822 w 1052"/>
              <a:gd name="T37" fmla="*/ 366 h 1057"/>
              <a:gd name="T38" fmla="*/ 776 w 1052"/>
              <a:gd name="T39" fmla="*/ 300 h 1057"/>
              <a:gd name="T40" fmla="*/ 727 w 1052"/>
              <a:gd name="T41" fmla="*/ 256 h 1057"/>
              <a:gd name="T42" fmla="*/ 657 w 1052"/>
              <a:gd name="T43" fmla="*/ 216 h 1057"/>
              <a:gd name="T44" fmla="*/ 610 w 1052"/>
              <a:gd name="T45" fmla="*/ 199 h 1057"/>
              <a:gd name="T46" fmla="*/ 542 w 1052"/>
              <a:gd name="T47" fmla="*/ 189 h 1057"/>
              <a:gd name="T48" fmla="*/ 474 w 1052"/>
              <a:gd name="T49" fmla="*/ 192 h 1057"/>
              <a:gd name="T50" fmla="*/ 409 w 1052"/>
              <a:gd name="T51" fmla="*/ 209 h 1057"/>
              <a:gd name="T52" fmla="*/ 364 w 1052"/>
              <a:gd name="T53" fmla="*/ 230 h 1057"/>
              <a:gd name="T54" fmla="*/ 298 w 1052"/>
              <a:gd name="T55" fmla="*/ 276 h 1057"/>
              <a:gd name="T56" fmla="*/ 254 w 1052"/>
              <a:gd name="T57" fmla="*/ 325 h 1057"/>
              <a:gd name="T58" fmla="*/ 214 w 1052"/>
              <a:gd name="T59" fmla="*/ 396 h 1057"/>
              <a:gd name="T60" fmla="*/ 198 w 1052"/>
              <a:gd name="T61" fmla="*/ 443 h 1057"/>
              <a:gd name="T62" fmla="*/ 188 w 1052"/>
              <a:gd name="T63" fmla="*/ 511 h 1057"/>
              <a:gd name="T64" fmla="*/ 780 w 1052"/>
              <a:gd name="T65" fmla="*/ 923 h 1057"/>
              <a:gd name="T66" fmla="*/ 670 w 1052"/>
              <a:gd name="T67" fmla="*/ 975 h 1057"/>
              <a:gd name="T68" fmla="*/ 550 w 1052"/>
              <a:gd name="T69" fmla="*/ 998 h 1057"/>
              <a:gd name="T70" fmla="*/ 425 w 1052"/>
              <a:gd name="T71" fmla="*/ 1051 h 1057"/>
              <a:gd name="T72" fmla="*/ 300 w 1052"/>
              <a:gd name="T73" fmla="*/ 1011 h 1057"/>
              <a:gd name="T74" fmla="*/ 240 w 1052"/>
              <a:gd name="T75" fmla="*/ 902 h 1057"/>
              <a:gd name="T76" fmla="*/ 162 w 1052"/>
              <a:gd name="T77" fmla="*/ 825 h 1057"/>
              <a:gd name="T78" fmla="*/ 45 w 1052"/>
              <a:gd name="T79" fmla="*/ 755 h 1057"/>
              <a:gd name="T80" fmla="*/ 5 w 1052"/>
              <a:gd name="T81" fmla="*/ 628 h 1057"/>
              <a:gd name="T82" fmla="*/ 0 w 1052"/>
              <a:gd name="T83" fmla="*/ 461 h 1057"/>
              <a:gd name="T84" fmla="*/ 84 w 1052"/>
              <a:gd name="T85" fmla="*/ 371 h 1057"/>
              <a:gd name="T86" fmla="*/ 132 w 1052"/>
              <a:gd name="T87" fmla="*/ 272 h 1057"/>
              <a:gd name="T88" fmla="*/ 151 w 1052"/>
              <a:gd name="T89" fmla="*/ 152 h 1057"/>
              <a:gd name="T90" fmla="*/ 269 w 1052"/>
              <a:gd name="T91" fmla="*/ 62 h 1057"/>
              <a:gd name="T92" fmla="*/ 392 w 1052"/>
              <a:gd name="T93" fmla="*/ 77 h 1057"/>
              <a:gd name="T94" fmla="*/ 525 w 1052"/>
              <a:gd name="T95" fmla="*/ 58 h 1057"/>
              <a:gd name="T96" fmla="*/ 646 w 1052"/>
              <a:gd name="T97" fmla="*/ 74 h 1057"/>
              <a:gd name="T98" fmla="*/ 766 w 1052"/>
              <a:gd name="T99" fmla="*/ 54 h 1057"/>
              <a:gd name="T100" fmla="*/ 820 w 1052"/>
              <a:gd name="T101" fmla="*/ 163 h 1057"/>
              <a:gd name="T102" fmla="*/ 904 w 1052"/>
              <a:gd name="T103" fmla="*/ 252 h 1057"/>
              <a:gd name="T104" fmla="*/ 962 w 1052"/>
              <a:gd name="T105" fmla="*/ 359 h 1057"/>
              <a:gd name="T106" fmla="*/ 1052 w 1052"/>
              <a:gd name="T107" fmla="*/ 461 h 1057"/>
              <a:gd name="T108" fmla="*/ 1049 w 1052"/>
              <a:gd name="T109" fmla="*/ 611 h 1057"/>
              <a:gd name="T110" fmla="*/ 962 w 1052"/>
              <a:gd name="T111" fmla="*/ 697 h 1057"/>
              <a:gd name="T112" fmla="*/ 904 w 1052"/>
              <a:gd name="T113" fmla="*/ 804 h 1057"/>
              <a:gd name="T114" fmla="*/ 887 w 1052"/>
              <a:gd name="T115" fmla="*/ 917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2" h="1057">
                <a:moveTo>
                  <a:pt x="187" y="528"/>
                </a:moveTo>
                <a:lnTo>
                  <a:pt x="188" y="545"/>
                </a:lnTo>
                <a:lnTo>
                  <a:pt x="189" y="563"/>
                </a:lnTo>
                <a:lnTo>
                  <a:pt x="190" y="572"/>
                </a:lnTo>
                <a:lnTo>
                  <a:pt x="191" y="580"/>
                </a:lnTo>
                <a:lnTo>
                  <a:pt x="194" y="597"/>
                </a:lnTo>
                <a:lnTo>
                  <a:pt x="196" y="605"/>
                </a:lnTo>
                <a:lnTo>
                  <a:pt x="198" y="613"/>
                </a:lnTo>
                <a:lnTo>
                  <a:pt x="202" y="629"/>
                </a:lnTo>
                <a:lnTo>
                  <a:pt x="208" y="646"/>
                </a:lnTo>
                <a:lnTo>
                  <a:pt x="214" y="661"/>
                </a:lnTo>
                <a:lnTo>
                  <a:pt x="217" y="668"/>
                </a:lnTo>
                <a:lnTo>
                  <a:pt x="220" y="676"/>
                </a:lnTo>
                <a:lnTo>
                  <a:pt x="224" y="683"/>
                </a:lnTo>
                <a:lnTo>
                  <a:pt x="228" y="690"/>
                </a:lnTo>
                <a:lnTo>
                  <a:pt x="236" y="704"/>
                </a:lnTo>
                <a:lnTo>
                  <a:pt x="245" y="718"/>
                </a:lnTo>
                <a:lnTo>
                  <a:pt x="254" y="732"/>
                </a:lnTo>
                <a:lnTo>
                  <a:pt x="264" y="745"/>
                </a:lnTo>
                <a:lnTo>
                  <a:pt x="274" y="757"/>
                </a:lnTo>
                <a:lnTo>
                  <a:pt x="286" y="768"/>
                </a:lnTo>
                <a:lnTo>
                  <a:pt x="298" y="780"/>
                </a:lnTo>
                <a:lnTo>
                  <a:pt x="304" y="785"/>
                </a:lnTo>
                <a:lnTo>
                  <a:pt x="310" y="790"/>
                </a:lnTo>
                <a:lnTo>
                  <a:pt x="323" y="800"/>
                </a:lnTo>
                <a:lnTo>
                  <a:pt x="336" y="809"/>
                </a:lnTo>
                <a:lnTo>
                  <a:pt x="350" y="819"/>
                </a:lnTo>
                <a:lnTo>
                  <a:pt x="364" y="827"/>
                </a:lnTo>
                <a:lnTo>
                  <a:pt x="378" y="835"/>
                </a:lnTo>
                <a:lnTo>
                  <a:pt x="393" y="841"/>
                </a:lnTo>
                <a:lnTo>
                  <a:pt x="401" y="845"/>
                </a:lnTo>
                <a:lnTo>
                  <a:pt x="409" y="847"/>
                </a:lnTo>
                <a:lnTo>
                  <a:pt x="424" y="853"/>
                </a:lnTo>
                <a:lnTo>
                  <a:pt x="432" y="855"/>
                </a:lnTo>
                <a:lnTo>
                  <a:pt x="440" y="857"/>
                </a:lnTo>
                <a:lnTo>
                  <a:pt x="449" y="859"/>
                </a:lnTo>
                <a:lnTo>
                  <a:pt x="457" y="861"/>
                </a:lnTo>
                <a:lnTo>
                  <a:pt x="474" y="864"/>
                </a:lnTo>
                <a:lnTo>
                  <a:pt x="491" y="866"/>
                </a:lnTo>
                <a:lnTo>
                  <a:pt x="508" y="867"/>
                </a:lnTo>
                <a:lnTo>
                  <a:pt x="525" y="868"/>
                </a:lnTo>
                <a:lnTo>
                  <a:pt x="542" y="867"/>
                </a:lnTo>
                <a:lnTo>
                  <a:pt x="559" y="866"/>
                </a:lnTo>
                <a:lnTo>
                  <a:pt x="568" y="865"/>
                </a:lnTo>
                <a:lnTo>
                  <a:pt x="576" y="864"/>
                </a:lnTo>
                <a:lnTo>
                  <a:pt x="593" y="861"/>
                </a:lnTo>
                <a:lnTo>
                  <a:pt x="602" y="859"/>
                </a:lnTo>
                <a:lnTo>
                  <a:pt x="610" y="857"/>
                </a:lnTo>
                <a:lnTo>
                  <a:pt x="626" y="853"/>
                </a:lnTo>
                <a:lnTo>
                  <a:pt x="641" y="847"/>
                </a:lnTo>
                <a:lnTo>
                  <a:pt x="657" y="841"/>
                </a:lnTo>
                <a:lnTo>
                  <a:pt x="664" y="838"/>
                </a:lnTo>
                <a:lnTo>
                  <a:pt x="672" y="835"/>
                </a:lnTo>
                <a:lnTo>
                  <a:pt x="679" y="831"/>
                </a:lnTo>
                <a:lnTo>
                  <a:pt x="686" y="827"/>
                </a:lnTo>
                <a:lnTo>
                  <a:pt x="700" y="819"/>
                </a:lnTo>
                <a:lnTo>
                  <a:pt x="714" y="809"/>
                </a:lnTo>
                <a:lnTo>
                  <a:pt x="727" y="800"/>
                </a:lnTo>
                <a:lnTo>
                  <a:pt x="740" y="790"/>
                </a:lnTo>
                <a:lnTo>
                  <a:pt x="753" y="780"/>
                </a:lnTo>
                <a:lnTo>
                  <a:pt x="764" y="768"/>
                </a:lnTo>
                <a:lnTo>
                  <a:pt x="776" y="757"/>
                </a:lnTo>
                <a:lnTo>
                  <a:pt x="781" y="751"/>
                </a:lnTo>
                <a:lnTo>
                  <a:pt x="786" y="745"/>
                </a:lnTo>
                <a:lnTo>
                  <a:pt x="796" y="732"/>
                </a:lnTo>
                <a:lnTo>
                  <a:pt x="805" y="718"/>
                </a:lnTo>
                <a:lnTo>
                  <a:pt x="814" y="704"/>
                </a:lnTo>
                <a:lnTo>
                  <a:pt x="822" y="690"/>
                </a:lnTo>
                <a:lnTo>
                  <a:pt x="830" y="676"/>
                </a:lnTo>
                <a:lnTo>
                  <a:pt x="836" y="661"/>
                </a:lnTo>
                <a:lnTo>
                  <a:pt x="840" y="653"/>
                </a:lnTo>
                <a:lnTo>
                  <a:pt x="842" y="646"/>
                </a:lnTo>
                <a:lnTo>
                  <a:pt x="848" y="629"/>
                </a:lnTo>
                <a:lnTo>
                  <a:pt x="850" y="621"/>
                </a:lnTo>
                <a:lnTo>
                  <a:pt x="852" y="613"/>
                </a:lnTo>
                <a:lnTo>
                  <a:pt x="854" y="605"/>
                </a:lnTo>
                <a:lnTo>
                  <a:pt x="856" y="597"/>
                </a:lnTo>
                <a:lnTo>
                  <a:pt x="859" y="580"/>
                </a:lnTo>
                <a:lnTo>
                  <a:pt x="861" y="563"/>
                </a:lnTo>
                <a:lnTo>
                  <a:pt x="862" y="545"/>
                </a:lnTo>
                <a:lnTo>
                  <a:pt x="863" y="528"/>
                </a:lnTo>
                <a:lnTo>
                  <a:pt x="862" y="511"/>
                </a:lnTo>
                <a:lnTo>
                  <a:pt x="861" y="494"/>
                </a:lnTo>
                <a:lnTo>
                  <a:pt x="860" y="485"/>
                </a:lnTo>
                <a:lnTo>
                  <a:pt x="859" y="477"/>
                </a:lnTo>
                <a:lnTo>
                  <a:pt x="856" y="459"/>
                </a:lnTo>
                <a:lnTo>
                  <a:pt x="854" y="451"/>
                </a:lnTo>
                <a:lnTo>
                  <a:pt x="852" y="443"/>
                </a:lnTo>
                <a:lnTo>
                  <a:pt x="848" y="427"/>
                </a:lnTo>
                <a:lnTo>
                  <a:pt x="842" y="412"/>
                </a:lnTo>
                <a:lnTo>
                  <a:pt x="836" y="396"/>
                </a:lnTo>
                <a:lnTo>
                  <a:pt x="833" y="389"/>
                </a:lnTo>
                <a:lnTo>
                  <a:pt x="830" y="380"/>
                </a:lnTo>
                <a:lnTo>
                  <a:pt x="826" y="373"/>
                </a:lnTo>
                <a:lnTo>
                  <a:pt x="822" y="366"/>
                </a:lnTo>
                <a:lnTo>
                  <a:pt x="814" y="352"/>
                </a:lnTo>
                <a:lnTo>
                  <a:pt x="805" y="338"/>
                </a:lnTo>
                <a:lnTo>
                  <a:pt x="796" y="325"/>
                </a:lnTo>
                <a:lnTo>
                  <a:pt x="786" y="312"/>
                </a:lnTo>
                <a:lnTo>
                  <a:pt x="776" y="300"/>
                </a:lnTo>
                <a:lnTo>
                  <a:pt x="764" y="288"/>
                </a:lnTo>
                <a:lnTo>
                  <a:pt x="753" y="276"/>
                </a:lnTo>
                <a:lnTo>
                  <a:pt x="747" y="271"/>
                </a:lnTo>
                <a:lnTo>
                  <a:pt x="740" y="266"/>
                </a:lnTo>
                <a:lnTo>
                  <a:pt x="727" y="256"/>
                </a:lnTo>
                <a:lnTo>
                  <a:pt x="714" y="247"/>
                </a:lnTo>
                <a:lnTo>
                  <a:pt x="700" y="238"/>
                </a:lnTo>
                <a:lnTo>
                  <a:pt x="686" y="230"/>
                </a:lnTo>
                <a:lnTo>
                  <a:pt x="672" y="222"/>
                </a:lnTo>
                <a:lnTo>
                  <a:pt x="657" y="216"/>
                </a:lnTo>
                <a:lnTo>
                  <a:pt x="649" y="212"/>
                </a:lnTo>
                <a:lnTo>
                  <a:pt x="641" y="209"/>
                </a:lnTo>
                <a:lnTo>
                  <a:pt x="626" y="203"/>
                </a:lnTo>
                <a:lnTo>
                  <a:pt x="618" y="201"/>
                </a:lnTo>
                <a:lnTo>
                  <a:pt x="610" y="199"/>
                </a:lnTo>
                <a:lnTo>
                  <a:pt x="602" y="197"/>
                </a:lnTo>
                <a:lnTo>
                  <a:pt x="593" y="195"/>
                </a:lnTo>
                <a:lnTo>
                  <a:pt x="576" y="192"/>
                </a:lnTo>
                <a:lnTo>
                  <a:pt x="559" y="190"/>
                </a:lnTo>
                <a:lnTo>
                  <a:pt x="542" y="189"/>
                </a:lnTo>
                <a:lnTo>
                  <a:pt x="525" y="188"/>
                </a:lnTo>
                <a:lnTo>
                  <a:pt x="508" y="189"/>
                </a:lnTo>
                <a:lnTo>
                  <a:pt x="491" y="190"/>
                </a:lnTo>
                <a:lnTo>
                  <a:pt x="482" y="191"/>
                </a:lnTo>
                <a:lnTo>
                  <a:pt x="474" y="192"/>
                </a:lnTo>
                <a:lnTo>
                  <a:pt x="457" y="195"/>
                </a:lnTo>
                <a:lnTo>
                  <a:pt x="449" y="197"/>
                </a:lnTo>
                <a:lnTo>
                  <a:pt x="440" y="199"/>
                </a:lnTo>
                <a:lnTo>
                  <a:pt x="424" y="203"/>
                </a:lnTo>
                <a:lnTo>
                  <a:pt x="409" y="209"/>
                </a:lnTo>
                <a:lnTo>
                  <a:pt x="393" y="216"/>
                </a:lnTo>
                <a:lnTo>
                  <a:pt x="386" y="219"/>
                </a:lnTo>
                <a:lnTo>
                  <a:pt x="378" y="222"/>
                </a:lnTo>
                <a:lnTo>
                  <a:pt x="371" y="226"/>
                </a:lnTo>
                <a:lnTo>
                  <a:pt x="364" y="230"/>
                </a:lnTo>
                <a:lnTo>
                  <a:pt x="350" y="238"/>
                </a:lnTo>
                <a:lnTo>
                  <a:pt x="336" y="247"/>
                </a:lnTo>
                <a:lnTo>
                  <a:pt x="323" y="256"/>
                </a:lnTo>
                <a:lnTo>
                  <a:pt x="310" y="266"/>
                </a:lnTo>
                <a:lnTo>
                  <a:pt x="298" y="276"/>
                </a:lnTo>
                <a:lnTo>
                  <a:pt x="286" y="288"/>
                </a:lnTo>
                <a:lnTo>
                  <a:pt x="274" y="300"/>
                </a:lnTo>
                <a:lnTo>
                  <a:pt x="269" y="306"/>
                </a:lnTo>
                <a:lnTo>
                  <a:pt x="264" y="312"/>
                </a:lnTo>
                <a:lnTo>
                  <a:pt x="254" y="325"/>
                </a:lnTo>
                <a:lnTo>
                  <a:pt x="245" y="338"/>
                </a:lnTo>
                <a:lnTo>
                  <a:pt x="236" y="352"/>
                </a:lnTo>
                <a:lnTo>
                  <a:pt x="228" y="366"/>
                </a:lnTo>
                <a:lnTo>
                  <a:pt x="220" y="380"/>
                </a:lnTo>
                <a:lnTo>
                  <a:pt x="214" y="396"/>
                </a:lnTo>
                <a:lnTo>
                  <a:pt x="211" y="404"/>
                </a:lnTo>
                <a:lnTo>
                  <a:pt x="208" y="412"/>
                </a:lnTo>
                <a:lnTo>
                  <a:pt x="202" y="427"/>
                </a:lnTo>
                <a:lnTo>
                  <a:pt x="200" y="435"/>
                </a:lnTo>
                <a:lnTo>
                  <a:pt x="198" y="443"/>
                </a:lnTo>
                <a:lnTo>
                  <a:pt x="196" y="451"/>
                </a:lnTo>
                <a:lnTo>
                  <a:pt x="194" y="459"/>
                </a:lnTo>
                <a:lnTo>
                  <a:pt x="191" y="477"/>
                </a:lnTo>
                <a:lnTo>
                  <a:pt x="189" y="494"/>
                </a:lnTo>
                <a:lnTo>
                  <a:pt x="188" y="511"/>
                </a:lnTo>
                <a:lnTo>
                  <a:pt x="187" y="528"/>
                </a:lnTo>
                <a:close/>
                <a:moveTo>
                  <a:pt x="887" y="917"/>
                </a:moveTo>
                <a:lnTo>
                  <a:pt x="820" y="893"/>
                </a:lnTo>
                <a:lnTo>
                  <a:pt x="800" y="909"/>
                </a:lnTo>
                <a:lnTo>
                  <a:pt x="780" y="923"/>
                </a:lnTo>
                <a:lnTo>
                  <a:pt x="781" y="996"/>
                </a:lnTo>
                <a:lnTo>
                  <a:pt x="766" y="1003"/>
                </a:lnTo>
                <a:lnTo>
                  <a:pt x="751" y="1011"/>
                </a:lnTo>
                <a:lnTo>
                  <a:pt x="693" y="967"/>
                </a:lnTo>
                <a:lnTo>
                  <a:pt x="670" y="975"/>
                </a:lnTo>
                <a:lnTo>
                  <a:pt x="658" y="979"/>
                </a:lnTo>
                <a:lnTo>
                  <a:pt x="646" y="982"/>
                </a:lnTo>
                <a:lnTo>
                  <a:pt x="625" y="1051"/>
                </a:lnTo>
                <a:lnTo>
                  <a:pt x="591" y="1057"/>
                </a:lnTo>
                <a:lnTo>
                  <a:pt x="550" y="998"/>
                </a:lnTo>
                <a:lnTo>
                  <a:pt x="525" y="999"/>
                </a:lnTo>
                <a:lnTo>
                  <a:pt x="500" y="998"/>
                </a:lnTo>
                <a:lnTo>
                  <a:pt x="459" y="1057"/>
                </a:lnTo>
                <a:lnTo>
                  <a:pt x="442" y="1054"/>
                </a:lnTo>
                <a:lnTo>
                  <a:pt x="425" y="1051"/>
                </a:lnTo>
                <a:lnTo>
                  <a:pt x="404" y="982"/>
                </a:lnTo>
                <a:lnTo>
                  <a:pt x="380" y="975"/>
                </a:lnTo>
                <a:lnTo>
                  <a:pt x="369" y="971"/>
                </a:lnTo>
                <a:lnTo>
                  <a:pt x="357" y="967"/>
                </a:lnTo>
                <a:lnTo>
                  <a:pt x="300" y="1011"/>
                </a:lnTo>
                <a:lnTo>
                  <a:pt x="284" y="1003"/>
                </a:lnTo>
                <a:lnTo>
                  <a:pt x="269" y="996"/>
                </a:lnTo>
                <a:lnTo>
                  <a:pt x="270" y="923"/>
                </a:lnTo>
                <a:lnTo>
                  <a:pt x="250" y="909"/>
                </a:lnTo>
                <a:lnTo>
                  <a:pt x="240" y="902"/>
                </a:lnTo>
                <a:lnTo>
                  <a:pt x="230" y="893"/>
                </a:lnTo>
                <a:lnTo>
                  <a:pt x="163" y="917"/>
                </a:lnTo>
                <a:lnTo>
                  <a:pt x="151" y="905"/>
                </a:lnTo>
                <a:lnTo>
                  <a:pt x="138" y="892"/>
                </a:lnTo>
                <a:lnTo>
                  <a:pt x="162" y="825"/>
                </a:lnTo>
                <a:lnTo>
                  <a:pt x="147" y="804"/>
                </a:lnTo>
                <a:lnTo>
                  <a:pt x="132" y="784"/>
                </a:lnTo>
                <a:lnTo>
                  <a:pt x="61" y="785"/>
                </a:lnTo>
                <a:lnTo>
                  <a:pt x="53" y="770"/>
                </a:lnTo>
                <a:lnTo>
                  <a:pt x="45" y="755"/>
                </a:lnTo>
                <a:lnTo>
                  <a:pt x="88" y="697"/>
                </a:lnTo>
                <a:lnTo>
                  <a:pt x="80" y="674"/>
                </a:lnTo>
                <a:lnTo>
                  <a:pt x="76" y="662"/>
                </a:lnTo>
                <a:lnTo>
                  <a:pt x="73" y="650"/>
                </a:lnTo>
                <a:lnTo>
                  <a:pt x="5" y="628"/>
                </a:lnTo>
                <a:lnTo>
                  <a:pt x="0" y="595"/>
                </a:lnTo>
                <a:lnTo>
                  <a:pt x="58" y="553"/>
                </a:lnTo>
                <a:lnTo>
                  <a:pt x="57" y="528"/>
                </a:lnTo>
                <a:lnTo>
                  <a:pt x="58" y="503"/>
                </a:lnTo>
                <a:lnTo>
                  <a:pt x="0" y="461"/>
                </a:lnTo>
                <a:lnTo>
                  <a:pt x="2" y="445"/>
                </a:lnTo>
                <a:lnTo>
                  <a:pt x="5" y="428"/>
                </a:lnTo>
                <a:lnTo>
                  <a:pt x="73" y="407"/>
                </a:lnTo>
                <a:lnTo>
                  <a:pt x="80" y="382"/>
                </a:lnTo>
                <a:lnTo>
                  <a:pt x="84" y="371"/>
                </a:lnTo>
                <a:lnTo>
                  <a:pt x="88" y="359"/>
                </a:lnTo>
                <a:lnTo>
                  <a:pt x="45" y="302"/>
                </a:lnTo>
                <a:lnTo>
                  <a:pt x="53" y="286"/>
                </a:lnTo>
                <a:lnTo>
                  <a:pt x="61" y="271"/>
                </a:lnTo>
                <a:lnTo>
                  <a:pt x="132" y="272"/>
                </a:lnTo>
                <a:lnTo>
                  <a:pt x="147" y="252"/>
                </a:lnTo>
                <a:lnTo>
                  <a:pt x="154" y="242"/>
                </a:lnTo>
                <a:lnTo>
                  <a:pt x="162" y="232"/>
                </a:lnTo>
                <a:lnTo>
                  <a:pt x="138" y="164"/>
                </a:lnTo>
                <a:lnTo>
                  <a:pt x="151" y="152"/>
                </a:lnTo>
                <a:lnTo>
                  <a:pt x="163" y="140"/>
                </a:lnTo>
                <a:lnTo>
                  <a:pt x="230" y="163"/>
                </a:lnTo>
                <a:lnTo>
                  <a:pt x="250" y="148"/>
                </a:lnTo>
                <a:lnTo>
                  <a:pt x="270" y="134"/>
                </a:lnTo>
                <a:lnTo>
                  <a:pt x="269" y="62"/>
                </a:lnTo>
                <a:lnTo>
                  <a:pt x="284" y="54"/>
                </a:lnTo>
                <a:lnTo>
                  <a:pt x="300" y="46"/>
                </a:lnTo>
                <a:lnTo>
                  <a:pt x="357" y="89"/>
                </a:lnTo>
                <a:lnTo>
                  <a:pt x="380" y="81"/>
                </a:lnTo>
                <a:lnTo>
                  <a:pt x="392" y="77"/>
                </a:lnTo>
                <a:lnTo>
                  <a:pt x="404" y="74"/>
                </a:lnTo>
                <a:lnTo>
                  <a:pt x="425" y="5"/>
                </a:lnTo>
                <a:lnTo>
                  <a:pt x="459" y="0"/>
                </a:lnTo>
                <a:lnTo>
                  <a:pt x="500" y="59"/>
                </a:lnTo>
                <a:lnTo>
                  <a:pt x="525" y="58"/>
                </a:lnTo>
                <a:lnTo>
                  <a:pt x="550" y="59"/>
                </a:lnTo>
                <a:lnTo>
                  <a:pt x="591" y="0"/>
                </a:lnTo>
                <a:lnTo>
                  <a:pt x="608" y="2"/>
                </a:lnTo>
                <a:lnTo>
                  <a:pt x="625" y="5"/>
                </a:lnTo>
                <a:lnTo>
                  <a:pt x="646" y="74"/>
                </a:lnTo>
                <a:lnTo>
                  <a:pt x="670" y="81"/>
                </a:lnTo>
                <a:lnTo>
                  <a:pt x="682" y="85"/>
                </a:lnTo>
                <a:lnTo>
                  <a:pt x="693" y="89"/>
                </a:lnTo>
                <a:lnTo>
                  <a:pt x="751" y="46"/>
                </a:lnTo>
                <a:lnTo>
                  <a:pt x="766" y="54"/>
                </a:lnTo>
                <a:lnTo>
                  <a:pt x="781" y="62"/>
                </a:lnTo>
                <a:lnTo>
                  <a:pt x="780" y="134"/>
                </a:lnTo>
                <a:lnTo>
                  <a:pt x="800" y="148"/>
                </a:lnTo>
                <a:lnTo>
                  <a:pt x="810" y="155"/>
                </a:lnTo>
                <a:lnTo>
                  <a:pt x="820" y="163"/>
                </a:lnTo>
                <a:lnTo>
                  <a:pt x="887" y="140"/>
                </a:lnTo>
                <a:lnTo>
                  <a:pt x="900" y="152"/>
                </a:lnTo>
                <a:lnTo>
                  <a:pt x="912" y="164"/>
                </a:lnTo>
                <a:lnTo>
                  <a:pt x="888" y="232"/>
                </a:lnTo>
                <a:lnTo>
                  <a:pt x="904" y="252"/>
                </a:lnTo>
                <a:lnTo>
                  <a:pt x="918" y="272"/>
                </a:lnTo>
                <a:lnTo>
                  <a:pt x="990" y="271"/>
                </a:lnTo>
                <a:lnTo>
                  <a:pt x="997" y="286"/>
                </a:lnTo>
                <a:lnTo>
                  <a:pt x="1005" y="302"/>
                </a:lnTo>
                <a:lnTo>
                  <a:pt x="962" y="359"/>
                </a:lnTo>
                <a:lnTo>
                  <a:pt x="970" y="382"/>
                </a:lnTo>
                <a:lnTo>
                  <a:pt x="974" y="395"/>
                </a:lnTo>
                <a:lnTo>
                  <a:pt x="977" y="407"/>
                </a:lnTo>
                <a:lnTo>
                  <a:pt x="1045" y="428"/>
                </a:lnTo>
                <a:lnTo>
                  <a:pt x="1052" y="461"/>
                </a:lnTo>
                <a:lnTo>
                  <a:pt x="992" y="503"/>
                </a:lnTo>
                <a:lnTo>
                  <a:pt x="993" y="528"/>
                </a:lnTo>
                <a:lnTo>
                  <a:pt x="992" y="553"/>
                </a:lnTo>
                <a:lnTo>
                  <a:pt x="1052" y="595"/>
                </a:lnTo>
                <a:lnTo>
                  <a:pt x="1049" y="611"/>
                </a:lnTo>
                <a:lnTo>
                  <a:pt x="1045" y="628"/>
                </a:lnTo>
                <a:lnTo>
                  <a:pt x="977" y="650"/>
                </a:lnTo>
                <a:lnTo>
                  <a:pt x="970" y="674"/>
                </a:lnTo>
                <a:lnTo>
                  <a:pt x="966" y="686"/>
                </a:lnTo>
                <a:lnTo>
                  <a:pt x="962" y="697"/>
                </a:lnTo>
                <a:lnTo>
                  <a:pt x="1005" y="755"/>
                </a:lnTo>
                <a:lnTo>
                  <a:pt x="997" y="770"/>
                </a:lnTo>
                <a:lnTo>
                  <a:pt x="990" y="785"/>
                </a:lnTo>
                <a:lnTo>
                  <a:pt x="918" y="784"/>
                </a:lnTo>
                <a:lnTo>
                  <a:pt x="904" y="804"/>
                </a:lnTo>
                <a:lnTo>
                  <a:pt x="897" y="814"/>
                </a:lnTo>
                <a:lnTo>
                  <a:pt x="888" y="825"/>
                </a:lnTo>
                <a:lnTo>
                  <a:pt x="912" y="892"/>
                </a:lnTo>
                <a:lnTo>
                  <a:pt x="900" y="905"/>
                </a:lnTo>
                <a:lnTo>
                  <a:pt x="887" y="917"/>
                </a:lnTo>
                <a:close/>
              </a:path>
            </a:pathLst>
          </a:custGeom>
          <a:solidFill>
            <a:srgbClr val="103154"/>
          </a:solidFill>
          <a:ln w="635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899" tIns="60949" rIns="121899" bIns="60949"/>
          <a:lstStyle/>
          <a:p>
            <a:endParaRPr lang="zh-CN" altLang="en-US" sz="2400"/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1136120" y="1276350"/>
            <a:ext cx="2270125" cy="2263181"/>
          </a:xfrm>
          <a:custGeom>
            <a:avLst/>
            <a:gdLst>
              <a:gd name="T0" fmla="*/ 137 w 636"/>
              <a:gd name="T1" fmla="*/ 344 h 633"/>
              <a:gd name="T2" fmla="*/ 146 w 636"/>
              <a:gd name="T3" fmla="*/ 379 h 633"/>
              <a:gd name="T4" fmla="*/ 157 w 636"/>
              <a:gd name="T5" fmla="*/ 404 h 633"/>
              <a:gd name="T6" fmla="*/ 177 w 636"/>
              <a:gd name="T7" fmla="*/ 432 h 633"/>
              <a:gd name="T8" fmla="*/ 202 w 636"/>
              <a:gd name="T9" fmla="*/ 457 h 633"/>
              <a:gd name="T10" fmla="*/ 231 w 636"/>
              <a:gd name="T11" fmla="*/ 477 h 633"/>
              <a:gd name="T12" fmla="*/ 272 w 636"/>
              <a:gd name="T13" fmla="*/ 493 h 633"/>
              <a:gd name="T14" fmla="*/ 308 w 636"/>
              <a:gd name="T15" fmla="*/ 498 h 633"/>
              <a:gd name="T16" fmla="*/ 346 w 636"/>
              <a:gd name="T17" fmla="*/ 496 h 633"/>
              <a:gd name="T18" fmla="*/ 381 w 636"/>
              <a:gd name="T19" fmla="*/ 487 h 633"/>
              <a:gd name="T20" fmla="*/ 405 w 636"/>
              <a:gd name="T21" fmla="*/ 477 h 633"/>
              <a:gd name="T22" fmla="*/ 434 w 636"/>
              <a:gd name="T23" fmla="*/ 457 h 633"/>
              <a:gd name="T24" fmla="*/ 460 w 636"/>
              <a:gd name="T25" fmla="*/ 432 h 633"/>
              <a:gd name="T26" fmla="*/ 479 w 636"/>
              <a:gd name="T27" fmla="*/ 404 h 633"/>
              <a:gd name="T28" fmla="*/ 495 w 636"/>
              <a:gd name="T29" fmla="*/ 362 h 633"/>
              <a:gd name="T30" fmla="*/ 501 w 636"/>
              <a:gd name="T31" fmla="*/ 325 h 633"/>
              <a:gd name="T32" fmla="*/ 499 w 636"/>
              <a:gd name="T33" fmla="*/ 288 h 633"/>
              <a:gd name="T34" fmla="*/ 490 w 636"/>
              <a:gd name="T35" fmla="*/ 254 h 633"/>
              <a:gd name="T36" fmla="*/ 479 w 636"/>
              <a:gd name="T37" fmla="*/ 230 h 633"/>
              <a:gd name="T38" fmla="*/ 460 w 636"/>
              <a:gd name="T39" fmla="*/ 201 h 633"/>
              <a:gd name="T40" fmla="*/ 434 w 636"/>
              <a:gd name="T41" fmla="*/ 176 h 633"/>
              <a:gd name="T42" fmla="*/ 405 w 636"/>
              <a:gd name="T43" fmla="*/ 157 h 633"/>
              <a:gd name="T44" fmla="*/ 364 w 636"/>
              <a:gd name="T45" fmla="*/ 139 h 633"/>
              <a:gd name="T46" fmla="*/ 328 w 636"/>
              <a:gd name="T47" fmla="*/ 134 h 633"/>
              <a:gd name="T48" fmla="*/ 290 w 636"/>
              <a:gd name="T49" fmla="*/ 136 h 633"/>
              <a:gd name="T50" fmla="*/ 255 w 636"/>
              <a:gd name="T51" fmla="*/ 145 h 633"/>
              <a:gd name="T52" fmla="*/ 231 w 636"/>
              <a:gd name="T53" fmla="*/ 157 h 633"/>
              <a:gd name="T54" fmla="*/ 202 w 636"/>
              <a:gd name="T55" fmla="*/ 176 h 633"/>
              <a:gd name="T56" fmla="*/ 177 w 636"/>
              <a:gd name="T57" fmla="*/ 201 h 633"/>
              <a:gd name="T58" fmla="*/ 157 w 636"/>
              <a:gd name="T59" fmla="*/ 230 h 633"/>
              <a:gd name="T60" fmla="*/ 141 w 636"/>
              <a:gd name="T61" fmla="*/ 271 h 633"/>
              <a:gd name="T62" fmla="*/ 135 w 636"/>
              <a:gd name="T63" fmla="*/ 307 h 633"/>
              <a:gd name="T64" fmla="*/ 429 w 636"/>
              <a:gd name="T65" fmla="*/ 551 h 633"/>
              <a:gd name="T66" fmla="*/ 382 w 636"/>
              <a:gd name="T67" fmla="*/ 628 h 633"/>
              <a:gd name="T68" fmla="*/ 299 w 636"/>
              <a:gd name="T69" fmla="*/ 575 h 633"/>
              <a:gd name="T70" fmla="*/ 219 w 636"/>
              <a:gd name="T71" fmla="*/ 618 h 633"/>
              <a:gd name="T72" fmla="*/ 184 w 636"/>
              <a:gd name="T73" fmla="*/ 536 h 633"/>
              <a:gd name="T74" fmla="*/ 146 w 636"/>
              <a:gd name="T75" fmla="*/ 507 h 633"/>
              <a:gd name="T76" fmla="*/ 94 w 636"/>
              <a:gd name="T77" fmla="*/ 440 h 633"/>
              <a:gd name="T78" fmla="*/ 75 w 636"/>
              <a:gd name="T79" fmla="*/ 395 h 633"/>
              <a:gd name="T80" fmla="*/ 64 w 636"/>
              <a:gd name="T81" fmla="*/ 311 h 633"/>
              <a:gd name="T82" fmla="*/ 70 w 636"/>
              <a:gd name="T83" fmla="*/ 262 h 633"/>
              <a:gd name="T84" fmla="*/ 102 w 636"/>
              <a:gd name="T85" fmla="*/ 184 h 633"/>
              <a:gd name="T86" fmla="*/ 132 w 636"/>
              <a:gd name="T87" fmla="*/ 144 h 633"/>
              <a:gd name="T88" fmla="*/ 200 w 636"/>
              <a:gd name="T89" fmla="*/ 93 h 633"/>
              <a:gd name="T90" fmla="*/ 246 w 636"/>
              <a:gd name="T91" fmla="*/ 74 h 633"/>
              <a:gd name="T92" fmla="*/ 296 w 636"/>
              <a:gd name="T93" fmla="*/ 0 h 633"/>
              <a:gd name="T94" fmla="*/ 367 w 636"/>
              <a:gd name="T95" fmla="*/ 67 h 633"/>
              <a:gd name="T96" fmla="*/ 444 w 636"/>
              <a:gd name="T97" fmla="*/ 25 h 633"/>
              <a:gd name="T98" fmla="*/ 478 w 636"/>
              <a:gd name="T99" fmla="*/ 116 h 633"/>
              <a:gd name="T100" fmla="*/ 574 w 636"/>
              <a:gd name="T101" fmla="*/ 126 h 633"/>
              <a:gd name="T102" fmla="*/ 550 w 636"/>
              <a:gd name="T103" fmla="*/ 205 h 633"/>
              <a:gd name="T104" fmla="*/ 567 w 636"/>
              <a:gd name="T105" fmla="*/ 245 h 633"/>
              <a:gd name="T106" fmla="*/ 577 w 636"/>
              <a:gd name="T107" fmla="*/ 329 h 633"/>
              <a:gd name="T108" fmla="*/ 571 w 636"/>
              <a:gd name="T109" fmla="*/ 377 h 633"/>
              <a:gd name="T110" fmla="*/ 537 w 636"/>
              <a:gd name="T111" fmla="*/ 456 h 633"/>
              <a:gd name="T112" fmla="*/ 509 w 636"/>
              <a:gd name="T113" fmla="*/ 493 h 633"/>
              <a:gd name="T114" fmla="*/ 495 w 636"/>
              <a:gd name="T115" fmla="*/ 58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6" h="633">
                <a:moveTo>
                  <a:pt x="135" y="316"/>
                </a:moveTo>
                <a:lnTo>
                  <a:pt x="135" y="325"/>
                </a:lnTo>
                <a:lnTo>
                  <a:pt x="136" y="335"/>
                </a:lnTo>
                <a:lnTo>
                  <a:pt x="137" y="344"/>
                </a:lnTo>
                <a:lnTo>
                  <a:pt x="139" y="354"/>
                </a:lnTo>
                <a:lnTo>
                  <a:pt x="141" y="362"/>
                </a:lnTo>
                <a:lnTo>
                  <a:pt x="143" y="371"/>
                </a:lnTo>
                <a:lnTo>
                  <a:pt x="146" y="379"/>
                </a:lnTo>
                <a:lnTo>
                  <a:pt x="149" y="388"/>
                </a:lnTo>
                <a:lnTo>
                  <a:pt x="151" y="392"/>
                </a:lnTo>
                <a:lnTo>
                  <a:pt x="153" y="396"/>
                </a:lnTo>
                <a:lnTo>
                  <a:pt x="157" y="404"/>
                </a:lnTo>
                <a:lnTo>
                  <a:pt x="161" y="411"/>
                </a:lnTo>
                <a:lnTo>
                  <a:pt x="166" y="419"/>
                </a:lnTo>
                <a:lnTo>
                  <a:pt x="171" y="426"/>
                </a:lnTo>
                <a:lnTo>
                  <a:pt x="177" y="432"/>
                </a:lnTo>
                <a:lnTo>
                  <a:pt x="182" y="439"/>
                </a:lnTo>
                <a:lnTo>
                  <a:pt x="189" y="445"/>
                </a:lnTo>
                <a:lnTo>
                  <a:pt x="196" y="451"/>
                </a:lnTo>
                <a:lnTo>
                  <a:pt x="202" y="457"/>
                </a:lnTo>
                <a:lnTo>
                  <a:pt x="209" y="462"/>
                </a:lnTo>
                <a:lnTo>
                  <a:pt x="216" y="468"/>
                </a:lnTo>
                <a:lnTo>
                  <a:pt x="223" y="472"/>
                </a:lnTo>
                <a:lnTo>
                  <a:pt x="231" y="477"/>
                </a:lnTo>
                <a:lnTo>
                  <a:pt x="247" y="484"/>
                </a:lnTo>
                <a:lnTo>
                  <a:pt x="255" y="487"/>
                </a:lnTo>
                <a:lnTo>
                  <a:pt x="264" y="490"/>
                </a:lnTo>
                <a:lnTo>
                  <a:pt x="272" y="493"/>
                </a:lnTo>
                <a:lnTo>
                  <a:pt x="281" y="495"/>
                </a:lnTo>
                <a:lnTo>
                  <a:pt x="290" y="496"/>
                </a:lnTo>
                <a:lnTo>
                  <a:pt x="299" y="498"/>
                </a:lnTo>
                <a:lnTo>
                  <a:pt x="308" y="498"/>
                </a:lnTo>
                <a:lnTo>
                  <a:pt x="319" y="499"/>
                </a:lnTo>
                <a:lnTo>
                  <a:pt x="328" y="498"/>
                </a:lnTo>
                <a:lnTo>
                  <a:pt x="337" y="498"/>
                </a:lnTo>
                <a:lnTo>
                  <a:pt x="346" y="496"/>
                </a:lnTo>
                <a:lnTo>
                  <a:pt x="355" y="495"/>
                </a:lnTo>
                <a:lnTo>
                  <a:pt x="364" y="493"/>
                </a:lnTo>
                <a:lnTo>
                  <a:pt x="372" y="490"/>
                </a:lnTo>
                <a:lnTo>
                  <a:pt x="381" y="487"/>
                </a:lnTo>
                <a:lnTo>
                  <a:pt x="389" y="484"/>
                </a:lnTo>
                <a:lnTo>
                  <a:pt x="393" y="482"/>
                </a:lnTo>
                <a:lnTo>
                  <a:pt x="397" y="481"/>
                </a:lnTo>
                <a:lnTo>
                  <a:pt x="405" y="477"/>
                </a:lnTo>
                <a:lnTo>
                  <a:pt x="413" y="472"/>
                </a:lnTo>
                <a:lnTo>
                  <a:pt x="420" y="468"/>
                </a:lnTo>
                <a:lnTo>
                  <a:pt x="427" y="462"/>
                </a:lnTo>
                <a:lnTo>
                  <a:pt x="434" y="457"/>
                </a:lnTo>
                <a:lnTo>
                  <a:pt x="442" y="451"/>
                </a:lnTo>
                <a:lnTo>
                  <a:pt x="448" y="445"/>
                </a:lnTo>
                <a:lnTo>
                  <a:pt x="454" y="439"/>
                </a:lnTo>
                <a:lnTo>
                  <a:pt x="460" y="432"/>
                </a:lnTo>
                <a:lnTo>
                  <a:pt x="465" y="426"/>
                </a:lnTo>
                <a:lnTo>
                  <a:pt x="470" y="419"/>
                </a:lnTo>
                <a:lnTo>
                  <a:pt x="475" y="411"/>
                </a:lnTo>
                <a:lnTo>
                  <a:pt x="479" y="404"/>
                </a:lnTo>
                <a:lnTo>
                  <a:pt x="487" y="388"/>
                </a:lnTo>
                <a:lnTo>
                  <a:pt x="490" y="379"/>
                </a:lnTo>
                <a:lnTo>
                  <a:pt x="493" y="371"/>
                </a:lnTo>
                <a:lnTo>
                  <a:pt x="495" y="362"/>
                </a:lnTo>
                <a:lnTo>
                  <a:pt x="497" y="354"/>
                </a:lnTo>
                <a:lnTo>
                  <a:pt x="499" y="344"/>
                </a:lnTo>
                <a:lnTo>
                  <a:pt x="500" y="335"/>
                </a:lnTo>
                <a:lnTo>
                  <a:pt x="501" y="325"/>
                </a:lnTo>
                <a:lnTo>
                  <a:pt x="501" y="316"/>
                </a:lnTo>
                <a:lnTo>
                  <a:pt x="501" y="307"/>
                </a:lnTo>
                <a:lnTo>
                  <a:pt x="500" y="298"/>
                </a:lnTo>
                <a:lnTo>
                  <a:pt x="499" y="288"/>
                </a:lnTo>
                <a:lnTo>
                  <a:pt x="497" y="279"/>
                </a:lnTo>
                <a:lnTo>
                  <a:pt x="495" y="271"/>
                </a:lnTo>
                <a:lnTo>
                  <a:pt x="493" y="262"/>
                </a:lnTo>
                <a:lnTo>
                  <a:pt x="490" y="254"/>
                </a:lnTo>
                <a:lnTo>
                  <a:pt x="487" y="245"/>
                </a:lnTo>
                <a:lnTo>
                  <a:pt x="485" y="241"/>
                </a:lnTo>
                <a:lnTo>
                  <a:pt x="483" y="237"/>
                </a:lnTo>
                <a:lnTo>
                  <a:pt x="479" y="230"/>
                </a:lnTo>
                <a:lnTo>
                  <a:pt x="475" y="222"/>
                </a:lnTo>
                <a:lnTo>
                  <a:pt x="470" y="215"/>
                </a:lnTo>
                <a:lnTo>
                  <a:pt x="465" y="207"/>
                </a:lnTo>
                <a:lnTo>
                  <a:pt x="460" y="201"/>
                </a:lnTo>
                <a:lnTo>
                  <a:pt x="454" y="194"/>
                </a:lnTo>
                <a:lnTo>
                  <a:pt x="448" y="188"/>
                </a:lnTo>
                <a:lnTo>
                  <a:pt x="442" y="182"/>
                </a:lnTo>
                <a:lnTo>
                  <a:pt x="434" y="176"/>
                </a:lnTo>
                <a:lnTo>
                  <a:pt x="427" y="171"/>
                </a:lnTo>
                <a:lnTo>
                  <a:pt x="420" y="166"/>
                </a:lnTo>
                <a:lnTo>
                  <a:pt x="413" y="161"/>
                </a:lnTo>
                <a:lnTo>
                  <a:pt x="405" y="157"/>
                </a:lnTo>
                <a:lnTo>
                  <a:pt x="389" y="148"/>
                </a:lnTo>
                <a:lnTo>
                  <a:pt x="381" y="145"/>
                </a:lnTo>
                <a:lnTo>
                  <a:pt x="372" y="142"/>
                </a:lnTo>
                <a:lnTo>
                  <a:pt x="364" y="139"/>
                </a:lnTo>
                <a:lnTo>
                  <a:pt x="355" y="137"/>
                </a:lnTo>
                <a:lnTo>
                  <a:pt x="346" y="136"/>
                </a:lnTo>
                <a:lnTo>
                  <a:pt x="337" y="135"/>
                </a:lnTo>
                <a:lnTo>
                  <a:pt x="328" y="134"/>
                </a:lnTo>
                <a:lnTo>
                  <a:pt x="319" y="134"/>
                </a:lnTo>
                <a:lnTo>
                  <a:pt x="308" y="134"/>
                </a:lnTo>
                <a:lnTo>
                  <a:pt x="299" y="135"/>
                </a:lnTo>
                <a:lnTo>
                  <a:pt x="290" y="136"/>
                </a:lnTo>
                <a:lnTo>
                  <a:pt x="281" y="137"/>
                </a:lnTo>
                <a:lnTo>
                  <a:pt x="272" y="139"/>
                </a:lnTo>
                <a:lnTo>
                  <a:pt x="264" y="142"/>
                </a:lnTo>
                <a:lnTo>
                  <a:pt x="255" y="145"/>
                </a:lnTo>
                <a:lnTo>
                  <a:pt x="247" y="148"/>
                </a:lnTo>
                <a:lnTo>
                  <a:pt x="243" y="150"/>
                </a:lnTo>
                <a:lnTo>
                  <a:pt x="239" y="153"/>
                </a:lnTo>
                <a:lnTo>
                  <a:pt x="231" y="157"/>
                </a:lnTo>
                <a:lnTo>
                  <a:pt x="223" y="161"/>
                </a:lnTo>
                <a:lnTo>
                  <a:pt x="216" y="166"/>
                </a:lnTo>
                <a:lnTo>
                  <a:pt x="209" y="171"/>
                </a:lnTo>
                <a:lnTo>
                  <a:pt x="202" y="176"/>
                </a:lnTo>
                <a:lnTo>
                  <a:pt x="196" y="182"/>
                </a:lnTo>
                <a:lnTo>
                  <a:pt x="189" y="188"/>
                </a:lnTo>
                <a:lnTo>
                  <a:pt x="182" y="194"/>
                </a:lnTo>
                <a:lnTo>
                  <a:pt x="177" y="201"/>
                </a:lnTo>
                <a:lnTo>
                  <a:pt x="171" y="207"/>
                </a:lnTo>
                <a:lnTo>
                  <a:pt x="166" y="215"/>
                </a:lnTo>
                <a:lnTo>
                  <a:pt x="161" y="222"/>
                </a:lnTo>
                <a:lnTo>
                  <a:pt x="157" y="230"/>
                </a:lnTo>
                <a:lnTo>
                  <a:pt x="149" y="245"/>
                </a:lnTo>
                <a:lnTo>
                  <a:pt x="146" y="254"/>
                </a:lnTo>
                <a:lnTo>
                  <a:pt x="143" y="262"/>
                </a:lnTo>
                <a:lnTo>
                  <a:pt x="141" y="271"/>
                </a:lnTo>
                <a:lnTo>
                  <a:pt x="139" y="279"/>
                </a:lnTo>
                <a:lnTo>
                  <a:pt x="137" y="288"/>
                </a:lnTo>
                <a:lnTo>
                  <a:pt x="136" y="298"/>
                </a:lnTo>
                <a:lnTo>
                  <a:pt x="135" y="307"/>
                </a:lnTo>
                <a:lnTo>
                  <a:pt x="135" y="316"/>
                </a:lnTo>
                <a:close/>
                <a:moveTo>
                  <a:pt x="495" y="581"/>
                </a:moveTo>
                <a:lnTo>
                  <a:pt x="441" y="545"/>
                </a:lnTo>
                <a:lnTo>
                  <a:pt x="429" y="551"/>
                </a:lnTo>
                <a:lnTo>
                  <a:pt x="419" y="556"/>
                </a:lnTo>
                <a:lnTo>
                  <a:pt x="408" y="560"/>
                </a:lnTo>
                <a:lnTo>
                  <a:pt x="396" y="564"/>
                </a:lnTo>
                <a:lnTo>
                  <a:pt x="382" y="628"/>
                </a:lnTo>
                <a:lnTo>
                  <a:pt x="362" y="631"/>
                </a:lnTo>
                <a:lnTo>
                  <a:pt x="342" y="633"/>
                </a:lnTo>
                <a:lnTo>
                  <a:pt x="311" y="575"/>
                </a:lnTo>
                <a:lnTo>
                  <a:pt x="299" y="575"/>
                </a:lnTo>
                <a:lnTo>
                  <a:pt x="287" y="573"/>
                </a:lnTo>
                <a:lnTo>
                  <a:pt x="275" y="572"/>
                </a:lnTo>
                <a:lnTo>
                  <a:pt x="263" y="569"/>
                </a:lnTo>
                <a:lnTo>
                  <a:pt x="219" y="618"/>
                </a:lnTo>
                <a:lnTo>
                  <a:pt x="209" y="615"/>
                </a:lnTo>
                <a:lnTo>
                  <a:pt x="200" y="612"/>
                </a:lnTo>
                <a:lnTo>
                  <a:pt x="181" y="604"/>
                </a:lnTo>
                <a:lnTo>
                  <a:pt x="184" y="536"/>
                </a:lnTo>
                <a:lnTo>
                  <a:pt x="174" y="530"/>
                </a:lnTo>
                <a:lnTo>
                  <a:pt x="164" y="522"/>
                </a:lnTo>
                <a:lnTo>
                  <a:pt x="155" y="515"/>
                </a:lnTo>
                <a:lnTo>
                  <a:pt x="146" y="507"/>
                </a:lnTo>
                <a:lnTo>
                  <a:pt x="80" y="527"/>
                </a:lnTo>
                <a:lnTo>
                  <a:pt x="68" y="513"/>
                </a:lnTo>
                <a:lnTo>
                  <a:pt x="56" y="498"/>
                </a:lnTo>
                <a:lnTo>
                  <a:pt x="94" y="440"/>
                </a:lnTo>
                <a:lnTo>
                  <a:pt x="89" y="429"/>
                </a:lnTo>
                <a:lnTo>
                  <a:pt x="84" y="418"/>
                </a:lnTo>
                <a:lnTo>
                  <a:pt x="79" y="407"/>
                </a:lnTo>
                <a:lnTo>
                  <a:pt x="75" y="395"/>
                </a:lnTo>
                <a:lnTo>
                  <a:pt x="5" y="380"/>
                </a:lnTo>
                <a:lnTo>
                  <a:pt x="2" y="362"/>
                </a:lnTo>
                <a:lnTo>
                  <a:pt x="0" y="343"/>
                </a:lnTo>
                <a:lnTo>
                  <a:pt x="64" y="311"/>
                </a:lnTo>
                <a:lnTo>
                  <a:pt x="65" y="298"/>
                </a:lnTo>
                <a:lnTo>
                  <a:pt x="66" y="286"/>
                </a:lnTo>
                <a:lnTo>
                  <a:pt x="68" y="274"/>
                </a:lnTo>
                <a:lnTo>
                  <a:pt x="70" y="262"/>
                </a:lnTo>
                <a:lnTo>
                  <a:pt x="16" y="213"/>
                </a:lnTo>
                <a:lnTo>
                  <a:pt x="23" y="197"/>
                </a:lnTo>
                <a:lnTo>
                  <a:pt x="30" y="181"/>
                </a:lnTo>
                <a:lnTo>
                  <a:pt x="102" y="184"/>
                </a:lnTo>
                <a:lnTo>
                  <a:pt x="109" y="174"/>
                </a:lnTo>
                <a:lnTo>
                  <a:pt x="116" y="164"/>
                </a:lnTo>
                <a:lnTo>
                  <a:pt x="124" y="154"/>
                </a:lnTo>
                <a:lnTo>
                  <a:pt x="132" y="144"/>
                </a:lnTo>
                <a:lnTo>
                  <a:pt x="111" y="75"/>
                </a:lnTo>
                <a:lnTo>
                  <a:pt x="124" y="64"/>
                </a:lnTo>
                <a:lnTo>
                  <a:pt x="138" y="54"/>
                </a:lnTo>
                <a:lnTo>
                  <a:pt x="200" y="93"/>
                </a:lnTo>
                <a:lnTo>
                  <a:pt x="211" y="87"/>
                </a:lnTo>
                <a:lnTo>
                  <a:pt x="222" y="82"/>
                </a:lnTo>
                <a:lnTo>
                  <a:pt x="234" y="78"/>
                </a:lnTo>
                <a:lnTo>
                  <a:pt x="246" y="74"/>
                </a:lnTo>
                <a:lnTo>
                  <a:pt x="261" y="4"/>
                </a:lnTo>
                <a:lnTo>
                  <a:pt x="270" y="3"/>
                </a:lnTo>
                <a:lnTo>
                  <a:pt x="279" y="1"/>
                </a:lnTo>
                <a:lnTo>
                  <a:pt x="296" y="0"/>
                </a:lnTo>
                <a:lnTo>
                  <a:pt x="330" y="63"/>
                </a:lnTo>
                <a:lnTo>
                  <a:pt x="343" y="64"/>
                </a:lnTo>
                <a:lnTo>
                  <a:pt x="355" y="65"/>
                </a:lnTo>
                <a:lnTo>
                  <a:pt x="367" y="67"/>
                </a:lnTo>
                <a:lnTo>
                  <a:pt x="379" y="69"/>
                </a:lnTo>
                <a:lnTo>
                  <a:pt x="426" y="18"/>
                </a:lnTo>
                <a:lnTo>
                  <a:pt x="435" y="21"/>
                </a:lnTo>
                <a:lnTo>
                  <a:pt x="444" y="25"/>
                </a:lnTo>
                <a:lnTo>
                  <a:pt x="461" y="32"/>
                </a:lnTo>
                <a:lnTo>
                  <a:pt x="458" y="102"/>
                </a:lnTo>
                <a:lnTo>
                  <a:pt x="468" y="109"/>
                </a:lnTo>
                <a:lnTo>
                  <a:pt x="478" y="116"/>
                </a:lnTo>
                <a:lnTo>
                  <a:pt x="487" y="124"/>
                </a:lnTo>
                <a:lnTo>
                  <a:pt x="496" y="132"/>
                </a:lnTo>
                <a:lnTo>
                  <a:pt x="561" y="111"/>
                </a:lnTo>
                <a:lnTo>
                  <a:pt x="574" y="126"/>
                </a:lnTo>
                <a:lnTo>
                  <a:pt x="579" y="134"/>
                </a:lnTo>
                <a:lnTo>
                  <a:pt x="585" y="142"/>
                </a:lnTo>
                <a:lnTo>
                  <a:pt x="547" y="200"/>
                </a:lnTo>
                <a:lnTo>
                  <a:pt x="550" y="205"/>
                </a:lnTo>
                <a:lnTo>
                  <a:pt x="553" y="211"/>
                </a:lnTo>
                <a:lnTo>
                  <a:pt x="558" y="222"/>
                </a:lnTo>
                <a:lnTo>
                  <a:pt x="562" y="233"/>
                </a:lnTo>
                <a:lnTo>
                  <a:pt x="567" y="245"/>
                </a:lnTo>
                <a:lnTo>
                  <a:pt x="631" y="259"/>
                </a:lnTo>
                <a:lnTo>
                  <a:pt x="634" y="278"/>
                </a:lnTo>
                <a:lnTo>
                  <a:pt x="636" y="298"/>
                </a:lnTo>
                <a:lnTo>
                  <a:pt x="577" y="329"/>
                </a:lnTo>
                <a:lnTo>
                  <a:pt x="577" y="341"/>
                </a:lnTo>
                <a:lnTo>
                  <a:pt x="575" y="354"/>
                </a:lnTo>
                <a:lnTo>
                  <a:pt x="574" y="365"/>
                </a:lnTo>
                <a:lnTo>
                  <a:pt x="571" y="377"/>
                </a:lnTo>
                <a:lnTo>
                  <a:pt x="619" y="421"/>
                </a:lnTo>
                <a:lnTo>
                  <a:pt x="612" y="440"/>
                </a:lnTo>
                <a:lnTo>
                  <a:pt x="603" y="458"/>
                </a:lnTo>
                <a:lnTo>
                  <a:pt x="537" y="456"/>
                </a:lnTo>
                <a:lnTo>
                  <a:pt x="531" y="465"/>
                </a:lnTo>
                <a:lnTo>
                  <a:pt x="524" y="475"/>
                </a:lnTo>
                <a:lnTo>
                  <a:pt x="516" y="484"/>
                </a:lnTo>
                <a:lnTo>
                  <a:pt x="509" y="493"/>
                </a:lnTo>
                <a:lnTo>
                  <a:pt x="528" y="555"/>
                </a:lnTo>
                <a:lnTo>
                  <a:pt x="512" y="569"/>
                </a:lnTo>
                <a:lnTo>
                  <a:pt x="504" y="575"/>
                </a:lnTo>
                <a:lnTo>
                  <a:pt x="495" y="581"/>
                </a:lnTo>
                <a:close/>
              </a:path>
            </a:pathLst>
          </a:custGeom>
          <a:solidFill>
            <a:srgbClr val="103154"/>
          </a:solidFill>
          <a:ln w="635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899" tIns="60949" rIns="121899" bIns="60949"/>
          <a:lstStyle/>
          <a:p>
            <a:endParaRPr lang="zh-CN" altLang="en-US" sz="240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28726730"/>
              </p:ext>
            </p:extLst>
          </p:nvPr>
        </p:nvGraphicFramePr>
        <p:xfrm>
          <a:off x="1501054" y="1647244"/>
          <a:ext cx="1540276" cy="152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537902284"/>
              </p:ext>
            </p:extLst>
          </p:nvPr>
        </p:nvGraphicFramePr>
        <p:xfrm>
          <a:off x="6578595" y="2404559"/>
          <a:ext cx="1548615" cy="152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797446422"/>
              </p:ext>
            </p:extLst>
          </p:nvPr>
        </p:nvGraphicFramePr>
        <p:xfrm>
          <a:off x="3450236" y="2676193"/>
          <a:ext cx="2406204" cy="237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942098" y="3653360"/>
            <a:ext cx="3574195" cy="800197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r"/>
            <a:r>
              <a:rPr kumimoji="1" lang="zh-CN" altLang="en-US" sz="2400" b="1" dirty="0"/>
              <a:t>点击此处添加标题</a:t>
            </a:r>
            <a:endParaRPr kumimoji="1" lang="en-US" altLang="zh-CN" sz="2400" b="1" dirty="0"/>
          </a:p>
          <a:p>
            <a:pPr algn="r"/>
            <a:r>
              <a:rPr lang="en-US" altLang="zh-CN" sz="20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</a:t>
            </a:r>
            <a:r>
              <a:rPr lang="zh-CN" altLang="en-US" sz="20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YOUR</a:t>
            </a:r>
            <a:r>
              <a:rPr lang="zh-CN" altLang="en-US" sz="20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  <a:r>
              <a:rPr lang="zh-CN" altLang="en-US" sz="20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103154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HERE</a:t>
            </a:r>
            <a:endParaRPr lang="zh-CN" altLang="en-US" sz="2000" b="1" dirty="0">
              <a:solidFill>
                <a:srgbClr val="103154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66971" y="4565745"/>
            <a:ext cx="5449331" cy="1456467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</a:rPr>
              <a:t>点击此处添加文本信息</a:t>
            </a:r>
            <a:endParaRPr lang="en-US" altLang="zh-CN" sz="1333" dirty="0">
              <a:solidFill>
                <a:srgbClr val="103154"/>
              </a:solidFill>
            </a:endParaRPr>
          </a:p>
          <a:p>
            <a:pPr algn="r">
              <a:lnSpc>
                <a:spcPct val="130000"/>
              </a:lnSpc>
            </a:pPr>
            <a:r>
              <a:rPr lang="zh-CN" altLang="en-US" sz="1333" dirty="0"/>
              <a:t>双击图标可以对图表图形及文字的颜色、边框等进行选择。点击图表然后右键选择“编辑数据”即自动跳转到</a:t>
            </a:r>
            <a:r>
              <a:rPr lang="en-US" altLang="zh-CN" sz="1333" dirty="0"/>
              <a:t>Excel</a:t>
            </a:r>
            <a:r>
              <a:rPr lang="zh-CN" altLang="en-US" sz="1333" dirty="0"/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333" dirty="0">
              <a:solidFill>
                <a:srgbClr val="103154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宋体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20" name="矩形 19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444275" y="390748"/>
              <a:ext cx="356188" cy="46166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7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53319" y="252742"/>
            <a:ext cx="3190230" cy="523218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28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3319" y="621030"/>
            <a:ext cx="1873203" cy="3385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17" name="Freeform 3"/>
          <p:cNvSpPr>
            <a:spLocks noEditPoints="1"/>
          </p:cNvSpPr>
          <p:nvPr/>
        </p:nvSpPr>
        <p:spPr bwMode="auto">
          <a:xfrm rot="21348122">
            <a:off x="5167460" y="1180146"/>
            <a:ext cx="1243286" cy="1239483"/>
          </a:xfrm>
          <a:custGeom>
            <a:avLst/>
            <a:gdLst>
              <a:gd name="T0" fmla="*/ 137 w 636"/>
              <a:gd name="T1" fmla="*/ 344 h 633"/>
              <a:gd name="T2" fmla="*/ 146 w 636"/>
              <a:gd name="T3" fmla="*/ 379 h 633"/>
              <a:gd name="T4" fmla="*/ 157 w 636"/>
              <a:gd name="T5" fmla="*/ 404 h 633"/>
              <a:gd name="T6" fmla="*/ 177 w 636"/>
              <a:gd name="T7" fmla="*/ 432 h 633"/>
              <a:gd name="T8" fmla="*/ 202 w 636"/>
              <a:gd name="T9" fmla="*/ 457 h 633"/>
              <a:gd name="T10" fmla="*/ 231 w 636"/>
              <a:gd name="T11" fmla="*/ 477 h 633"/>
              <a:gd name="T12" fmla="*/ 272 w 636"/>
              <a:gd name="T13" fmla="*/ 493 h 633"/>
              <a:gd name="T14" fmla="*/ 308 w 636"/>
              <a:gd name="T15" fmla="*/ 498 h 633"/>
              <a:gd name="T16" fmla="*/ 346 w 636"/>
              <a:gd name="T17" fmla="*/ 496 h 633"/>
              <a:gd name="T18" fmla="*/ 381 w 636"/>
              <a:gd name="T19" fmla="*/ 487 h 633"/>
              <a:gd name="T20" fmla="*/ 405 w 636"/>
              <a:gd name="T21" fmla="*/ 477 h 633"/>
              <a:gd name="T22" fmla="*/ 434 w 636"/>
              <a:gd name="T23" fmla="*/ 457 h 633"/>
              <a:gd name="T24" fmla="*/ 460 w 636"/>
              <a:gd name="T25" fmla="*/ 432 h 633"/>
              <a:gd name="T26" fmla="*/ 479 w 636"/>
              <a:gd name="T27" fmla="*/ 404 h 633"/>
              <a:gd name="T28" fmla="*/ 495 w 636"/>
              <a:gd name="T29" fmla="*/ 362 h 633"/>
              <a:gd name="T30" fmla="*/ 501 w 636"/>
              <a:gd name="T31" fmla="*/ 325 h 633"/>
              <a:gd name="T32" fmla="*/ 499 w 636"/>
              <a:gd name="T33" fmla="*/ 288 h 633"/>
              <a:gd name="T34" fmla="*/ 490 w 636"/>
              <a:gd name="T35" fmla="*/ 254 h 633"/>
              <a:gd name="T36" fmla="*/ 479 w 636"/>
              <a:gd name="T37" fmla="*/ 230 h 633"/>
              <a:gd name="T38" fmla="*/ 460 w 636"/>
              <a:gd name="T39" fmla="*/ 201 h 633"/>
              <a:gd name="T40" fmla="*/ 434 w 636"/>
              <a:gd name="T41" fmla="*/ 176 h 633"/>
              <a:gd name="T42" fmla="*/ 405 w 636"/>
              <a:gd name="T43" fmla="*/ 157 h 633"/>
              <a:gd name="T44" fmla="*/ 364 w 636"/>
              <a:gd name="T45" fmla="*/ 139 h 633"/>
              <a:gd name="T46" fmla="*/ 328 w 636"/>
              <a:gd name="T47" fmla="*/ 134 h 633"/>
              <a:gd name="T48" fmla="*/ 290 w 636"/>
              <a:gd name="T49" fmla="*/ 136 h 633"/>
              <a:gd name="T50" fmla="*/ 255 w 636"/>
              <a:gd name="T51" fmla="*/ 145 h 633"/>
              <a:gd name="T52" fmla="*/ 231 w 636"/>
              <a:gd name="T53" fmla="*/ 157 h 633"/>
              <a:gd name="T54" fmla="*/ 202 w 636"/>
              <a:gd name="T55" fmla="*/ 176 h 633"/>
              <a:gd name="T56" fmla="*/ 177 w 636"/>
              <a:gd name="T57" fmla="*/ 201 h 633"/>
              <a:gd name="T58" fmla="*/ 157 w 636"/>
              <a:gd name="T59" fmla="*/ 230 h 633"/>
              <a:gd name="T60" fmla="*/ 141 w 636"/>
              <a:gd name="T61" fmla="*/ 271 h 633"/>
              <a:gd name="T62" fmla="*/ 135 w 636"/>
              <a:gd name="T63" fmla="*/ 307 h 633"/>
              <a:gd name="T64" fmla="*/ 429 w 636"/>
              <a:gd name="T65" fmla="*/ 551 h 633"/>
              <a:gd name="T66" fmla="*/ 382 w 636"/>
              <a:gd name="T67" fmla="*/ 628 h 633"/>
              <a:gd name="T68" fmla="*/ 299 w 636"/>
              <a:gd name="T69" fmla="*/ 575 h 633"/>
              <a:gd name="T70" fmla="*/ 219 w 636"/>
              <a:gd name="T71" fmla="*/ 618 h 633"/>
              <a:gd name="T72" fmla="*/ 184 w 636"/>
              <a:gd name="T73" fmla="*/ 536 h 633"/>
              <a:gd name="T74" fmla="*/ 146 w 636"/>
              <a:gd name="T75" fmla="*/ 507 h 633"/>
              <a:gd name="T76" fmla="*/ 94 w 636"/>
              <a:gd name="T77" fmla="*/ 440 h 633"/>
              <a:gd name="T78" fmla="*/ 75 w 636"/>
              <a:gd name="T79" fmla="*/ 395 h 633"/>
              <a:gd name="T80" fmla="*/ 64 w 636"/>
              <a:gd name="T81" fmla="*/ 311 h 633"/>
              <a:gd name="T82" fmla="*/ 70 w 636"/>
              <a:gd name="T83" fmla="*/ 262 h 633"/>
              <a:gd name="T84" fmla="*/ 102 w 636"/>
              <a:gd name="T85" fmla="*/ 184 h 633"/>
              <a:gd name="T86" fmla="*/ 132 w 636"/>
              <a:gd name="T87" fmla="*/ 144 h 633"/>
              <a:gd name="T88" fmla="*/ 200 w 636"/>
              <a:gd name="T89" fmla="*/ 93 h 633"/>
              <a:gd name="T90" fmla="*/ 246 w 636"/>
              <a:gd name="T91" fmla="*/ 74 h 633"/>
              <a:gd name="T92" fmla="*/ 296 w 636"/>
              <a:gd name="T93" fmla="*/ 0 h 633"/>
              <a:gd name="T94" fmla="*/ 367 w 636"/>
              <a:gd name="T95" fmla="*/ 67 h 633"/>
              <a:gd name="T96" fmla="*/ 444 w 636"/>
              <a:gd name="T97" fmla="*/ 25 h 633"/>
              <a:gd name="T98" fmla="*/ 478 w 636"/>
              <a:gd name="T99" fmla="*/ 116 h 633"/>
              <a:gd name="T100" fmla="*/ 574 w 636"/>
              <a:gd name="T101" fmla="*/ 126 h 633"/>
              <a:gd name="T102" fmla="*/ 550 w 636"/>
              <a:gd name="T103" fmla="*/ 205 h 633"/>
              <a:gd name="T104" fmla="*/ 567 w 636"/>
              <a:gd name="T105" fmla="*/ 245 h 633"/>
              <a:gd name="T106" fmla="*/ 577 w 636"/>
              <a:gd name="T107" fmla="*/ 329 h 633"/>
              <a:gd name="T108" fmla="*/ 571 w 636"/>
              <a:gd name="T109" fmla="*/ 377 h 633"/>
              <a:gd name="T110" fmla="*/ 537 w 636"/>
              <a:gd name="T111" fmla="*/ 456 h 633"/>
              <a:gd name="T112" fmla="*/ 509 w 636"/>
              <a:gd name="T113" fmla="*/ 493 h 633"/>
              <a:gd name="T114" fmla="*/ 495 w 636"/>
              <a:gd name="T115" fmla="*/ 58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6" h="633">
                <a:moveTo>
                  <a:pt x="135" y="316"/>
                </a:moveTo>
                <a:lnTo>
                  <a:pt x="135" y="325"/>
                </a:lnTo>
                <a:lnTo>
                  <a:pt x="136" y="335"/>
                </a:lnTo>
                <a:lnTo>
                  <a:pt x="137" y="344"/>
                </a:lnTo>
                <a:lnTo>
                  <a:pt x="139" y="354"/>
                </a:lnTo>
                <a:lnTo>
                  <a:pt x="141" y="362"/>
                </a:lnTo>
                <a:lnTo>
                  <a:pt x="143" y="371"/>
                </a:lnTo>
                <a:lnTo>
                  <a:pt x="146" y="379"/>
                </a:lnTo>
                <a:lnTo>
                  <a:pt x="149" y="388"/>
                </a:lnTo>
                <a:lnTo>
                  <a:pt x="151" y="392"/>
                </a:lnTo>
                <a:lnTo>
                  <a:pt x="153" y="396"/>
                </a:lnTo>
                <a:lnTo>
                  <a:pt x="157" y="404"/>
                </a:lnTo>
                <a:lnTo>
                  <a:pt x="161" y="411"/>
                </a:lnTo>
                <a:lnTo>
                  <a:pt x="166" y="419"/>
                </a:lnTo>
                <a:lnTo>
                  <a:pt x="171" y="426"/>
                </a:lnTo>
                <a:lnTo>
                  <a:pt x="177" y="432"/>
                </a:lnTo>
                <a:lnTo>
                  <a:pt x="182" y="439"/>
                </a:lnTo>
                <a:lnTo>
                  <a:pt x="189" y="445"/>
                </a:lnTo>
                <a:lnTo>
                  <a:pt x="196" y="451"/>
                </a:lnTo>
                <a:lnTo>
                  <a:pt x="202" y="457"/>
                </a:lnTo>
                <a:lnTo>
                  <a:pt x="209" y="462"/>
                </a:lnTo>
                <a:lnTo>
                  <a:pt x="216" y="468"/>
                </a:lnTo>
                <a:lnTo>
                  <a:pt x="223" y="472"/>
                </a:lnTo>
                <a:lnTo>
                  <a:pt x="231" y="477"/>
                </a:lnTo>
                <a:lnTo>
                  <a:pt x="247" y="484"/>
                </a:lnTo>
                <a:lnTo>
                  <a:pt x="255" y="487"/>
                </a:lnTo>
                <a:lnTo>
                  <a:pt x="264" y="490"/>
                </a:lnTo>
                <a:lnTo>
                  <a:pt x="272" y="493"/>
                </a:lnTo>
                <a:lnTo>
                  <a:pt x="281" y="495"/>
                </a:lnTo>
                <a:lnTo>
                  <a:pt x="290" y="496"/>
                </a:lnTo>
                <a:lnTo>
                  <a:pt x="299" y="498"/>
                </a:lnTo>
                <a:lnTo>
                  <a:pt x="308" y="498"/>
                </a:lnTo>
                <a:lnTo>
                  <a:pt x="319" y="499"/>
                </a:lnTo>
                <a:lnTo>
                  <a:pt x="328" y="498"/>
                </a:lnTo>
                <a:lnTo>
                  <a:pt x="337" y="498"/>
                </a:lnTo>
                <a:lnTo>
                  <a:pt x="346" y="496"/>
                </a:lnTo>
                <a:lnTo>
                  <a:pt x="355" y="495"/>
                </a:lnTo>
                <a:lnTo>
                  <a:pt x="364" y="493"/>
                </a:lnTo>
                <a:lnTo>
                  <a:pt x="372" y="490"/>
                </a:lnTo>
                <a:lnTo>
                  <a:pt x="381" y="487"/>
                </a:lnTo>
                <a:lnTo>
                  <a:pt x="389" y="484"/>
                </a:lnTo>
                <a:lnTo>
                  <a:pt x="393" y="482"/>
                </a:lnTo>
                <a:lnTo>
                  <a:pt x="397" y="481"/>
                </a:lnTo>
                <a:lnTo>
                  <a:pt x="405" y="477"/>
                </a:lnTo>
                <a:lnTo>
                  <a:pt x="413" y="472"/>
                </a:lnTo>
                <a:lnTo>
                  <a:pt x="420" y="468"/>
                </a:lnTo>
                <a:lnTo>
                  <a:pt x="427" y="462"/>
                </a:lnTo>
                <a:lnTo>
                  <a:pt x="434" y="457"/>
                </a:lnTo>
                <a:lnTo>
                  <a:pt x="442" y="451"/>
                </a:lnTo>
                <a:lnTo>
                  <a:pt x="448" y="445"/>
                </a:lnTo>
                <a:lnTo>
                  <a:pt x="454" y="439"/>
                </a:lnTo>
                <a:lnTo>
                  <a:pt x="460" y="432"/>
                </a:lnTo>
                <a:lnTo>
                  <a:pt x="465" y="426"/>
                </a:lnTo>
                <a:lnTo>
                  <a:pt x="470" y="419"/>
                </a:lnTo>
                <a:lnTo>
                  <a:pt x="475" y="411"/>
                </a:lnTo>
                <a:lnTo>
                  <a:pt x="479" y="404"/>
                </a:lnTo>
                <a:lnTo>
                  <a:pt x="487" y="388"/>
                </a:lnTo>
                <a:lnTo>
                  <a:pt x="490" y="379"/>
                </a:lnTo>
                <a:lnTo>
                  <a:pt x="493" y="371"/>
                </a:lnTo>
                <a:lnTo>
                  <a:pt x="495" y="362"/>
                </a:lnTo>
                <a:lnTo>
                  <a:pt x="497" y="354"/>
                </a:lnTo>
                <a:lnTo>
                  <a:pt x="499" y="344"/>
                </a:lnTo>
                <a:lnTo>
                  <a:pt x="500" y="335"/>
                </a:lnTo>
                <a:lnTo>
                  <a:pt x="501" y="325"/>
                </a:lnTo>
                <a:lnTo>
                  <a:pt x="501" y="316"/>
                </a:lnTo>
                <a:lnTo>
                  <a:pt x="501" y="307"/>
                </a:lnTo>
                <a:lnTo>
                  <a:pt x="500" y="298"/>
                </a:lnTo>
                <a:lnTo>
                  <a:pt x="499" y="288"/>
                </a:lnTo>
                <a:lnTo>
                  <a:pt x="497" y="279"/>
                </a:lnTo>
                <a:lnTo>
                  <a:pt x="495" y="271"/>
                </a:lnTo>
                <a:lnTo>
                  <a:pt x="493" y="262"/>
                </a:lnTo>
                <a:lnTo>
                  <a:pt x="490" y="254"/>
                </a:lnTo>
                <a:lnTo>
                  <a:pt x="487" y="245"/>
                </a:lnTo>
                <a:lnTo>
                  <a:pt x="485" y="241"/>
                </a:lnTo>
                <a:lnTo>
                  <a:pt x="483" y="237"/>
                </a:lnTo>
                <a:lnTo>
                  <a:pt x="479" y="230"/>
                </a:lnTo>
                <a:lnTo>
                  <a:pt x="475" y="222"/>
                </a:lnTo>
                <a:lnTo>
                  <a:pt x="470" y="215"/>
                </a:lnTo>
                <a:lnTo>
                  <a:pt x="465" y="207"/>
                </a:lnTo>
                <a:lnTo>
                  <a:pt x="460" y="201"/>
                </a:lnTo>
                <a:lnTo>
                  <a:pt x="454" y="194"/>
                </a:lnTo>
                <a:lnTo>
                  <a:pt x="448" y="188"/>
                </a:lnTo>
                <a:lnTo>
                  <a:pt x="442" y="182"/>
                </a:lnTo>
                <a:lnTo>
                  <a:pt x="434" y="176"/>
                </a:lnTo>
                <a:lnTo>
                  <a:pt x="427" y="171"/>
                </a:lnTo>
                <a:lnTo>
                  <a:pt x="420" y="166"/>
                </a:lnTo>
                <a:lnTo>
                  <a:pt x="413" y="161"/>
                </a:lnTo>
                <a:lnTo>
                  <a:pt x="405" y="157"/>
                </a:lnTo>
                <a:lnTo>
                  <a:pt x="389" y="148"/>
                </a:lnTo>
                <a:lnTo>
                  <a:pt x="381" y="145"/>
                </a:lnTo>
                <a:lnTo>
                  <a:pt x="372" y="142"/>
                </a:lnTo>
                <a:lnTo>
                  <a:pt x="364" y="139"/>
                </a:lnTo>
                <a:lnTo>
                  <a:pt x="355" y="137"/>
                </a:lnTo>
                <a:lnTo>
                  <a:pt x="346" y="136"/>
                </a:lnTo>
                <a:lnTo>
                  <a:pt x="337" y="135"/>
                </a:lnTo>
                <a:lnTo>
                  <a:pt x="328" y="134"/>
                </a:lnTo>
                <a:lnTo>
                  <a:pt x="319" y="134"/>
                </a:lnTo>
                <a:lnTo>
                  <a:pt x="308" y="134"/>
                </a:lnTo>
                <a:lnTo>
                  <a:pt x="299" y="135"/>
                </a:lnTo>
                <a:lnTo>
                  <a:pt x="290" y="136"/>
                </a:lnTo>
                <a:lnTo>
                  <a:pt x="281" y="137"/>
                </a:lnTo>
                <a:lnTo>
                  <a:pt x="272" y="139"/>
                </a:lnTo>
                <a:lnTo>
                  <a:pt x="264" y="142"/>
                </a:lnTo>
                <a:lnTo>
                  <a:pt x="255" y="145"/>
                </a:lnTo>
                <a:lnTo>
                  <a:pt x="247" y="148"/>
                </a:lnTo>
                <a:lnTo>
                  <a:pt x="243" y="150"/>
                </a:lnTo>
                <a:lnTo>
                  <a:pt x="239" y="153"/>
                </a:lnTo>
                <a:lnTo>
                  <a:pt x="231" y="157"/>
                </a:lnTo>
                <a:lnTo>
                  <a:pt x="223" y="161"/>
                </a:lnTo>
                <a:lnTo>
                  <a:pt x="216" y="166"/>
                </a:lnTo>
                <a:lnTo>
                  <a:pt x="209" y="171"/>
                </a:lnTo>
                <a:lnTo>
                  <a:pt x="202" y="176"/>
                </a:lnTo>
                <a:lnTo>
                  <a:pt x="196" y="182"/>
                </a:lnTo>
                <a:lnTo>
                  <a:pt x="189" y="188"/>
                </a:lnTo>
                <a:lnTo>
                  <a:pt x="182" y="194"/>
                </a:lnTo>
                <a:lnTo>
                  <a:pt x="177" y="201"/>
                </a:lnTo>
                <a:lnTo>
                  <a:pt x="171" y="207"/>
                </a:lnTo>
                <a:lnTo>
                  <a:pt x="166" y="215"/>
                </a:lnTo>
                <a:lnTo>
                  <a:pt x="161" y="222"/>
                </a:lnTo>
                <a:lnTo>
                  <a:pt x="157" y="230"/>
                </a:lnTo>
                <a:lnTo>
                  <a:pt x="149" y="245"/>
                </a:lnTo>
                <a:lnTo>
                  <a:pt x="146" y="254"/>
                </a:lnTo>
                <a:lnTo>
                  <a:pt x="143" y="262"/>
                </a:lnTo>
                <a:lnTo>
                  <a:pt x="141" y="271"/>
                </a:lnTo>
                <a:lnTo>
                  <a:pt x="139" y="279"/>
                </a:lnTo>
                <a:lnTo>
                  <a:pt x="137" y="288"/>
                </a:lnTo>
                <a:lnTo>
                  <a:pt x="136" y="298"/>
                </a:lnTo>
                <a:lnTo>
                  <a:pt x="135" y="307"/>
                </a:lnTo>
                <a:lnTo>
                  <a:pt x="135" y="316"/>
                </a:lnTo>
                <a:close/>
                <a:moveTo>
                  <a:pt x="495" y="581"/>
                </a:moveTo>
                <a:lnTo>
                  <a:pt x="441" y="545"/>
                </a:lnTo>
                <a:lnTo>
                  <a:pt x="429" y="551"/>
                </a:lnTo>
                <a:lnTo>
                  <a:pt x="419" y="556"/>
                </a:lnTo>
                <a:lnTo>
                  <a:pt x="408" y="560"/>
                </a:lnTo>
                <a:lnTo>
                  <a:pt x="396" y="564"/>
                </a:lnTo>
                <a:lnTo>
                  <a:pt x="382" y="628"/>
                </a:lnTo>
                <a:lnTo>
                  <a:pt x="362" y="631"/>
                </a:lnTo>
                <a:lnTo>
                  <a:pt x="342" y="633"/>
                </a:lnTo>
                <a:lnTo>
                  <a:pt x="311" y="575"/>
                </a:lnTo>
                <a:lnTo>
                  <a:pt x="299" y="575"/>
                </a:lnTo>
                <a:lnTo>
                  <a:pt x="287" y="573"/>
                </a:lnTo>
                <a:lnTo>
                  <a:pt x="275" y="572"/>
                </a:lnTo>
                <a:lnTo>
                  <a:pt x="263" y="569"/>
                </a:lnTo>
                <a:lnTo>
                  <a:pt x="219" y="618"/>
                </a:lnTo>
                <a:lnTo>
                  <a:pt x="209" y="615"/>
                </a:lnTo>
                <a:lnTo>
                  <a:pt x="200" y="612"/>
                </a:lnTo>
                <a:lnTo>
                  <a:pt x="181" y="604"/>
                </a:lnTo>
                <a:lnTo>
                  <a:pt x="184" y="536"/>
                </a:lnTo>
                <a:lnTo>
                  <a:pt x="174" y="530"/>
                </a:lnTo>
                <a:lnTo>
                  <a:pt x="164" y="522"/>
                </a:lnTo>
                <a:lnTo>
                  <a:pt x="155" y="515"/>
                </a:lnTo>
                <a:lnTo>
                  <a:pt x="146" y="507"/>
                </a:lnTo>
                <a:lnTo>
                  <a:pt x="80" y="527"/>
                </a:lnTo>
                <a:lnTo>
                  <a:pt x="68" y="513"/>
                </a:lnTo>
                <a:lnTo>
                  <a:pt x="56" y="498"/>
                </a:lnTo>
                <a:lnTo>
                  <a:pt x="94" y="440"/>
                </a:lnTo>
                <a:lnTo>
                  <a:pt x="89" y="429"/>
                </a:lnTo>
                <a:lnTo>
                  <a:pt x="84" y="418"/>
                </a:lnTo>
                <a:lnTo>
                  <a:pt x="79" y="407"/>
                </a:lnTo>
                <a:lnTo>
                  <a:pt x="75" y="395"/>
                </a:lnTo>
                <a:lnTo>
                  <a:pt x="5" y="380"/>
                </a:lnTo>
                <a:lnTo>
                  <a:pt x="2" y="362"/>
                </a:lnTo>
                <a:lnTo>
                  <a:pt x="0" y="343"/>
                </a:lnTo>
                <a:lnTo>
                  <a:pt x="64" y="311"/>
                </a:lnTo>
                <a:lnTo>
                  <a:pt x="65" y="298"/>
                </a:lnTo>
                <a:lnTo>
                  <a:pt x="66" y="286"/>
                </a:lnTo>
                <a:lnTo>
                  <a:pt x="68" y="274"/>
                </a:lnTo>
                <a:lnTo>
                  <a:pt x="70" y="262"/>
                </a:lnTo>
                <a:lnTo>
                  <a:pt x="16" y="213"/>
                </a:lnTo>
                <a:lnTo>
                  <a:pt x="23" y="197"/>
                </a:lnTo>
                <a:lnTo>
                  <a:pt x="30" y="181"/>
                </a:lnTo>
                <a:lnTo>
                  <a:pt x="102" y="184"/>
                </a:lnTo>
                <a:lnTo>
                  <a:pt x="109" y="174"/>
                </a:lnTo>
                <a:lnTo>
                  <a:pt x="116" y="164"/>
                </a:lnTo>
                <a:lnTo>
                  <a:pt x="124" y="154"/>
                </a:lnTo>
                <a:lnTo>
                  <a:pt x="132" y="144"/>
                </a:lnTo>
                <a:lnTo>
                  <a:pt x="111" y="75"/>
                </a:lnTo>
                <a:lnTo>
                  <a:pt x="124" y="64"/>
                </a:lnTo>
                <a:lnTo>
                  <a:pt x="138" y="54"/>
                </a:lnTo>
                <a:lnTo>
                  <a:pt x="200" y="93"/>
                </a:lnTo>
                <a:lnTo>
                  <a:pt x="211" y="87"/>
                </a:lnTo>
                <a:lnTo>
                  <a:pt x="222" y="82"/>
                </a:lnTo>
                <a:lnTo>
                  <a:pt x="234" y="78"/>
                </a:lnTo>
                <a:lnTo>
                  <a:pt x="246" y="74"/>
                </a:lnTo>
                <a:lnTo>
                  <a:pt x="261" y="4"/>
                </a:lnTo>
                <a:lnTo>
                  <a:pt x="270" y="3"/>
                </a:lnTo>
                <a:lnTo>
                  <a:pt x="279" y="1"/>
                </a:lnTo>
                <a:lnTo>
                  <a:pt x="296" y="0"/>
                </a:lnTo>
                <a:lnTo>
                  <a:pt x="330" y="63"/>
                </a:lnTo>
                <a:lnTo>
                  <a:pt x="343" y="64"/>
                </a:lnTo>
                <a:lnTo>
                  <a:pt x="355" y="65"/>
                </a:lnTo>
                <a:lnTo>
                  <a:pt x="367" y="67"/>
                </a:lnTo>
                <a:lnTo>
                  <a:pt x="379" y="69"/>
                </a:lnTo>
                <a:lnTo>
                  <a:pt x="426" y="18"/>
                </a:lnTo>
                <a:lnTo>
                  <a:pt x="435" y="21"/>
                </a:lnTo>
                <a:lnTo>
                  <a:pt x="444" y="25"/>
                </a:lnTo>
                <a:lnTo>
                  <a:pt x="461" y="32"/>
                </a:lnTo>
                <a:lnTo>
                  <a:pt x="458" y="102"/>
                </a:lnTo>
                <a:lnTo>
                  <a:pt x="468" y="109"/>
                </a:lnTo>
                <a:lnTo>
                  <a:pt x="478" y="116"/>
                </a:lnTo>
                <a:lnTo>
                  <a:pt x="487" y="124"/>
                </a:lnTo>
                <a:lnTo>
                  <a:pt x="496" y="132"/>
                </a:lnTo>
                <a:lnTo>
                  <a:pt x="561" y="111"/>
                </a:lnTo>
                <a:lnTo>
                  <a:pt x="574" y="126"/>
                </a:lnTo>
                <a:lnTo>
                  <a:pt x="579" y="134"/>
                </a:lnTo>
                <a:lnTo>
                  <a:pt x="585" y="142"/>
                </a:lnTo>
                <a:lnTo>
                  <a:pt x="547" y="200"/>
                </a:lnTo>
                <a:lnTo>
                  <a:pt x="550" y="205"/>
                </a:lnTo>
                <a:lnTo>
                  <a:pt x="553" y="211"/>
                </a:lnTo>
                <a:lnTo>
                  <a:pt x="558" y="222"/>
                </a:lnTo>
                <a:lnTo>
                  <a:pt x="562" y="233"/>
                </a:lnTo>
                <a:lnTo>
                  <a:pt x="567" y="245"/>
                </a:lnTo>
                <a:lnTo>
                  <a:pt x="631" y="259"/>
                </a:lnTo>
                <a:lnTo>
                  <a:pt x="634" y="278"/>
                </a:lnTo>
                <a:lnTo>
                  <a:pt x="636" y="298"/>
                </a:lnTo>
                <a:lnTo>
                  <a:pt x="577" y="329"/>
                </a:lnTo>
                <a:lnTo>
                  <a:pt x="577" y="341"/>
                </a:lnTo>
                <a:lnTo>
                  <a:pt x="575" y="354"/>
                </a:lnTo>
                <a:lnTo>
                  <a:pt x="574" y="365"/>
                </a:lnTo>
                <a:lnTo>
                  <a:pt x="571" y="377"/>
                </a:lnTo>
                <a:lnTo>
                  <a:pt x="619" y="421"/>
                </a:lnTo>
                <a:lnTo>
                  <a:pt x="612" y="440"/>
                </a:lnTo>
                <a:lnTo>
                  <a:pt x="603" y="458"/>
                </a:lnTo>
                <a:lnTo>
                  <a:pt x="537" y="456"/>
                </a:lnTo>
                <a:lnTo>
                  <a:pt x="531" y="465"/>
                </a:lnTo>
                <a:lnTo>
                  <a:pt x="524" y="475"/>
                </a:lnTo>
                <a:lnTo>
                  <a:pt x="516" y="484"/>
                </a:lnTo>
                <a:lnTo>
                  <a:pt x="509" y="493"/>
                </a:lnTo>
                <a:lnTo>
                  <a:pt x="528" y="555"/>
                </a:lnTo>
                <a:lnTo>
                  <a:pt x="512" y="569"/>
                </a:lnTo>
                <a:lnTo>
                  <a:pt x="504" y="575"/>
                </a:lnTo>
                <a:lnTo>
                  <a:pt x="495" y="581"/>
                </a:lnTo>
                <a:close/>
              </a:path>
            </a:pathLst>
          </a:custGeom>
          <a:solidFill>
            <a:srgbClr val="103154"/>
          </a:solidFill>
          <a:ln w="635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899" tIns="60949" rIns="121899" bIns="60949"/>
          <a:lstStyle/>
          <a:p>
            <a:endParaRPr lang="zh-CN" altLang="en-US" sz="2400"/>
          </a:p>
        </p:txBody>
      </p:sp>
      <p:sp>
        <p:nvSpPr>
          <p:cNvPr id="25" name="Freeform 3"/>
          <p:cNvSpPr>
            <a:spLocks noEditPoints="1"/>
          </p:cNvSpPr>
          <p:nvPr/>
        </p:nvSpPr>
        <p:spPr bwMode="auto">
          <a:xfrm>
            <a:off x="2395042" y="4982843"/>
            <a:ext cx="1243286" cy="1239483"/>
          </a:xfrm>
          <a:custGeom>
            <a:avLst/>
            <a:gdLst>
              <a:gd name="T0" fmla="*/ 137 w 636"/>
              <a:gd name="T1" fmla="*/ 344 h 633"/>
              <a:gd name="T2" fmla="*/ 146 w 636"/>
              <a:gd name="T3" fmla="*/ 379 h 633"/>
              <a:gd name="T4" fmla="*/ 157 w 636"/>
              <a:gd name="T5" fmla="*/ 404 h 633"/>
              <a:gd name="T6" fmla="*/ 177 w 636"/>
              <a:gd name="T7" fmla="*/ 432 h 633"/>
              <a:gd name="T8" fmla="*/ 202 w 636"/>
              <a:gd name="T9" fmla="*/ 457 h 633"/>
              <a:gd name="T10" fmla="*/ 231 w 636"/>
              <a:gd name="T11" fmla="*/ 477 h 633"/>
              <a:gd name="T12" fmla="*/ 272 w 636"/>
              <a:gd name="T13" fmla="*/ 493 h 633"/>
              <a:gd name="T14" fmla="*/ 308 w 636"/>
              <a:gd name="T15" fmla="*/ 498 h 633"/>
              <a:gd name="T16" fmla="*/ 346 w 636"/>
              <a:gd name="T17" fmla="*/ 496 h 633"/>
              <a:gd name="T18" fmla="*/ 381 w 636"/>
              <a:gd name="T19" fmla="*/ 487 h 633"/>
              <a:gd name="T20" fmla="*/ 405 w 636"/>
              <a:gd name="T21" fmla="*/ 477 h 633"/>
              <a:gd name="T22" fmla="*/ 434 w 636"/>
              <a:gd name="T23" fmla="*/ 457 h 633"/>
              <a:gd name="T24" fmla="*/ 460 w 636"/>
              <a:gd name="T25" fmla="*/ 432 h 633"/>
              <a:gd name="T26" fmla="*/ 479 w 636"/>
              <a:gd name="T27" fmla="*/ 404 h 633"/>
              <a:gd name="T28" fmla="*/ 495 w 636"/>
              <a:gd name="T29" fmla="*/ 362 h 633"/>
              <a:gd name="T30" fmla="*/ 501 w 636"/>
              <a:gd name="T31" fmla="*/ 325 h 633"/>
              <a:gd name="T32" fmla="*/ 499 w 636"/>
              <a:gd name="T33" fmla="*/ 288 h 633"/>
              <a:gd name="T34" fmla="*/ 490 w 636"/>
              <a:gd name="T35" fmla="*/ 254 h 633"/>
              <a:gd name="T36" fmla="*/ 479 w 636"/>
              <a:gd name="T37" fmla="*/ 230 h 633"/>
              <a:gd name="T38" fmla="*/ 460 w 636"/>
              <a:gd name="T39" fmla="*/ 201 h 633"/>
              <a:gd name="T40" fmla="*/ 434 w 636"/>
              <a:gd name="T41" fmla="*/ 176 h 633"/>
              <a:gd name="T42" fmla="*/ 405 w 636"/>
              <a:gd name="T43" fmla="*/ 157 h 633"/>
              <a:gd name="T44" fmla="*/ 364 w 636"/>
              <a:gd name="T45" fmla="*/ 139 h 633"/>
              <a:gd name="T46" fmla="*/ 328 w 636"/>
              <a:gd name="T47" fmla="*/ 134 h 633"/>
              <a:gd name="T48" fmla="*/ 290 w 636"/>
              <a:gd name="T49" fmla="*/ 136 h 633"/>
              <a:gd name="T50" fmla="*/ 255 w 636"/>
              <a:gd name="T51" fmla="*/ 145 h 633"/>
              <a:gd name="T52" fmla="*/ 231 w 636"/>
              <a:gd name="T53" fmla="*/ 157 h 633"/>
              <a:gd name="T54" fmla="*/ 202 w 636"/>
              <a:gd name="T55" fmla="*/ 176 h 633"/>
              <a:gd name="T56" fmla="*/ 177 w 636"/>
              <a:gd name="T57" fmla="*/ 201 h 633"/>
              <a:gd name="T58" fmla="*/ 157 w 636"/>
              <a:gd name="T59" fmla="*/ 230 h 633"/>
              <a:gd name="T60" fmla="*/ 141 w 636"/>
              <a:gd name="T61" fmla="*/ 271 h 633"/>
              <a:gd name="T62" fmla="*/ 135 w 636"/>
              <a:gd name="T63" fmla="*/ 307 h 633"/>
              <a:gd name="T64" fmla="*/ 429 w 636"/>
              <a:gd name="T65" fmla="*/ 551 h 633"/>
              <a:gd name="T66" fmla="*/ 382 w 636"/>
              <a:gd name="T67" fmla="*/ 628 h 633"/>
              <a:gd name="T68" fmla="*/ 299 w 636"/>
              <a:gd name="T69" fmla="*/ 575 h 633"/>
              <a:gd name="T70" fmla="*/ 219 w 636"/>
              <a:gd name="T71" fmla="*/ 618 h 633"/>
              <a:gd name="T72" fmla="*/ 184 w 636"/>
              <a:gd name="T73" fmla="*/ 536 h 633"/>
              <a:gd name="T74" fmla="*/ 146 w 636"/>
              <a:gd name="T75" fmla="*/ 507 h 633"/>
              <a:gd name="T76" fmla="*/ 94 w 636"/>
              <a:gd name="T77" fmla="*/ 440 h 633"/>
              <a:gd name="T78" fmla="*/ 75 w 636"/>
              <a:gd name="T79" fmla="*/ 395 h 633"/>
              <a:gd name="T80" fmla="*/ 64 w 636"/>
              <a:gd name="T81" fmla="*/ 311 h 633"/>
              <a:gd name="T82" fmla="*/ 70 w 636"/>
              <a:gd name="T83" fmla="*/ 262 h 633"/>
              <a:gd name="T84" fmla="*/ 102 w 636"/>
              <a:gd name="T85" fmla="*/ 184 h 633"/>
              <a:gd name="T86" fmla="*/ 132 w 636"/>
              <a:gd name="T87" fmla="*/ 144 h 633"/>
              <a:gd name="T88" fmla="*/ 200 w 636"/>
              <a:gd name="T89" fmla="*/ 93 h 633"/>
              <a:gd name="T90" fmla="*/ 246 w 636"/>
              <a:gd name="T91" fmla="*/ 74 h 633"/>
              <a:gd name="T92" fmla="*/ 296 w 636"/>
              <a:gd name="T93" fmla="*/ 0 h 633"/>
              <a:gd name="T94" fmla="*/ 367 w 636"/>
              <a:gd name="T95" fmla="*/ 67 h 633"/>
              <a:gd name="T96" fmla="*/ 444 w 636"/>
              <a:gd name="T97" fmla="*/ 25 h 633"/>
              <a:gd name="T98" fmla="*/ 478 w 636"/>
              <a:gd name="T99" fmla="*/ 116 h 633"/>
              <a:gd name="T100" fmla="*/ 574 w 636"/>
              <a:gd name="T101" fmla="*/ 126 h 633"/>
              <a:gd name="T102" fmla="*/ 550 w 636"/>
              <a:gd name="T103" fmla="*/ 205 h 633"/>
              <a:gd name="T104" fmla="*/ 567 w 636"/>
              <a:gd name="T105" fmla="*/ 245 h 633"/>
              <a:gd name="T106" fmla="*/ 577 w 636"/>
              <a:gd name="T107" fmla="*/ 329 h 633"/>
              <a:gd name="T108" fmla="*/ 571 w 636"/>
              <a:gd name="T109" fmla="*/ 377 h 633"/>
              <a:gd name="T110" fmla="*/ 537 w 636"/>
              <a:gd name="T111" fmla="*/ 456 h 633"/>
              <a:gd name="T112" fmla="*/ 509 w 636"/>
              <a:gd name="T113" fmla="*/ 493 h 633"/>
              <a:gd name="T114" fmla="*/ 495 w 636"/>
              <a:gd name="T115" fmla="*/ 58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6" h="633">
                <a:moveTo>
                  <a:pt x="135" y="316"/>
                </a:moveTo>
                <a:lnTo>
                  <a:pt x="135" y="325"/>
                </a:lnTo>
                <a:lnTo>
                  <a:pt x="136" y="335"/>
                </a:lnTo>
                <a:lnTo>
                  <a:pt x="137" y="344"/>
                </a:lnTo>
                <a:lnTo>
                  <a:pt x="139" y="354"/>
                </a:lnTo>
                <a:lnTo>
                  <a:pt x="141" y="362"/>
                </a:lnTo>
                <a:lnTo>
                  <a:pt x="143" y="371"/>
                </a:lnTo>
                <a:lnTo>
                  <a:pt x="146" y="379"/>
                </a:lnTo>
                <a:lnTo>
                  <a:pt x="149" y="388"/>
                </a:lnTo>
                <a:lnTo>
                  <a:pt x="151" y="392"/>
                </a:lnTo>
                <a:lnTo>
                  <a:pt x="153" y="396"/>
                </a:lnTo>
                <a:lnTo>
                  <a:pt x="157" y="404"/>
                </a:lnTo>
                <a:lnTo>
                  <a:pt x="161" y="411"/>
                </a:lnTo>
                <a:lnTo>
                  <a:pt x="166" y="419"/>
                </a:lnTo>
                <a:lnTo>
                  <a:pt x="171" y="426"/>
                </a:lnTo>
                <a:lnTo>
                  <a:pt x="177" y="432"/>
                </a:lnTo>
                <a:lnTo>
                  <a:pt x="182" y="439"/>
                </a:lnTo>
                <a:lnTo>
                  <a:pt x="189" y="445"/>
                </a:lnTo>
                <a:lnTo>
                  <a:pt x="196" y="451"/>
                </a:lnTo>
                <a:lnTo>
                  <a:pt x="202" y="457"/>
                </a:lnTo>
                <a:lnTo>
                  <a:pt x="209" y="462"/>
                </a:lnTo>
                <a:lnTo>
                  <a:pt x="216" y="468"/>
                </a:lnTo>
                <a:lnTo>
                  <a:pt x="223" y="472"/>
                </a:lnTo>
                <a:lnTo>
                  <a:pt x="231" y="477"/>
                </a:lnTo>
                <a:lnTo>
                  <a:pt x="247" y="484"/>
                </a:lnTo>
                <a:lnTo>
                  <a:pt x="255" y="487"/>
                </a:lnTo>
                <a:lnTo>
                  <a:pt x="264" y="490"/>
                </a:lnTo>
                <a:lnTo>
                  <a:pt x="272" y="493"/>
                </a:lnTo>
                <a:lnTo>
                  <a:pt x="281" y="495"/>
                </a:lnTo>
                <a:lnTo>
                  <a:pt x="290" y="496"/>
                </a:lnTo>
                <a:lnTo>
                  <a:pt x="299" y="498"/>
                </a:lnTo>
                <a:lnTo>
                  <a:pt x="308" y="498"/>
                </a:lnTo>
                <a:lnTo>
                  <a:pt x="319" y="499"/>
                </a:lnTo>
                <a:lnTo>
                  <a:pt x="328" y="498"/>
                </a:lnTo>
                <a:lnTo>
                  <a:pt x="337" y="498"/>
                </a:lnTo>
                <a:lnTo>
                  <a:pt x="346" y="496"/>
                </a:lnTo>
                <a:lnTo>
                  <a:pt x="355" y="495"/>
                </a:lnTo>
                <a:lnTo>
                  <a:pt x="364" y="493"/>
                </a:lnTo>
                <a:lnTo>
                  <a:pt x="372" y="490"/>
                </a:lnTo>
                <a:lnTo>
                  <a:pt x="381" y="487"/>
                </a:lnTo>
                <a:lnTo>
                  <a:pt x="389" y="484"/>
                </a:lnTo>
                <a:lnTo>
                  <a:pt x="393" y="482"/>
                </a:lnTo>
                <a:lnTo>
                  <a:pt x="397" y="481"/>
                </a:lnTo>
                <a:lnTo>
                  <a:pt x="405" y="477"/>
                </a:lnTo>
                <a:lnTo>
                  <a:pt x="413" y="472"/>
                </a:lnTo>
                <a:lnTo>
                  <a:pt x="420" y="468"/>
                </a:lnTo>
                <a:lnTo>
                  <a:pt x="427" y="462"/>
                </a:lnTo>
                <a:lnTo>
                  <a:pt x="434" y="457"/>
                </a:lnTo>
                <a:lnTo>
                  <a:pt x="442" y="451"/>
                </a:lnTo>
                <a:lnTo>
                  <a:pt x="448" y="445"/>
                </a:lnTo>
                <a:lnTo>
                  <a:pt x="454" y="439"/>
                </a:lnTo>
                <a:lnTo>
                  <a:pt x="460" y="432"/>
                </a:lnTo>
                <a:lnTo>
                  <a:pt x="465" y="426"/>
                </a:lnTo>
                <a:lnTo>
                  <a:pt x="470" y="419"/>
                </a:lnTo>
                <a:lnTo>
                  <a:pt x="475" y="411"/>
                </a:lnTo>
                <a:lnTo>
                  <a:pt x="479" y="404"/>
                </a:lnTo>
                <a:lnTo>
                  <a:pt x="487" y="388"/>
                </a:lnTo>
                <a:lnTo>
                  <a:pt x="490" y="379"/>
                </a:lnTo>
                <a:lnTo>
                  <a:pt x="493" y="371"/>
                </a:lnTo>
                <a:lnTo>
                  <a:pt x="495" y="362"/>
                </a:lnTo>
                <a:lnTo>
                  <a:pt x="497" y="354"/>
                </a:lnTo>
                <a:lnTo>
                  <a:pt x="499" y="344"/>
                </a:lnTo>
                <a:lnTo>
                  <a:pt x="500" y="335"/>
                </a:lnTo>
                <a:lnTo>
                  <a:pt x="501" y="325"/>
                </a:lnTo>
                <a:lnTo>
                  <a:pt x="501" y="316"/>
                </a:lnTo>
                <a:lnTo>
                  <a:pt x="501" y="307"/>
                </a:lnTo>
                <a:lnTo>
                  <a:pt x="500" y="298"/>
                </a:lnTo>
                <a:lnTo>
                  <a:pt x="499" y="288"/>
                </a:lnTo>
                <a:lnTo>
                  <a:pt x="497" y="279"/>
                </a:lnTo>
                <a:lnTo>
                  <a:pt x="495" y="271"/>
                </a:lnTo>
                <a:lnTo>
                  <a:pt x="493" y="262"/>
                </a:lnTo>
                <a:lnTo>
                  <a:pt x="490" y="254"/>
                </a:lnTo>
                <a:lnTo>
                  <a:pt x="487" y="245"/>
                </a:lnTo>
                <a:lnTo>
                  <a:pt x="485" y="241"/>
                </a:lnTo>
                <a:lnTo>
                  <a:pt x="483" y="237"/>
                </a:lnTo>
                <a:lnTo>
                  <a:pt x="479" y="230"/>
                </a:lnTo>
                <a:lnTo>
                  <a:pt x="475" y="222"/>
                </a:lnTo>
                <a:lnTo>
                  <a:pt x="470" y="215"/>
                </a:lnTo>
                <a:lnTo>
                  <a:pt x="465" y="207"/>
                </a:lnTo>
                <a:lnTo>
                  <a:pt x="460" y="201"/>
                </a:lnTo>
                <a:lnTo>
                  <a:pt x="454" y="194"/>
                </a:lnTo>
                <a:lnTo>
                  <a:pt x="448" y="188"/>
                </a:lnTo>
                <a:lnTo>
                  <a:pt x="442" y="182"/>
                </a:lnTo>
                <a:lnTo>
                  <a:pt x="434" y="176"/>
                </a:lnTo>
                <a:lnTo>
                  <a:pt x="427" y="171"/>
                </a:lnTo>
                <a:lnTo>
                  <a:pt x="420" y="166"/>
                </a:lnTo>
                <a:lnTo>
                  <a:pt x="413" y="161"/>
                </a:lnTo>
                <a:lnTo>
                  <a:pt x="405" y="157"/>
                </a:lnTo>
                <a:lnTo>
                  <a:pt x="389" y="148"/>
                </a:lnTo>
                <a:lnTo>
                  <a:pt x="381" y="145"/>
                </a:lnTo>
                <a:lnTo>
                  <a:pt x="372" y="142"/>
                </a:lnTo>
                <a:lnTo>
                  <a:pt x="364" y="139"/>
                </a:lnTo>
                <a:lnTo>
                  <a:pt x="355" y="137"/>
                </a:lnTo>
                <a:lnTo>
                  <a:pt x="346" y="136"/>
                </a:lnTo>
                <a:lnTo>
                  <a:pt x="337" y="135"/>
                </a:lnTo>
                <a:lnTo>
                  <a:pt x="328" y="134"/>
                </a:lnTo>
                <a:lnTo>
                  <a:pt x="319" y="134"/>
                </a:lnTo>
                <a:lnTo>
                  <a:pt x="308" y="134"/>
                </a:lnTo>
                <a:lnTo>
                  <a:pt x="299" y="135"/>
                </a:lnTo>
                <a:lnTo>
                  <a:pt x="290" y="136"/>
                </a:lnTo>
                <a:lnTo>
                  <a:pt x="281" y="137"/>
                </a:lnTo>
                <a:lnTo>
                  <a:pt x="272" y="139"/>
                </a:lnTo>
                <a:lnTo>
                  <a:pt x="264" y="142"/>
                </a:lnTo>
                <a:lnTo>
                  <a:pt x="255" y="145"/>
                </a:lnTo>
                <a:lnTo>
                  <a:pt x="247" y="148"/>
                </a:lnTo>
                <a:lnTo>
                  <a:pt x="243" y="150"/>
                </a:lnTo>
                <a:lnTo>
                  <a:pt x="239" y="153"/>
                </a:lnTo>
                <a:lnTo>
                  <a:pt x="231" y="157"/>
                </a:lnTo>
                <a:lnTo>
                  <a:pt x="223" y="161"/>
                </a:lnTo>
                <a:lnTo>
                  <a:pt x="216" y="166"/>
                </a:lnTo>
                <a:lnTo>
                  <a:pt x="209" y="171"/>
                </a:lnTo>
                <a:lnTo>
                  <a:pt x="202" y="176"/>
                </a:lnTo>
                <a:lnTo>
                  <a:pt x="196" y="182"/>
                </a:lnTo>
                <a:lnTo>
                  <a:pt x="189" y="188"/>
                </a:lnTo>
                <a:lnTo>
                  <a:pt x="182" y="194"/>
                </a:lnTo>
                <a:lnTo>
                  <a:pt x="177" y="201"/>
                </a:lnTo>
                <a:lnTo>
                  <a:pt x="171" y="207"/>
                </a:lnTo>
                <a:lnTo>
                  <a:pt x="166" y="215"/>
                </a:lnTo>
                <a:lnTo>
                  <a:pt x="161" y="222"/>
                </a:lnTo>
                <a:lnTo>
                  <a:pt x="157" y="230"/>
                </a:lnTo>
                <a:lnTo>
                  <a:pt x="149" y="245"/>
                </a:lnTo>
                <a:lnTo>
                  <a:pt x="146" y="254"/>
                </a:lnTo>
                <a:lnTo>
                  <a:pt x="143" y="262"/>
                </a:lnTo>
                <a:lnTo>
                  <a:pt x="141" y="271"/>
                </a:lnTo>
                <a:lnTo>
                  <a:pt x="139" y="279"/>
                </a:lnTo>
                <a:lnTo>
                  <a:pt x="137" y="288"/>
                </a:lnTo>
                <a:lnTo>
                  <a:pt x="136" y="298"/>
                </a:lnTo>
                <a:lnTo>
                  <a:pt x="135" y="307"/>
                </a:lnTo>
                <a:lnTo>
                  <a:pt x="135" y="316"/>
                </a:lnTo>
                <a:close/>
                <a:moveTo>
                  <a:pt x="495" y="581"/>
                </a:moveTo>
                <a:lnTo>
                  <a:pt x="441" y="545"/>
                </a:lnTo>
                <a:lnTo>
                  <a:pt x="429" y="551"/>
                </a:lnTo>
                <a:lnTo>
                  <a:pt x="419" y="556"/>
                </a:lnTo>
                <a:lnTo>
                  <a:pt x="408" y="560"/>
                </a:lnTo>
                <a:lnTo>
                  <a:pt x="396" y="564"/>
                </a:lnTo>
                <a:lnTo>
                  <a:pt x="382" y="628"/>
                </a:lnTo>
                <a:lnTo>
                  <a:pt x="362" y="631"/>
                </a:lnTo>
                <a:lnTo>
                  <a:pt x="342" y="633"/>
                </a:lnTo>
                <a:lnTo>
                  <a:pt x="311" y="575"/>
                </a:lnTo>
                <a:lnTo>
                  <a:pt x="299" y="575"/>
                </a:lnTo>
                <a:lnTo>
                  <a:pt x="287" y="573"/>
                </a:lnTo>
                <a:lnTo>
                  <a:pt x="275" y="572"/>
                </a:lnTo>
                <a:lnTo>
                  <a:pt x="263" y="569"/>
                </a:lnTo>
                <a:lnTo>
                  <a:pt x="219" y="618"/>
                </a:lnTo>
                <a:lnTo>
                  <a:pt x="209" y="615"/>
                </a:lnTo>
                <a:lnTo>
                  <a:pt x="200" y="612"/>
                </a:lnTo>
                <a:lnTo>
                  <a:pt x="181" y="604"/>
                </a:lnTo>
                <a:lnTo>
                  <a:pt x="184" y="536"/>
                </a:lnTo>
                <a:lnTo>
                  <a:pt x="174" y="530"/>
                </a:lnTo>
                <a:lnTo>
                  <a:pt x="164" y="522"/>
                </a:lnTo>
                <a:lnTo>
                  <a:pt x="155" y="515"/>
                </a:lnTo>
                <a:lnTo>
                  <a:pt x="146" y="507"/>
                </a:lnTo>
                <a:lnTo>
                  <a:pt x="80" y="527"/>
                </a:lnTo>
                <a:lnTo>
                  <a:pt x="68" y="513"/>
                </a:lnTo>
                <a:lnTo>
                  <a:pt x="56" y="498"/>
                </a:lnTo>
                <a:lnTo>
                  <a:pt x="94" y="440"/>
                </a:lnTo>
                <a:lnTo>
                  <a:pt x="89" y="429"/>
                </a:lnTo>
                <a:lnTo>
                  <a:pt x="84" y="418"/>
                </a:lnTo>
                <a:lnTo>
                  <a:pt x="79" y="407"/>
                </a:lnTo>
                <a:lnTo>
                  <a:pt x="75" y="395"/>
                </a:lnTo>
                <a:lnTo>
                  <a:pt x="5" y="380"/>
                </a:lnTo>
                <a:lnTo>
                  <a:pt x="2" y="362"/>
                </a:lnTo>
                <a:lnTo>
                  <a:pt x="0" y="343"/>
                </a:lnTo>
                <a:lnTo>
                  <a:pt x="64" y="311"/>
                </a:lnTo>
                <a:lnTo>
                  <a:pt x="65" y="298"/>
                </a:lnTo>
                <a:lnTo>
                  <a:pt x="66" y="286"/>
                </a:lnTo>
                <a:lnTo>
                  <a:pt x="68" y="274"/>
                </a:lnTo>
                <a:lnTo>
                  <a:pt x="70" y="262"/>
                </a:lnTo>
                <a:lnTo>
                  <a:pt x="16" y="213"/>
                </a:lnTo>
                <a:lnTo>
                  <a:pt x="23" y="197"/>
                </a:lnTo>
                <a:lnTo>
                  <a:pt x="30" y="181"/>
                </a:lnTo>
                <a:lnTo>
                  <a:pt x="102" y="184"/>
                </a:lnTo>
                <a:lnTo>
                  <a:pt x="109" y="174"/>
                </a:lnTo>
                <a:lnTo>
                  <a:pt x="116" y="164"/>
                </a:lnTo>
                <a:lnTo>
                  <a:pt x="124" y="154"/>
                </a:lnTo>
                <a:lnTo>
                  <a:pt x="132" y="144"/>
                </a:lnTo>
                <a:lnTo>
                  <a:pt x="111" y="75"/>
                </a:lnTo>
                <a:lnTo>
                  <a:pt x="124" y="64"/>
                </a:lnTo>
                <a:lnTo>
                  <a:pt x="138" y="54"/>
                </a:lnTo>
                <a:lnTo>
                  <a:pt x="200" y="93"/>
                </a:lnTo>
                <a:lnTo>
                  <a:pt x="211" y="87"/>
                </a:lnTo>
                <a:lnTo>
                  <a:pt x="222" y="82"/>
                </a:lnTo>
                <a:lnTo>
                  <a:pt x="234" y="78"/>
                </a:lnTo>
                <a:lnTo>
                  <a:pt x="246" y="74"/>
                </a:lnTo>
                <a:lnTo>
                  <a:pt x="261" y="4"/>
                </a:lnTo>
                <a:lnTo>
                  <a:pt x="270" y="3"/>
                </a:lnTo>
                <a:lnTo>
                  <a:pt x="279" y="1"/>
                </a:lnTo>
                <a:lnTo>
                  <a:pt x="296" y="0"/>
                </a:lnTo>
                <a:lnTo>
                  <a:pt x="330" y="63"/>
                </a:lnTo>
                <a:lnTo>
                  <a:pt x="343" y="64"/>
                </a:lnTo>
                <a:lnTo>
                  <a:pt x="355" y="65"/>
                </a:lnTo>
                <a:lnTo>
                  <a:pt x="367" y="67"/>
                </a:lnTo>
                <a:lnTo>
                  <a:pt x="379" y="69"/>
                </a:lnTo>
                <a:lnTo>
                  <a:pt x="426" y="18"/>
                </a:lnTo>
                <a:lnTo>
                  <a:pt x="435" y="21"/>
                </a:lnTo>
                <a:lnTo>
                  <a:pt x="444" y="25"/>
                </a:lnTo>
                <a:lnTo>
                  <a:pt x="461" y="32"/>
                </a:lnTo>
                <a:lnTo>
                  <a:pt x="458" y="102"/>
                </a:lnTo>
                <a:lnTo>
                  <a:pt x="468" y="109"/>
                </a:lnTo>
                <a:lnTo>
                  <a:pt x="478" y="116"/>
                </a:lnTo>
                <a:lnTo>
                  <a:pt x="487" y="124"/>
                </a:lnTo>
                <a:lnTo>
                  <a:pt x="496" y="132"/>
                </a:lnTo>
                <a:lnTo>
                  <a:pt x="561" y="111"/>
                </a:lnTo>
                <a:lnTo>
                  <a:pt x="574" y="126"/>
                </a:lnTo>
                <a:lnTo>
                  <a:pt x="579" y="134"/>
                </a:lnTo>
                <a:lnTo>
                  <a:pt x="585" y="142"/>
                </a:lnTo>
                <a:lnTo>
                  <a:pt x="547" y="200"/>
                </a:lnTo>
                <a:lnTo>
                  <a:pt x="550" y="205"/>
                </a:lnTo>
                <a:lnTo>
                  <a:pt x="553" y="211"/>
                </a:lnTo>
                <a:lnTo>
                  <a:pt x="558" y="222"/>
                </a:lnTo>
                <a:lnTo>
                  <a:pt x="562" y="233"/>
                </a:lnTo>
                <a:lnTo>
                  <a:pt x="567" y="245"/>
                </a:lnTo>
                <a:lnTo>
                  <a:pt x="631" y="259"/>
                </a:lnTo>
                <a:lnTo>
                  <a:pt x="634" y="278"/>
                </a:lnTo>
                <a:lnTo>
                  <a:pt x="636" y="298"/>
                </a:lnTo>
                <a:lnTo>
                  <a:pt x="577" y="329"/>
                </a:lnTo>
                <a:lnTo>
                  <a:pt x="577" y="341"/>
                </a:lnTo>
                <a:lnTo>
                  <a:pt x="575" y="354"/>
                </a:lnTo>
                <a:lnTo>
                  <a:pt x="574" y="365"/>
                </a:lnTo>
                <a:lnTo>
                  <a:pt x="571" y="377"/>
                </a:lnTo>
                <a:lnTo>
                  <a:pt x="619" y="421"/>
                </a:lnTo>
                <a:lnTo>
                  <a:pt x="612" y="440"/>
                </a:lnTo>
                <a:lnTo>
                  <a:pt x="603" y="458"/>
                </a:lnTo>
                <a:lnTo>
                  <a:pt x="537" y="456"/>
                </a:lnTo>
                <a:lnTo>
                  <a:pt x="531" y="465"/>
                </a:lnTo>
                <a:lnTo>
                  <a:pt x="524" y="475"/>
                </a:lnTo>
                <a:lnTo>
                  <a:pt x="516" y="484"/>
                </a:lnTo>
                <a:lnTo>
                  <a:pt x="509" y="493"/>
                </a:lnTo>
                <a:lnTo>
                  <a:pt x="528" y="555"/>
                </a:lnTo>
                <a:lnTo>
                  <a:pt x="512" y="569"/>
                </a:lnTo>
                <a:lnTo>
                  <a:pt x="504" y="575"/>
                </a:lnTo>
                <a:lnTo>
                  <a:pt x="495" y="581"/>
                </a:lnTo>
                <a:close/>
              </a:path>
            </a:pathLst>
          </a:custGeom>
          <a:solidFill>
            <a:srgbClr val="103154"/>
          </a:solidFill>
          <a:ln w="635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899" tIns="60949" rIns="121899" bIns="60949"/>
          <a:lstStyle/>
          <a:p>
            <a:endParaRPr lang="zh-CN" altLang="en-US" sz="2400"/>
          </a:p>
        </p:txBody>
      </p:sp>
      <p:pic>
        <p:nvPicPr>
          <p:cNvPr id="26" name="图片 2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34" y="62985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grpSp>
        <p:nvGrpSpPr>
          <p:cNvPr id="4" name="Group 16"/>
          <p:cNvGrpSpPr>
            <a:grpSpLocks noChangeAspect="1"/>
          </p:cNvGrpSpPr>
          <p:nvPr/>
        </p:nvGrpSpPr>
        <p:grpSpPr bwMode="auto">
          <a:xfrm>
            <a:off x="1845526" y="1700359"/>
            <a:ext cx="3339008" cy="2853078"/>
            <a:chOff x="1202" y="1274"/>
            <a:chExt cx="3023" cy="2497"/>
          </a:xfrm>
        </p:grpSpPr>
        <p:sp>
          <p:nvSpPr>
            <p:cNvPr id="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205" y="1277"/>
              <a:ext cx="3017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1984" y="3695"/>
              <a:ext cx="1529" cy="61"/>
            </a:xfrm>
            <a:custGeom>
              <a:avLst/>
              <a:gdLst>
                <a:gd name="T0" fmla="*/ 457 w 552"/>
                <a:gd name="T1" fmla="*/ 0 h 22"/>
                <a:gd name="T2" fmla="*/ 457 w 552"/>
                <a:gd name="T3" fmla="*/ 6 h 22"/>
                <a:gd name="T4" fmla="*/ 92 w 552"/>
                <a:gd name="T5" fmla="*/ 7 h 22"/>
                <a:gd name="T6" fmla="*/ 92 w 552"/>
                <a:gd name="T7" fmla="*/ 1 h 22"/>
                <a:gd name="T8" fmla="*/ 0 w 552"/>
                <a:gd name="T9" fmla="*/ 11 h 22"/>
                <a:gd name="T10" fmla="*/ 254 w 552"/>
                <a:gd name="T11" fmla="*/ 22 h 22"/>
                <a:gd name="T12" fmla="*/ 276 w 552"/>
                <a:gd name="T13" fmla="*/ 22 h 22"/>
                <a:gd name="T14" fmla="*/ 552 w 552"/>
                <a:gd name="T15" fmla="*/ 9 h 22"/>
                <a:gd name="T16" fmla="*/ 457 w 55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22">
                  <a:moveTo>
                    <a:pt x="457" y="0"/>
                  </a:moveTo>
                  <a:cubicBezTo>
                    <a:pt x="457" y="6"/>
                    <a:pt x="457" y="6"/>
                    <a:pt x="457" y="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35" y="4"/>
                    <a:pt x="0" y="7"/>
                    <a:pt x="0" y="11"/>
                  </a:cubicBezTo>
                  <a:cubicBezTo>
                    <a:pt x="0" y="17"/>
                    <a:pt x="112" y="22"/>
                    <a:pt x="254" y="22"/>
                  </a:cubicBezTo>
                  <a:cubicBezTo>
                    <a:pt x="261" y="22"/>
                    <a:pt x="268" y="22"/>
                    <a:pt x="276" y="22"/>
                  </a:cubicBezTo>
                  <a:cubicBezTo>
                    <a:pt x="428" y="21"/>
                    <a:pt x="552" y="15"/>
                    <a:pt x="552" y="9"/>
                  </a:cubicBezTo>
                  <a:cubicBezTo>
                    <a:pt x="552" y="5"/>
                    <a:pt x="515" y="2"/>
                    <a:pt x="45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1202" y="1274"/>
              <a:ext cx="3020" cy="1835"/>
            </a:xfrm>
            <a:custGeom>
              <a:avLst/>
              <a:gdLst>
                <a:gd name="T0" fmla="*/ 2 w 1090"/>
                <a:gd name="T1" fmla="*/ 662 h 662"/>
                <a:gd name="T2" fmla="*/ 0 w 1090"/>
                <a:gd name="T3" fmla="*/ 28 h 662"/>
                <a:gd name="T4" fmla="*/ 24 w 1090"/>
                <a:gd name="T5" fmla="*/ 3 h 662"/>
                <a:gd name="T6" fmla="*/ 1063 w 1090"/>
                <a:gd name="T7" fmla="*/ 0 h 662"/>
                <a:gd name="T8" fmla="*/ 1088 w 1090"/>
                <a:gd name="T9" fmla="*/ 24 h 662"/>
                <a:gd name="T10" fmla="*/ 1090 w 1090"/>
                <a:gd name="T11" fmla="*/ 659 h 662"/>
                <a:gd name="T12" fmla="*/ 2 w 1090"/>
                <a:gd name="T13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662">
                  <a:moveTo>
                    <a:pt x="2" y="66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1" y="3"/>
                    <a:pt x="24" y="3"/>
                  </a:cubicBezTo>
                  <a:cubicBezTo>
                    <a:pt x="1063" y="0"/>
                    <a:pt x="1063" y="0"/>
                    <a:pt x="1063" y="0"/>
                  </a:cubicBezTo>
                  <a:cubicBezTo>
                    <a:pt x="1077" y="0"/>
                    <a:pt x="1088" y="11"/>
                    <a:pt x="1088" y="24"/>
                  </a:cubicBezTo>
                  <a:cubicBezTo>
                    <a:pt x="1090" y="659"/>
                    <a:pt x="1090" y="659"/>
                    <a:pt x="1090" y="659"/>
                  </a:cubicBezTo>
                  <a:lnTo>
                    <a:pt x="2" y="662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1208" y="3100"/>
              <a:ext cx="3017" cy="283"/>
            </a:xfrm>
            <a:custGeom>
              <a:avLst/>
              <a:gdLst>
                <a:gd name="T0" fmla="*/ 1064 w 1089"/>
                <a:gd name="T1" fmla="*/ 98 h 102"/>
                <a:gd name="T2" fmla="*/ 25 w 1089"/>
                <a:gd name="T3" fmla="*/ 101 h 102"/>
                <a:gd name="T4" fmla="*/ 0 w 1089"/>
                <a:gd name="T5" fmla="*/ 77 h 102"/>
                <a:gd name="T6" fmla="*/ 0 w 1089"/>
                <a:gd name="T7" fmla="*/ 3 h 102"/>
                <a:gd name="T8" fmla="*/ 1088 w 1089"/>
                <a:gd name="T9" fmla="*/ 0 h 102"/>
                <a:gd name="T10" fmla="*/ 1089 w 1089"/>
                <a:gd name="T11" fmla="*/ 73 h 102"/>
                <a:gd name="T12" fmla="*/ 1064 w 1089"/>
                <a:gd name="T13" fmla="*/ 9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02">
                  <a:moveTo>
                    <a:pt x="1064" y="98"/>
                  </a:moveTo>
                  <a:cubicBezTo>
                    <a:pt x="25" y="101"/>
                    <a:pt x="25" y="101"/>
                    <a:pt x="25" y="101"/>
                  </a:cubicBezTo>
                  <a:cubicBezTo>
                    <a:pt x="11" y="102"/>
                    <a:pt x="0" y="91"/>
                    <a:pt x="0" y="7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1089" y="73"/>
                    <a:pt x="1089" y="73"/>
                    <a:pt x="1089" y="73"/>
                  </a:cubicBezTo>
                  <a:cubicBezTo>
                    <a:pt x="1089" y="87"/>
                    <a:pt x="1078" y="98"/>
                    <a:pt x="1064" y="9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2238" y="3366"/>
              <a:ext cx="1012" cy="366"/>
            </a:xfrm>
            <a:custGeom>
              <a:avLst/>
              <a:gdLst>
                <a:gd name="T0" fmla="*/ 0 w 1012"/>
                <a:gd name="T1" fmla="*/ 366 h 366"/>
                <a:gd name="T2" fmla="*/ 0 w 1012"/>
                <a:gd name="T3" fmla="*/ 330 h 366"/>
                <a:gd name="T4" fmla="*/ 120 w 1012"/>
                <a:gd name="T5" fmla="*/ 316 h 366"/>
                <a:gd name="T6" fmla="*/ 200 w 1012"/>
                <a:gd name="T7" fmla="*/ 0 h 366"/>
                <a:gd name="T8" fmla="*/ 809 w 1012"/>
                <a:gd name="T9" fmla="*/ 0 h 366"/>
                <a:gd name="T10" fmla="*/ 892 w 1012"/>
                <a:gd name="T11" fmla="*/ 313 h 366"/>
                <a:gd name="T12" fmla="*/ 1012 w 1012"/>
                <a:gd name="T13" fmla="*/ 327 h 366"/>
                <a:gd name="T14" fmla="*/ 1012 w 1012"/>
                <a:gd name="T15" fmla="*/ 363 h 366"/>
                <a:gd name="T16" fmla="*/ 0 w 1012"/>
                <a:gd name="T1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2" h="366">
                  <a:moveTo>
                    <a:pt x="0" y="366"/>
                  </a:moveTo>
                  <a:lnTo>
                    <a:pt x="0" y="330"/>
                  </a:lnTo>
                  <a:lnTo>
                    <a:pt x="120" y="316"/>
                  </a:lnTo>
                  <a:lnTo>
                    <a:pt x="200" y="0"/>
                  </a:lnTo>
                  <a:lnTo>
                    <a:pt x="809" y="0"/>
                  </a:lnTo>
                  <a:lnTo>
                    <a:pt x="892" y="313"/>
                  </a:lnTo>
                  <a:lnTo>
                    <a:pt x="1012" y="327"/>
                  </a:lnTo>
                  <a:lnTo>
                    <a:pt x="1012" y="363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2238" y="3366"/>
              <a:ext cx="1012" cy="366"/>
            </a:xfrm>
            <a:custGeom>
              <a:avLst/>
              <a:gdLst>
                <a:gd name="T0" fmla="*/ 0 w 1012"/>
                <a:gd name="T1" fmla="*/ 366 h 366"/>
                <a:gd name="T2" fmla="*/ 0 w 1012"/>
                <a:gd name="T3" fmla="*/ 330 h 366"/>
                <a:gd name="T4" fmla="*/ 120 w 1012"/>
                <a:gd name="T5" fmla="*/ 316 h 366"/>
                <a:gd name="T6" fmla="*/ 200 w 1012"/>
                <a:gd name="T7" fmla="*/ 0 h 366"/>
                <a:gd name="T8" fmla="*/ 809 w 1012"/>
                <a:gd name="T9" fmla="*/ 0 h 366"/>
                <a:gd name="T10" fmla="*/ 892 w 1012"/>
                <a:gd name="T11" fmla="*/ 313 h 366"/>
                <a:gd name="T12" fmla="*/ 1012 w 1012"/>
                <a:gd name="T13" fmla="*/ 327 h 366"/>
                <a:gd name="T14" fmla="*/ 1012 w 1012"/>
                <a:gd name="T15" fmla="*/ 363 h 366"/>
                <a:gd name="T16" fmla="*/ 0 w 1012"/>
                <a:gd name="T1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2" h="366">
                  <a:moveTo>
                    <a:pt x="0" y="366"/>
                  </a:moveTo>
                  <a:lnTo>
                    <a:pt x="0" y="330"/>
                  </a:lnTo>
                  <a:lnTo>
                    <a:pt x="120" y="316"/>
                  </a:lnTo>
                  <a:lnTo>
                    <a:pt x="200" y="0"/>
                  </a:lnTo>
                  <a:lnTo>
                    <a:pt x="809" y="0"/>
                  </a:lnTo>
                  <a:lnTo>
                    <a:pt x="892" y="313"/>
                  </a:lnTo>
                  <a:lnTo>
                    <a:pt x="1012" y="327"/>
                  </a:lnTo>
                  <a:lnTo>
                    <a:pt x="1012" y="363"/>
                  </a:lnTo>
                  <a:lnTo>
                    <a:pt x="0" y="3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auto">
            <a:xfrm>
              <a:off x="2695" y="1327"/>
              <a:ext cx="42" cy="33"/>
            </a:xfrm>
            <a:custGeom>
              <a:avLst/>
              <a:gdLst>
                <a:gd name="T0" fmla="*/ 6 w 11"/>
                <a:gd name="T1" fmla="*/ 0 h 12"/>
                <a:gd name="T2" fmla="*/ 11 w 11"/>
                <a:gd name="T3" fmla="*/ 6 h 12"/>
                <a:gd name="T4" fmla="*/ 6 w 11"/>
                <a:gd name="T5" fmla="*/ 12 h 12"/>
                <a:gd name="T6" fmla="*/ 0 w 11"/>
                <a:gd name="T7" fmla="*/ 6 h 12"/>
                <a:gd name="T8" fmla="*/ 6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2427" y="3366"/>
              <a:ext cx="631" cy="61"/>
            </a:xfrm>
            <a:custGeom>
              <a:avLst/>
              <a:gdLst>
                <a:gd name="T0" fmla="*/ 620 w 631"/>
                <a:gd name="T1" fmla="*/ 0 h 61"/>
                <a:gd name="T2" fmla="*/ 11 w 631"/>
                <a:gd name="T3" fmla="*/ 0 h 61"/>
                <a:gd name="T4" fmla="*/ 0 w 631"/>
                <a:gd name="T5" fmla="*/ 61 h 61"/>
                <a:gd name="T6" fmla="*/ 631 w 631"/>
                <a:gd name="T7" fmla="*/ 59 h 61"/>
                <a:gd name="T8" fmla="*/ 620 w 63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1">
                  <a:moveTo>
                    <a:pt x="620" y="0"/>
                  </a:moveTo>
                  <a:lnTo>
                    <a:pt x="11" y="0"/>
                  </a:lnTo>
                  <a:lnTo>
                    <a:pt x="0" y="61"/>
                  </a:lnTo>
                  <a:lnTo>
                    <a:pt x="631" y="5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2427" y="3366"/>
              <a:ext cx="631" cy="61"/>
            </a:xfrm>
            <a:custGeom>
              <a:avLst/>
              <a:gdLst>
                <a:gd name="T0" fmla="*/ 620 w 631"/>
                <a:gd name="T1" fmla="*/ 0 h 61"/>
                <a:gd name="T2" fmla="*/ 11 w 631"/>
                <a:gd name="T3" fmla="*/ 0 h 61"/>
                <a:gd name="T4" fmla="*/ 0 w 631"/>
                <a:gd name="T5" fmla="*/ 61 h 61"/>
                <a:gd name="T6" fmla="*/ 631 w 631"/>
                <a:gd name="T7" fmla="*/ 59 h 61"/>
                <a:gd name="T8" fmla="*/ 620 w 63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1">
                  <a:moveTo>
                    <a:pt x="620" y="0"/>
                  </a:moveTo>
                  <a:lnTo>
                    <a:pt x="11" y="0"/>
                  </a:lnTo>
                  <a:lnTo>
                    <a:pt x="0" y="61"/>
                  </a:lnTo>
                  <a:lnTo>
                    <a:pt x="631" y="59"/>
                  </a:lnTo>
                  <a:lnTo>
                    <a:pt x="6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184011" y="2073626"/>
            <a:ext cx="3900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03154"/>
                </a:solidFill>
              </a:rPr>
              <a:t>请输入正文内容请输入正文内容</a:t>
            </a:r>
            <a:endParaRPr lang="en-US" altLang="zh-CN" sz="1400" dirty="0">
              <a:solidFill>
                <a:srgbClr val="103154"/>
              </a:solidFill>
            </a:endParaRPr>
          </a:p>
          <a:p>
            <a:pPr marL="285744" indent="-285744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03154"/>
                </a:solidFill>
              </a:rPr>
              <a:t>请输入正文内容请输入正文内容</a:t>
            </a:r>
            <a:endParaRPr lang="en-US" altLang="zh-CN" sz="1400" dirty="0">
              <a:solidFill>
                <a:srgbClr val="10315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84012" y="1637010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b="1" dirty="0">
                <a:solidFill>
                  <a:srgbClr val="00AEB3"/>
                </a:solidFill>
              </a:rPr>
              <a:t>A. </a:t>
            </a:r>
            <a:r>
              <a:rPr lang="zh-CN" altLang="en-US" b="1" dirty="0">
                <a:solidFill>
                  <a:srgbClr val="00AEB3"/>
                </a:solidFill>
              </a:rPr>
              <a:t>请</a:t>
            </a:r>
            <a:r>
              <a:rPr lang="zh-CN" altLang="en-US" b="1" dirty="0" smtClean="0">
                <a:solidFill>
                  <a:srgbClr val="00AEB3"/>
                </a:solidFill>
              </a:rPr>
              <a:t>输入</a:t>
            </a:r>
            <a:r>
              <a:rPr lang="zh-CN" altLang="en-US" b="1" dirty="0">
                <a:solidFill>
                  <a:srgbClr val="00AEB3"/>
                </a:solidFill>
              </a:rPr>
              <a:t>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184011" y="3563514"/>
            <a:ext cx="3900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03154"/>
                </a:solidFill>
              </a:rPr>
              <a:t>请输入正文内容请输入正文内容</a:t>
            </a:r>
            <a:endParaRPr lang="en-US" altLang="zh-CN" sz="1400" dirty="0">
              <a:solidFill>
                <a:srgbClr val="103154"/>
              </a:solidFill>
            </a:endParaRPr>
          </a:p>
          <a:p>
            <a:pPr marL="285744" indent="-285744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03154"/>
                </a:solidFill>
              </a:rPr>
              <a:t>请输入正文内容请输入正文内容</a:t>
            </a:r>
            <a:endParaRPr lang="en-US" altLang="zh-CN" sz="1400" dirty="0">
              <a:solidFill>
                <a:srgbClr val="10315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84012" y="3126898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b="1" dirty="0">
                <a:solidFill>
                  <a:srgbClr val="00AEB3"/>
                </a:solidFill>
              </a:rPr>
              <a:t>B</a:t>
            </a:r>
            <a:r>
              <a:rPr lang="en-US" altLang="zh-CN" b="1" dirty="0" smtClean="0">
                <a:solidFill>
                  <a:srgbClr val="00AEB3"/>
                </a:solidFill>
              </a:rPr>
              <a:t>. </a:t>
            </a:r>
            <a:r>
              <a:rPr lang="zh-CN" altLang="en-US" b="1" dirty="0" smtClean="0">
                <a:solidFill>
                  <a:srgbClr val="00AEB3"/>
                </a:solidFill>
              </a:rPr>
              <a:t>请输入标题</a:t>
            </a:r>
            <a:endParaRPr lang="zh-CN" altLang="en-US" b="1" dirty="0">
              <a:solidFill>
                <a:srgbClr val="00AEB3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4011" y="5080302"/>
            <a:ext cx="3900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03154"/>
                </a:solidFill>
              </a:rPr>
              <a:t>请输入正文内容请输入正文内容</a:t>
            </a:r>
            <a:endParaRPr lang="en-US" altLang="zh-CN" sz="1400" dirty="0">
              <a:solidFill>
                <a:srgbClr val="103154"/>
              </a:solidFill>
            </a:endParaRPr>
          </a:p>
          <a:p>
            <a:pPr marL="285744" indent="-285744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03154"/>
                </a:solidFill>
              </a:rPr>
              <a:t>请输入正文内容请输入正文内容</a:t>
            </a:r>
            <a:endParaRPr lang="en-US" altLang="zh-CN" sz="1400" dirty="0">
              <a:solidFill>
                <a:srgbClr val="10315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4012" y="4643686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b="1" dirty="0">
                <a:solidFill>
                  <a:srgbClr val="00AEB3"/>
                </a:solidFill>
              </a:rPr>
              <a:t>C</a:t>
            </a:r>
            <a:r>
              <a:rPr lang="en-US" altLang="zh-CN" b="1" dirty="0" smtClean="0">
                <a:solidFill>
                  <a:srgbClr val="00AEB3"/>
                </a:solidFill>
              </a:rPr>
              <a:t>. </a:t>
            </a:r>
            <a:r>
              <a:rPr lang="zh-CN" altLang="en-US" b="1" dirty="0" smtClean="0">
                <a:solidFill>
                  <a:srgbClr val="00AEB3"/>
                </a:solidFill>
              </a:rPr>
              <a:t>请输入标题</a:t>
            </a:r>
            <a:endParaRPr lang="zh-CN" altLang="en-US" b="1" dirty="0">
              <a:solidFill>
                <a:srgbClr val="00AEB3"/>
              </a:solidFill>
            </a:endParaRPr>
          </a:p>
        </p:txBody>
      </p:sp>
      <p:pic>
        <p:nvPicPr>
          <p:cNvPr id="21" name="图片 2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16564" y="1811410"/>
            <a:ext cx="3045254" cy="1908965"/>
          </a:xfrm>
          <a:prstGeom prst="rect">
            <a:avLst/>
          </a:prstGeom>
        </p:spPr>
      </p:pic>
      <p:sp>
        <p:nvSpPr>
          <p:cNvPr id="22" name="矩形 39"/>
          <p:cNvSpPr/>
          <p:nvPr/>
        </p:nvSpPr>
        <p:spPr>
          <a:xfrm>
            <a:off x="1852153" y="4714079"/>
            <a:ext cx="2708391" cy="492420"/>
          </a:xfrm>
          <a:prstGeom prst="rect">
            <a:avLst/>
          </a:prstGeom>
          <a:solidFill>
            <a:srgbClr val="00BFC3"/>
          </a:solidFill>
        </p:spPr>
        <p:txBody>
          <a:bodyPr wrap="none" lIns="121899" tIns="60949" rIns="121899" bIns="60949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52164" y="5310919"/>
            <a:ext cx="3723156" cy="492420"/>
          </a:xfrm>
          <a:prstGeom prst="rect">
            <a:avLst/>
          </a:prstGeom>
          <a:solidFill>
            <a:srgbClr val="00BFC3"/>
          </a:solidFill>
        </p:spPr>
        <p:txBody>
          <a:bodyPr wrap="none" lIns="121899" tIns="60949" rIns="121899" bIns="60949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News Gothic MT" charset="0"/>
              </a:rPr>
              <a:t>ADD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News Gothic MT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News Gothic MT" charset="0"/>
              </a:rPr>
              <a:t>YOUR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News Gothic MT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News Gothic MT" charset="0"/>
              </a:rPr>
              <a:t>TITLE HERE</a:t>
            </a:r>
            <a:endParaRPr lang="zh-CN" altLang="zh-CN" sz="2400" dirty="0">
              <a:solidFill>
                <a:schemeClr val="bg1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25" name="矩形 24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44275" y="390748"/>
              <a:ext cx="356188" cy="46166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8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pic>
        <p:nvPicPr>
          <p:cNvPr id="27" name="图片 2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34" y="62985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95757" y="3355725"/>
            <a:ext cx="3182694" cy="1558167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5964" y="1199847"/>
            <a:ext cx="3262488" cy="215617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5757" y="3416663"/>
            <a:ext cx="3193984" cy="139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100" dirty="0" smtClean="0">
                <a:solidFill>
                  <a:schemeClr val="bg1"/>
                </a:solidFill>
                <a:latin typeface="+mj-ea"/>
              </a:rPr>
              <a:t>标题</a:t>
            </a:r>
            <a:r>
              <a:rPr lang="zh-CN" altLang="zh-CN" sz="1100" dirty="0">
                <a:solidFill>
                  <a:schemeClr val="bg1"/>
                </a:solidFill>
                <a:latin typeface="+mj-ea"/>
              </a:rPr>
              <a:t>数字等都可以通过点击和重新输入进行更改，顶部</a:t>
            </a:r>
            <a:r>
              <a:rPr lang="en-US" altLang="zh-CN" sz="1100" dirty="0">
                <a:solidFill>
                  <a:schemeClr val="bg1"/>
                </a:solidFill>
                <a:latin typeface="+mj-ea"/>
              </a:rPr>
              <a:t>“</a:t>
            </a:r>
            <a:r>
              <a:rPr lang="zh-CN" altLang="zh-CN" sz="1100" dirty="0">
                <a:solidFill>
                  <a:schemeClr val="bg1"/>
                </a:solidFill>
                <a:latin typeface="+mj-ea"/>
              </a:rPr>
              <a:t>开始</a:t>
            </a:r>
            <a:r>
              <a:rPr lang="en-US" altLang="zh-CN" sz="1100" dirty="0">
                <a:solidFill>
                  <a:schemeClr val="bg1"/>
                </a:solidFill>
                <a:latin typeface="+mj-ea"/>
              </a:rPr>
              <a:t>”</a:t>
            </a:r>
            <a:r>
              <a:rPr lang="zh-CN" altLang="zh-CN" sz="1100" dirty="0">
                <a:solidFill>
                  <a:schemeClr val="bg1"/>
                </a:solidFill>
                <a:latin typeface="+mj-ea"/>
              </a:rPr>
              <a:t>面板中可以对字体、字号、颜色、行距等进行修改</a:t>
            </a:r>
            <a:r>
              <a:rPr lang="zh-CN" altLang="zh-CN" sz="1100" dirty="0" smtClean="0">
                <a:solidFill>
                  <a:schemeClr val="bg1"/>
                </a:solidFill>
                <a:latin typeface="+mj-ea"/>
              </a:rPr>
              <a:t>。标题</a:t>
            </a:r>
            <a:r>
              <a:rPr lang="zh-CN" altLang="zh-CN" sz="1100" dirty="0">
                <a:solidFill>
                  <a:schemeClr val="bg1"/>
                </a:solidFill>
                <a:latin typeface="+mj-ea"/>
              </a:rPr>
              <a:t>数字等都可以通过点击和重新输入进行更改，顶部</a:t>
            </a:r>
            <a:r>
              <a:rPr lang="en-US" altLang="zh-CN" sz="1100" dirty="0">
                <a:solidFill>
                  <a:schemeClr val="bg1"/>
                </a:solidFill>
                <a:latin typeface="+mj-ea"/>
              </a:rPr>
              <a:t>“</a:t>
            </a:r>
            <a:r>
              <a:rPr lang="zh-CN" altLang="zh-CN" sz="1100" dirty="0">
                <a:solidFill>
                  <a:schemeClr val="bg1"/>
                </a:solidFill>
                <a:latin typeface="+mj-ea"/>
              </a:rPr>
              <a:t>开始</a:t>
            </a:r>
            <a:r>
              <a:rPr lang="en-US" altLang="zh-CN" sz="1100" dirty="0">
                <a:solidFill>
                  <a:schemeClr val="bg1"/>
                </a:solidFill>
                <a:latin typeface="+mj-ea"/>
              </a:rPr>
              <a:t>”</a:t>
            </a:r>
            <a:r>
              <a:rPr lang="zh-CN" altLang="zh-CN" sz="1100" dirty="0">
                <a:solidFill>
                  <a:schemeClr val="bg1"/>
                </a:solidFill>
                <a:latin typeface="+mj-ea"/>
              </a:rPr>
              <a:t>面板中可以对字体、字号、颜色、行距等进行修改。</a:t>
            </a:r>
          </a:p>
          <a:p>
            <a:pPr algn="r">
              <a:lnSpc>
                <a:spcPct val="130000"/>
              </a:lnSpc>
            </a:pPr>
            <a:endParaRPr lang="zh-CN" altLang="zh-CN" sz="11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9283" y="3355725"/>
            <a:ext cx="76475" cy="1558165"/>
          </a:xfrm>
          <a:prstGeom prst="rect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61445" y="3355725"/>
            <a:ext cx="3182694" cy="1558167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81652" y="1199847"/>
            <a:ext cx="3262488" cy="215617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361445" y="3416663"/>
            <a:ext cx="3193984" cy="112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50" dirty="0" smtClean="0">
                <a:solidFill>
                  <a:schemeClr val="bg1"/>
                </a:solidFill>
                <a:latin typeface="+mj-ea"/>
              </a:rPr>
              <a:t>标题数字等都可以通过点击和重新输入进行更改，顶部</a:t>
            </a:r>
            <a:r>
              <a:rPr lang="en-US" altLang="zh-CN" sz="1050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zh-CN" altLang="zh-CN" sz="1050" dirty="0" smtClean="0">
                <a:solidFill>
                  <a:schemeClr val="bg1"/>
                </a:solidFill>
                <a:latin typeface="+mj-ea"/>
              </a:rPr>
              <a:t>开始</a:t>
            </a:r>
            <a:r>
              <a:rPr lang="en-US" altLang="zh-CN" sz="1050" dirty="0" smtClean="0">
                <a:solidFill>
                  <a:schemeClr val="bg1"/>
                </a:solidFill>
                <a:latin typeface="+mj-ea"/>
              </a:rPr>
              <a:t>”</a:t>
            </a:r>
            <a:r>
              <a:rPr lang="zh-CN" altLang="zh-CN" sz="1050" dirty="0" smtClean="0">
                <a:solidFill>
                  <a:schemeClr val="bg1"/>
                </a:solidFill>
                <a:latin typeface="+mj-ea"/>
              </a:rPr>
              <a:t>面板中可以对字体、字号、颜色、行距等进行修改。标题数字等都可以通过点击和重新输入进行更改，顶部</a:t>
            </a:r>
            <a:r>
              <a:rPr lang="en-US" altLang="zh-CN" sz="1050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zh-CN" altLang="zh-CN" sz="1050" dirty="0" smtClean="0">
                <a:solidFill>
                  <a:schemeClr val="bg1"/>
                </a:solidFill>
                <a:latin typeface="+mj-ea"/>
              </a:rPr>
              <a:t>开始</a:t>
            </a:r>
            <a:r>
              <a:rPr lang="en-US" altLang="zh-CN" sz="1050" dirty="0" smtClean="0">
                <a:solidFill>
                  <a:schemeClr val="bg1"/>
                </a:solidFill>
                <a:latin typeface="+mj-ea"/>
              </a:rPr>
              <a:t>”</a:t>
            </a:r>
            <a:r>
              <a:rPr lang="zh-CN" altLang="zh-CN" sz="1050" dirty="0" smtClean="0">
                <a:solidFill>
                  <a:schemeClr val="bg1"/>
                </a:solidFill>
                <a:latin typeface="+mj-ea"/>
              </a:rPr>
              <a:t>面板中可以对字体、字号、颜色、行距等进行修改。</a:t>
            </a:r>
            <a:endParaRPr lang="zh-CN" altLang="zh-CN" sz="10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84971" y="3355725"/>
            <a:ext cx="76475" cy="1558165"/>
          </a:xfrm>
          <a:prstGeom prst="rect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38423" y="3355725"/>
            <a:ext cx="3182694" cy="1558167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58630" y="1199847"/>
            <a:ext cx="3262488" cy="215617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38423" y="3416663"/>
            <a:ext cx="3193984" cy="112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50" dirty="0" smtClean="0">
                <a:solidFill>
                  <a:schemeClr val="bg1"/>
                </a:solidFill>
                <a:latin typeface="+mj-ea"/>
              </a:rPr>
              <a:t>标题数字等都可以通过点击和重新输入进行更改，顶部</a:t>
            </a:r>
            <a:r>
              <a:rPr lang="en-US" altLang="zh-CN" sz="1050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zh-CN" altLang="zh-CN" sz="1050" dirty="0" smtClean="0">
                <a:solidFill>
                  <a:schemeClr val="bg1"/>
                </a:solidFill>
                <a:latin typeface="+mj-ea"/>
              </a:rPr>
              <a:t>开始</a:t>
            </a:r>
            <a:r>
              <a:rPr lang="en-US" altLang="zh-CN" sz="1050" dirty="0" smtClean="0">
                <a:solidFill>
                  <a:schemeClr val="bg1"/>
                </a:solidFill>
                <a:latin typeface="+mj-ea"/>
              </a:rPr>
              <a:t>”</a:t>
            </a:r>
            <a:r>
              <a:rPr lang="zh-CN" altLang="zh-CN" sz="1050" dirty="0" smtClean="0">
                <a:solidFill>
                  <a:schemeClr val="bg1"/>
                </a:solidFill>
                <a:latin typeface="+mj-ea"/>
              </a:rPr>
              <a:t>面板中可以对字体、字号、颜色、行距等进行修改。标题数字等都可以通过点击和重新输入进行更改，顶部</a:t>
            </a:r>
            <a:r>
              <a:rPr lang="en-US" altLang="zh-CN" sz="1050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zh-CN" altLang="zh-CN" sz="1050" dirty="0" smtClean="0">
                <a:solidFill>
                  <a:schemeClr val="bg1"/>
                </a:solidFill>
                <a:latin typeface="+mj-ea"/>
              </a:rPr>
              <a:t>开始</a:t>
            </a:r>
            <a:r>
              <a:rPr lang="en-US" altLang="zh-CN" sz="1050" dirty="0" smtClean="0">
                <a:solidFill>
                  <a:schemeClr val="bg1"/>
                </a:solidFill>
                <a:latin typeface="+mj-ea"/>
              </a:rPr>
              <a:t>”</a:t>
            </a:r>
            <a:r>
              <a:rPr lang="zh-CN" altLang="zh-CN" sz="1050" dirty="0" smtClean="0">
                <a:solidFill>
                  <a:schemeClr val="bg1"/>
                </a:solidFill>
                <a:latin typeface="+mj-ea"/>
              </a:rPr>
              <a:t>面板中可以对字体、字号、颜色、行距等进行修改。</a:t>
            </a:r>
            <a:endParaRPr lang="zh-CN" altLang="zh-CN" sz="10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761949" y="3355725"/>
            <a:ext cx="76475" cy="1558165"/>
          </a:xfrm>
          <a:prstGeom prst="rect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30572" y="5399015"/>
            <a:ext cx="10201835" cy="956670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609570">
              <a:lnSpc>
                <a:spcPts val="1280"/>
              </a:lnSpc>
            </a:pPr>
            <a:r>
              <a:rPr kumimoji="1" lang="zh-CN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标题数字等都可以通过点击和重新输入进行更改，顶部</a:t>
            </a:r>
            <a:r>
              <a:rPr kumimoji="1" lang="en-US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kumimoji="1" lang="zh-CN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开始</a:t>
            </a:r>
            <a:r>
              <a:rPr kumimoji="1" lang="en-US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kumimoji="1" lang="zh-CN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面板中可以对字体、字号、颜色、行距等进行修改。标题数字等都可以通过点击和重新输入进行更改，顶部</a:t>
            </a:r>
            <a:r>
              <a:rPr kumimoji="1" lang="en-US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kumimoji="1" lang="zh-CN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开始</a:t>
            </a:r>
            <a:r>
              <a:rPr kumimoji="1" lang="en-US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kumimoji="1" lang="zh-CN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面板中可以对字体、字号、颜色、行距等进行修改。标题数字等都可以通过点击和重新输入进行更改，顶部</a:t>
            </a:r>
            <a:r>
              <a:rPr kumimoji="1" lang="en-US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kumimoji="1" lang="zh-CN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开始</a:t>
            </a:r>
            <a:r>
              <a:rPr kumimoji="1" lang="en-US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kumimoji="1" lang="zh-CN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面板中可以对字体、字号、颜色、行距等进行修改。标题数字等都可以通过点击和重新输入进行更改，顶部</a:t>
            </a:r>
            <a:r>
              <a:rPr kumimoji="1" lang="en-US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kumimoji="1" lang="zh-CN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开始</a:t>
            </a:r>
            <a:r>
              <a:rPr kumimoji="1" lang="en-US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kumimoji="1" lang="zh-CN" altLang="zh-CN" sz="1067" dirty="0" smtClean="0">
                <a:solidFill>
                  <a:srgbClr val="7F7F7F"/>
                </a:solidFill>
                <a:latin typeface="Arial"/>
                <a:cs typeface="Arial"/>
              </a:rPr>
              <a:t>面板中可以对字体、字号、颜色、行距等进行修改。</a:t>
            </a:r>
          </a:p>
          <a:p>
            <a:pPr defTabSz="609570">
              <a:lnSpc>
                <a:spcPts val="1280"/>
              </a:lnSpc>
            </a:pPr>
            <a:endParaRPr kumimoji="1" lang="zh-CN" altLang="zh-CN" sz="1067" dirty="0" smtClean="0">
              <a:solidFill>
                <a:srgbClr val="7F7F7F"/>
              </a:solidFill>
              <a:latin typeface="Arial"/>
              <a:cs typeface="Arial"/>
            </a:endParaRPr>
          </a:p>
          <a:p>
            <a:pPr defTabSz="609570">
              <a:lnSpc>
                <a:spcPts val="1280"/>
              </a:lnSpc>
            </a:pPr>
            <a:endParaRPr kumimoji="1" lang="en-US" altLang="zh-CN" sz="1067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宋体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22" name="矩形 21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444275" y="390748"/>
              <a:ext cx="356188" cy="46166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9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53319" y="252742"/>
            <a:ext cx="3190230" cy="523218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28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2800" b="1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3319" y="621030"/>
            <a:ext cx="1873203" cy="3385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pic>
        <p:nvPicPr>
          <p:cNvPr id="26" name="图片 2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34" y="62985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29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00BFC3"/>
      </a:accent1>
      <a:accent2>
        <a:srgbClr val="002060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960</Words>
  <Application>Microsoft Office PowerPoint</Application>
  <PresentationFormat>宽屏</PresentationFormat>
  <Paragraphs>126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HelveticaNeueLT Pro 67 MdCn</vt:lpstr>
      <vt:lpstr>News Gothic MT</vt:lpstr>
      <vt:lpstr>宋体</vt:lpstr>
      <vt:lpstr>微软雅黑</vt:lpstr>
      <vt:lpstr>Arial</vt:lpstr>
      <vt:lpstr>Calibri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Asus</cp:lastModifiedBy>
  <cp:revision>23</cp:revision>
  <dcterms:created xsi:type="dcterms:W3CDTF">2015-07-21T07:18:13Z</dcterms:created>
  <dcterms:modified xsi:type="dcterms:W3CDTF">2015-10-20T06:12:30Z</dcterms:modified>
</cp:coreProperties>
</file>