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60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72" r:id="rId13"/>
    <p:sldId id="256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B81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1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2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35"/>
        <c:axId val="470273016"/>
        <c:axId val="470271448"/>
      </c:barChart>
      <c:catAx>
        <c:axId val="470273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0271448"/>
        <c:crosses val="autoZero"/>
        <c:auto val="1"/>
        <c:lblAlgn val="ctr"/>
        <c:lblOffset val="100"/>
        <c:noMultiLvlLbl val="0"/>
      </c:catAx>
      <c:valAx>
        <c:axId val="470271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0273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产品1（附属列）</c:v>
                </c:pt>
              </c:strCache>
            </c:strRef>
          </c:tx>
          <c:spPr>
            <a:solidFill>
              <a:srgbClr val="B8186C"/>
            </a:solidFill>
          </c:spP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Sheet1!$C$2:$C$8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948568"/>
        <c:axId val="433951312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产品1（可修改）</c:v>
                </c:pt>
              </c:strCache>
            </c:strRef>
          </c:tx>
          <c:spPr>
            <a:ln w="28575"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ymbol val="circle"/>
            <c:size val="11"/>
            <c:spPr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Sheet1!$B$2:$B$8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3948568"/>
        <c:axId val="433951312"/>
      </c:lineChart>
      <c:catAx>
        <c:axId val="433948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33951312"/>
        <c:crosses val="autoZero"/>
        <c:auto val="1"/>
        <c:lblAlgn val="ctr"/>
        <c:lblOffset val="50"/>
        <c:noMultiLvlLbl val="0"/>
      </c:catAx>
      <c:valAx>
        <c:axId val="433951312"/>
        <c:scaling>
          <c:orientation val="minMax"/>
        </c:scaling>
        <c:delete val="1"/>
        <c:axPos val="l"/>
        <c:numFmt formatCode="g/&quot;通&quot;&quot;用&quot;&quot;格&quot;&quot;式&quot;" sourceLinked="1"/>
        <c:majorTickMark val="out"/>
        <c:minorTickMark val="none"/>
        <c:tickLblPos val="nextTo"/>
        <c:crossAx val="4339485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11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6898340"/>
          </a:xfrm>
          <a:prstGeom prst="rect">
            <a:avLst/>
          </a:prstGeom>
          <a:blipFill>
            <a:blip r:embed="rId2"/>
            <a:srcRect/>
            <a:stretch>
              <a:fillRect l="-335" r="-785" b="-10902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矩形 5"/>
          <p:cNvSpPr/>
          <p:nvPr userDrawn="1"/>
        </p:nvSpPr>
        <p:spPr>
          <a:xfrm>
            <a:off x="0" y="0"/>
            <a:ext cx="12192000" cy="70675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274639" y="615102"/>
            <a:ext cx="4774519" cy="1437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baseline="0"/>
            </a:lvl1pPr>
          </a:lstStyle>
          <a:p>
            <a:pPr lvl="0"/>
            <a:r>
              <a:rPr lang="en-US" altLang="zh-CN" dirty="0" smtClean="0"/>
              <a:t>ADD YOUR TITLE</a:t>
            </a:r>
          </a:p>
          <a:p>
            <a:pPr lvl="0"/>
            <a:r>
              <a:rPr lang="zh-CN" altLang="en-US" dirty="0" smtClean="0"/>
              <a:t>点击此处添加标题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262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"/>
            <a:ext cx="12192000" cy="6898340"/>
          </a:xfrm>
          <a:prstGeom prst="rect">
            <a:avLst/>
          </a:prstGeom>
          <a:blipFill>
            <a:blip r:embed="rId2"/>
            <a:srcRect/>
            <a:stretch>
              <a:fillRect l="-335" r="-785" b="-10902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矩形 6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274639" y="615102"/>
            <a:ext cx="4774519" cy="1437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</a:t>
            </a:r>
          </a:p>
          <a:p>
            <a:pPr lvl="0"/>
            <a:r>
              <a:rPr lang="zh-CN" altLang="en-US" dirty="0" smtClean="0"/>
              <a:t>点击此处添加标题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557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6898340"/>
          </a:xfrm>
          <a:prstGeom prst="rect">
            <a:avLst/>
          </a:prstGeom>
          <a:blipFill>
            <a:blip r:embed="rId2"/>
            <a:srcRect/>
            <a:stretch>
              <a:fillRect l="-335" r="-785" b="-10902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8914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37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179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4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59396" y="641694"/>
            <a:ext cx="1176311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ONE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21588" y="641571"/>
            <a:ext cx="1198150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TWO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00452" y="641571"/>
            <a:ext cx="1304137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THREE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5303" y="638082"/>
            <a:ext cx="1269876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FOUR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2452" y="2207205"/>
            <a:ext cx="6322298" cy="23083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sz="7200" b="1" dirty="0">
                <a:solidFill>
                  <a:schemeClr val="bg1"/>
                </a:solidFill>
              </a:rPr>
              <a:t>POWERPOINT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 </a:t>
            </a:r>
            <a:r>
              <a:rPr kumimoji="1" lang="en-US" altLang="zh-CN" sz="7200" b="1" dirty="0">
                <a:solidFill>
                  <a:schemeClr val="bg1"/>
                </a:solidFill>
              </a:rPr>
              <a:t>TEMPLATE</a:t>
            </a:r>
            <a:endParaRPr kumimoji="1"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603" y="4580174"/>
            <a:ext cx="2778997" cy="369328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OfficePLUS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8" y="5161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6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59396" y="641694"/>
            <a:ext cx="1176311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ONE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1588" y="641571"/>
            <a:ext cx="1198150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TWO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00452" y="641571"/>
            <a:ext cx="1304137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THREE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85303" y="638082"/>
            <a:ext cx="1269876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FOUR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534535738"/>
              </p:ext>
            </p:extLst>
          </p:nvPr>
        </p:nvGraphicFramePr>
        <p:xfrm>
          <a:off x="1285634" y="3052244"/>
          <a:ext cx="9669545" cy="325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398309" y="1657762"/>
            <a:ext cx="3421429" cy="869467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algn="ctr" defTabSz="685681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</a:p>
          <a:p>
            <a:pPr algn="ctr" defTabSz="68568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4162" y="2527352"/>
            <a:ext cx="8047899" cy="67826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8" y="5161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4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02452" y="2207205"/>
            <a:ext cx="6322298" cy="23083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sz="7200" b="1" dirty="0" smtClean="0">
                <a:solidFill>
                  <a:schemeClr val="bg1"/>
                </a:solidFill>
              </a:rPr>
              <a:t>THANK</a:t>
            </a:r>
          </a:p>
          <a:p>
            <a:r>
              <a:rPr kumimoji="1" lang="en-US" altLang="zh-CN" sz="7200" b="1" dirty="0" smtClean="0">
                <a:solidFill>
                  <a:schemeClr val="bg1"/>
                </a:solidFill>
              </a:rPr>
              <a:t>YOU!</a:t>
            </a:r>
            <a:endParaRPr kumimoji="1"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03" y="4580174"/>
            <a:ext cx="2759947" cy="369328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OfficePLUS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9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73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98340"/>
          </a:xfrm>
          <a:prstGeom prst="rect">
            <a:avLst/>
          </a:prstGeom>
          <a:blipFill>
            <a:blip r:embed="rId2"/>
            <a:srcRect/>
            <a:stretch>
              <a:fillRect l="-335" r="-785" b="-10902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矩形 4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0452" y="136833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</a:t>
            </a:r>
            <a:r>
              <a:rPr kumimoji="1" lang="zh-CN" altLang="en-US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PLUS</a:t>
            </a:r>
            <a:endParaRPr lang="zh-CN" altLang="en-US" sz="8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531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02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4639" y="799157"/>
            <a:ext cx="4665360" cy="1238799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32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</a:t>
            </a:r>
            <a:r>
              <a:rPr lang="en-US" altLang="zh-CN" sz="3200" b="1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</a:p>
          <a:p>
            <a:pPr defTabSz="685681"/>
            <a:r>
              <a:rPr lang="zh-CN" altLang="en-US" sz="4400" b="1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sz="44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4638" y="2175395"/>
            <a:ext cx="9679111" cy="70942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274638" y="3443287"/>
            <a:ext cx="4149658" cy="2347913"/>
          </a:xfrm>
          <a:prstGeom prst="rect">
            <a:avLst/>
          </a:prstGeom>
          <a:blipFill>
            <a:blip r:embed="rId2"/>
            <a:srcRect/>
            <a:stretch>
              <a:fillRect l="-335" r="-785" b="-10902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矩形 4"/>
          <p:cNvSpPr/>
          <p:nvPr/>
        </p:nvSpPr>
        <p:spPr>
          <a:xfrm>
            <a:off x="6380038" y="3443287"/>
            <a:ext cx="4149658" cy="23479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401300" y="3443287"/>
            <a:ext cx="128396" cy="2347913"/>
          </a:xfrm>
          <a:prstGeom prst="rect">
            <a:avLst/>
          </a:prstGeom>
          <a:solidFill>
            <a:srgbClr val="B81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76642" y="3942444"/>
            <a:ext cx="3633393" cy="134959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23730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202452" y="263006"/>
            <a:ext cx="1043280" cy="10432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LOGO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HERE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9396" y="641694"/>
            <a:ext cx="1176311" cy="36932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21588" y="641571"/>
            <a:ext cx="1198150" cy="36932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00452" y="641571"/>
            <a:ext cx="1304137" cy="36932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685303" y="638082"/>
            <a:ext cx="1269876" cy="36932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3373704" y="2853684"/>
            <a:ext cx="1892025" cy="968795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460352" y="4634138"/>
            <a:ext cx="1730848" cy="537423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294249" y="2853684"/>
            <a:ext cx="674784" cy="588002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845430" y="3960875"/>
            <a:ext cx="622719" cy="75366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8" idx="1"/>
          </p:cNvCxnSpPr>
          <p:nvPr/>
        </p:nvCxnSpPr>
        <p:spPr>
          <a:xfrm flipH="1" flipV="1">
            <a:off x="6841580" y="4636533"/>
            <a:ext cx="396828" cy="171299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077008" y="3357269"/>
            <a:ext cx="1840287" cy="18402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42492" y="3360588"/>
            <a:ext cx="975746" cy="9757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45184" y="2025661"/>
            <a:ext cx="1143414" cy="1143414"/>
          </a:xfrm>
          <a:prstGeom prst="ellipse">
            <a:avLst/>
          </a:prstGeom>
          <a:solidFill>
            <a:srgbClr val="B81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61117" y="4671944"/>
            <a:ext cx="999235" cy="9992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707615" y="2202511"/>
            <a:ext cx="738731" cy="7387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076979" y="4646401"/>
            <a:ext cx="1102305" cy="1102305"/>
          </a:xfrm>
          <a:prstGeom prst="ellipse">
            <a:avLst/>
          </a:prstGeom>
          <a:solidFill>
            <a:srgbClr val="B81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21928" y="175851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12800" y="2226768"/>
            <a:ext cx="200964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15203" y="201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73570" y="2440530"/>
            <a:ext cx="20096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18238" y="316908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93877" y="3618387"/>
            <a:ext cx="20096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82314" y="45971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5759" y="4985423"/>
            <a:ext cx="20096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5945" y="352786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3129" y="3975013"/>
            <a:ext cx="151491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17"/>
          <p:cNvSpPr>
            <a:spLocks noEditPoints="1"/>
          </p:cNvSpPr>
          <p:nvPr/>
        </p:nvSpPr>
        <p:spPr bwMode="auto">
          <a:xfrm>
            <a:off x="5401056" y="3618387"/>
            <a:ext cx="1176170" cy="1159984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0" y="212"/>
              </a:cxn>
              <a:cxn ang="0">
                <a:pos x="0" y="212"/>
              </a:cxn>
              <a:cxn ang="0">
                <a:pos x="0" y="212"/>
              </a:cxn>
              <a:cxn ang="0">
                <a:pos x="424" y="204"/>
              </a:cxn>
              <a:cxn ang="0">
                <a:pos x="424" y="204"/>
              </a:cxn>
              <a:cxn ang="0">
                <a:pos x="422" y="202"/>
              </a:cxn>
              <a:cxn ang="0">
                <a:pos x="420" y="198"/>
              </a:cxn>
              <a:cxn ang="0">
                <a:pos x="224" y="2"/>
              </a:cxn>
              <a:cxn ang="0">
                <a:pos x="224" y="2"/>
              </a:cxn>
              <a:cxn ang="0">
                <a:pos x="222" y="0"/>
              </a:cxn>
              <a:cxn ang="0">
                <a:pos x="218" y="0"/>
              </a:cxn>
              <a:cxn ang="0">
                <a:pos x="218" y="0"/>
              </a:cxn>
              <a:cxn ang="0">
                <a:pos x="218" y="0"/>
              </a:cxn>
              <a:cxn ang="0">
                <a:pos x="214" y="0"/>
              </a:cxn>
              <a:cxn ang="0">
                <a:pos x="212" y="2"/>
              </a:cxn>
              <a:cxn ang="0">
                <a:pos x="16" y="198"/>
              </a:cxn>
              <a:cxn ang="0">
                <a:pos x="16" y="198"/>
              </a:cxn>
              <a:cxn ang="0">
                <a:pos x="14" y="202"/>
              </a:cxn>
              <a:cxn ang="0">
                <a:pos x="12" y="204"/>
              </a:cxn>
              <a:cxn ang="0">
                <a:pos x="12" y="204"/>
              </a:cxn>
              <a:cxn ang="0">
                <a:pos x="14" y="208"/>
              </a:cxn>
              <a:cxn ang="0">
                <a:pos x="14" y="210"/>
              </a:cxn>
              <a:cxn ang="0">
                <a:pos x="18" y="212"/>
              </a:cxn>
              <a:cxn ang="0">
                <a:pos x="20" y="214"/>
              </a:cxn>
              <a:cxn ang="0">
                <a:pos x="68" y="214"/>
              </a:cxn>
              <a:cxn ang="0">
                <a:pos x="68" y="252"/>
              </a:cxn>
              <a:cxn ang="0">
                <a:pos x="68" y="430"/>
              </a:cxn>
              <a:cxn ang="0">
                <a:pos x="176" y="430"/>
              </a:cxn>
              <a:cxn ang="0">
                <a:pos x="176" y="304"/>
              </a:cxn>
              <a:cxn ang="0">
                <a:pos x="176" y="304"/>
              </a:cxn>
              <a:cxn ang="0">
                <a:pos x="176" y="302"/>
              </a:cxn>
              <a:cxn ang="0">
                <a:pos x="178" y="300"/>
              </a:cxn>
              <a:cxn ang="0">
                <a:pos x="182" y="298"/>
              </a:cxn>
              <a:cxn ang="0">
                <a:pos x="184" y="296"/>
              </a:cxn>
              <a:cxn ang="0">
                <a:pos x="252" y="296"/>
              </a:cxn>
              <a:cxn ang="0">
                <a:pos x="252" y="296"/>
              </a:cxn>
              <a:cxn ang="0">
                <a:pos x="254" y="298"/>
              </a:cxn>
              <a:cxn ang="0">
                <a:pos x="258" y="300"/>
              </a:cxn>
              <a:cxn ang="0">
                <a:pos x="258" y="302"/>
              </a:cxn>
              <a:cxn ang="0">
                <a:pos x="260" y="304"/>
              </a:cxn>
              <a:cxn ang="0">
                <a:pos x="260" y="430"/>
              </a:cxn>
              <a:cxn ang="0">
                <a:pos x="368" y="430"/>
              </a:cxn>
              <a:cxn ang="0">
                <a:pos x="368" y="252"/>
              </a:cxn>
              <a:cxn ang="0">
                <a:pos x="368" y="212"/>
              </a:cxn>
              <a:cxn ang="0">
                <a:pos x="368" y="212"/>
              </a:cxn>
              <a:cxn ang="0">
                <a:pos x="414" y="212"/>
              </a:cxn>
              <a:cxn ang="0">
                <a:pos x="414" y="212"/>
              </a:cxn>
              <a:cxn ang="0">
                <a:pos x="418" y="212"/>
              </a:cxn>
              <a:cxn ang="0">
                <a:pos x="420" y="210"/>
              </a:cxn>
              <a:cxn ang="0">
                <a:pos x="422" y="208"/>
              </a:cxn>
              <a:cxn ang="0">
                <a:pos x="424" y="204"/>
              </a:cxn>
              <a:cxn ang="0">
                <a:pos x="436" y="214"/>
              </a:cxn>
              <a:cxn ang="0">
                <a:pos x="434" y="212"/>
              </a:cxn>
              <a:cxn ang="0">
                <a:pos x="434" y="214"/>
              </a:cxn>
              <a:cxn ang="0">
                <a:pos x="436" y="214"/>
              </a:cxn>
            </a:cxnLst>
            <a:rect l="0" t="0" r="r" b="b"/>
            <a:pathLst>
              <a:path w="436" h="430">
                <a:moveTo>
                  <a:pt x="0" y="212"/>
                </a:moveTo>
                <a:lnTo>
                  <a:pt x="0" y="212"/>
                </a:lnTo>
                <a:lnTo>
                  <a:pt x="0" y="212"/>
                </a:lnTo>
                <a:lnTo>
                  <a:pt x="0" y="212"/>
                </a:lnTo>
                <a:close/>
                <a:moveTo>
                  <a:pt x="424" y="204"/>
                </a:moveTo>
                <a:lnTo>
                  <a:pt x="424" y="204"/>
                </a:lnTo>
                <a:lnTo>
                  <a:pt x="422" y="202"/>
                </a:lnTo>
                <a:lnTo>
                  <a:pt x="420" y="198"/>
                </a:lnTo>
                <a:lnTo>
                  <a:pt x="224" y="2"/>
                </a:lnTo>
                <a:lnTo>
                  <a:pt x="224" y="2"/>
                </a:lnTo>
                <a:lnTo>
                  <a:pt x="222" y="0"/>
                </a:lnTo>
                <a:lnTo>
                  <a:pt x="218" y="0"/>
                </a:lnTo>
                <a:lnTo>
                  <a:pt x="218" y="0"/>
                </a:lnTo>
                <a:lnTo>
                  <a:pt x="218" y="0"/>
                </a:lnTo>
                <a:lnTo>
                  <a:pt x="214" y="0"/>
                </a:lnTo>
                <a:lnTo>
                  <a:pt x="212" y="2"/>
                </a:lnTo>
                <a:lnTo>
                  <a:pt x="16" y="198"/>
                </a:lnTo>
                <a:lnTo>
                  <a:pt x="16" y="198"/>
                </a:lnTo>
                <a:lnTo>
                  <a:pt x="14" y="202"/>
                </a:lnTo>
                <a:lnTo>
                  <a:pt x="12" y="204"/>
                </a:lnTo>
                <a:lnTo>
                  <a:pt x="12" y="204"/>
                </a:lnTo>
                <a:lnTo>
                  <a:pt x="14" y="208"/>
                </a:lnTo>
                <a:lnTo>
                  <a:pt x="14" y="210"/>
                </a:lnTo>
                <a:lnTo>
                  <a:pt x="18" y="212"/>
                </a:lnTo>
                <a:lnTo>
                  <a:pt x="20" y="214"/>
                </a:lnTo>
                <a:lnTo>
                  <a:pt x="68" y="214"/>
                </a:lnTo>
                <a:lnTo>
                  <a:pt x="68" y="252"/>
                </a:lnTo>
                <a:lnTo>
                  <a:pt x="68" y="430"/>
                </a:lnTo>
                <a:lnTo>
                  <a:pt x="176" y="430"/>
                </a:lnTo>
                <a:lnTo>
                  <a:pt x="176" y="304"/>
                </a:lnTo>
                <a:lnTo>
                  <a:pt x="176" y="304"/>
                </a:lnTo>
                <a:lnTo>
                  <a:pt x="176" y="302"/>
                </a:lnTo>
                <a:lnTo>
                  <a:pt x="178" y="300"/>
                </a:lnTo>
                <a:lnTo>
                  <a:pt x="182" y="298"/>
                </a:lnTo>
                <a:lnTo>
                  <a:pt x="184" y="296"/>
                </a:lnTo>
                <a:lnTo>
                  <a:pt x="252" y="296"/>
                </a:lnTo>
                <a:lnTo>
                  <a:pt x="252" y="296"/>
                </a:lnTo>
                <a:lnTo>
                  <a:pt x="254" y="298"/>
                </a:lnTo>
                <a:lnTo>
                  <a:pt x="258" y="300"/>
                </a:lnTo>
                <a:lnTo>
                  <a:pt x="258" y="302"/>
                </a:lnTo>
                <a:lnTo>
                  <a:pt x="260" y="304"/>
                </a:lnTo>
                <a:lnTo>
                  <a:pt x="260" y="430"/>
                </a:lnTo>
                <a:lnTo>
                  <a:pt x="368" y="430"/>
                </a:lnTo>
                <a:lnTo>
                  <a:pt x="368" y="252"/>
                </a:lnTo>
                <a:lnTo>
                  <a:pt x="368" y="212"/>
                </a:lnTo>
                <a:lnTo>
                  <a:pt x="368" y="212"/>
                </a:lnTo>
                <a:lnTo>
                  <a:pt x="414" y="212"/>
                </a:lnTo>
                <a:lnTo>
                  <a:pt x="414" y="212"/>
                </a:lnTo>
                <a:lnTo>
                  <a:pt x="418" y="212"/>
                </a:lnTo>
                <a:lnTo>
                  <a:pt x="420" y="210"/>
                </a:lnTo>
                <a:lnTo>
                  <a:pt x="422" y="208"/>
                </a:lnTo>
                <a:lnTo>
                  <a:pt x="424" y="204"/>
                </a:lnTo>
                <a:close/>
                <a:moveTo>
                  <a:pt x="436" y="214"/>
                </a:moveTo>
                <a:lnTo>
                  <a:pt x="434" y="212"/>
                </a:lnTo>
                <a:lnTo>
                  <a:pt x="434" y="214"/>
                </a:lnTo>
                <a:lnTo>
                  <a:pt x="436" y="2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0" name="Freeform 124"/>
          <p:cNvSpPr>
            <a:spLocks noEditPoints="1"/>
          </p:cNvSpPr>
          <p:nvPr/>
        </p:nvSpPr>
        <p:spPr bwMode="auto">
          <a:xfrm>
            <a:off x="2642614" y="2250650"/>
            <a:ext cx="523875" cy="644525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1" name="Freeform 186"/>
          <p:cNvSpPr>
            <a:spLocks noEditPoints="1"/>
          </p:cNvSpPr>
          <p:nvPr/>
        </p:nvSpPr>
        <p:spPr bwMode="auto">
          <a:xfrm>
            <a:off x="7601752" y="3608748"/>
            <a:ext cx="657225" cy="4794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206" y="206"/>
              </a:cxn>
              <a:cxn ang="0">
                <a:pos x="414" y="38"/>
              </a:cxn>
              <a:cxn ang="0">
                <a:pos x="414" y="0"/>
              </a:cxn>
              <a:cxn ang="0">
                <a:pos x="0" y="0"/>
              </a:cxn>
              <a:cxn ang="0">
                <a:pos x="0" y="38"/>
              </a:cxn>
              <a:cxn ang="0">
                <a:pos x="0" y="268"/>
              </a:cxn>
              <a:cxn ang="0">
                <a:pos x="102" y="156"/>
              </a:cxn>
              <a:cxn ang="0">
                <a:pos x="0" y="64"/>
              </a:cxn>
              <a:cxn ang="0">
                <a:pos x="0" y="268"/>
              </a:cxn>
              <a:cxn ang="0">
                <a:pos x="414" y="270"/>
              </a:cxn>
              <a:cxn ang="0">
                <a:pos x="310" y="156"/>
              </a:cxn>
              <a:cxn ang="0">
                <a:pos x="414" y="64"/>
              </a:cxn>
              <a:cxn ang="0">
                <a:pos x="414" y="270"/>
              </a:cxn>
              <a:cxn ang="0">
                <a:pos x="206" y="240"/>
              </a:cxn>
              <a:cxn ang="0">
                <a:pos x="122" y="170"/>
              </a:cxn>
              <a:cxn ang="0">
                <a:pos x="0" y="302"/>
              </a:cxn>
              <a:cxn ang="0">
                <a:pos x="414" y="302"/>
              </a:cxn>
              <a:cxn ang="0">
                <a:pos x="292" y="170"/>
              </a:cxn>
              <a:cxn ang="0">
                <a:pos x="206" y="240"/>
              </a:cxn>
            </a:cxnLst>
            <a:rect l="0" t="0" r="r" b="b"/>
            <a:pathLst>
              <a:path w="414" h="302">
                <a:moveTo>
                  <a:pt x="0" y="38"/>
                </a:moveTo>
                <a:lnTo>
                  <a:pt x="206" y="206"/>
                </a:lnTo>
                <a:lnTo>
                  <a:pt x="414" y="38"/>
                </a:lnTo>
                <a:lnTo>
                  <a:pt x="414" y="0"/>
                </a:lnTo>
                <a:lnTo>
                  <a:pt x="0" y="0"/>
                </a:lnTo>
                <a:lnTo>
                  <a:pt x="0" y="38"/>
                </a:lnTo>
                <a:close/>
                <a:moveTo>
                  <a:pt x="0" y="268"/>
                </a:moveTo>
                <a:lnTo>
                  <a:pt x="102" y="156"/>
                </a:lnTo>
                <a:lnTo>
                  <a:pt x="0" y="64"/>
                </a:lnTo>
                <a:lnTo>
                  <a:pt x="0" y="268"/>
                </a:lnTo>
                <a:close/>
                <a:moveTo>
                  <a:pt x="414" y="270"/>
                </a:moveTo>
                <a:lnTo>
                  <a:pt x="310" y="156"/>
                </a:lnTo>
                <a:lnTo>
                  <a:pt x="414" y="64"/>
                </a:lnTo>
                <a:lnTo>
                  <a:pt x="414" y="270"/>
                </a:lnTo>
                <a:close/>
                <a:moveTo>
                  <a:pt x="206" y="240"/>
                </a:moveTo>
                <a:lnTo>
                  <a:pt x="122" y="170"/>
                </a:lnTo>
                <a:lnTo>
                  <a:pt x="0" y="302"/>
                </a:lnTo>
                <a:lnTo>
                  <a:pt x="414" y="302"/>
                </a:lnTo>
                <a:lnTo>
                  <a:pt x="292" y="170"/>
                </a:lnTo>
                <a:lnTo>
                  <a:pt x="206" y="2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2" name="Freeform 208"/>
          <p:cNvSpPr>
            <a:spLocks noEditPoints="1"/>
          </p:cNvSpPr>
          <p:nvPr/>
        </p:nvSpPr>
        <p:spPr bwMode="auto">
          <a:xfrm>
            <a:off x="6859492" y="2337637"/>
            <a:ext cx="459926" cy="457440"/>
          </a:xfrm>
          <a:custGeom>
            <a:avLst/>
            <a:gdLst/>
            <a:ahLst/>
            <a:cxnLst>
              <a:cxn ang="0">
                <a:pos x="268" y="350"/>
              </a:cxn>
              <a:cxn ang="0">
                <a:pos x="248" y="358"/>
              </a:cxn>
              <a:cxn ang="0">
                <a:pos x="208" y="368"/>
              </a:cxn>
              <a:cxn ang="0">
                <a:pos x="186" y="368"/>
              </a:cxn>
              <a:cxn ang="0">
                <a:pos x="148" y="364"/>
              </a:cxn>
              <a:cxn ang="0">
                <a:pos x="114" y="354"/>
              </a:cxn>
              <a:cxn ang="0">
                <a:pos x="82" y="336"/>
              </a:cxn>
              <a:cxn ang="0">
                <a:pos x="54" y="314"/>
              </a:cxn>
              <a:cxn ang="0">
                <a:pos x="32" y="288"/>
              </a:cxn>
              <a:cxn ang="0">
                <a:pos x="16" y="256"/>
              </a:cxn>
              <a:cxn ang="0">
                <a:pos x="4" y="222"/>
              </a:cxn>
              <a:cxn ang="0">
                <a:pos x="0" y="184"/>
              </a:cxn>
              <a:cxn ang="0">
                <a:pos x="2" y="166"/>
              </a:cxn>
              <a:cxn ang="0">
                <a:pos x="8" y="130"/>
              </a:cxn>
              <a:cxn ang="0">
                <a:pos x="22" y="98"/>
              </a:cxn>
              <a:cxn ang="0">
                <a:pos x="40" y="70"/>
              </a:cxn>
              <a:cxn ang="0">
                <a:pos x="64" y="46"/>
              </a:cxn>
              <a:cxn ang="0">
                <a:pos x="90" y="26"/>
              </a:cxn>
              <a:cxn ang="0">
                <a:pos x="122" y="10"/>
              </a:cxn>
              <a:cxn ang="0">
                <a:pos x="156" y="2"/>
              </a:cxn>
              <a:cxn ang="0">
                <a:pos x="174" y="184"/>
              </a:cxn>
              <a:cxn ang="0">
                <a:pos x="176" y="190"/>
              </a:cxn>
              <a:cxn ang="0">
                <a:pos x="370" y="172"/>
              </a:cxn>
              <a:cxn ang="0">
                <a:pos x="196" y="0"/>
              </a:cxn>
              <a:cxn ang="0">
                <a:pos x="214" y="2"/>
              </a:cxn>
              <a:cxn ang="0">
                <a:pos x="246" y="10"/>
              </a:cxn>
              <a:cxn ang="0">
                <a:pos x="276" y="24"/>
              </a:cxn>
              <a:cxn ang="0">
                <a:pos x="304" y="42"/>
              </a:cxn>
              <a:cxn ang="0">
                <a:pos x="326" y="66"/>
              </a:cxn>
              <a:cxn ang="0">
                <a:pos x="346" y="92"/>
              </a:cxn>
              <a:cxn ang="0">
                <a:pos x="360" y="122"/>
              </a:cxn>
              <a:cxn ang="0">
                <a:pos x="368" y="156"/>
              </a:cxn>
              <a:cxn ang="0">
                <a:pos x="370" y="172"/>
              </a:cxn>
              <a:cxn ang="0">
                <a:pos x="344" y="150"/>
              </a:cxn>
              <a:cxn ang="0">
                <a:pos x="336" y="126"/>
              </a:cxn>
              <a:cxn ang="0">
                <a:pos x="314" y="86"/>
              </a:cxn>
              <a:cxn ang="0">
                <a:pos x="282" y="54"/>
              </a:cxn>
              <a:cxn ang="0">
                <a:pos x="242" y="32"/>
              </a:cxn>
              <a:cxn ang="0">
                <a:pos x="220" y="150"/>
              </a:cxn>
              <a:cxn ang="0">
                <a:pos x="288" y="338"/>
              </a:cxn>
              <a:cxn ang="0">
                <a:pos x="320" y="310"/>
              </a:cxn>
              <a:cxn ang="0">
                <a:pos x="344" y="278"/>
              </a:cxn>
              <a:cxn ang="0">
                <a:pos x="362" y="238"/>
              </a:cxn>
              <a:cxn ang="0">
                <a:pos x="370" y="196"/>
              </a:cxn>
              <a:cxn ang="0">
                <a:pos x="288" y="338"/>
              </a:cxn>
            </a:cxnLst>
            <a:rect l="0" t="0" r="r" b="b"/>
            <a:pathLst>
              <a:path w="370" h="368">
                <a:moveTo>
                  <a:pt x="176" y="190"/>
                </a:moveTo>
                <a:lnTo>
                  <a:pt x="268" y="350"/>
                </a:lnTo>
                <a:lnTo>
                  <a:pt x="268" y="350"/>
                </a:lnTo>
                <a:lnTo>
                  <a:pt x="248" y="358"/>
                </a:lnTo>
                <a:lnTo>
                  <a:pt x="228" y="364"/>
                </a:lnTo>
                <a:lnTo>
                  <a:pt x="208" y="368"/>
                </a:lnTo>
                <a:lnTo>
                  <a:pt x="186" y="368"/>
                </a:lnTo>
                <a:lnTo>
                  <a:pt x="186" y="368"/>
                </a:lnTo>
                <a:lnTo>
                  <a:pt x="166" y="368"/>
                </a:lnTo>
                <a:lnTo>
                  <a:pt x="148" y="364"/>
                </a:lnTo>
                <a:lnTo>
                  <a:pt x="130" y="360"/>
                </a:lnTo>
                <a:lnTo>
                  <a:pt x="114" y="354"/>
                </a:lnTo>
                <a:lnTo>
                  <a:pt x="98" y="346"/>
                </a:lnTo>
                <a:lnTo>
                  <a:pt x="82" y="336"/>
                </a:lnTo>
                <a:lnTo>
                  <a:pt x="68" y="326"/>
                </a:lnTo>
                <a:lnTo>
                  <a:pt x="54" y="314"/>
                </a:lnTo>
                <a:lnTo>
                  <a:pt x="42" y="302"/>
                </a:lnTo>
                <a:lnTo>
                  <a:pt x="32" y="288"/>
                </a:lnTo>
                <a:lnTo>
                  <a:pt x="24" y="272"/>
                </a:lnTo>
                <a:lnTo>
                  <a:pt x="16" y="256"/>
                </a:lnTo>
                <a:lnTo>
                  <a:pt x="10" y="238"/>
                </a:lnTo>
                <a:lnTo>
                  <a:pt x="4" y="222"/>
                </a:lnTo>
                <a:lnTo>
                  <a:pt x="2" y="202"/>
                </a:lnTo>
                <a:lnTo>
                  <a:pt x="0" y="184"/>
                </a:lnTo>
                <a:lnTo>
                  <a:pt x="0" y="184"/>
                </a:lnTo>
                <a:lnTo>
                  <a:pt x="2" y="166"/>
                </a:lnTo>
                <a:lnTo>
                  <a:pt x="4" y="148"/>
                </a:lnTo>
                <a:lnTo>
                  <a:pt x="8" y="130"/>
                </a:lnTo>
                <a:lnTo>
                  <a:pt x="14" y="114"/>
                </a:lnTo>
                <a:lnTo>
                  <a:pt x="22" y="98"/>
                </a:lnTo>
                <a:lnTo>
                  <a:pt x="30" y="84"/>
                </a:lnTo>
                <a:lnTo>
                  <a:pt x="40" y="70"/>
                </a:lnTo>
                <a:lnTo>
                  <a:pt x="52" y="58"/>
                </a:lnTo>
                <a:lnTo>
                  <a:pt x="64" y="46"/>
                </a:lnTo>
                <a:lnTo>
                  <a:pt x="76" y="34"/>
                </a:lnTo>
                <a:lnTo>
                  <a:pt x="90" y="26"/>
                </a:lnTo>
                <a:lnTo>
                  <a:pt x="106" y="18"/>
                </a:lnTo>
                <a:lnTo>
                  <a:pt x="122" y="10"/>
                </a:lnTo>
                <a:lnTo>
                  <a:pt x="138" y="6"/>
                </a:lnTo>
                <a:lnTo>
                  <a:pt x="156" y="2"/>
                </a:lnTo>
                <a:lnTo>
                  <a:pt x="174" y="0"/>
                </a:lnTo>
                <a:lnTo>
                  <a:pt x="174" y="184"/>
                </a:lnTo>
                <a:lnTo>
                  <a:pt x="174" y="184"/>
                </a:lnTo>
                <a:lnTo>
                  <a:pt x="176" y="190"/>
                </a:lnTo>
                <a:lnTo>
                  <a:pt x="176" y="190"/>
                </a:lnTo>
                <a:close/>
                <a:moveTo>
                  <a:pt x="370" y="172"/>
                </a:moveTo>
                <a:lnTo>
                  <a:pt x="196" y="172"/>
                </a:lnTo>
                <a:lnTo>
                  <a:pt x="196" y="0"/>
                </a:lnTo>
                <a:lnTo>
                  <a:pt x="196" y="0"/>
                </a:lnTo>
                <a:lnTo>
                  <a:pt x="214" y="2"/>
                </a:lnTo>
                <a:lnTo>
                  <a:pt x="230" y="4"/>
                </a:lnTo>
                <a:lnTo>
                  <a:pt x="246" y="10"/>
                </a:lnTo>
                <a:lnTo>
                  <a:pt x="262" y="16"/>
                </a:lnTo>
                <a:lnTo>
                  <a:pt x="276" y="24"/>
                </a:lnTo>
                <a:lnTo>
                  <a:pt x="290" y="32"/>
                </a:lnTo>
                <a:lnTo>
                  <a:pt x="304" y="42"/>
                </a:lnTo>
                <a:lnTo>
                  <a:pt x="316" y="54"/>
                </a:lnTo>
                <a:lnTo>
                  <a:pt x="326" y="66"/>
                </a:lnTo>
                <a:lnTo>
                  <a:pt x="336" y="78"/>
                </a:lnTo>
                <a:lnTo>
                  <a:pt x="346" y="92"/>
                </a:lnTo>
                <a:lnTo>
                  <a:pt x="354" y="106"/>
                </a:lnTo>
                <a:lnTo>
                  <a:pt x="360" y="122"/>
                </a:lnTo>
                <a:lnTo>
                  <a:pt x="364" y="138"/>
                </a:lnTo>
                <a:lnTo>
                  <a:pt x="368" y="156"/>
                </a:lnTo>
                <a:lnTo>
                  <a:pt x="370" y="172"/>
                </a:lnTo>
                <a:lnTo>
                  <a:pt x="370" y="172"/>
                </a:lnTo>
                <a:close/>
                <a:moveTo>
                  <a:pt x="220" y="150"/>
                </a:moveTo>
                <a:lnTo>
                  <a:pt x="344" y="150"/>
                </a:lnTo>
                <a:lnTo>
                  <a:pt x="344" y="150"/>
                </a:lnTo>
                <a:lnTo>
                  <a:pt x="336" y="126"/>
                </a:lnTo>
                <a:lnTo>
                  <a:pt x="326" y="106"/>
                </a:lnTo>
                <a:lnTo>
                  <a:pt x="314" y="86"/>
                </a:lnTo>
                <a:lnTo>
                  <a:pt x="300" y="70"/>
                </a:lnTo>
                <a:lnTo>
                  <a:pt x="282" y="54"/>
                </a:lnTo>
                <a:lnTo>
                  <a:pt x="264" y="42"/>
                </a:lnTo>
                <a:lnTo>
                  <a:pt x="242" y="32"/>
                </a:lnTo>
                <a:lnTo>
                  <a:pt x="220" y="26"/>
                </a:lnTo>
                <a:lnTo>
                  <a:pt x="220" y="150"/>
                </a:lnTo>
                <a:close/>
                <a:moveTo>
                  <a:pt x="288" y="338"/>
                </a:moveTo>
                <a:lnTo>
                  <a:pt x="288" y="338"/>
                </a:lnTo>
                <a:lnTo>
                  <a:pt x="304" y="326"/>
                </a:lnTo>
                <a:lnTo>
                  <a:pt x="320" y="310"/>
                </a:lnTo>
                <a:lnTo>
                  <a:pt x="334" y="294"/>
                </a:lnTo>
                <a:lnTo>
                  <a:pt x="344" y="278"/>
                </a:lnTo>
                <a:lnTo>
                  <a:pt x="354" y="258"/>
                </a:lnTo>
                <a:lnTo>
                  <a:pt x="362" y="238"/>
                </a:lnTo>
                <a:lnTo>
                  <a:pt x="366" y="218"/>
                </a:lnTo>
                <a:lnTo>
                  <a:pt x="370" y="196"/>
                </a:lnTo>
                <a:lnTo>
                  <a:pt x="206" y="196"/>
                </a:lnTo>
                <a:lnTo>
                  <a:pt x="288" y="3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21"/>
          <p:cNvSpPr>
            <a:spLocks/>
          </p:cNvSpPr>
          <p:nvPr/>
        </p:nvSpPr>
        <p:spPr bwMode="auto">
          <a:xfrm>
            <a:off x="2705052" y="4893748"/>
            <a:ext cx="555625" cy="555625"/>
          </a:xfrm>
          <a:custGeom>
            <a:avLst/>
            <a:gdLst/>
            <a:ahLst/>
            <a:cxnLst>
              <a:cxn ang="0">
                <a:pos x="334" y="254"/>
              </a:cxn>
              <a:cxn ang="0">
                <a:pos x="298" y="228"/>
              </a:cxn>
              <a:cxn ang="0">
                <a:pos x="262" y="212"/>
              </a:cxn>
              <a:cxn ang="0">
                <a:pos x="252" y="212"/>
              </a:cxn>
              <a:cxn ang="0">
                <a:pos x="236" y="216"/>
              </a:cxn>
              <a:cxn ang="0">
                <a:pos x="218" y="226"/>
              </a:cxn>
              <a:cxn ang="0">
                <a:pos x="206" y="232"/>
              </a:cxn>
              <a:cxn ang="0">
                <a:pos x="202" y="230"/>
              </a:cxn>
              <a:cxn ang="0">
                <a:pos x="192" y="222"/>
              </a:cxn>
              <a:cxn ang="0">
                <a:pos x="174" y="206"/>
              </a:cxn>
              <a:cxn ang="0">
                <a:pos x="162" y="192"/>
              </a:cxn>
              <a:cxn ang="0">
                <a:pos x="158" y="190"/>
              </a:cxn>
              <a:cxn ang="0">
                <a:pos x="132" y="160"/>
              </a:cxn>
              <a:cxn ang="0">
                <a:pos x="130" y="160"/>
              </a:cxn>
              <a:cxn ang="0">
                <a:pos x="118" y="142"/>
              </a:cxn>
              <a:cxn ang="0">
                <a:pos x="120" y="132"/>
              </a:cxn>
              <a:cxn ang="0">
                <a:pos x="130" y="118"/>
              </a:cxn>
              <a:cxn ang="0">
                <a:pos x="138" y="94"/>
              </a:cxn>
              <a:cxn ang="0">
                <a:pos x="132" y="66"/>
              </a:cxn>
              <a:cxn ang="0">
                <a:pos x="124" y="54"/>
              </a:cxn>
              <a:cxn ang="0">
                <a:pos x="100" y="20"/>
              </a:cxn>
              <a:cxn ang="0">
                <a:pos x="98" y="18"/>
              </a:cxn>
              <a:cxn ang="0">
                <a:pos x="82" y="4"/>
              </a:cxn>
              <a:cxn ang="0">
                <a:pos x="64" y="0"/>
              </a:cxn>
              <a:cxn ang="0">
                <a:pos x="54" y="2"/>
              </a:cxn>
              <a:cxn ang="0">
                <a:pos x="32" y="12"/>
              </a:cxn>
              <a:cxn ang="0">
                <a:pos x="32" y="12"/>
              </a:cxn>
              <a:cxn ang="0">
                <a:pos x="22" y="20"/>
              </a:cxn>
              <a:cxn ang="0">
                <a:pos x="8" y="36"/>
              </a:cxn>
              <a:cxn ang="0">
                <a:pos x="4" y="46"/>
              </a:cxn>
              <a:cxn ang="0">
                <a:pos x="0" y="70"/>
              </a:cxn>
              <a:cxn ang="0">
                <a:pos x="2" y="92"/>
              </a:cxn>
              <a:cxn ang="0">
                <a:pos x="12" y="120"/>
              </a:cxn>
              <a:cxn ang="0">
                <a:pos x="22" y="138"/>
              </a:cxn>
              <a:cxn ang="0">
                <a:pos x="56" y="194"/>
              </a:cxn>
              <a:cxn ang="0">
                <a:pos x="100" y="244"/>
              </a:cxn>
              <a:cxn ang="0">
                <a:pos x="122" y="266"/>
              </a:cxn>
              <a:cxn ang="0">
                <a:pos x="178" y="310"/>
              </a:cxn>
              <a:cxn ang="0">
                <a:pos x="204" y="328"/>
              </a:cxn>
              <a:cxn ang="0">
                <a:pos x="252" y="348"/>
              </a:cxn>
              <a:cxn ang="0">
                <a:pos x="270" y="350"/>
              </a:cxn>
              <a:cxn ang="0">
                <a:pos x="286" y="350"/>
              </a:cxn>
              <a:cxn ang="0">
                <a:pos x="310" y="344"/>
              </a:cxn>
              <a:cxn ang="0">
                <a:pos x="326" y="330"/>
              </a:cxn>
              <a:cxn ang="0">
                <a:pos x="334" y="322"/>
              </a:cxn>
              <a:cxn ang="0">
                <a:pos x="348" y="300"/>
              </a:cxn>
              <a:cxn ang="0">
                <a:pos x="350" y="282"/>
              </a:cxn>
              <a:cxn ang="0">
                <a:pos x="344" y="268"/>
              </a:cxn>
              <a:cxn ang="0">
                <a:pos x="334" y="254"/>
              </a:cxn>
            </a:cxnLst>
            <a:rect l="0" t="0" r="r" b="b"/>
            <a:pathLst>
              <a:path w="350" h="350">
                <a:moveTo>
                  <a:pt x="334" y="254"/>
                </a:moveTo>
                <a:lnTo>
                  <a:pt x="334" y="254"/>
                </a:lnTo>
                <a:lnTo>
                  <a:pt x="320" y="242"/>
                </a:lnTo>
                <a:lnTo>
                  <a:pt x="298" y="228"/>
                </a:lnTo>
                <a:lnTo>
                  <a:pt x="274" y="216"/>
                </a:lnTo>
                <a:lnTo>
                  <a:pt x="262" y="212"/>
                </a:lnTo>
                <a:lnTo>
                  <a:pt x="252" y="212"/>
                </a:lnTo>
                <a:lnTo>
                  <a:pt x="252" y="212"/>
                </a:lnTo>
                <a:lnTo>
                  <a:pt x="242" y="212"/>
                </a:lnTo>
                <a:lnTo>
                  <a:pt x="236" y="216"/>
                </a:lnTo>
                <a:lnTo>
                  <a:pt x="236" y="216"/>
                </a:lnTo>
                <a:lnTo>
                  <a:pt x="218" y="226"/>
                </a:lnTo>
                <a:lnTo>
                  <a:pt x="210" y="230"/>
                </a:lnTo>
                <a:lnTo>
                  <a:pt x="206" y="232"/>
                </a:lnTo>
                <a:lnTo>
                  <a:pt x="206" y="232"/>
                </a:lnTo>
                <a:lnTo>
                  <a:pt x="202" y="230"/>
                </a:lnTo>
                <a:lnTo>
                  <a:pt x="194" y="222"/>
                </a:lnTo>
                <a:lnTo>
                  <a:pt x="192" y="222"/>
                </a:lnTo>
                <a:lnTo>
                  <a:pt x="192" y="222"/>
                </a:lnTo>
                <a:lnTo>
                  <a:pt x="174" y="206"/>
                </a:lnTo>
                <a:lnTo>
                  <a:pt x="164" y="194"/>
                </a:lnTo>
                <a:lnTo>
                  <a:pt x="162" y="192"/>
                </a:lnTo>
                <a:lnTo>
                  <a:pt x="162" y="192"/>
                </a:lnTo>
                <a:lnTo>
                  <a:pt x="158" y="190"/>
                </a:lnTo>
                <a:lnTo>
                  <a:pt x="158" y="190"/>
                </a:lnTo>
                <a:lnTo>
                  <a:pt x="132" y="160"/>
                </a:lnTo>
                <a:lnTo>
                  <a:pt x="130" y="160"/>
                </a:lnTo>
                <a:lnTo>
                  <a:pt x="130" y="160"/>
                </a:lnTo>
                <a:lnTo>
                  <a:pt x="122" y="148"/>
                </a:lnTo>
                <a:lnTo>
                  <a:pt x="118" y="142"/>
                </a:lnTo>
                <a:lnTo>
                  <a:pt x="118" y="142"/>
                </a:lnTo>
                <a:lnTo>
                  <a:pt x="120" y="132"/>
                </a:lnTo>
                <a:lnTo>
                  <a:pt x="130" y="118"/>
                </a:lnTo>
                <a:lnTo>
                  <a:pt x="130" y="118"/>
                </a:lnTo>
                <a:lnTo>
                  <a:pt x="136" y="108"/>
                </a:lnTo>
                <a:lnTo>
                  <a:pt x="138" y="94"/>
                </a:lnTo>
                <a:lnTo>
                  <a:pt x="136" y="80"/>
                </a:lnTo>
                <a:lnTo>
                  <a:pt x="132" y="66"/>
                </a:lnTo>
                <a:lnTo>
                  <a:pt x="132" y="66"/>
                </a:lnTo>
                <a:lnTo>
                  <a:pt x="124" y="54"/>
                </a:lnTo>
                <a:lnTo>
                  <a:pt x="116" y="42"/>
                </a:lnTo>
                <a:lnTo>
                  <a:pt x="100" y="20"/>
                </a:lnTo>
                <a:lnTo>
                  <a:pt x="98" y="18"/>
                </a:lnTo>
                <a:lnTo>
                  <a:pt x="98" y="18"/>
                </a:lnTo>
                <a:lnTo>
                  <a:pt x="90" y="10"/>
                </a:lnTo>
                <a:lnTo>
                  <a:pt x="82" y="4"/>
                </a:lnTo>
                <a:lnTo>
                  <a:pt x="74" y="2"/>
                </a:lnTo>
                <a:lnTo>
                  <a:pt x="64" y="0"/>
                </a:lnTo>
                <a:lnTo>
                  <a:pt x="64" y="0"/>
                </a:lnTo>
                <a:lnTo>
                  <a:pt x="54" y="2"/>
                </a:lnTo>
                <a:lnTo>
                  <a:pt x="46" y="4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32" y="12"/>
                </a:lnTo>
                <a:lnTo>
                  <a:pt x="22" y="20"/>
                </a:lnTo>
                <a:lnTo>
                  <a:pt x="14" y="28"/>
                </a:lnTo>
                <a:lnTo>
                  <a:pt x="8" y="36"/>
                </a:lnTo>
                <a:lnTo>
                  <a:pt x="4" y="46"/>
                </a:lnTo>
                <a:lnTo>
                  <a:pt x="4" y="46"/>
                </a:lnTo>
                <a:lnTo>
                  <a:pt x="0" y="60"/>
                </a:lnTo>
                <a:lnTo>
                  <a:pt x="0" y="70"/>
                </a:lnTo>
                <a:lnTo>
                  <a:pt x="0" y="80"/>
                </a:lnTo>
                <a:lnTo>
                  <a:pt x="2" y="92"/>
                </a:lnTo>
                <a:lnTo>
                  <a:pt x="6" y="106"/>
                </a:lnTo>
                <a:lnTo>
                  <a:pt x="12" y="120"/>
                </a:lnTo>
                <a:lnTo>
                  <a:pt x="22" y="138"/>
                </a:lnTo>
                <a:lnTo>
                  <a:pt x="22" y="138"/>
                </a:lnTo>
                <a:lnTo>
                  <a:pt x="38" y="168"/>
                </a:lnTo>
                <a:lnTo>
                  <a:pt x="56" y="194"/>
                </a:lnTo>
                <a:lnTo>
                  <a:pt x="76" y="220"/>
                </a:lnTo>
                <a:lnTo>
                  <a:pt x="100" y="244"/>
                </a:lnTo>
                <a:lnTo>
                  <a:pt x="100" y="244"/>
                </a:lnTo>
                <a:lnTo>
                  <a:pt x="122" y="266"/>
                </a:lnTo>
                <a:lnTo>
                  <a:pt x="138" y="282"/>
                </a:lnTo>
                <a:lnTo>
                  <a:pt x="178" y="310"/>
                </a:lnTo>
                <a:lnTo>
                  <a:pt x="178" y="310"/>
                </a:lnTo>
                <a:lnTo>
                  <a:pt x="204" y="328"/>
                </a:lnTo>
                <a:lnTo>
                  <a:pt x="228" y="340"/>
                </a:lnTo>
                <a:lnTo>
                  <a:pt x="252" y="348"/>
                </a:lnTo>
                <a:lnTo>
                  <a:pt x="262" y="350"/>
                </a:lnTo>
                <a:lnTo>
                  <a:pt x="270" y="350"/>
                </a:lnTo>
                <a:lnTo>
                  <a:pt x="270" y="350"/>
                </a:lnTo>
                <a:lnTo>
                  <a:pt x="286" y="350"/>
                </a:lnTo>
                <a:lnTo>
                  <a:pt x="302" y="348"/>
                </a:lnTo>
                <a:lnTo>
                  <a:pt x="310" y="344"/>
                </a:lnTo>
                <a:lnTo>
                  <a:pt x="318" y="338"/>
                </a:lnTo>
                <a:lnTo>
                  <a:pt x="326" y="330"/>
                </a:lnTo>
                <a:lnTo>
                  <a:pt x="334" y="322"/>
                </a:lnTo>
                <a:lnTo>
                  <a:pt x="334" y="322"/>
                </a:lnTo>
                <a:lnTo>
                  <a:pt x="342" y="310"/>
                </a:lnTo>
                <a:lnTo>
                  <a:pt x="348" y="300"/>
                </a:lnTo>
                <a:lnTo>
                  <a:pt x="350" y="290"/>
                </a:lnTo>
                <a:lnTo>
                  <a:pt x="350" y="282"/>
                </a:lnTo>
                <a:lnTo>
                  <a:pt x="348" y="274"/>
                </a:lnTo>
                <a:lnTo>
                  <a:pt x="344" y="268"/>
                </a:lnTo>
                <a:lnTo>
                  <a:pt x="334" y="254"/>
                </a:lnTo>
                <a:lnTo>
                  <a:pt x="334" y="25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91"/>
          <p:cNvSpPr>
            <a:spLocks noEditPoints="1"/>
          </p:cNvSpPr>
          <p:nvPr/>
        </p:nvSpPr>
        <p:spPr bwMode="auto">
          <a:xfrm>
            <a:off x="7197306" y="4836598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3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74295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5539" y="913457"/>
            <a:ext cx="4665360" cy="1238799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</a:t>
            </a:r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</a:p>
          <a:p>
            <a:pPr defTabSz="685681"/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1619" y="3771342"/>
            <a:ext cx="4246261" cy="134959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91619" y="3086541"/>
            <a:ext cx="2600692" cy="684801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</a:p>
          <a:p>
            <a:pPr defTabSz="68568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6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59396" y="641694"/>
            <a:ext cx="1176311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ONE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1588" y="641571"/>
            <a:ext cx="1198150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TWO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00452" y="641571"/>
            <a:ext cx="1304137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THREE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85303" y="638082"/>
            <a:ext cx="1269876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FOUR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66186" y="3308863"/>
            <a:ext cx="6238875" cy="1762125"/>
            <a:chOff x="1457630" y="2779865"/>
            <a:chExt cx="8318500" cy="234950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1457630" y="4129240"/>
              <a:ext cx="1485900" cy="1000125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899946" y="4147641"/>
              <a:ext cx="834159" cy="362599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747671" y="3853015"/>
              <a:ext cx="1177059" cy="657225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924730" y="3886353"/>
              <a:ext cx="1400175" cy="366712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6324905" y="3686328"/>
              <a:ext cx="1063625" cy="539895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328205" y="3711729"/>
              <a:ext cx="1654175" cy="26986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8910942" y="2779865"/>
              <a:ext cx="865188" cy="945357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 flipV="1">
            <a:off x="2666188" y="4028002"/>
            <a:ext cx="260747" cy="8786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31608" y="28506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74798" y="3190039"/>
            <a:ext cx="1545722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ts val="1275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88003" y="25469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00271" y="2840112"/>
            <a:ext cx="1545722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ts val="1275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25910" y="25341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69127" y="2835667"/>
            <a:ext cx="1545722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ts val="1275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00452" y="19911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00452" y="2313495"/>
            <a:ext cx="1545722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ts val="1275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67989" y="36593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67989" y="4006040"/>
            <a:ext cx="1545722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ts val="1275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47534" y="43932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60050" y="4714428"/>
            <a:ext cx="1545722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ts val="1275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7792" y="47059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58271" y="5052453"/>
            <a:ext cx="1545722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ts val="1275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38642" y="50110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67483" y="5316319"/>
            <a:ext cx="1545722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ts val="1275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4388930" y="3663373"/>
            <a:ext cx="160085" cy="77896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6303926" y="3682722"/>
            <a:ext cx="160085" cy="56768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8235559" y="3270294"/>
            <a:ext cx="80042" cy="62468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8925675" y="3448226"/>
            <a:ext cx="190439" cy="211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7097447" y="4130473"/>
            <a:ext cx="77087" cy="16368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5314365" y="4299274"/>
            <a:ext cx="105257" cy="26137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3678651" y="4488688"/>
            <a:ext cx="37439" cy="28108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8" y="5161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7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59396" y="641694"/>
            <a:ext cx="1176311" cy="36932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21588" y="641571"/>
            <a:ext cx="1198150" cy="36932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00452" y="641571"/>
            <a:ext cx="1304137" cy="36932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685303" y="638082"/>
            <a:ext cx="1269876" cy="36932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76197" y="1605256"/>
            <a:ext cx="3421429" cy="869467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algn="ctr" defTabSz="685681"/>
            <a:r>
              <a:rPr lang="en-US" altLang="zh-CN" sz="20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</a:t>
            </a:r>
            <a:r>
              <a:rPr lang="en-US" altLang="zh-CN" sz="2000" b="1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</a:p>
          <a:p>
            <a:pPr algn="ctr" defTabSz="685681"/>
            <a:r>
              <a:rPr lang="zh-CN" altLang="en-US" sz="3200" b="1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sz="32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2050" y="2474846"/>
            <a:ext cx="8047899" cy="70942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564611" y="3533775"/>
            <a:ext cx="2419351" cy="2505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50159" y="3533775"/>
            <a:ext cx="2419351" cy="2506581"/>
          </a:xfrm>
          <a:prstGeom prst="rect">
            <a:avLst/>
          </a:prstGeom>
          <a:blipFill>
            <a:blip r:embed="rId2"/>
            <a:srcRect/>
            <a:stretch>
              <a:fillRect l="-38670" r="-46492" b="-10902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/>
          <p:cNvSpPr/>
          <p:nvPr/>
        </p:nvSpPr>
        <p:spPr>
          <a:xfrm>
            <a:off x="6335707" y="3533775"/>
            <a:ext cx="2419351" cy="2505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216755" y="3533775"/>
            <a:ext cx="2419351" cy="2506581"/>
          </a:xfrm>
          <a:prstGeom prst="rect">
            <a:avLst/>
          </a:prstGeom>
          <a:blipFill>
            <a:blip r:embed="rId2"/>
            <a:srcRect/>
            <a:stretch>
              <a:fillRect l="-38670" r="-46492" b="-10902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矩形 12"/>
          <p:cNvSpPr/>
          <p:nvPr/>
        </p:nvSpPr>
        <p:spPr>
          <a:xfrm>
            <a:off x="6331207" y="3791425"/>
            <a:ext cx="2561757" cy="19897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493407" y="3791425"/>
            <a:ext cx="2561757" cy="19897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 rot="16200000">
            <a:off x="7482099" y="2363995"/>
            <a:ext cx="119532" cy="2421315"/>
          </a:xfrm>
          <a:prstGeom prst="rect">
            <a:avLst/>
          </a:prstGeom>
          <a:solidFill>
            <a:srgbClr val="B81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6200000">
            <a:off x="1712966" y="2363995"/>
            <a:ext cx="119532" cy="2421315"/>
          </a:xfrm>
          <a:prstGeom prst="rect">
            <a:avLst/>
          </a:prstGeom>
          <a:solidFill>
            <a:srgbClr val="B81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8" y="70082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6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59396" y="641694"/>
            <a:ext cx="1176311" cy="36932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21588" y="641571"/>
            <a:ext cx="1198150" cy="36932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00452" y="641571"/>
            <a:ext cx="1304137" cy="36932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685303" y="638082"/>
            <a:ext cx="1269876" cy="36932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76197" y="1605256"/>
            <a:ext cx="3421429" cy="869467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algn="ctr" defTabSz="685681"/>
            <a:r>
              <a:rPr lang="en-US" altLang="zh-CN" sz="20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</a:t>
            </a:r>
            <a:r>
              <a:rPr lang="en-US" altLang="zh-CN" sz="2000" b="1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</a:p>
          <a:p>
            <a:pPr algn="ctr" defTabSz="685681"/>
            <a:r>
              <a:rPr lang="zh-CN" altLang="en-US" sz="3200" b="1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sz="3200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2050" y="2474846"/>
            <a:ext cx="8047899" cy="70942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273327418"/>
              </p:ext>
            </p:extLst>
          </p:nvPr>
        </p:nvGraphicFramePr>
        <p:xfrm>
          <a:off x="2245732" y="3393819"/>
          <a:ext cx="8108965" cy="2976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8" y="70082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8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59396" y="641694"/>
            <a:ext cx="1176311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ONE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1588" y="641571"/>
            <a:ext cx="1198150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TWO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00452" y="641571"/>
            <a:ext cx="1304137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THREE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85303" y="638082"/>
            <a:ext cx="1269876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FOUR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16983" y="4156170"/>
            <a:ext cx="10958034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027117" y="3568217"/>
            <a:ext cx="1175911" cy="1175907"/>
          </a:xfrm>
          <a:prstGeom prst="ellipse">
            <a:avLst/>
          </a:prstGeom>
          <a:solidFill>
            <a:schemeClr val="bg1"/>
          </a:solidFill>
          <a:ln w="76200">
            <a:solidFill>
              <a:srgbClr val="B81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950880" y="3568217"/>
            <a:ext cx="1175907" cy="1175907"/>
          </a:xfrm>
          <a:prstGeom prst="ellipse">
            <a:avLst/>
          </a:prstGeom>
          <a:solidFill>
            <a:schemeClr val="bg1"/>
          </a:solidFill>
          <a:ln w="76200">
            <a:solidFill>
              <a:srgbClr val="B81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988993" y="3568217"/>
            <a:ext cx="1175907" cy="1175907"/>
          </a:xfrm>
          <a:prstGeom prst="ellipse">
            <a:avLst/>
          </a:prstGeom>
          <a:solidFill>
            <a:schemeClr val="bg1"/>
          </a:solidFill>
          <a:ln w="76200">
            <a:solidFill>
              <a:srgbClr val="B81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65214" y="3568217"/>
            <a:ext cx="1175907" cy="1175907"/>
          </a:xfrm>
          <a:prstGeom prst="ellipse">
            <a:avLst/>
          </a:prstGeom>
          <a:solidFill>
            <a:schemeClr val="bg1"/>
          </a:solidFill>
          <a:ln w="76200">
            <a:solidFill>
              <a:srgbClr val="B81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 17"/>
          <p:cNvSpPr>
            <a:spLocks noEditPoints="1"/>
          </p:cNvSpPr>
          <p:nvPr/>
        </p:nvSpPr>
        <p:spPr bwMode="auto">
          <a:xfrm>
            <a:off x="4274292" y="3782818"/>
            <a:ext cx="681560" cy="672181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0" y="212"/>
              </a:cxn>
              <a:cxn ang="0">
                <a:pos x="0" y="212"/>
              </a:cxn>
              <a:cxn ang="0">
                <a:pos x="0" y="212"/>
              </a:cxn>
              <a:cxn ang="0">
                <a:pos x="424" y="204"/>
              </a:cxn>
              <a:cxn ang="0">
                <a:pos x="424" y="204"/>
              </a:cxn>
              <a:cxn ang="0">
                <a:pos x="422" y="202"/>
              </a:cxn>
              <a:cxn ang="0">
                <a:pos x="420" y="198"/>
              </a:cxn>
              <a:cxn ang="0">
                <a:pos x="224" y="2"/>
              </a:cxn>
              <a:cxn ang="0">
                <a:pos x="224" y="2"/>
              </a:cxn>
              <a:cxn ang="0">
                <a:pos x="222" y="0"/>
              </a:cxn>
              <a:cxn ang="0">
                <a:pos x="218" y="0"/>
              </a:cxn>
              <a:cxn ang="0">
                <a:pos x="218" y="0"/>
              </a:cxn>
              <a:cxn ang="0">
                <a:pos x="218" y="0"/>
              </a:cxn>
              <a:cxn ang="0">
                <a:pos x="214" y="0"/>
              </a:cxn>
              <a:cxn ang="0">
                <a:pos x="212" y="2"/>
              </a:cxn>
              <a:cxn ang="0">
                <a:pos x="16" y="198"/>
              </a:cxn>
              <a:cxn ang="0">
                <a:pos x="16" y="198"/>
              </a:cxn>
              <a:cxn ang="0">
                <a:pos x="14" y="202"/>
              </a:cxn>
              <a:cxn ang="0">
                <a:pos x="12" y="204"/>
              </a:cxn>
              <a:cxn ang="0">
                <a:pos x="12" y="204"/>
              </a:cxn>
              <a:cxn ang="0">
                <a:pos x="14" y="208"/>
              </a:cxn>
              <a:cxn ang="0">
                <a:pos x="14" y="210"/>
              </a:cxn>
              <a:cxn ang="0">
                <a:pos x="18" y="212"/>
              </a:cxn>
              <a:cxn ang="0">
                <a:pos x="20" y="214"/>
              </a:cxn>
              <a:cxn ang="0">
                <a:pos x="68" y="214"/>
              </a:cxn>
              <a:cxn ang="0">
                <a:pos x="68" y="252"/>
              </a:cxn>
              <a:cxn ang="0">
                <a:pos x="68" y="430"/>
              </a:cxn>
              <a:cxn ang="0">
                <a:pos x="176" y="430"/>
              </a:cxn>
              <a:cxn ang="0">
                <a:pos x="176" y="304"/>
              </a:cxn>
              <a:cxn ang="0">
                <a:pos x="176" y="304"/>
              </a:cxn>
              <a:cxn ang="0">
                <a:pos x="176" y="302"/>
              </a:cxn>
              <a:cxn ang="0">
                <a:pos x="178" y="300"/>
              </a:cxn>
              <a:cxn ang="0">
                <a:pos x="182" y="298"/>
              </a:cxn>
              <a:cxn ang="0">
                <a:pos x="184" y="296"/>
              </a:cxn>
              <a:cxn ang="0">
                <a:pos x="252" y="296"/>
              </a:cxn>
              <a:cxn ang="0">
                <a:pos x="252" y="296"/>
              </a:cxn>
              <a:cxn ang="0">
                <a:pos x="254" y="298"/>
              </a:cxn>
              <a:cxn ang="0">
                <a:pos x="258" y="300"/>
              </a:cxn>
              <a:cxn ang="0">
                <a:pos x="258" y="302"/>
              </a:cxn>
              <a:cxn ang="0">
                <a:pos x="260" y="304"/>
              </a:cxn>
              <a:cxn ang="0">
                <a:pos x="260" y="430"/>
              </a:cxn>
              <a:cxn ang="0">
                <a:pos x="368" y="430"/>
              </a:cxn>
              <a:cxn ang="0">
                <a:pos x="368" y="252"/>
              </a:cxn>
              <a:cxn ang="0">
                <a:pos x="368" y="212"/>
              </a:cxn>
              <a:cxn ang="0">
                <a:pos x="368" y="212"/>
              </a:cxn>
              <a:cxn ang="0">
                <a:pos x="414" y="212"/>
              </a:cxn>
              <a:cxn ang="0">
                <a:pos x="414" y="212"/>
              </a:cxn>
              <a:cxn ang="0">
                <a:pos x="418" y="212"/>
              </a:cxn>
              <a:cxn ang="0">
                <a:pos x="420" y="210"/>
              </a:cxn>
              <a:cxn ang="0">
                <a:pos x="422" y="208"/>
              </a:cxn>
              <a:cxn ang="0">
                <a:pos x="424" y="204"/>
              </a:cxn>
              <a:cxn ang="0">
                <a:pos x="436" y="214"/>
              </a:cxn>
              <a:cxn ang="0">
                <a:pos x="434" y="212"/>
              </a:cxn>
              <a:cxn ang="0">
                <a:pos x="434" y="214"/>
              </a:cxn>
              <a:cxn ang="0">
                <a:pos x="436" y="214"/>
              </a:cxn>
            </a:cxnLst>
            <a:rect l="0" t="0" r="r" b="b"/>
            <a:pathLst>
              <a:path w="436" h="430">
                <a:moveTo>
                  <a:pt x="0" y="212"/>
                </a:moveTo>
                <a:lnTo>
                  <a:pt x="0" y="212"/>
                </a:lnTo>
                <a:lnTo>
                  <a:pt x="0" y="212"/>
                </a:lnTo>
                <a:lnTo>
                  <a:pt x="0" y="212"/>
                </a:lnTo>
                <a:close/>
                <a:moveTo>
                  <a:pt x="424" y="204"/>
                </a:moveTo>
                <a:lnTo>
                  <a:pt x="424" y="204"/>
                </a:lnTo>
                <a:lnTo>
                  <a:pt x="422" y="202"/>
                </a:lnTo>
                <a:lnTo>
                  <a:pt x="420" y="198"/>
                </a:lnTo>
                <a:lnTo>
                  <a:pt x="224" y="2"/>
                </a:lnTo>
                <a:lnTo>
                  <a:pt x="224" y="2"/>
                </a:lnTo>
                <a:lnTo>
                  <a:pt x="222" y="0"/>
                </a:lnTo>
                <a:lnTo>
                  <a:pt x="218" y="0"/>
                </a:lnTo>
                <a:lnTo>
                  <a:pt x="218" y="0"/>
                </a:lnTo>
                <a:lnTo>
                  <a:pt x="218" y="0"/>
                </a:lnTo>
                <a:lnTo>
                  <a:pt x="214" y="0"/>
                </a:lnTo>
                <a:lnTo>
                  <a:pt x="212" y="2"/>
                </a:lnTo>
                <a:lnTo>
                  <a:pt x="16" y="198"/>
                </a:lnTo>
                <a:lnTo>
                  <a:pt x="16" y="198"/>
                </a:lnTo>
                <a:lnTo>
                  <a:pt x="14" y="202"/>
                </a:lnTo>
                <a:lnTo>
                  <a:pt x="12" y="204"/>
                </a:lnTo>
                <a:lnTo>
                  <a:pt x="12" y="204"/>
                </a:lnTo>
                <a:lnTo>
                  <a:pt x="14" y="208"/>
                </a:lnTo>
                <a:lnTo>
                  <a:pt x="14" y="210"/>
                </a:lnTo>
                <a:lnTo>
                  <a:pt x="18" y="212"/>
                </a:lnTo>
                <a:lnTo>
                  <a:pt x="20" y="214"/>
                </a:lnTo>
                <a:lnTo>
                  <a:pt x="68" y="214"/>
                </a:lnTo>
                <a:lnTo>
                  <a:pt x="68" y="252"/>
                </a:lnTo>
                <a:lnTo>
                  <a:pt x="68" y="430"/>
                </a:lnTo>
                <a:lnTo>
                  <a:pt x="176" y="430"/>
                </a:lnTo>
                <a:lnTo>
                  <a:pt x="176" y="304"/>
                </a:lnTo>
                <a:lnTo>
                  <a:pt x="176" y="304"/>
                </a:lnTo>
                <a:lnTo>
                  <a:pt x="176" y="302"/>
                </a:lnTo>
                <a:lnTo>
                  <a:pt x="178" y="300"/>
                </a:lnTo>
                <a:lnTo>
                  <a:pt x="182" y="298"/>
                </a:lnTo>
                <a:lnTo>
                  <a:pt x="184" y="296"/>
                </a:lnTo>
                <a:lnTo>
                  <a:pt x="252" y="296"/>
                </a:lnTo>
                <a:lnTo>
                  <a:pt x="252" y="296"/>
                </a:lnTo>
                <a:lnTo>
                  <a:pt x="254" y="298"/>
                </a:lnTo>
                <a:lnTo>
                  <a:pt x="258" y="300"/>
                </a:lnTo>
                <a:lnTo>
                  <a:pt x="258" y="302"/>
                </a:lnTo>
                <a:lnTo>
                  <a:pt x="260" y="304"/>
                </a:lnTo>
                <a:lnTo>
                  <a:pt x="260" y="430"/>
                </a:lnTo>
                <a:lnTo>
                  <a:pt x="368" y="430"/>
                </a:lnTo>
                <a:lnTo>
                  <a:pt x="368" y="252"/>
                </a:lnTo>
                <a:lnTo>
                  <a:pt x="368" y="212"/>
                </a:lnTo>
                <a:lnTo>
                  <a:pt x="368" y="212"/>
                </a:lnTo>
                <a:lnTo>
                  <a:pt x="414" y="212"/>
                </a:lnTo>
                <a:lnTo>
                  <a:pt x="414" y="212"/>
                </a:lnTo>
                <a:lnTo>
                  <a:pt x="418" y="212"/>
                </a:lnTo>
                <a:lnTo>
                  <a:pt x="420" y="210"/>
                </a:lnTo>
                <a:lnTo>
                  <a:pt x="422" y="208"/>
                </a:lnTo>
                <a:lnTo>
                  <a:pt x="424" y="204"/>
                </a:lnTo>
                <a:close/>
                <a:moveTo>
                  <a:pt x="436" y="214"/>
                </a:moveTo>
                <a:lnTo>
                  <a:pt x="434" y="212"/>
                </a:lnTo>
                <a:lnTo>
                  <a:pt x="434" y="214"/>
                </a:lnTo>
                <a:lnTo>
                  <a:pt x="436" y="21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3" name="Freeform 124"/>
          <p:cNvSpPr>
            <a:spLocks noEditPoints="1"/>
          </p:cNvSpPr>
          <p:nvPr/>
        </p:nvSpPr>
        <p:spPr bwMode="auto">
          <a:xfrm>
            <a:off x="1391229" y="3810474"/>
            <a:ext cx="523875" cy="644525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4" name="Freeform 186"/>
          <p:cNvSpPr>
            <a:spLocks noEditPoints="1"/>
          </p:cNvSpPr>
          <p:nvPr/>
        </p:nvSpPr>
        <p:spPr bwMode="auto">
          <a:xfrm>
            <a:off x="7243222" y="3893023"/>
            <a:ext cx="657225" cy="4794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206" y="206"/>
              </a:cxn>
              <a:cxn ang="0">
                <a:pos x="414" y="38"/>
              </a:cxn>
              <a:cxn ang="0">
                <a:pos x="414" y="0"/>
              </a:cxn>
              <a:cxn ang="0">
                <a:pos x="0" y="0"/>
              </a:cxn>
              <a:cxn ang="0">
                <a:pos x="0" y="38"/>
              </a:cxn>
              <a:cxn ang="0">
                <a:pos x="0" y="268"/>
              </a:cxn>
              <a:cxn ang="0">
                <a:pos x="102" y="156"/>
              </a:cxn>
              <a:cxn ang="0">
                <a:pos x="0" y="64"/>
              </a:cxn>
              <a:cxn ang="0">
                <a:pos x="0" y="268"/>
              </a:cxn>
              <a:cxn ang="0">
                <a:pos x="414" y="270"/>
              </a:cxn>
              <a:cxn ang="0">
                <a:pos x="310" y="156"/>
              </a:cxn>
              <a:cxn ang="0">
                <a:pos x="414" y="64"/>
              </a:cxn>
              <a:cxn ang="0">
                <a:pos x="414" y="270"/>
              </a:cxn>
              <a:cxn ang="0">
                <a:pos x="206" y="240"/>
              </a:cxn>
              <a:cxn ang="0">
                <a:pos x="122" y="170"/>
              </a:cxn>
              <a:cxn ang="0">
                <a:pos x="0" y="302"/>
              </a:cxn>
              <a:cxn ang="0">
                <a:pos x="414" y="302"/>
              </a:cxn>
              <a:cxn ang="0">
                <a:pos x="292" y="170"/>
              </a:cxn>
              <a:cxn ang="0">
                <a:pos x="206" y="240"/>
              </a:cxn>
            </a:cxnLst>
            <a:rect l="0" t="0" r="r" b="b"/>
            <a:pathLst>
              <a:path w="414" h="302">
                <a:moveTo>
                  <a:pt x="0" y="38"/>
                </a:moveTo>
                <a:lnTo>
                  <a:pt x="206" y="206"/>
                </a:lnTo>
                <a:lnTo>
                  <a:pt x="414" y="38"/>
                </a:lnTo>
                <a:lnTo>
                  <a:pt x="414" y="0"/>
                </a:lnTo>
                <a:lnTo>
                  <a:pt x="0" y="0"/>
                </a:lnTo>
                <a:lnTo>
                  <a:pt x="0" y="38"/>
                </a:lnTo>
                <a:close/>
                <a:moveTo>
                  <a:pt x="0" y="268"/>
                </a:moveTo>
                <a:lnTo>
                  <a:pt x="102" y="156"/>
                </a:lnTo>
                <a:lnTo>
                  <a:pt x="0" y="64"/>
                </a:lnTo>
                <a:lnTo>
                  <a:pt x="0" y="268"/>
                </a:lnTo>
                <a:close/>
                <a:moveTo>
                  <a:pt x="414" y="270"/>
                </a:moveTo>
                <a:lnTo>
                  <a:pt x="310" y="156"/>
                </a:lnTo>
                <a:lnTo>
                  <a:pt x="414" y="64"/>
                </a:lnTo>
                <a:lnTo>
                  <a:pt x="414" y="270"/>
                </a:lnTo>
                <a:close/>
                <a:moveTo>
                  <a:pt x="206" y="240"/>
                </a:moveTo>
                <a:lnTo>
                  <a:pt x="122" y="170"/>
                </a:lnTo>
                <a:lnTo>
                  <a:pt x="0" y="302"/>
                </a:lnTo>
                <a:lnTo>
                  <a:pt x="414" y="302"/>
                </a:lnTo>
                <a:lnTo>
                  <a:pt x="292" y="170"/>
                </a:lnTo>
                <a:lnTo>
                  <a:pt x="206" y="24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5" name="Freeform 208"/>
          <p:cNvSpPr>
            <a:spLocks noEditPoints="1"/>
          </p:cNvSpPr>
          <p:nvPr/>
        </p:nvSpPr>
        <p:spPr bwMode="auto">
          <a:xfrm>
            <a:off x="10215678" y="3834762"/>
            <a:ext cx="646309" cy="642816"/>
          </a:xfrm>
          <a:custGeom>
            <a:avLst/>
            <a:gdLst/>
            <a:ahLst/>
            <a:cxnLst>
              <a:cxn ang="0">
                <a:pos x="268" y="350"/>
              </a:cxn>
              <a:cxn ang="0">
                <a:pos x="248" y="358"/>
              </a:cxn>
              <a:cxn ang="0">
                <a:pos x="208" y="368"/>
              </a:cxn>
              <a:cxn ang="0">
                <a:pos x="186" y="368"/>
              </a:cxn>
              <a:cxn ang="0">
                <a:pos x="148" y="364"/>
              </a:cxn>
              <a:cxn ang="0">
                <a:pos x="114" y="354"/>
              </a:cxn>
              <a:cxn ang="0">
                <a:pos x="82" y="336"/>
              </a:cxn>
              <a:cxn ang="0">
                <a:pos x="54" y="314"/>
              </a:cxn>
              <a:cxn ang="0">
                <a:pos x="32" y="288"/>
              </a:cxn>
              <a:cxn ang="0">
                <a:pos x="16" y="256"/>
              </a:cxn>
              <a:cxn ang="0">
                <a:pos x="4" y="222"/>
              </a:cxn>
              <a:cxn ang="0">
                <a:pos x="0" y="184"/>
              </a:cxn>
              <a:cxn ang="0">
                <a:pos x="2" y="166"/>
              </a:cxn>
              <a:cxn ang="0">
                <a:pos x="8" y="130"/>
              </a:cxn>
              <a:cxn ang="0">
                <a:pos x="22" y="98"/>
              </a:cxn>
              <a:cxn ang="0">
                <a:pos x="40" y="70"/>
              </a:cxn>
              <a:cxn ang="0">
                <a:pos x="64" y="46"/>
              </a:cxn>
              <a:cxn ang="0">
                <a:pos x="90" y="26"/>
              </a:cxn>
              <a:cxn ang="0">
                <a:pos x="122" y="10"/>
              </a:cxn>
              <a:cxn ang="0">
                <a:pos x="156" y="2"/>
              </a:cxn>
              <a:cxn ang="0">
                <a:pos x="174" y="184"/>
              </a:cxn>
              <a:cxn ang="0">
                <a:pos x="176" y="190"/>
              </a:cxn>
              <a:cxn ang="0">
                <a:pos x="370" y="172"/>
              </a:cxn>
              <a:cxn ang="0">
                <a:pos x="196" y="0"/>
              </a:cxn>
              <a:cxn ang="0">
                <a:pos x="214" y="2"/>
              </a:cxn>
              <a:cxn ang="0">
                <a:pos x="246" y="10"/>
              </a:cxn>
              <a:cxn ang="0">
                <a:pos x="276" y="24"/>
              </a:cxn>
              <a:cxn ang="0">
                <a:pos x="304" y="42"/>
              </a:cxn>
              <a:cxn ang="0">
                <a:pos x="326" y="66"/>
              </a:cxn>
              <a:cxn ang="0">
                <a:pos x="346" y="92"/>
              </a:cxn>
              <a:cxn ang="0">
                <a:pos x="360" y="122"/>
              </a:cxn>
              <a:cxn ang="0">
                <a:pos x="368" y="156"/>
              </a:cxn>
              <a:cxn ang="0">
                <a:pos x="370" y="172"/>
              </a:cxn>
              <a:cxn ang="0">
                <a:pos x="344" y="150"/>
              </a:cxn>
              <a:cxn ang="0">
                <a:pos x="336" y="126"/>
              </a:cxn>
              <a:cxn ang="0">
                <a:pos x="314" y="86"/>
              </a:cxn>
              <a:cxn ang="0">
                <a:pos x="282" y="54"/>
              </a:cxn>
              <a:cxn ang="0">
                <a:pos x="242" y="32"/>
              </a:cxn>
              <a:cxn ang="0">
                <a:pos x="220" y="150"/>
              </a:cxn>
              <a:cxn ang="0">
                <a:pos x="288" y="338"/>
              </a:cxn>
              <a:cxn ang="0">
                <a:pos x="320" y="310"/>
              </a:cxn>
              <a:cxn ang="0">
                <a:pos x="344" y="278"/>
              </a:cxn>
              <a:cxn ang="0">
                <a:pos x="362" y="238"/>
              </a:cxn>
              <a:cxn ang="0">
                <a:pos x="370" y="196"/>
              </a:cxn>
              <a:cxn ang="0">
                <a:pos x="288" y="338"/>
              </a:cxn>
            </a:cxnLst>
            <a:rect l="0" t="0" r="r" b="b"/>
            <a:pathLst>
              <a:path w="370" h="368">
                <a:moveTo>
                  <a:pt x="176" y="190"/>
                </a:moveTo>
                <a:lnTo>
                  <a:pt x="268" y="350"/>
                </a:lnTo>
                <a:lnTo>
                  <a:pt x="268" y="350"/>
                </a:lnTo>
                <a:lnTo>
                  <a:pt x="248" y="358"/>
                </a:lnTo>
                <a:lnTo>
                  <a:pt x="228" y="364"/>
                </a:lnTo>
                <a:lnTo>
                  <a:pt x="208" y="368"/>
                </a:lnTo>
                <a:lnTo>
                  <a:pt x="186" y="368"/>
                </a:lnTo>
                <a:lnTo>
                  <a:pt x="186" y="368"/>
                </a:lnTo>
                <a:lnTo>
                  <a:pt x="166" y="368"/>
                </a:lnTo>
                <a:lnTo>
                  <a:pt x="148" y="364"/>
                </a:lnTo>
                <a:lnTo>
                  <a:pt x="130" y="360"/>
                </a:lnTo>
                <a:lnTo>
                  <a:pt x="114" y="354"/>
                </a:lnTo>
                <a:lnTo>
                  <a:pt x="98" y="346"/>
                </a:lnTo>
                <a:lnTo>
                  <a:pt x="82" y="336"/>
                </a:lnTo>
                <a:lnTo>
                  <a:pt x="68" y="326"/>
                </a:lnTo>
                <a:lnTo>
                  <a:pt x="54" y="314"/>
                </a:lnTo>
                <a:lnTo>
                  <a:pt x="42" y="302"/>
                </a:lnTo>
                <a:lnTo>
                  <a:pt x="32" y="288"/>
                </a:lnTo>
                <a:lnTo>
                  <a:pt x="24" y="272"/>
                </a:lnTo>
                <a:lnTo>
                  <a:pt x="16" y="256"/>
                </a:lnTo>
                <a:lnTo>
                  <a:pt x="10" y="238"/>
                </a:lnTo>
                <a:lnTo>
                  <a:pt x="4" y="222"/>
                </a:lnTo>
                <a:lnTo>
                  <a:pt x="2" y="202"/>
                </a:lnTo>
                <a:lnTo>
                  <a:pt x="0" y="184"/>
                </a:lnTo>
                <a:lnTo>
                  <a:pt x="0" y="184"/>
                </a:lnTo>
                <a:lnTo>
                  <a:pt x="2" y="166"/>
                </a:lnTo>
                <a:lnTo>
                  <a:pt x="4" y="148"/>
                </a:lnTo>
                <a:lnTo>
                  <a:pt x="8" y="130"/>
                </a:lnTo>
                <a:lnTo>
                  <a:pt x="14" y="114"/>
                </a:lnTo>
                <a:lnTo>
                  <a:pt x="22" y="98"/>
                </a:lnTo>
                <a:lnTo>
                  <a:pt x="30" y="84"/>
                </a:lnTo>
                <a:lnTo>
                  <a:pt x="40" y="70"/>
                </a:lnTo>
                <a:lnTo>
                  <a:pt x="52" y="58"/>
                </a:lnTo>
                <a:lnTo>
                  <a:pt x="64" y="46"/>
                </a:lnTo>
                <a:lnTo>
                  <a:pt x="76" y="34"/>
                </a:lnTo>
                <a:lnTo>
                  <a:pt x="90" y="26"/>
                </a:lnTo>
                <a:lnTo>
                  <a:pt x="106" y="18"/>
                </a:lnTo>
                <a:lnTo>
                  <a:pt x="122" y="10"/>
                </a:lnTo>
                <a:lnTo>
                  <a:pt x="138" y="6"/>
                </a:lnTo>
                <a:lnTo>
                  <a:pt x="156" y="2"/>
                </a:lnTo>
                <a:lnTo>
                  <a:pt x="174" y="0"/>
                </a:lnTo>
                <a:lnTo>
                  <a:pt x="174" y="184"/>
                </a:lnTo>
                <a:lnTo>
                  <a:pt x="174" y="184"/>
                </a:lnTo>
                <a:lnTo>
                  <a:pt x="176" y="190"/>
                </a:lnTo>
                <a:lnTo>
                  <a:pt x="176" y="190"/>
                </a:lnTo>
                <a:close/>
                <a:moveTo>
                  <a:pt x="370" y="172"/>
                </a:moveTo>
                <a:lnTo>
                  <a:pt x="196" y="172"/>
                </a:lnTo>
                <a:lnTo>
                  <a:pt x="196" y="0"/>
                </a:lnTo>
                <a:lnTo>
                  <a:pt x="196" y="0"/>
                </a:lnTo>
                <a:lnTo>
                  <a:pt x="214" y="2"/>
                </a:lnTo>
                <a:lnTo>
                  <a:pt x="230" y="4"/>
                </a:lnTo>
                <a:lnTo>
                  <a:pt x="246" y="10"/>
                </a:lnTo>
                <a:lnTo>
                  <a:pt x="262" y="16"/>
                </a:lnTo>
                <a:lnTo>
                  <a:pt x="276" y="24"/>
                </a:lnTo>
                <a:lnTo>
                  <a:pt x="290" y="32"/>
                </a:lnTo>
                <a:lnTo>
                  <a:pt x="304" y="42"/>
                </a:lnTo>
                <a:lnTo>
                  <a:pt x="316" y="54"/>
                </a:lnTo>
                <a:lnTo>
                  <a:pt x="326" y="66"/>
                </a:lnTo>
                <a:lnTo>
                  <a:pt x="336" y="78"/>
                </a:lnTo>
                <a:lnTo>
                  <a:pt x="346" y="92"/>
                </a:lnTo>
                <a:lnTo>
                  <a:pt x="354" y="106"/>
                </a:lnTo>
                <a:lnTo>
                  <a:pt x="360" y="122"/>
                </a:lnTo>
                <a:lnTo>
                  <a:pt x="364" y="138"/>
                </a:lnTo>
                <a:lnTo>
                  <a:pt x="368" y="156"/>
                </a:lnTo>
                <a:lnTo>
                  <a:pt x="370" y="172"/>
                </a:lnTo>
                <a:lnTo>
                  <a:pt x="370" y="172"/>
                </a:lnTo>
                <a:close/>
                <a:moveTo>
                  <a:pt x="220" y="150"/>
                </a:moveTo>
                <a:lnTo>
                  <a:pt x="344" y="150"/>
                </a:lnTo>
                <a:lnTo>
                  <a:pt x="344" y="150"/>
                </a:lnTo>
                <a:lnTo>
                  <a:pt x="336" y="126"/>
                </a:lnTo>
                <a:lnTo>
                  <a:pt x="326" y="106"/>
                </a:lnTo>
                <a:lnTo>
                  <a:pt x="314" y="86"/>
                </a:lnTo>
                <a:lnTo>
                  <a:pt x="300" y="70"/>
                </a:lnTo>
                <a:lnTo>
                  <a:pt x="282" y="54"/>
                </a:lnTo>
                <a:lnTo>
                  <a:pt x="264" y="42"/>
                </a:lnTo>
                <a:lnTo>
                  <a:pt x="242" y="32"/>
                </a:lnTo>
                <a:lnTo>
                  <a:pt x="220" y="26"/>
                </a:lnTo>
                <a:lnTo>
                  <a:pt x="220" y="150"/>
                </a:lnTo>
                <a:close/>
                <a:moveTo>
                  <a:pt x="288" y="338"/>
                </a:moveTo>
                <a:lnTo>
                  <a:pt x="288" y="338"/>
                </a:lnTo>
                <a:lnTo>
                  <a:pt x="304" y="326"/>
                </a:lnTo>
                <a:lnTo>
                  <a:pt x="320" y="310"/>
                </a:lnTo>
                <a:lnTo>
                  <a:pt x="334" y="294"/>
                </a:lnTo>
                <a:lnTo>
                  <a:pt x="344" y="278"/>
                </a:lnTo>
                <a:lnTo>
                  <a:pt x="354" y="258"/>
                </a:lnTo>
                <a:lnTo>
                  <a:pt x="362" y="238"/>
                </a:lnTo>
                <a:lnTo>
                  <a:pt x="366" y="218"/>
                </a:lnTo>
                <a:lnTo>
                  <a:pt x="370" y="196"/>
                </a:lnTo>
                <a:lnTo>
                  <a:pt x="206" y="196"/>
                </a:lnTo>
                <a:lnTo>
                  <a:pt x="288" y="33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08429" y="49596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1619" y="5299055"/>
            <a:ext cx="1545722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ts val="1275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99409" y="49596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42599" y="5299055"/>
            <a:ext cx="1545722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ts val="1275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71421" y="49596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14611" y="5299055"/>
            <a:ext cx="1545722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ts val="1275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23169" y="49596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6359" y="5299055"/>
            <a:ext cx="1545722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ts val="1275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“开始”面板中可以对字体、字号、颜色、行距等进行修改。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98309" y="1657762"/>
            <a:ext cx="3421429" cy="869467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algn="ctr" defTabSz="685681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</a:p>
          <a:p>
            <a:pPr algn="ctr" defTabSz="68568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94162" y="2527352"/>
            <a:ext cx="8047899" cy="67826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8" y="5161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3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59396" y="641694"/>
            <a:ext cx="1176311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ONE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1588" y="641571"/>
            <a:ext cx="1198150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TWO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00452" y="641571"/>
            <a:ext cx="1304137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THREE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85303" y="638082"/>
            <a:ext cx="1269876" cy="369328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FOUR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6952" y="2029654"/>
            <a:ext cx="2450886" cy="136832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38959" y="2029654"/>
            <a:ext cx="2450886" cy="136832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08702" y="2029655"/>
            <a:ext cx="2450886" cy="136832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0452" y="2029655"/>
            <a:ext cx="2450886" cy="136832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452" y="3543300"/>
            <a:ext cx="2450886" cy="260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08702" y="3543300"/>
            <a:ext cx="2450886" cy="260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76952" y="3543300"/>
            <a:ext cx="2450886" cy="260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38959" y="3543300"/>
            <a:ext cx="2450886" cy="260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62942" y="3543300"/>
            <a:ext cx="142720" cy="2609850"/>
          </a:xfrm>
          <a:prstGeom prst="rect">
            <a:avLst/>
          </a:prstGeom>
          <a:solidFill>
            <a:srgbClr val="B81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16868" y="3543300"/>
            <a:ext cx="142720" cy="2609850"/>
          </a:xfrm>
          <a:prstGeom prst="rect">
            <a:avLst/>
          </a:prstGeom>
          <a:solidFill>
            <a:srgbClr val="B81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85118" y="3543300"/>
            <a:ext cx="142720" cy="2609850"/>
          </a:xfrm>
          <a:prstGeom prst="rect">
            <a:avLst/>
          </a:prstGeom>
          <a:solidFill>
            <a:srgbClr val="B81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647125" y="3543300"/>
            <a:ext cx="142720" cy="2609850"/>
          </a:xfrm>
          <a:prstGeom prst="rect">
            <a:avLst/>
          </a:prstGeom>
          <a:solidFill>
            <a:srgbClr val="B81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1930" y="3693294"/>
            <a:ext cx="2181390" cy="230986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3535478" y="3693294"/>
            <a:ext cx="2181390" cy="230986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6545111" y="3693294"/>
            <a:ext cx="2181390" cy="230986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2" name="矩形 21"/>
          <p:cNvSpPr/>
          <p:nvPr/>
        </p:nvSpPr>
        <p:spPr>
          <a:xfrm>
            <a:off x="9446527" y="3693294"/>
            <a:ext cx="2181390" cy="230986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8" y="5161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3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BC3A8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1051</Words>
  <Application>Microsoft Office PowerPoint</Application>
  <PresentationFormat>宽屏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24</cp:revision>
  <dcterms:created xsi:type="dcterms:W3CDTF">2015-08-10T01:59:57Z</dcterms:created>
  <dcterms:modified xsi:type="dcterms:W3CDTF">2015-10-20T06:19:26Z</dcterms:modified>
</cp:coreProperties>
</file>