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15D5A7"/>
    <a:srgbClr val="000000"/>
    <a:srgbClr val="0F9374"/>
    <a:srgbClr val="FFFFFF"/>
    <a:srgbClr val="5FEFCD"/>
    <a:srgbClr val="EAEAEA"/>
    <a:srgbClr val="00BFC3"/>
    <a:srgbClr val="6B8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17</c:v>
                </c:pt>
                <c:pt idx="2">
                  <c:v>28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F9374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15</c:v>
                </c:pt>
                <c:pt idx="2">
                  <c:v>18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22</c:v>
                </c:pt>
              </c:strCache>
            </c:strRef>
          </c:tx>
          <c:spPr>
            <a:solidFill>
              <a:srgbClr val="15D5A7"/>
            </a:solidFill>
            <a:ln w="25400"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24</c:v>
                </c:pt>
                <c:pt idx="2">
                  <c:v>7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329896"/>
        <c:axId val="434330288"/>
      </c:areaChart>
      <c:dateAx>
        <c:axId val="43432989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34330288"/>
        <c:crosses val="autoZero"/>
        <c:auto val="1"/>
        <c:lblOffset val="100"/>
        <c:baseTimeUnit val="days"/>
      </c:dateAx>
      <c:valAx>
        <c:axId val="434330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zh-CN" altLang="en-US" sz="1000" b="0" i="0" u="none" strike="noStrike" kern="120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pPr>
            <a:endParaRPr lang="zh-CN"/>
          </a:p>
        </c:txPr>
        <c:crossAx val="434329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220A4-A8AA-4470-A48B-D47A0BE1F07D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26BD0-AA8C-4935-A38C-A3A6DAB9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26BD0-AA8C-4935-A38C-A3A6DAB91E2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3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298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9032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0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8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1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014-06-29_NorwegianFjords_EN-AU9906772291_1920x1080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12"/>
          <a:stretch/>
        </p:blipFill>
        <p:spPr>
          <a:xfrm>
            <a:off x="0" y="0"/>
            <a:ext cx="122301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19050"/>
            <a:ext cx="12192000" cy="6877050"/>
          </a:xfrm>
          <a:prstGeom prst="rect">
            <a:avLst/>
          </a:prstGeom>
          <a:blipFill>
            <a:blip r:embed="rId2"/>
            <a:srcRect/>
            <a:stretch>
              <a:fillRect l="-439" t="-20403" r="-1843" b="-1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57"/>
          <a:stretch/>
        </p:blipFill>
        <p:spPr>
          <a:xfrm>
            <a:off x="0" y="1"/>
            <a:ext cx="1221515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3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9451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5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9" r:id="rId9"/>
    <p:sldLayoutId id="214748376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0"/>
          <p:cNvGrpSpPr/>
          <p:nvPr/>
        </p:nvGrpSpPr>
        <p:grpSpPr>
          <a:xfrm rot="16200000">
            <a:off x="4497414" y="1267191"/>
            <a:ext cx="3201187" cy="3206862"/>
            <a:chOff x="2718131" y="895523"/>
            <a:chExt cx="3201187" cy="2551684"/>
          </a:xfrm>
        </p:grpSpPr>
        <p:sp>
          <p:nvSpPr>
            <p:cNvPr id="3" name="矩形 2"/>
            <p:cNvSpPr/>
            <p:nvPr/>
          </p:nvSpPr>
          <p:spPr>
            <a:xfrm>
              <a:off x="2718131" y="895523"/>
              <a:ext cx="3201187" cy="254716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kumimoji="1" lang="zh-CN" alt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4" name="直线连接符 5"/>
            <p:cNvCxnSpPr/>
            <p:nvPr/>
          </p:nvCxnSpPr>
          <p:spPr>
            <a:xfrm rot="5400000" flipV="1">
              <a:off x="4522332" y="-490163"/>
              <a:ext cx="0" cy="279397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连接符 7"/>
            <p:cNvCxnSpPr/>
            <p:nvPr/>
          </p:nvCxnSpPr>
          <p:spPr>
            <a:xfrm rot="5400000" flipV="1">
              <a:off x="4085015" y="2044449"/>
              <a:ext cx="0" cy="2733768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8"/>
            <p:cNvCxnSpPr/>
            <p:nvPr/>
          </p:nvCxnSpPr>
          <p:spPr>
            <a:xfrm rot="5400000">
              <a:off x="2122336" y="1541136"/>
              <a:ext cx="1273585" cy="0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9"/>
            <p:cNvCxnSpPr/>
            <p:nvPr/>
          </p:nvCxnSpPr>
          <p:spPr>
            <a:xfrm rot="5400000">
              <a:off x="5257813" y="2810415"/>
              <a:ext cx="1273585" cy="0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3177917" y="1737447"/>
            <a:ext cx="5561256" cy="1251555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 defTabSz="609555"/>
            <a:r>
              <a:rPr kumimoji="1" lang="en-US" altLang="zh-CN" sz="7333" dirty="0">
                <a:solidFill>
                  <a:prstClr val="white"/>
                </a:solidFill>
              </a:rPr>
              <a:t>POWERPOINT</a:t>
            </a:r>
            <a:endParaRPr kumimoji="1" lang="zh-CN" altLang="en-US" sz="7333" dirty="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9516" y="2640543"/>
            <a:ext cx="4236341" cy="1251555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 defTabSz="609555"/>
            <a:r>
              <a:rPr kumimoji="1" lang="en-US" altLang="zh-CN" sz="7333" dirty="0">
                <a:solidFill>
                  <a:prstClr val="white"/>
                </a:solidFill>
              </a:rPr>
              <a:t>TEMPLATE</a:t>
            </a:r>
            <a:endParaRPr kumimoji="1" lang="zh-CN" altLang="en-US" sz="7333" dirty="0">
              <a:solidFill>
                <a:prstClr val="white"/>
              </a:solidFill>
            </a:endParaRPr>
          </a:p>
        </p:txBody>
      </p:sp>
      <p:grpSp>
        <p:nvGrpSpPr>
          <p:cNvPr id="10" name="组 31"/>
          <p:cNvGrpSpPr/>
          <p:nvPr/>
        </p:nvGrpSpPr>
        <p:grpSpPr>
          <a:xfrm>
            <a:off x="4673647" y="5696175"/>
            <a:ext cx="2844709" cy="463983"/>
            <a:chOff x="3187282" y="4272128"/>
            <a:chExt cx="2133532" cy="347987"/>
          </a:xfrm>
        </p:grpSpPr>
        <p:sp>
          <p:nvSpPr>
            <p:cNvPr id="11" name="矩形 10"/>
            <p:cNvSpPr/>
            <p:nvPr/>
          </p:nvSpPr>
          <p:spPr>
            <a:xfrm>
              <a:off x="3187282" y="4272128"/>
              <a:ext cx="2133532" cy="347987"/>
            </a:xfrm>
            <a:prstGeom prst="rect">
              <a:avLst/>
            </a:prstGeom>
            <a:solidFill>
              <a:srgbClr val="5FEF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kumimoji="1"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04224" y="4292233"/>
              <a:ext cx="204498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55"/>
              <a:r>
                <a:rPr kumimoji="1" lang="en-US" altLang="zh-CN" sz="1867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PRESENTED BY </a:t>
              </a:r>
              <a:r>
                <a:rPr kumimoji="1" lang="en-US" altLang="zh-CN" sz="1867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OfficePLUS</a:t>
              </a:r>
              <a:endParaRPr kumimoji="1"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83" y="44979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452" y="136833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08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452" y="136833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08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452" y="136833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69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452" y="136833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9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6-29_NorwegianFjords_EN-AU9906772291_1920x108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12"/>
          <a:stretch/>
        </p:blipFill>
        <p:spPr>
          <a:xfrm>
            <a:off x="0" y="0"/>
            <a:ext cx="122301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452" y="136833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92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blipFill>
            <a:blip r:embed="rId2"/>
            <a:srcRect/>
            <a:stretch>
              <a:fillRect l="-439" t="-20403" r="-1843" b="-1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452" y="136833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39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57"/>
          <a:stretch/>
        </p:blipFill>
        <p:spPr>
          <a:xfrm>
            <a:off x="0" y="1"/>
            <a:ext cx="1221515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452" y="136833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68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2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7472" y="329816"/>
            <a:ext cx="3610372" cy="86175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TITLE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HERE</a:t>
            </a:r>
          </a:p>
          <a:p>
            <a:pPr defTabSz="609459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12430" y="4367300"/>
            <a:ext cx="2336507" cy="1600288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 defTabSz="609459">
              <a:lnSpc>
                <a:spcPct val="90000"/>
              </a:lnSpc>
            </a:pPr>
            <a:r>
              <a:rPr kumimoji="1" lang="en-US" altLang="zh-CN" sz="10666" dirty="0" smtClean="0">
                <a:solidFill>
                  <a:srgbClr val="5FEFCD"/>
                </a:solidFill>
              </a:rPr>
              <a:t>58</a:t>
            </a:r>
            <a:r>
              <a:rPr kumimoji="1" lang="en-US" altLang="zh-CN" sz="2667" dirty="0" smtClean="0">
                <a:solidFill>
                  <a:srgbClr val="5FEFCD"/>
                </a:solidFill>
              </a:rPr>
              <a:t>%</a:t>
            </a:r>
            <a:endParaRPr kumimoji="1" lang="zh-CN" altLang="en-US" sz="2667" dirty="0">
              <a:solidFill>
                <a:srgbClr val="5FEFCD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2658" y="2172535"/>
            <a:ext cx="6336629" cy="2608705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609459">
              <a:lnSpc>
                <a:spcPct val="13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459">
              <a:lnSpc>
                <a:spcPct val="130000"/>
              </a:lnSpc>
            </a:pP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459">
              <a:lnSpc>
                <a:spcPct val="13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99052" y="1864056"/>
            <a:ext cx="7340945" cy="3303405"/>
            <a:chOff x="2099052" y="1864056"/>
            <a:chExt cx="7340945" cy="3303405"/>
          </a:xfrm>
        </p:grpSpPr>
        <p:sp>
          <p:nvSpPr>
            <p:cNvPr id="7" name="矩形 6"/>
            <p:cNvSpPr/>
            <p:nvPr/>
          </p:nvSpPr>
          <p:spPr>
            <a:xfrm>
              <a:off x="2099058" y="1864070"/>
              <a:ext cx="7340939" cy="76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1867" b="1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485519" y="3477591"/>
              <a:ext cx="3303388" cy="76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1867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7750141" y="3477589"/>
              <a:ext cx="3303388" cy="76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1867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99056" y="5091140"/>
              <a:ext cx="3731794" cy="76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1867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809273" y="5091140"/>
              <a:ext cx="630724" cy="76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1867" b="1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64457" y="464457"/>
            <a:ext cx="0" cy="609600"/>
          </a:xfrm>
          <a:prstGeom prst="line">
            <a:avLst/>
          </a:prstGeom>
          <a:ln w="57150">
            <a:solidFill>
              <a:srgbClr val="5FEFC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 18"/>
          <p:cNvGrpSpPr/>
          <p:nvPr/>
        </p:nvGrpSpPr>
        <p:grpSpPr>
          <a:xfrm>
            <a:off x="9165126" y="4220172"/>
            <a:ext cx="5127285" cy="2657365"/>
            <a:chOff x="7032601" y="3165128"/>
            <a:chExt cx="3845463" cy="1993024"/>
          </a:xfrm>
        </p:grpSpPr>
        <p:sp>
          <p:nvSpPr>
            <p:cNvPr id="15" name="等腰三角形 14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kumimoji="1" lang="zh-CN" alt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6" name="直线连接符 17"/>
            <p:cNvCxnSpPr>
              <a:stCxn id="15" idx="0"/>
              <a:endCxn id="15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83" y="44979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28"/>
          <p:cNvGrpSpPr/>
          <p:nvPr/>
        </p:nvGrpSpPr>
        <p:grpSpPr>
          <a:xfrm flipH="1" flipV="1">
            <a:off x="3834767" y="-1339579"/>
            <a:ext cx="6068071" cy="2657365"/>
            <a:chOff x="402521" y="707196"/>
            <a:chExt cx="4551053" cy="1993024"/>
          </a:xfrm>
        </p:grpSpPr>
        <p:grpSp>
          <p:nvGrpSpPr>
            <p:cNvPr id="3" name="组 22"/>
            <p:cNvGrpSpPr/>
            <p:nvPr/>
          </p:nvGrpSpPr>
          <p:grpSpPr>
            <a:xfrm>
              <a:off x="1108111" y="707196"/>
              <a:ext cx="3845463" cy="1993024"/>
              <a:chOff x="7032601" y="3165128"/>
              <a:chExt cx="3845463" cy="1993024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55"/>
                <a:endParaRPr kumimoji="1" lang="zh-CN" altLang="en-US" sz="24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" name="直线连接符 24"/>
              <p:cNvCxnSpPr>
                <a:stCxn id="7" idx="0"/>
                <a:endCxn id="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25"/>
            <p:cNvGrpSpPr/>
            <p:nvPr/>
          </p:nvGrpSpPr>
          <p:grpSpPr>
            <a:xfrm>
              <a:off x="402521" y="1513374"/>
              <a:ext cx="2289973" cy="1186846"/>
              <a:chOff x="7032601" y="3165128"/>
              <a:chExt cx="3845463" cy="1993024"/>
            </a:xfrm>
          </p:grpSpPr>
          <p:sp>
            <p:nvSpPr>
              <p:cNvPr id="5" name="等腰三角形 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55"/>
                <a:endParaRPr kumimoji="1" lang="zh-CN" altLang="en-US" sz="24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直线连接符 27"/>
              <p:cNvCxnSpPr>
                <a:stCxn id="5" idx="0"/>
                <a:endCxn id="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文本框 8"/>
          <p:cNvSpPr txBox="1"/>
          <p:nvPr/>
        </p:nvSpPr>
        <p:spPr>
          <a:xfrm>
            <a:off x="667472" y="329816"/>
            <a:ext cx="3610372" cy="86175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TITLE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HERE</a:t>
            </a:r>
          </a:p>
          <a:p>
            <a:pPr defTabSz="609459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64457" y="464457"/>
            <a:ext cx="0" cy="609600"/>
          </a:xfrm>
          <a:prstGeom prst="line">
            <a:avLst/>
          </a:prstGeom>
          <a:ln w="57150">
            <a:solidFill>
              <a:srgbClr val="5FEFC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 rot="2686645">
            <a:off x="5042574" y="2367864"/>
            <a:ext cx="2353233" cy="2355575"/>
            <a:chOff x="4472082" y="1427919"/>
            <a:chExt cx="2426330" cy="2428745"/>
          </a:xfrm>
        </p:grpSpPr>
        <p:sp>
          <p:nvSpPr>
            <p:cNvPr id="12" name="L 形 11"/>
            <p:cNvSpPr/>
            <p:nvPr/>
          </p:nvSpPr>
          <p:spPr>
            <a:xfrm>
              <a:off x="4472082" y="2089328"/>
              <a:ext cx="1105864" cy="1116383"/>
            </a:xfrm>
            <a:prstGeom prst="corner">
              <a:avLst/>
            </a:prstGeom>
            <a:solidFill>
              <a:srgbClr val="15D5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13" name="L 形 12"/>
            <p:cNvSpPr/>
            <p:nvPr/>
          </p:nvSpPr>
          <p:spPr>
            <a:xfrm rot="5400000">
              <a:off x="5127675" y="1438894"/>
              <a:ext cx="1098614" cy="1076664"/>
            </a:xfrm>
            <a:prstGeom prst="corner">
              <a:avLst/>
            </a:prstGeom>
            <a:solidFill>
              <a:srgbClr val="0F93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0800000">
              <a:off x="5793512" y="2081602"/>
              <a:ext cx="1104900" cy="1104900"/>
            </a:xfrm>
            <a:prstGeom prst="corner">
              <a:avLst/>
            </a:prstGeom>
            <a:solidFill>
              <a:srgbClr val="15D5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15" name="L 形 14"/>
            <p:cNvSpPr/>
            <p:nvPr/>
          </p:nvSpPr>
          <p:spPr>
            <a:xfrm rot="16200000">
              <a:off x="5151006" y="2751764"/>
              <a:ext cx="1104900" cy="1104900"/>
            </a:xfrm>
            <a:prstGeom prst="corner">
              <a:avLst/>
            </a:prstGeom>
            <a:solidFill>
              <a:srgbClr val="0F93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2700">
                <a:solidFill>
                  <a:prstClr val="white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257775" y="2751974"/>
            <a:ext cx="4054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 dirty="0">
                <a:solidFill>
                  <a:prstClr val="white"/>
                </a:solidFill>
              </a:rPr>
              <a:t>S</a:t>
            </a:r>
            <a:endParaRPr lang="zh-CN" altLang="en-US" sz="4050" dirty="0">
              <a:solidFill>
                <a:prstClr val="whit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83395" y="2368382"/>
            <a:ext cx="4054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 dirty="0">
                <a:solidFill>
                  <a:prstClr val="white"/>
                </a:solidFill>
              </a:rPr>
              <a:t>w</a:t>
            </a:r>
            <a:endParaRPr lang="zh-CN" altLang="en-US" sz="4050" dirty="0">
              <a:solidFill>
                <a:prstClr val="whit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95980" y="3667552"/>
            <a:ext cx="4054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 dirty="0">
                <a:solidFill>
                  <a:prstClr val="white"/>
                </a:solidFill>
              </a:rPr>
              <a:t>T</a:t>
            </a:r>
            <a:endParaRPr lang="zh-CN" altLang="en-US" sz="4050" dirty="0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58330" y="3970124"/>
            <a:ext cx="4054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 dirty="0">
                <a:solidFill>
                  <a:prstClr val="white"/>
                </a:solidFill>
              </a:rPr>
              <a:t>o</a:t>
            </a:r>
            <a:endParaRPr lang="zh-CN" altLang="en-US" sz="4050" dirty="0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10800000" flipV="1">
            <a:off x="4317713" y="1938211"/>
            <a:ext cx="204178" cy="207057"/>
          </a:xfrm>
          <a:prstGeom prst="roundRect">
            <a:avLst>
              <a:gd name="adj" fmla="val 5039"/>
            </a:avLst>
          </a:prstGeom>
          <a:solidFill>
            <a:srgbClr val="5FEF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 dirty="0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49209" y="1774161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 </a:t>
            </a:r>
            <a:r>
              <a:rPr lang="en-US" altLang="zh-CN" dirty="0">
                <a:solidFill>
                  <a:srgbClr val="FFFFFF"/>
                </a:solidFill>
                <a:ea typeface="微软雅黑" panose="020B0503020204020204" pitchFamily="34" charset="-122"/>
                <a:cs typeface="Segoe UI Semilight" panose="020B0402040204020203" pitchFamily="34" charset="0"/>
              </a:rPr>
              <a:t>Strengths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460439" y="2145268"/>
            <a:ext cx="1672100" cy="1097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805105" y="2219874"/>
            <a:ext cx="25790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7988231" y="1921974"/>
            <a:ext cx="204178" cy="207057"/>
          </a:xfrm>
          <a:prstGeom prst="roundRect">
            <a:avLst>
              <a:gd name="adj" fmla="val 5039"/>
            </a:avLst>
          </a:prstGeom>
          <a:solidFill>
            <a:srgbClr val="5FEF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 dirty="0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76424" y="1804175"/>
            <a:ext cx="1911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 </a:t>
            </a:r>
            <a:r>
              <a:rPr lang="en-US" altLang="zh-CN" dirty="0">
                <a:solidFill>
                  <a:srgbClr val="FFFFFF"/>
                </a:solidFill>
                <a:ea typeface="微软雅黑" panose="020B0503020204020204" pitchFamily="34" charset="-122"/>
                <a:cs typeface="Segoe UI Semilight" panose="020B0402040204020203" pitchFamily="34" charset="0"/>
              </a:rPr>
              <a:t>Weaknesse</a:t>
            </a:r>
            <a:r>
              <a:rPr lang="en-US" altLang="zh-CN" dirty="0">
                <a:solidFill>
                  <a:srgbClr val="FFFFFF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s</a:t>
            </a:r>
            <a:endParaRPr lang="zh-CN" altLang="en-US" dirty="0">
              <a:solidFill>
                <a:srgbClr val="FFFFFF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 defTabSz="685800"/>
            <a:endParaRPr lang="zh-CN" altLang="en-US" dirty="0">
              <a:solidFill>
                <a:srgbClr val="FFFFFF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372784" y="2164312"/>
            <a:ext cx="1672099" cy="1097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64835" y="2219047"/>
            <a:ext cx="25790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 rot="10800000" flipV="1">
            <a:off x="4313010" y="4300431"/>
            <a:ext cx="204178" cy="207057"/>
          </a:xfrm>
          <a:prstGeom prst="roundRect">
            <a:avLst>
              <a:gd name="adj" fmla="val 5039"/>
            </a:avLst>
          </a:prstGeom>
          <a:solidFill>
            <a:srgbClr val="5FEF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 dirty="0">
              <a:solidFill>
                <a:prstClr val="white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87627" y="4145333"/>
            <a:ext cx="193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机遇 </a:t>
            </a:r>
            <a:r>
              <a:rPr lang="en-US" altLang="zh-CN" dirty="0">
                <a:solidFill>
                  <a:srgbClr val="FFFFFF"/>
                </a:solidFill>
                <a:ea typeface="微软雅黑" panose="020B0503020204020204" pitchFamily="34" charset="-122"/>
                <a:cs typeface="Segoe UI Semilight" panose="020B0402040204020203" pitchFamily="34" charset="0"/>
              </a:rPr>
              <a:t>Opportunity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460439" y="4505925"/>
            <a:ext cx="1672100" cy="1097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805105" y="4580531"/>
            <a:ext cx="25790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7988230" y="4279259"/>
            <a:ext cx="204178" cy="207057"/>
          </a:xfrm>
          <a:prstGeom prst="roundRect">
            <a:avLst>
              <a:gd name="adj" fmla="val 5039"/>
            </a:avLst>
          </a:prstGeom>
          <a:solidFill>
            <a:srgbClr val="5FEF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 dirty="0">
              <a:solidFill>
                <a:prstClr val="white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276422" y="4160695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 </a:t>
            </a:r>
            <a:r>
              <a:rPr lang="en-US" altLang="zh-CN" dirty="0">
                <a:solidFill>
                  <a:srgbClr val="FFFFFF"/>
                </a:solidFill>
                <a:ea typeface="微软雅黑" panose="020B0503020204020204" pitchFamily="34" charset="-122"/>
              </a:rPr>
              <a:t>Threats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372782" y="4520832"/>
            <a:ext cx="1672100" cy="1097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864833" y="4575567"/>
            <a:ext cx="25790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83" y="44979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6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472" y="329816"/>
            <a:ext cx="3610372" cy="86175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TITLE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HERE</a:t>
            </a:r>
          </a:p>
          <a:p>
            <a:pPr defTabSz="609459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4457" y="464457"/>
            <a:ext cx="0" cy="609600"/>
          </a:xfrm>
          <a:prstGeom prst="line">
            <a:avLst/>
          </a:prstGeom>
          <a:ln w="57150">
            <a:solidFill>
              <a:srgbClr val="5FEFC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24025093"/>
              </p:ext>
            </p:extLst>
          </p:nvPr>
        </p:nvGraphicFramePr>
        <p:xfrm>
          <a:off x="1374989" y="2374876"/>
          <a:ext cx="6905515" cy="3319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91205" y="2038217"/>
            <a:ext cx="146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64"/>
            <a:r>
              <a:rPr lang="en-US" altLang="zh-CN" sz="3200" dirty="0" smtClean="0">
                <a:solidFill>
                  <a:srgbClr val="FFFFFF"/>
                </a:solidFill>
                <a:latin typeface="HelveticaNeueLT Pro 67 MdCn" panose="020B0606030502030204" pitchFamily="34" charset="0"/>
                <a:ea typeface="微软雅黑"/>
              </a:rPr>
              <a:t>3,300</a:t>
            </a:r>
            <a:endParaRPr lang="zh-CN" altLang="en-US" sz="3200" dirty="0">
              <a:solidFill>
                <a:srgbClr val="FFFFFF"/>
              </a:solidFill>
              <a:latin typeface="HelveticaNeueLT Pro 67 MdCn" panose="020B0606030502030204" pitchFamily="34" charset="0"/>
              <a:ea typeface="微软雅黑"/>
            </a:endParaRPr>
          </a:p>
        </p:txBody>
      </p:sp>
      <p:sp>
        <p:nvSpPr>
          <p:cNvPr id="6" name="矩形 55"/>
          <p:cNvSpPr/>
          <p:nvPr/>
        </p:nvSpPr>
        <p:spPr>
          <a:xfrm>
            <a:off x="8399097" y="3562995"/>
            <a:ext cx="24557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10"/>
          <p:cNvCxnSpPr/>
          <p:nvPr/>
        </p:nvCxnSpPr>
        <p:spPr>
          <a:xfrm>
            <a:off x="8480255" y="5197245"/>
            <a:ext cx="2038262" cy="0"/>
          </a:xfrm>
          <a:prstGeom prst="line">
            <a:avLst/>
          </a:prstGeom>
          <a:ln>
            <a:solidFill>
              <a:srgbClr val="5FEFC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39"/>
          <p:cNvSpPr/>
          <p:nvPr/>
        </p:nvSpPr>
        <p:spPr>
          <a:xfrm>
            <a:off x="8483903" y="2747109"/>
            <a:ext cx="2621872" cy="338554"/>
          </a:xfrm>
          <a:prstGeom prst="rect">
            <a:avLst/>
          </a:prstGeom>
          <a:solidFill>
            <a:srgbClr val="15D5A7"/>
          </a:solidFill>
        </p:spPr>
        <p:txBody>
          <a:bodyPr wrap="none">
            <a:spAutoFit/>
          </a:bodyPr>
          <a:lstStyle/>
          <a:p>
            <a:pPr defTabSz="685664"/>
            <a:r>
              <a:rPr lang="zh-CN" altLang="zh-CN" sz="1600" dirty="0">
                <a:solidFill>
                  <a:prstClr val="white"/>
                </a:solidFill>
                <a:ea typeface="Hiragino Sans GB W3" panose="020B0300000000000000" pitchFamily="34" charset="-122"/>
                <a:sym typeface="News Gothic MT" charset="0"/>
              </a:rPr>
              <a:t>LOREM IPSUM DOLOR AMET </a:t>
            </a:r>
            <a:endParaRPr lang="zh-CN" altLang="zh-CN" sz="1600" dirty="0">
              <a:solidFill>
                <a:prstClr val="white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83903" y="3133139"/>
            <a:ext cx="1792478" cy="338554"/>
          </a:xfrm>
          <a:prstGeom prst="rect">
            <a:avLst/>
          </a:prstGeom>
          <a:solidFill>
            <a:srgbClr val="15D5A7"/>
          </a:solidFill>
        </p:spPr>
        <p:txBody>
          <a:bodyPr wrap="none">
            <a:spAutoFit/>
          </a:bodyPr>
          <a:lstStyle/>
          <a:p>
            <a:pPr defTabSz="685664"/>
            <a:r>
              <a:rPr lang="zh-CN" altLang="zh-CN" sz="1600" dirty="0">
                <a:solidFill>
                  <a:prstClr val="white"/>
                </a:solidFill>
                <a:ea typeface="Hiragino Sans GB W3" panose="020B0300000000000000" pitchFamily="34" charset="-122"/>
                <a:sym typeface="News Gothic MT" charset="0"/>
              </a:rPr>
              <a:t>CONSECTETUR ELIT</a:t>
            </a:r>
            <a:endParaRPr lang="zh-CN" altLang="zh-CN" sz="1600" dirty="0">
              <a:solidFill>
                <a:prstClr val="white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10" name="Oval 59"/>
          <p:cNvSpPr/>
          <p:nvPr/>
        </p:nvSpPr>
        <p:spPr>
          <a:xfrm>
            <a:off x="8478455" y="5308412"/>
            <a:ext cx="329540" cy="329542"/>
          </a:xfrm>
          <a:prstGeom prst="ellipse">
            <a:avLst/>
          </a:prstGeom>
          <a:noFill/>
          <a:ln w="19050">
            <a:solidFill>
              <a:srgbClr val="15D5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4"/>
            <a:endParaRPr lang="zh-CN" altLang="en-US" sz="140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sp>
        <p:nvSpPr>
          <p:cNvPr id="11" name="Freeform 62"/>
          <p:cNvSpPr/>
          <p:nvPr/>
        </p:nvSpPr>
        <p:spPr>
          <a:xfrm>
            <a:off x="8532291" y="5594292"/>
            <a:ext cx="221875" cy="43662"/>
          </a:xfrm>
          <a:custGeom>
            <a:avLst/>
            <a:gdLst>
              <a:gd name="connsiteX0" fmla="*/ 0 w 944594"/>
              <a:gd name="connsiteY0" fmla="*/ 0 h 185883"/>
              <a:gd name="connsiteX1" fmla="*/ 944594 w 944594"/>
              <a:gd name="connsiteY1" fmla="*/ 0 h 185883"/>
              <a:gd name="connsiteX2" fmla="*/ 864504 w 944594"/>
              <a:gd name="connsiteY2" fmla="*/ 66080 h 185883"/>
              <a:gd name="connsiteX3" fmla="*/ 472297 w 944594"/>
              <a:gd name="connsiteY3" fmla="*/ 185883 h 185883"/>
              <a:gd name="connsiteX4" fmla="*/ 80090 w 944594"/>
              <a:gd name="connsiteY4" fmla="*/ 66080 h 18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594" h="185883">
                <a:moveTo>
                  <a:pt x="0" y="0"/>
                </a:moveTo>
                <a:lnTo>
                  <a:pt x="944594" y="0"/>
                </a:lnTo>
                <a:lnTo>
                  <a:pt x="864504" y="66080"/>
                </a:lnTo>
                <a:cubicBezTo>
                  <a:pt x="752546" y="141718"/>
                  <a:pt x="617579" y="185883"/>
                  <a:pt x="472297" y="185883"/>
                </a:cubicBezTo>
                <a:cubicBezTo>
                  <a:pt x="327015" y="185883"/>
                  <a:pt x="192048" y="141718"/>
                  <a:pt x="80090" y="66080"/>
                </a:cubicBezTo>
                <a:close/>
              </a:path>
            </a:pathLst>
          </a:custGeom>
          <a:solidFill>
            <a:srgbClr val="15D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4"/>
            <a:endParaRPr lang="zh-CN" altLang="en-US" sz="140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sp>
        <p:nvSpPr>
          <p:cNvPr id="12" name="Oval 59"/>
          <p:cNvSpPr/>
          <p:nvPr/>
        </p:nvSpPr>
        <p:spPr>
          <a:xfrm>
            <a:off x="9566228" y="5308412"/>
            <a:ext cx="329542" cy="329542"/>
          </a:xfrm>
          <a:prstGeom prst="ellipse">
            <a:avLst/>
          </a:prstGeom>
          <a:noFill/>
          <a:ln w="19050">
            <a:solidFill>
              <a:srgbClr val="15D5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4"/>
            <a:endParaRPr lang="zh-CN" altLang="en-US" sz="140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sp>
        <p:nvSpPr>
          <p:cNvPr id="13" name="Freeform 62"/>
          <p:cNvSpPr/>
          <p:nvPr/>
        </p:nvSpPr>
        <p:spPr>
          <a:xfrm>
            <a:off x="9620062" y="5594292"/>
            <a:ext cx="221875" cy="43662"/>
          </a:xfrm>
          <a:custGeom>
            <a:avLst/>
            <a:gdLst>
              <a:gd name="connsiteX0" fmla="*/ 0 w 944594"/>
              <a:gd name="connsiteY0" fmla="*/ 0 h 185883"/>
              <a:gd name="connsiteX1" fmla="*/ 944594 w 944594"/>
              <a:gd name="connsiteY1" fmla="*/ 0 h 185883"/>
              <a:gd name="connsiteX2" fmla="*/ 864504 w 944594"/>
              <a:gd name="connsiteY2" fmla="*/ 66080 h 185883"/>
              <a:gd name="connsiteX3" fmla="*/ 472297 w 944594"/>
              <a:gd name="connsiteY3" fmla="*/ 185883 h 185883"/>
              <a:gd name="connsiteX4" fmla="*/ 80090 w 944594"/>
              <a:gd name="connsiteY4" fmla="*/ 66080 h 18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594" h="185883">
                <a:moveTo>
                  <a:pt x="0" y="0"/>
                </a:moveTo>
                <a:lnTo>
                  <a:pt x="944594" y="0"/>
                </a:lnTo>
                <a:lnTo>
                  <a:pt x="864504" y="66080"/>
                </a:lnTo>
                <a:cubicBezTo>
                  <a:pt x="752546" y="141718"/>
                  <a:pt x="617579" y="185883"/>
                  <a:pt x="472297" y="185883"/>
                </a:cubicBezTo>
                <a:cubicBezTo>
                  <a:pt x="327015" y="185883"/>
                  <a:pt x="192048" y="141718"/>
                  <a:pt x="80090" y="66080"/>
                </a:cubicBezTo>
                <a:close/>
              </a:path>
            </a:pathLst>
          </a:custGeom>
          <a:solidFill>
            <a:srgbClr val="15D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4"/>
            <a:endParaRPr lang="zh-CN" altLang="en-US" sz="140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15387" y="5271222"/>
            <a:ext cx="763830" cy="3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64"/>
            <a:r>
              <a:rPr lang="en-US" altLang="zh-CN" sz="1600" dirty="0">
                <a:solidFill>
                  <a:srgbClr val="1E3240"/>
                </a:solidFill>
                <a:latin typeface="HelveticaNeueLT Pro 67 MdCn" panose="020B0606030502030204" pitchFamily="34" charset="0"/>
                <a:ea typeface="微软雅黑"/>
              </a:rPr>
              <a:t>56%</a:t>
            </a:r>
            <a:endParaRPr lang="zh-CN" altLang="en-US" sz="1600" dirty="0">
              <a:solidFill>
                <a:srgbClr val="1E3240"/>
              </a:solidFill>
              <a:latin typeface="HelveticaNeueLT Pro 67 MdCn" panose="020B0606030502030204" pitchFamily="34" charset="0"/>
              <a:ea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76491" y="5271218"/>
            <a:ext cx="763830" cy="3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64"/>
            <a:r>
              <a:rPr lang="en-US" altLang="zh-CN" sz="1600" dirty="0">
                <a:solidFill>
                  <a:srgbClr val="1E3240"/>
                </a:solidFill>
                <a:latin typeface="HelveticaNeueLT Pro 67 MdCn" panose="020B0606030502030204" pitchFamily="34" charset="0"/>
                <a:ea typeface="微软雅黑"/>
              </a:rPr>
              <a:t>44%</a:t>
            </a:r>
            <a:endParaRPr lang="zh-CN" altLang="en-US" sz="1600" dirty="0">
              <a:solidFill>
                <a:srgbClr val="1E3240"/>
              </a:solidFill>
              <a:latin typeface="HelveticaNeueLT Pro 67 MdCn" panose="020B0606030502030204" pitchFamily="34" charset="0"/>
              <a:ea typeface="微软雅黑"/>
            </a:endParaRPr>
          </a:p>
        </p:txBody>
      </p:sp>
      <p:grpSp>
        <p:nvGrpSpPr>
          <p:cNvPr id="17" name="组 25"/>
          <p:cNvGrpSpPr/>
          <p:nvPr/>
        </p:nvGrpSpPr>
        <p:grpSpPr>
          <a:xfrm flipH="1" flipV="1">
            <a:off x="9985595" y="-674731"/>
            <a:ext cx="3053298" cy="1582461"/>
            <a:chOff x="7032601" y="3165128"/>
            <a:chExt cx="3845463" cy="1993024"/>
          </a:xfrm>
        </p:grpSpPr>
        <p:sp>
          <p:nvSpPr>
            <p:cNvPr id="18" name="等腰三角形 17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kumimoji="1" lang="zh-CN" alt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9" name="直线连接符 27"/>
            <p:cNvCxnSpPr>
              <a:stCxn id="18" idx="0"/>
              <a:endCxn id="18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8446129" y="5271218"/>
            <a:ext cx="17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15D5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15D5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543111" y="5271218"/>
            <a:ext cx="17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15D5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15D5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83" y="44979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1639" y="1432150"/>
            <a:ext cx="5299543" cy="4380956"/>
            <a:chOff x="5615347" y="968375"/>
            <a:chExt cx="5953125" cy="4921250"/>
          </a:xfrm>
          <a:solidFill>
            <a:srgbClr val="EAEAEA"/>
          </a:solidFill>
        </p:grpSpPr>
        <p:sp>
          <p:nvSpPr>
            <p:cNvPr id="3" name="内蒙古"/>
            <p:cNvSpPr>
              <a:spLocks/>
            </p:cNvSpPr>
            <p:nvPr/>
          </p:nvSpPr>
          <p:spPr bwMode="auto">
            <a:xfrm>
              <a:off x="8115001" y="1023218"/>
              <a:ext cx="2609288" cy="2226628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甘肃"/>
            <p:cNvSpPr>
              <a:spLocks/>
            </p:cNvSpPr>
            <p:nvPr/>
          </p:nvSpPr>
          <p:spPr bwMode="auto">
            <a:xfrm>
              <a:off x="7614340" y="2529574"/>
              <a:ext cx="1666436" cy="1411295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宁夏"/>
            <p:cNvSpPr>
              <a:spLocks/>
            </p:cNvSpPr>
            <p:nvPr/>
          </p:nvSpPr>
          <p:spPr bwMode="auto">
            <a:xfrm>
              <a:off x="8798387" y="3019506"/>
              <a:ext cx="336211" cy="555743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新疆"/>
            <p:cNvSpPr>
              <a:spLocks/>
            </p:cNvSpPr>
            <p:nvPr/>
          </p:nvSpPr>
          <p:spPr bwMode="auto">
            <a:xfrm>
              <a:off x="5615347" y="1557024"/>
              <a:ext cx="2382712" cy="1802508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青海"/>
            <p:cNvSpPr>
              <a:spLocks/>
            </p:cNvSpPr>
            <p:nvPr/>
          </p:nvSpPr>
          <p:spPr bwMode="auto">
            <a:xfrm>
              <a:off x="7161186" y="2971974"/>
              <a:ext cx="1483713" cy="1063956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四川"/>
            <p:cNvSpPr>
              <a:spLocks/>
            </p:cNvSpPr>
            <p:nvPr/>
          </p:nvSpPr>
          <p:spPr bwMode="auto">
            <a:xfrm>
              <a:off x="8012677" y="3717841"/>
              <a:ext cx="1282717" cy="1126110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西藏"/>
            <p:cNvSpPr>
              <a:spLocks/>
            </p:cNvSpPr>
            <p:nvPr/>
          </p:nvSpPr>
          <p:spPr bwMode="auto">
            <a:xfrm>
              <a:off x="5882123" y="3260814"/>
              <a:ext cx="2295005" cy="1396670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云南"/>
            <p:cNvSpPr>
              <a:spLocks/>
            </p:cNvSpPr>
            <p:nvPr/>
          </p:nvSpPr>
          <p:spPr bwMode="auto">
            <a:xfrm>
              <a:off x="7972477" y="4423488"/>
              <a:ext cx="1037868" cy="1082236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贵州"/>
            <p:cNvSpPr>
              <a:spLocks/>
            </p:cNvSpPr>
            <p:nvPr/>
          </p:nvSpPr>
          <p:spPr bwMode="auto">
            <a:xfrm>
              <a:off x="8717989" y="4408862"/>
              <a:ext cx="701657" cy="606930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广西"/>
            <p:cNvSpPr>
              <a:spLocks/>
            </p:cNvSpPr>
            <p:nvPr/>
          </p:nvSpPr>
          <p:spPr bwMode="auto">
            <a:xfrm>
              <a:off x="8831277" y="4781795"/>
              <a:ext cx="917271" cy="698335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重庆"/>
            <p:cNvSpPr>
              <a:spLocks/>
            </p:cNvSpPr>
            <p:nvPr/>
          </p:nvSpPr>
          <p:spPr bwMode="auto">
            <a:xfrm>
              <a:off x="8959184" y="4013993"/>
              <a:ext cx="518934" cy="526493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陕西"/>
            <p:cNvSpPr>
              <a:spLocks/>
            </p:cNvSpPr>
            <p:nvPr/>
          </p:nvSpPr>
          <p:spPr bwMode="auto">
            <a:xfrm>
              <a:off x="8959184" y="2990256"/>
              <a:ext cx="592023" cy="1056643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山西"/>
            <p:cNvSpPr>
              <a:spLocks/>
            </p:cNvSpPr>
            <p:nvPr/>
          </p:nvSpPr>
          <p:spPr bwMode="auto">
            <a:xfrm>
              <a:off x="9470809" y="2792820"/>
              <a:ext cx="394682" cy="866520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湖南"/>
            <p:cNvSpPr>
              <a:spLocks/>
            </p:cNvSpPr>
            <p:nvPr/>
          </p:nvSpPr>
          <p:spPr bwMode="auto">
            <a:xfrm>
              <a:off x="9368483" y="4269927"/>
              <a:ext cx="628568" cy="731240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湖北"/>
            <p:cNvSpPr>
              <a:spLocks/>
            </p:cNvSpPr>
            <p:nvPr/>
          </p:nvSpPr>
          <p:spPr bwMode="auto">
            <a:xfrm>
              <a:off x="9295394" y="3849464"/>
              <a:ext cx="891690" cy="559400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广东"/>
            <p:cNvSpPr>
              <a:spLocks/>
            </p:cNvSpPr>
            <p:nvPr/>
          </p:nvSpPr>
          <p:spPr bwMode="auto">
            <a:xfrm>
              <a:off x="9492736" y="4876856"/>
              <a:ext cx="928234" cy="734897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江西"/>
            <p:cNvSpPr>
              <a:spLocks/>
            </p:cNvSpPr>
            <p:nvPr/>
          </p:nvSpPr>
          <p:spPr bwMode="auto">
            <a:xfrm>
              <a:off x="9931272" y="4240677"/>
              <a:ext cx="555479" cy="756834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福建"/>
            <p:cNvSpPr>
              <a:spLocks/>
            </p:cNvSpPr>
            <p:nvPr/>
          </p:nvSpPr>
          <p:spPr bwMode="auto">
            <a:xfrm>
              <a:off x="10219974" y="4441768"/>
              <a:ext cx="515280" cy="628867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浙江"/>
            <p:cNvSpPr>
              <a:spLocks/>
            </p:cNvSpPr>
            <p:nvPr/>
          </p:nvSpPr>
          <p:spPr bwMode="auto">
            <a:xfrm>
              <a:off x="10450206" y="4043242"/>
              <a:ext cx="442190" cy="511868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安徽"/>
            <p:cNvSpPr>
              <a:spLocks/>
            </p:cNvSpPr>
            <p:nvPr/>
          </p:nvSpPr>
          <p:spPr bwMode="auto">
            <a:xfrm>
              <a:off x="10018979" y="3600841"/>
              <a:ext cx="559134" cy="683710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天津"/>
            <p:cNvSpPr>
              <a:spLocks/>
            </p:cNvSpPr>
            <p:nvPr/>
          </p:nvSpPr>
          <p:spPr bwMode="auto">
            <a:xfrm>
              <a:off x="10128612" y="2811102"/>
              <a:ext cx="146178" cy="212059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北京"/>
            <p:cNvSpPr>
              <a:spLocks/>
            </p:cNvSpPr>
            <p:nvPr/>
          </p:nvSpPr>
          <p:spPr bwMode="auto">
            <a:xfrm>
              <a:off x="9982434" y="2716041"/>
              <a:ext cx="193687" cy="208404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辽宁"/>
            <p:cNvSpPr>
              <a:spLocks/>
            </p:cNvSpPr>
            <p:nvPr/>
          </p:nvSpPr>
          <p:spPr bwMode="auto">
            <a:xfrm>
              <a:off x="10311335" y="2302889"/>
              <a:ext cx="687039" cy="654461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吉林"/>
            <p:cNvSpPr>
              <a:spLocks/>
            </p:cNvSpPr>
            <p:nvPr/>
          </p:nvSpPr>
          <p:spPr bwMode="auto">
            <a:xfrm>
              <a:off x="10464824" y="1908019"/>
              <a:ext cx="979397" cy="665429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黑龙江"/>
            <p:cNvSpPr>
              <a:spLocks/>
            </p:cNvSpPr>
            <p:nvPr/>
          </p:nvSpPr>
          <p:spPr bwMode="auto">
            <a:xfrm>
              <a:off x="10256519" y="968375"/>
              <a:ext cx="1311953" cy="1191922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山东"/>
            <p:cNvSpPr>
              <a:spLocks/>
            </p:cNvSpPr>
            <p:nvPr/>
          </p:nvSpPr>
          <p:spPr bwMode="auto">
            <a:xfrm>
              <a:off x="9997052" y="3107254"/>
              <a:ext cx="793019" cy="497244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上海"/>
            <p:cNvSpPr>
              <a:spLocks/>
            </p:cNvSpPr>
            <p:nvPr/>
          </p:nvSpPr>
          <p:spPr bwMode="auto">
            <a:xfrm>
              <a:off x="10738908" y="3933557"/>
              <a:ext cx="124252" cy="109686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江苏"/>
            <p:cNvSpPr>
              <a:spLocks/>
            </p:cNvSpPr>
            <p:nvPr/>
          </p:nvSpPr>
          <p:spPr bwMode="auto">
            <a:xfrm>
              <a:off x="10157848" y="3513093"/>
              <a:ext cx="690694" cy="533806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河北"/>
            <p:cNvSpPr>
              <a:spLocks/>
            </p:cNvSpPr>
            <p:nvPr/>
          </p:nvSpPr>
          <p:spPr bwMode="auto">
            <a:xfrm>
              <a:off x="9796056" y="2493012"/>
              <a:ext cx="643186" cy="917707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河南"/>
            <p:cNvSpPr>
              <a:spLocks/>
            </p:cNvSpPr>
            <p:nvPr/>
          </p:nvSpPr>
          <p:spPr bwMode="auto">
            <a:xfrm>
              <a:off x="9503699" y="3374157"/>
              <a:ext cx="676076" cy="669085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台湾"/>
            <p:cNvSpPr>
              <a:spLocks/>
            </p:cNvSpPr>
            <p:nvPr/>
          </p:nvSpPr>
          <p:spPr bwMode="auto">
            <a:xfrm>
              <a:off x="10775453" y="4803732"/>
              <a:ext cx="193687" cy="467994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海南"/>
            <p:cNvSpPr>
              <a:spLocks/>
            </p:cNvSpPr>
            <p:nvPr/>
          </p:nvSpPr>
          <p:spPr bwMode="auto">
            <a:xfrm>
              <a:off x="9350211" y="5633690"/>
              <a:ext cx="292358" cy="255935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986964" y="1863682"/>
            <a:ext cx="658510" cy="658510"/>
            <a:chOff x="815848" y="1943261"/>
            <a:chExt cx="1008604" cy="1008604"/>
          </a:xfrm>
        </p:grpSpPr>
        <p:sp>
          <p:nvSpPr>
            <p:cNvPr id="36" name="广西"/>
            <p:cNvSpPr>
              <a:spLocks/>
            </p:cNvSpPr>
            <p:nvPr/>
          </p:nvSpPr>
          <p:spPr bwMode="auto">
            <a:xfrm>
              <a:off x="932599" y="2167080"/>
              <a:ext cx="775100" cy="590097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15848" y="1943261"/>
              <a:ext cx="1008604" cy="1008604"/>
            </a:xfrm>
            <a:prstGeom prst="ellipse">
              <a:avLst/>
            </a:prstGeom>
            <a:noFill/>
            <a:ln w="28575">
              <a:solidFill>
                <a:srgbClr val="15D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986964" y="2915456"/>
            <a:ext cx="658510" cy="658510"/>
            <a:chOff x="815848" y="3107127"/>
            <a:chExt cx="1008604" cy="1008604"/>
          </a:xfrm>
        </p:grpSpPr>
        <p:sp>
          <p:nvSpPr>
            <p:cNvPr id="39" name="江西"/>
            <p:cNvSpPr>
              <a:spLocks/>
            </p:cNvSpPr>
            <p:nvPr/>
          </p:nvSpPr>
          <p:spPr bwMode="auto">
            <a:xfrm>
              <a:off x="1085459" y="3303657"/>
              <a:ext cx="469383" cy="639529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15848" y="3107127"/>
              <a:ext cx="1008604" cy="1008604"/>
            </a:xfrm>
            <a:prstGeom prst="ellipse">
              <a:avLst/>
            </a:prstGeom>
            <a:noFill/>
            <a:ln w="28575">
              <a:solidFill>
                <a:srgbClr val="15D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86964" y="3897662"/>
            <a:ext cx="658510" cy="658510"/>
            <a:chOff x="815848" y="4210466"/>
            <a:chExt cx="1008604" cy="1008604"/>
          </a:xfrm>
        </p:grpSpPr>
        <p:sp>
          <p:nvSpPr>
            <p:cNvPr id="42" name="山东"/>
            <p:cNvSpPr>
              <a:spLocks/>
            </p:cNvSpPr>
            <p:nvPr/>
          </p:nvSpPr>
          <p:spPr bwMode="auto">
            <a:xfrm>
              <a:off x="985097" y="4485932"/>
              <a:ext cx="670106" cy="420174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815848" y="4210466"/>
              <a:ext cx="1008604" cy="1008604"/>
            </a:xfrm>
            <a:prstGeom prst="ellipse">
              <a:avLst/>
            </a:prstGeom>
            <a:noFill/>
            <a:ln w="28575">
              <a:solidFill>
                <a:srgbClr val="15D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986964" y="4870258"/>
            <a:ext cx="658510" cy="658510"/>
            <a:chOff x="815848" y="5303010"/>
            <a:chExt cx="1008604" cy="1008604"/>
          </a:xfrm>
        </p:grpSpPr>
        <p:sp>
          <p:nvSpPr>
            <p:cNvPr id="45" name="北京"/>
            <p:cNvSpPr>
              <a:spLocks/>
            </p:cNvSpPr>
            <p:nvPr/>
          </p:nvSpPr>
          <p:spPr bwMode="auto">
            <a:xfrm>
              <a:off x="1083912" y="5580221"/>
              <a:ext cx="472476" cy="508376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815848" y="5303010"/>
              <a:ext cx="1008604" cy="1008604"/>
            </a:xfrm>
            <a:prstGeom prst="ellipse">
              <a:avLst/>
            </a:prstGeom>
            <a:noFill/>
            <a:ln w="28575">
              <a:solidFill>
                <a:srgbClr val="15D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7894018" y="1847996"/>
            <a:ext cx="0" cy="689883"/>
          </a:xfrm>
          <a:prstGeom prst="line">
            <a:avLst/>
          </a:prstGeom>
          <a:ln w="12700">
            <a:solidFill>
              <a:srgbClr val="15D5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068538" y="1864154"/>
            <a:ext cx="2975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7894018" y="2900242"/>
            <a:ext cx="0" cy="689883"/>
          </a:xfrm>
          <a:prstGeom prst="line">
            <a:avLst/>
          </a:prstGeom>
          <a:ln w="12700">
            <a:solidFill>
              <a:srgbClr val="15D5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068538" y="2916398"/>
            <a:ext cx="2975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7894018" y="3911816"/>
            <a:ext cx="0" cy="689883"/>
          </a:xfrm>
          <a:prstGeom prst="line">
            <a:avLst/>
          </a:prstGeom>
          <a:ln w="12700">
            <a:solidFill>
              <a:srgbClr val="15D5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68538" y="3927973"/>
            <a:ext cx="2975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894018" y="4857099"/>
            <a:ext cx="0" cy="689883"/>
          </a:xfrm>
          <a:prstGeom prst="line">
            <a:avLst/>
          </a:prstGeom>
          <a:ln w="12700">
            <a:solidFill>
              <a:srgbClr val="15D5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068538" y="4873256"/>
            <a:ext cx="2975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67472" y="329816"/>
            <a:ext cx="3610372" cy="86175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TITLE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HERE</a:t>
            </a:r>
          </a:p>
          <a:p>
            <a:pPr defTabSz="609459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464457" y="464457"/>
            <a:ext cx="0" cy="609600"/>
          </a:xfrm>
          <a:prstGeom prst="line">
            <a:avLst/>
          </a:prstGeom>
          <a:ln w="57150">
            <a:solidFill>
              <a:srgbClr val="5FEFC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 29"/>
          <p:cNvGrpSpPr/>
          <p:nvPr/>
        </p:nvGrpSpPr>
        <p:grpSpPr>
          <a:xfrm>
            <a:off x="-2328268" y="4882235"/>
            <a:ext cx="6068071" cy="2657365"/>
            <a:chOff x="6327011" y="3165128"/>
            <a:chExt cx="4551053" cy="1993024"/>
          </a:xfrm>
        </p:grpSpPr>
        <p:grpSp>
          <p:nvGrpSpPr>
            <p:cNvPr id="59" name="组 18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55"/>
                <a:endParaRPr kumimoji="1" lang="zh-CN" altLang="en-US" sz="24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线连接符 17"/>
              <p:cNvCxnSpPr>
                <a:stCxn id="63" idx="0"/>
                <a:endCxn id="63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 19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61" name="等腰三角形 60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55"/>
                <a:endParaRPr kumimoji="1" lang="zh-CN" altLang="en-US" sz="24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2" name="直线连接符 21"/>
              <p:cNvCxnSpPr>
                <a:stCxn id="61" idx="0"/>
                <a:endCxn id="61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83" y="44979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6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472" y="329816"/>
            <a:ext cx="3610372" cy="86175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TITLE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HERE</a:t>
            </a:r>
          </a:p>
          <a:p>
            <a:pPr defTabSz="609459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4457" y="464457"/>
            <a:ext cx="0" cy="609600"/>
          </a:xfrm>
          <a:prstGeom prst="line">
            <a:avLst/>
          </a:prstGeom>
          <a:ln w="57150">
            <a:solidFill>
              <a:srgbClr val="5FEFC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830895" y="1970047"/>
            <a:ext cx="1921328" cy="1921329"/>
          </a:xfrm>
          <a:prstGeom prst="rect">
            <a:avLst/>
          </a:prstGeom>
          <a:blipFill dpi="0" rotWithShape="1">
            <a:blip r:embed="rId2"/>
            <a:srcRect/>
            <a:stretch>
              <a:fillRect l="-37000" t="-15000" r="-47000" b="-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3121" y="1970047"/>
            <a:ext cx="1921328" cy="1921329"/>
          </a:xfrm>
          <a:prstGeom prst="rect">
            <a:avLst/>
          </a:prstGeom>
          <a:blipFill dpi="0" rotWithShape="1">
            <a:blip r:embed="rId3"/>
            <a:srcRect/>
            <a:stretch>
              <a:fillRect l="-49000" t="-2000" r="-6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345" y="1970047"/>
            <a:ext cx="1921328" cy="1921329"/>
          </a:xfrm>
          <a:prstGeom prst="rect">
            <a:avLst/>
          </a:prstGeom>
          <a:blipFill dpi="0" rotWithShape="1">
            <a:blip r:embed="rId4"/>
            <a:srcRect/>
            <a:stretch>
              <a:fillRect l="-41000" t="-6000" r="-54000" b="-8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00080" y="1717904"/>
            <a:ext cx="504286" cy="504286"/>
            <a:chOff x="3500080" y="1717904"/>
            <a:chExt cx="504286" cy="504286"/>
          </a:xfrm>
        </p:grpSpPr>
        <p:sp>
          <p:nvSpPr>
            <p:cNvPr id="8" name="菱形 7"/>
            <p:cNvSpPr/>
            <p:nvPr/>
          </p:nvSpPr>
          <p:spPr>
            <a:xfrm>
              <a:off x="3500080" y="1717904"/>
              <a:ext cx="504286" cy="504286"/>
            </a:xfrm>
            <a:prstGeom prst="diamond">
              <a:avLst/>
            </a:prstGeom>
            <a:solidFill>
              <a:srgbClr val="5FE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3524862" y="1762722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0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21</a:t>
              </a:r>
              <a:endParaRPr lang="zh-CN" altLang="en-US" sz="20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22306" y="1717904"/>
            <a:ext cx="504286" cy="504286"/>
            <a:chOff x="6722306" y="1717904"/>
            <a:chExt cx="504286" cy="504286"/>
          </a:xfrm>
        </p:grpSpPr>
        <p:sp>
          <p:nvSpPr>
            <p:cNvPr id="11" name="菱形 10"/>
            <p:cNvSpPr/>
            <p:nvPr/>
          </p:nvSpPr>
          <p:spPr>
            <a:xfrm>
              <a:off x="6722306" y="1717904"/>
              <a:ext cx="504286" cy="504286"/>
            </a:xfrm>
            <a:prstGeom prst="diamond">
              <a:avLst/>
            </a:prstGeom>
            <a:solidFill>
              <a:srgbClr val="5FE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TextBox 16"/>
            <p:cNvSpPr txBox="1"/>
            <p:nvPr/>
          </p:nvSpPr>
          <p:spPr>
            <a:xfrm>
              <a:off x="6738799" y="1766752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0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24</a:t>
              </a:r>
              <a:endParaRPr lang="zh-CN" altLang="en-US" sz="20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944530" y="1717905"/>
            <a:ext cx="504286" cy="504286"/>
            <a:chOff x="9944530" y="1717905"/>
            <a:chExt cx="504286" cy="504286"/>
          </a:xfrm>
        </p:grpSpPr>
        <p:sp>
          <p:nvSpPr>
            <p:cNvPr id="14" name="菱形 13"/>
            <p:cNvSpPr/>
            <p:nvPr/>
          </p:nvSpPr>
          <p:spPr>
            <a:xfrm>
              <a:off x="9944530" y="1717905"/>
              <a:ext cx="504286" cy="504286"/>
            </a:xfrm>
            <a:prstGeom prst="diamond">
              <a:avLst/>
            </a:prstGeom>
            <a:solidFill>
              <a:srgbClr val="5FE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Box 17"/>
            <p:cNvSpPr txBox="1"/>
            <p:nvPr/>
          </p:nvSpPr>
          <p:spPr>
            <a:xfrm>
              <a:off x="9957230" y="1766752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0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23</a:t>
              </a:r>
              <a:endParaRPr lang="zh-CN" altLang="en-US" sz="20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830895" y="3891376"/>
            <a:ext cx="1921328" cy="50429"/>
          </a:xfrm>
          <a:prstGeom prst="rect">
            <a:avLst/>
          </a:prstGeom>
          <a:solidFill>
            <a:srgbClr val="5FE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53121" y="3891381"/>
            <a:ext cx="1921328" cy="50429"/>
          </a:xfrm>
          <a:prstGeom prst="rect">
            <a:avLst/>
          </a:prstGeom>
          <a:solidFill>
            <a:srgbClr val="5FE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1552" y="3891376"/>
            <a:ext cx="1921328" cy="50429"/>
          </a:xfrm>
          <a:prstGeom prst="rect">
            <a:avLst/>
          </a:prstGeom>
          <a:solidFill>
            <a:srgbClr val="5FE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5017129" y="4090096"/>
            <a:ext cx="192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rgbClr val="FFFFFF"/>
                </a:solidFill>
                <a:ea typeface="Verdana" panose="020B0604030504040204" pitchFamily="34" charset="0"/>
                <a:cs typeface="Levenim MT" panose="02010502060101010101" pitchFamily="2" charset="-79"/>
              </a:rPr>
              <a:t>Leonard Knox</a:t>
            </a:r>
            <a:endParaRPr lang="zh-CN" altLang="en-US" sz="2400" b="1" dirty="0">
              <a:solidFill>
                <a:srgbClr val="FFFFFF"/>
              </a:solidFill>
              <a:cs typeface="Levenim MT" panose="02010502060101010101" pitchFamily="2" charset="-79"/>
            </a:endParaRPr>
          </a:p>
        </p:txBody>
      </p:sp>
      <p:sp>
        <p:nvSpPr>
          <p:cNvPr id="20" name="TextBox 26"/>
          <p:cNvSpPr txBox="1"/>
          <p:nvPr/>
        </p:nvSpPr>
        <p:spPr>
          <a:xfrm>
            <a:off x="1651593" y="4090221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rgbClr val="FFFFFF"/>
                </a:solidFill>
                <a:ea typeface="Verdana" panose="020B0604030504040204" pitchFamily="34" charset="0"/>
                <a:cs typeface="Levenim MT" panose="02010502060101010101" pitchFamily="2" charset="-79"/>
              </a:rPr>
              <a:t>Adele Bessemer</a:t>
            </a:r>
            <a:endParaRPr lang="zh-CN" altLang="en-US" sz="2400" b="1" dirty="0">
              <a:solidFill>
                <a:srgbClr val="FFFFFF"/>
              </a:solidFill>
              <a:ea typeface="Verdana" panose="020B0604030504040204" pitchFamily="34" charset="0"/>
              <a:cs typeface="Levenim MT" panose="02010502060101010101" pitchFamily="2" charset="-79"/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8327382" y="4090096"/>
            <a:ext cx="1837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rgbClr val="FFFFFF"/>
                </a:solidFill>
                <a:ea typeface="Verdana" panose="020B0604030504040204" pitchFamily="34" charset="0"/>
                <a:cs typeface="Levenim MT" panose="02010502060101010101" pitchFamily="2" charset="-79"/>
              </a:rPr>
              <a:t>Milo Masson</a:t>
            </a:r>
            <a:endParaRPr lang="zh-CN" altLang="en-US" sz="2400" b="1" dirty="0">
              <a:solidFill>
                <a:srgbClr val="FFFFFF"/>
              </a:solidFill>
              <a:ea typeface="Verdana" panose="020B0604030504040204" pitchFamily="34" charset="0"/>
              <a:cs typeface="Levenim MT" panose="02010502060101010101" pitchFamily="2" charset="-79"/>
            </a:endParaRPr>
          </a:p>
        </p:txBody>
      </p:sp>
      <p:sp>
        <p:nvSpPr>
          <p:cNvPr id="22" name="TextBox 31"/>
          <p:cNvSpPr txBox="1"/>
          <p:nvPr/>
        </p:nvSpPr>
        <p:spPr>
          <a:xfrm>
            <a:off x="1704086" y="4561475"/>
            <a:ext cx="21815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3" name="TextBox 32"/>
          <p:cNvSpPr txBox="1"/>
          <p:nvPr/>
        </p:nvSpPr>
        <p:spPr>
          <a:xfrm>
            <a:off x="4930504" y="4561475"/>
            <a:ext cx="223059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4" name="TextBox 33"/>
          <p:cNvSpPr txBox="1"/>
          <p:nvPr/>
        </p:nvSpPr>
        <p:spPr>
          <a:xfrm>
            <a:off x="8192021" y="4561599"/>
            <a:ext cx="219166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等腰三角形 25"/>
          <p:cNvSpPr/>
          <p:nvPr/>
        </p:nvSpPr>
        <p:spPr>
          <a:xfrm>
            <a:off x="10427230" y="6033494"/>
            <a:ext cx="3053298" cy="1582461"/>
          </a:xfrm>
          <a:prstGeom prst="triangle">
            <a:avLst/>
          </a:prstGeom>
          <a:solidFill>
            <a:srgbClr val="5FEFCD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8965709" y="5550328"/>
            <a:ext cx="3053298" cy="1582461"/>
          </a:xfrm>
          <a:prstGeom prst="triangle">
            <a:avLst/>
          </a:prstGeom>
          <a:solidFill>
            <a:srgbClr val="5FEFCD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/>
            <a:endParaRPr kumimoji="1" lang="zh-CN" altLang="en-US" sz="2400">
              <a:solidFill>
                <a:prstClr val="white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83" y="44979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4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472" y="329816"/>
            <a:ext cx="3610372" cy="86175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TITLE</a:t>
            </a:r>
            <a:r>
              <a:rPr kumimoji="1" lang="zh-CN" altLang="en-US" sz="2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HERE</a:t>
            </a:r>
          </a:p>
          <a:p>
            <a:pPr defTabSz="609459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4457" y="464457"/>
            <a:ext cx="0" cy="609600"/>
          </a:xfrm>
          <a:prstGeom prst="line">
            <a:avLst/>
          </a:prstGeom>
          <a:ln w="57150">
            <a:solidFill>
              <a:srgbClr val="5FEFC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982048" y="2008593"/>
            <a:ext cx="2905125" cy="3435603"/>
          </a:xfrm>
          <a:prstGeom prst="rect">
            <a:avLst/>
          </a:prstGeom>
          <a:solidFill>
            <a:srgbClr val="0F9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9" t="10520" r="5430" b="17484"/>
          <a:stretch/>
        </p:blipFill>
        <p:spPr>
          <a:xfrm>
            <a:off x="2728418" y="1582992"/>
            <a:ext cx="3376368" cy="4268194"/>
          </a:xfrm>
          <a:prstGeom prst="rect">
            <a:avLst/>
          </a:prstGeom>
        </p:spPr>
      </p:pic>
      <p:sp>
        <p:nvSpPr>
          <p:cNvPr id="7" name="Freeform 119"/>
          <p:cNvSpPr>
            <a:spLocks noEditPoints="1"/>
          </p:cNvSpPr>
          <p:nvPr/>
        </p:nvSpPr>
        <p:spPr bwMode="auto">
          <a:xfrm>
            <a:off x="3804281" y="3016249"/>
            <a:ext cx="1296329" cy="1296329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27019" y="2595705"/>
            <a:ext cx="3273690" cy="9310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数字等都可以通过点击和重新输入进行更改，顶部“开始”面板中可以对字体、字号、颜色、行距等进行修改。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27019" y="2351499"/>
            <a:ext cx="2871527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sz="1600" b="1" dirty="0" smtClean="0">
                <a:solidFill>
                  <a:srgbClr val="15D5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点击</a:t>
            </a:r>
            <a:r>
              <a:rPr lang="zh-CN" altLang="en-US" sz="1600" b="1" dirty="0">
                <a:solidFill>
                  <a:srgbClr val="15D5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此处添加标题</a:t>
            </a:r>
          </a:p>
          <a:p>
            <a:pPr algn="ctr" defTabSz="685800"/>
            <a:endParaRPr lang="en-US" altLang="zh-CN" sz="1600" b="1" dirty="0">
              <a:solidFill>
                <a:srgbClr val="15D5A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27019" y="4765705"/>
            <a:ext cx="3273690" cy="7155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37400" y="4521500"/>
            <a:ext cx="2530315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sz="1600" b="1" dirty="0" smtClean="0">
                <a:solidFill>
                  <a:srgbClr val="15D5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点击</a:t>
            </a:r>
            <a:r>
              <a:rPr lang="zh-CN" altLang="en-US" sz="1600" b="1" dirty="0">
                <a:solidFill>
                  <a:srgbClr val="15D5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此处添加标题</a:t>
            </a:r>
          </a:p>
          <a:p>
            <a:pPr algn="ctr" defTabSz="685800"/>
            <a:endParaRPr lang="en-US" altLang="zh-CN" sz="1600" b="1" dirty="0">
              <a:solidFill>
                <a:srgbClr val="15D5A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51092" y="1744085"/>
            <a:ext cx="721994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defTabSz="685800"/>
            <a:r>
              <a:rPr lang="en-US" altLang="zh-CN" sz="3000" dirty="0">
                <a:solidFill>
                  <a:srgbClr val="15D5A7"/>
                </a:solidFill>
              </a:rPr>
              <a:t>01</a:t>
            </a:r>
            <a:r>
              <a:rPr lang="en-US" altLang="zh-CN" sz="2100" dirty="0">
                <a:solidFill>
                  <a:srgbClr val="15D5A7"/>
                </a:solidFill>
              </a:rPr>
              <a:t>%</a:t>
            </a:r>
            <a:endParaRPr lang="zh-CN" altLang="en-US" sz="3000" dirty="0">
              <a:solidFill>
                <a:srgbClr val="15D5A7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51092" y="3924909"/>
            <a:ext cx="721994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defTabSz="685800"/>
            <a:r>
              <a:rPr lang="en-US" altLang="zh-CN" sz="3000" dirty="0">
                <a:solidFill>
                  <a:srgbClr val="15D5A7"/>
                </a:solidFill>
              </a:rPr>
              <a:t>02</a:t>
            </a:r>
            <a:r>
              <a:rPr lang="en-US" altLang="zh-CN" sz="2100" dirty="0">
                <a:solidFill>
                  <a:srgbClr val="15D5A7"/>
                </a:solidFill>
              </a:rPr>
              <a:t>%</a:t>
            </a:r>
            <a:endParaRPr lang="zh-CN" altLang="en-US" sz="3000" dirty="0">
              <a:solidFill>
                <a:srgbClr val="15D5A7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83" y="44979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4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31"/>
          <p:cNvGrpSpPr/>
          <p:nvPr/>
        </p:nvGrpSpPr>
        <p:grpSpPr>
          <a:xfrm>
            <a:off x="4673649" y="5696175"/>
            <a:ext cx="2844710" cy="463983"/>
            <a:chOff x="3187282" y="4272128"/>
            <a:chExt cx="2133532" cy="347987"/>
          </a:xfrm>
        </p:grpSpPr>
        <p:sp>
          <p:nvSpPr>
            <p:cNvPr id="3" name="矩形 2"/>
            <p:cNvSpPr/>
            <p:nvPr/>
          </p:nvSpPr>
          <p:spPr>
            <a:xfrm>
              <a:off x="3187282" y="4272128"/>
              <a:ext cx="2133532" cy="347987"/>
            </a:xfrm>
            <a:prstGeom prst="rect">
              <a:avLst/>
            </a:prstGeom>
            <a:solidFill>
              <a:srgbClr val="5FEF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kumimoji="1"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04221" y="4292233"/>
              <a:ext cx="204498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55"/>
              <a:r>
                <a:rPr kumimoji="1" lang="en-US" altLang="zh-CN" sz="1867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PRESENTED BY </a:t>
              </a:r>
              <a:r>
                <a:rPr kumimoji="1" lang="en-US" altLang="zh-CN" sz="1867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OfficePLUS</a:t>
              </a:r>
              <a:endParaRPr kumimoji="1"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6" name="组 10"/>
          <p:cNvGrpSpPr/>
          <p:nvPr/>
        </p:nvGrpSpPr>
        <p:grpSpPr>
          <a:xfrm rot="16200000">
            <a:off x="4454573" y="1267191"/>
            <a:ext cx="3201187" cy="3206862"/>
            <a:chOff x="2718131" y="895523"/>
            <a:chExt cx="3201187" cy="2551684"/>
          </a:xfrm>
        </p:grpSpPr>
        <p:sp>
          <p:nvSpPr>
            <p:cNvPr id="7" name="矩形 6"/>
            <p:cNvSpPr/>
            <p:nvPr/>
          </p:nvSpPr>
          <p:spPr>
            <a:xfrm>
              <a:off x="2718131" y="895523"/>
              <a:ext cx="3201187" cy="2547169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kumimoji="1" lang="zh-CN" alt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8" name="直线连接符 5"/>
            <p:cNvCxnSpPr/>
            <p:nvPr/>
          </p:nvCxnSpPr>
          <p:spPr>
            <a:xfrm rot="5400000" flipV="1">
              <a:off x="4522332" y="-475005"/>
              <a:ext cx="0" cy="279397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7"/>
            <p:cNvCxnSpPr/>
            <p:nvPr/>
          </p:nvCxnSpPr>
          <p:spPr>
            <a:xfrm rot="5400000" flipV="1">
              <a:off x="4085015" y="2044449"/>
              <a:ext cx="0" cy="2733768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8"/>
            <p:cNvCxnSpPr/>
            <p:nvPr/>
          </p:nvCxnSpPr>
          <p:spPr>
            <a:xfrm rot="5400000">
              <a:off x="2122336" y="1541136"/>
              <a:ext cx="1273585" cy="0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9"/>
            <p:cNvCxnSpPr/>
            <p:nvPr/>
          </p:nvCxnSpPr>
          <p:spPr>
            <a:xfrm rot="5400000">
              <a:off x="5257813" y="2810415"/>
              <a:ext cx="1273585" cy="0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4568851" y="1996452"/>
            <a:ext cx="2931242" cy="1251555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 defTabSz="609555"/>
            <a:r>
              <a:rPr kumimoji="1" lang="en-US" altLang="zh-CN" sz="7333" dirty="0" smtClean="0">
                <a:solidFill>
                  <a:prstClr val="white"/>
                </a:solidFill>
              </a:rPr>
              <a:t>THANK</a:t>
            </a:r>
            <a:endParaRPr kumimoji="1" lang="zh-CN" altLang="en-US" sz="7333" dirty="0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05648" y="2865362"/>
            <a:ext cx="1899036" cy="1251555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 defTabSz="609555"/>
            <a:r>
              <a:rPr kumimoji="1" lang="en-US" altLang="zh-CN" sz="7333" dirty="0" smtClean="0">
                <a:solidFill>
                  <a:prstClr val="white"/>
                </a:solidFill>
              </a:rPr>
              <a:t>YOU</a:t>
            </a:r>
            <a:endParaRPr kumimoji="1" lang="zh-CN" altLang="en-US" sz="7333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83" y="44979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0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E7A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659</Words>
  <Application>Microsoft Office PowerPoint</Application>
  <PresentationFormat>宽屏</PresentationFormat>
  <Paragraphs>76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HelveticaNeueLT Pro 67 MdCn</vt:lpstr>
      <vt:lpstr>Hiragino Sans GB W3</vt:lpstr>
      <vt:lpstr>Levenim MT</vt:lpstr>
      <vt:lpstr>News Gothic MT</vt:lpstr>
      <vt:lpstr>华文细黑</vt:lpstr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Segoe UI Semilight</vt:lpstr>
      <vt:lpstr>Verdana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Asus</cp:lastModifiedBy>
  <cp:revision>29</cp:revision>
  <dcterms:created xsi:type="dcterms:W3CDTF">2015-07-21T08:18:42Z</dcterms:created>
  <dcterms:modified xsi:type="dcterms:W3CDTF">2015-10-20T04:01:16Z</dcterms:modified>
</cp:coreProperties>
</file>