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4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E98-3573-4D1E-AE94-9606BEB55D5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61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E98-3573-4D1E-AE94-9606BEB55D5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8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E98-3573-4D1E-AE94-9606BEB55D5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03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    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prstClr val="white"/>
                </a:solidFill>
              </a:rPr>
              <a:t>Office</a:t>
            </a:r>
            <a:r>
              <a:rPr lang="en-US" altLang="zh-CN" sz="1333" dirty="0" smtClean="0">
                <a:solidFill>
                  <a:prstClr val="white"/>
                </a:solidFill>
              </a:rPr>
              <a:t>PLUS</a:t>
            </a:r>
            <a:r>
              <a:rPr lang="zh-CN" altLang="en-US" sz="1333" dirty="0" smtClean="0">
                <a:solidFill>
                  <a:prstClr val="white"/>
                </a:solidFill>
              </a:rPr>
              <a:t>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8525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/>
                </a:solidFill>
              </a:rPr>
              <a:t>点击</a:t>
            </a:r>
            <a:r>
              <a:rPr kumimoji="1" lang="en-US" altLang="zh-CN" sz="1333" dirty="0">
                <a:solidFill>
                  <a:schemeClr val="tx1"/>
                </a:solidFill>
              </a:rPr>
              <a:t>Logo</a:t>
            </a:r>
            <a:r>
              <a:rPr kumimoji="1" lang="zh-CN" altLang="en-US" sz="1333" dirty="0">
                <a:solidFill>
                  <a:schemeClr val="tx1"/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86454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E98-3573-4D1E-AE94-9606BEB55D5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37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E98-3573-4D1E-AE94-9606BEB55D5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2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E98-3573-4D1E-AE94-9606BEB55D5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07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E98-3573-4D1E-AE94-9606BEB55D5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3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E98-3573-4D1E-AE94-9606BEB55D5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E98-3573-4D1E-AE94-9606BEB55D5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3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E98-3573-4D1E-AE94-9606BEB55D5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6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E98-3573-4D1E-AE94-9606BEB55D5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AE98-3573-4D1E-AE94-9606BEB55D5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86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  <p:sldLayoutId id="214748366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32524" cy="6902245"/>
            <a:chOff x="-9350" y="0"/>
            <a:chExt cx="12132524" cy="6902245"/>
          </a:xfrm>
        </p:grpSpPr>
        <p:sp>
          <p:nvSpPr>
            <p:cNvPr id="10" name="矩形 9"/>
            <p:cNvSpPr/>
            <p:nvPr/>
          </p:nvSpPr>
          <p:spPr>
            <a:xfrm>
              <a:off x="-9350" y="0"/>
              <a:ext cx="12132524" cy="6902245"/>
            </a:xfrm>
            <a:prstGeom prst="rect">
              <a:avLst/>
            </a:prstGeom>
            <a:blipFill>
              <a:blip r:embed="rId2"/>
              <a:srcRect/>
              <a:stretch>
                <a:fillRect l="-836" r="-246" b="-10256"/>
              </a:stretch>
            </a:blipFill>
            <a:ln w="19050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矩形 10"/>
            <p:cNvSpPr/>
            <p:nvPr/>
          </p:nvSpPr>
          <p:spPr>
            <a:xfrm>
              <a:off x="0" y="0"/>
              <a:ext cx="12123174" cy="6858000"/>
            </a:xfrm>
            <a:prstGeom prst="rect">
              <a:avLst/>
            </a:prstGeom>
            <a:gradFill flip="none" rotWithShape="1">
              <a:gsLst>
                <a:gs pos="1000">
                  <a:schemeClr val="tx1">
                    <a:alpha val="60000"/>
                  </a:schemeClr>
                </a:gs>
                <a:gs pos="38000">
                  <a:schemeClr val="tx1">
                    <a:alpha val="70000"/>
                  </a:schemeClr>
                </a:gs>
                <a:gs pos="67000">
                  <a:schemeClr val="tx1">
                    <a:alpha val="98000"/>
                  </a:schemeClr>
                </a:gs>
                <a:gs pos="100000">
                  <a:schemeClr val="tx1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Freeform 16"/>
          <p:cNvSpPr>
            <a:spLocks/>
          </p:cNvSpPr>
          <p:nvPr/>
        </p:nvSpPr>
        <p:spPr bwMode="auto">
          <a:xfrm>
            <a:off x="5136990" y="1282381"/>
            <a:ext cx="1918019" cy="1918019"/>
          </a:xfrm>
          <a:custGeom>
            <a:avLst/>
            <a:gdLst/>
            <a:ahLst/>
            <a:cxnLst>
              <a:cxn ang="0">
                <a:pos x="880" y="440"/>
              </a:cxn>
              <a:cxn ang="0">
                <a:pos x="872" y="528"/>
              </a:cxn>
              <a:cxn ang="0">
                <a:pos x="846" y="612"/>
              </a:cxn>
              <a:cxn ang="0">
                <a:pos x="804" y="686"/>
              </a:cxn>
              <a:cxn ang="0">
                <a:pos x="752" y="752"/>
              </a:cxn>
              <a:cxn ang="0">
                <a:pos x="686" y="804"/>
              </a:cxn>
              <a:cxn ang="0">
                <a:pos x="612" y="846"/>
              </a:cxn>
              <a:cxn ang="0">
                <a:pos x="528" y="872"/>
              </a:cxn>
              <a:cxn ang="0">
                <a:pos x="440" y="880"/>
              </a:cxn>
              <a:cxn ang="0">
                <a:pos x="396" y="878"/>
              </a:cxn>
              <a:cxn ang="0">
                <a:pos x="310" y="860"/>
              </a:cxn>
              <a:cxn ang="0">
                <a:pos x="230" y="826"/>
              </a:cxn>
              <a:cxn ang="0">
                <a:pos x="160" y="780"/>
              </a:cxn>
              <a:cxn ang="0">
                <a:pos x="100" y="720"/>
              </a:cxn>
              <a:cxn ang="0">
                <a:pos x="54" y="650"/>
              </a:cxn>
              <a:cxn ang="0">
                <a:pos x="20" y="570"/>
              </a:cxn>
              <a:cxn ang="0">
                <a:pos x="2" y="484"/>
              </a:cxn>
              <a:cxn ang="0">
                <a:pos x="0" y="440"/>
              </a:cxn>
              <a:cxn ang="0">
                <a:pos x="8" y="352"/>
              </a:cxn>
              <a:cxn ang="0">
                <a:pos x="34" y="268"/>
              </a:cxn>
              <a:cxn ang="0">
                <a:pos x="76" y="194"/>
              </a:cxn>
              <a:cxn ang="0">
                <a:pos x="128" y="128"/>
              </a:cxn>
              <a:cxn ang="0">
                <a:pos x="194" y="76"/>
              </a:cxn>
              <a:cxn ang="0">
                <a:pos x="268" y="34"/>
              </a:cxn>
              <a:cxn ang="0">
                <a:pos x="352" y="8"/>
              </a:cxn>
              <a:cxn ang="0">
                <a:pos x="440" y="0"/>
              </a:cxn>
              <a:cxn ang="0">
                <a:pos x="484" y="2"/>
              </a:cxn>
              <a:cxn ang="0">
                <a:pos x="570" y="20"/>
              </a:cxn>
              <a:cxn ang="0">
                <a:pos x="650" y="54"/>
              </a:cxn>
              <a:cxn ang="0">
                <a:pos x="720" y="100"/>
              </a:cxn>
              <a:cxn ang="0">
                <a:pos x="780" y="160"/>
              </a:cxn>
              <a:cxn ang="0">
                <a:pos x="826" y="230"/>
              </a:cxn>
              <a:cxn ang="0">
                <a:pos x="860" y="310"/>
              </a:cxn>
              <a:cxn ang="0">
                <a:pos x="878" y="396"/>
              </a:cxn>
              <a:cxn ang="0">
                <a:pos x="880" y="440"/>
              </a:cxn>
            </a:cxnLst>
            <a:rect l="0" t="0" r="r" b="b"/>
            <a:pathLst>
              <a:path w="880" h="880">
                <a:moveTo>
                  <a:pt x="880" y="440"/>
                </a:moveTo>
                <a:lnTo>
                  <a:pt x="880" y="440"/>
                </a:lnTo>
                <a:lnTo>
                  <a:pt x="878" y="484"/>
                </a:lnTo>
                <a:lnTo>
                  <a:pt x="872" y="528"/>
                </a:lnTo>
                <a:lnTo>
                  <a:pt x="860" y="570"/>
                </a:lnTo>
                <a:lnTo>
                  <a:pt x="846" y="612"/>
                </a:lnTo>
                <a:lnTo>
                  <a:pt x="826" y="650"/>
                </a:lnTo>
                <a:lnTo>
                  <a:pt x="804" y="686"/>
                </a:lnTo>
                <a:lnTo>
                  <a:pt x="780" y="720"/>
                </a:lnTo>
                <a:lnTo>
                  <a:pt x="752" y="752"/>
                </a:lnTo>
                <a:lnTo>
                  <a:pt x="720" y="780"/>
                </a:lnTo>
                <a:lnTo>
                  <a:pt x="686" y="804"/>
                </a:lnTo>
                <a:lnTo>
                  <a:pt x="650" y="826"/>
                </a:lnTo>
                <a:lnTo>
                  <a:pt x="612" y="846"/>
                </a:lnTo>
                <a:lnTo>
                  <a:pt x="570" y="860"/>
                </a:lnTo>
                <a:lnTo>
                  <a:pt x="528" y="872"/>
                </a:lnTo>
                <a:lnTo>
                  <a:pt x="484" y="878"/>
                </a:lnTo>
                <a:lnTo>
                  <a:pt x="440" y="880"/>
                </a:lnTo>
                <a:lnTo>
                  <a:pt x="440" y="880"/>
                </a:lnTo>
                <a:lnTo>
                  <a:pt x="396" y="878"/>
                </a:lnTo>
                <a:lnTo>
                  <a:pt x="352" y="872"/>
                </a:lnTo>
                <a:lnTo>
                  <a:pt x="310" y="860"/>
                </a:lnTo>
                <a:lnTo>
                  <a:pt x="268" y="846"/>
                </a:lnTo>
                <a:lnTo>
                  <a:pt x="230" y="826"/>
                </a:lnTo>
                <a:lnTo>
                  <a:pt x="194" y="804"/>
                </a:lnTo>
                <a:lnTo>
                  <a:pt x="160" y="780"/>
                </a:lnTo>
                <a:lnTo>
                  <a:pt x="128" y="752"/>
                </a:lnTo>
                <a:lnTo>
                  <a:pt x="100" y="720"/>
                </a:lnTo>
                <a:lnTo>
                  <a:pt x="76" y="686"/>
                </a:lnTo>
                <a:lnTo>
                  <a:pt x="54" y="650"/>
                </a:lnTo>
                <a:lnTo>
                  <a:pt x="34" y="612"/>
                </a:lnTo>
                <a:lnTo>
                  <a:pt x="20" y="570"/>
                </a:lnTo>
                <a:lnTo>
                  <a:pt x="8" y="528"/>
                </a:lnTo>
                <a:lnTo>
                  <a:pt x="2" y="484"/>
                </a:lnTo>
                <a:lnTo>
                  <a:pt x="0" y="440"/>
                </a:lnTo>
                <a:lnTo>
                  <a:pt x="0" y="440"/>
                </a:lnTo>
                <a:lnTo>
                  <a:pt x="2" y="396"/>
                </a:lnTo>
                <a:lnTo>
                  <a:pt x="8" y="352"/>
                </a:lnTo>
                <a:lnTo>
                  <a:pt x="20" y="310"/>
                </a:lnTo>
                <a:lnTo>
                  <a:pt x="34" y="268"/>
                </a:lnTo>
                <a:lnTo>
                  <a:pt x="54" y="230"/>
                </a:lnTo>
                <a:lnTo>
                  <a:pt x="76" y="194"/>
                </a:lnTo>
                <a:lnTo>
                  <a:pt x="100" y="160"/>
                </a:lnTo>
                <a:lnTo>
                  <a:pt x="128" y="128"/>
                </a:lnTo>
                <a:lnTo>
                  <a:pt x="160" y="100"/>
                </a:lnTo>
                <a:lnTo>
                  <a:pt x="194" y="76"/>
                </a:lnTo>
                <a:lnTo>
                  <a:pt x="230" y="54"/>
                </a:lnTo>
                <a:lnTo>
                  <a:pt x="268" y="34"/>
                </a:lnTo>
                <a:lnTo>
                  <a:pt x="310" y="20"/>
                </a:lnTo>
                <a:lnTo>
                  <a:pt x="352" y="8"/>
                </a:lnTo>
                <a:lnTo>
                  <a:pt x="396" y="2"/>
                </a:lnTo>
                <a:lnTo>
                  <a:pt x="440" y="0"/>
                </a:lnTo>
                <a:lnTo>
                  <a:pt x="440" y="0"/>
                </a:lnTo>
                <a:lnTo>
                  <a:pt x="484" y="2"/>
                </a:lnTo>
                <a:lnTo>
                  <a:pt x="528" y="8"/>
                </a:lnTo>
                <a:lnTo>
                  <a:pt x="570" y="20"/>
                </a:lnTo>
                <a:lnTo>
                  <a:pt x="612" y="34"/>
                </a:lnTo>
                <a:lnTo>
                  <a:pt x="650" y="54"/>
                </a:lnTo>
                <a:lnTo>
                  <a:pt x="686" y="76"/>
                </a:lnTo>
                <a:lnTo>
                  <a:pt x="720" y="100"/>
                </a:lnTo>
                <a:lnTo>
                  <a:pt x="752" y="128"/>
                </a:lnTo>
                <a:lnTo>
                  <a:pt x="780" y="160"/>
                </a:lnTo>
                <a:lnTo>
                  <a:pt x="804" y="194"/>
                </a:lnTo>
                <a:lnTo>
                  <a:pt x="826" y="230"/>
                </a:lnTo>
                <a:lnTo>
                  <a:pt x="846" y="268"/>
                </a:lnTo>
                <a:lnTo>
                  <a:pt x="860" y="310"/>
                </a:lnTo>
                <a:lnTo>
                  <a:pt x="872" y="352"/>
                </a:lnTo>
                <a:lnTo>
                  <a:pt x="878" y="396"/>
                </a:lnTo>
                <a:lnTo>
                  <a:pt x="880" y="440"/>
                </a:lnTo>
                <a:lnTo>
                  <a:pt x="880" y="440"/>
                </a:lnTo>
                <a:close/>
              </a:path>
            </a:pathLst>
          </a:custGeom>
          <a:solidFill>
            <a:srgbClr val="E04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240016" y="1483682"/>
            <a:ext cx="1136562" cy="1515416"/>
            <a:chOff x="5538032" y="1683421"/>
            <a:chExt cx="836955" cy="1115940"/>
          </a:xfrm>
        </p:grpSpPr>
        <p:sp>
          <p:nvSpPr>
            <p:cNvPr id="14" name="Freeform 267"/>
            <p:cNvSpPr>
              <a:spLocks/>
            </p:cNvSpPr>
            <p:nvPr/>
          </p:nvSpPr>
          <p:spPr bwMode="auto">
            <a:xfrm>
              <a:off x="5538032" y="1683421"/>
              <a:ext cx="836954" cy="111594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8" y="8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256" y="0"/>
                </a:cxn>
                <a:cxn ang="0">
                  <a:pos x="384" y="108"/>
                </a:cxn>
                <a:cxn ang="0">
                  <a:pos x="384" y="482"/>
                </a:cxn>
                <a:cxn ang="0">
                  <a:pos x="384" y="482"/>
                </a:cxn>
                <a:cxn ang="0">
                  <a:pos x="384" y="488"/>
                </a:cxn>
                <a:cxn ang="0">
                  <a:pos x="382" y="494"/>
                </a:cxn>
                <a:cxn ang="0">
                  <a:pos x="376" y="504"/>
                </a:cxn>
                <a:cxn ang="0">
                  <a:pos x="366" y="510"/>
                </a:cxn>
                <a:cxn ang="0">
                  <a:pos x="360" y="512"/>
                </a:cxn>
                <a:cxn ang="0">
                  <a:pos x="354" y="512"/>
                </a:cxn>
                <a:cxn ang="0">
                  <a:pos x="30" y="512"/>
                </a:cxn>
                <a:cxn ang="0">
                  <a:pos x="30" y="512"/>
                </a:cxn>
                <a:cxn ang="0">
                  <a:pos x="24" y="512"/>
                </a:cxn>
                <a:cxn ang="0">
                  <a:pos x="18" y="510"/>
                </a:cxn>
                <a:cxn ang="0">
                  <a:pos x="8" y="504"/>
                </a:cxn>
                <a:cxn ang="0">
                  <a:pos x="2" y="494"/>
                </a:cxn>
                <a:cxn ang="0">
                  <a:pos x="0" y="488"/>
                </a:cxn>
                <a:cxn ang="0">
                  <a:pos x="0" y="482"/>
                </a:cxn>
                <a:cxn ang="0">
                  <a:pos x="0" y="30"/>
                </a:cxn>
              </a:cxnLst>
              <a:rect l="0" t="0" r="r" b="b"/>
              <a:pathLst>
                <a:path w="384" h="512">
                  <a:moveTo>
                    <a:pt x="0" y="30"/>
                  </a:move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8" y="8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256" y="0"/>
                  </a:lnTo>
                  <a:lnTo>
                    <a:pt x="384" y="108"/>
                  </a:lnTo>
                  <a:lnTo>
                    <a:pt x="384" y="482"/>
                  </a:lnTo>
                  <a:lnTo>
                    <a:pt x="384" y="482"/>
                  </a:lnTo>
                  <a:lnTo>
                    <a:pt x="384" y="488"/>
                  </a:lnTo>
                  <a:lnTo>
                    <a:pt x="382" y="494"/>
                  </a:lnTo>
                  <a:lnTo>
                    <a:pt x="376" y="504"/>
                  </a:lnTo>
                  <a:lnTo>
                    <a:pt x="366" y="510"/>
                  </a:lnTo>
                  <a:lnTo>
                    <a:pt x="360" y="512"/>
                  </a:lnTo>
                  <a:lnTo>
                    <a:pt x="354" y="512"/>
                  </a:lnTo>
                  <a:lnTo>
                    <a:pt x="30" y="512"/>
                  </a:lnTo>
                  <a:lnTo>
                    <a:pt x="30" y="512"/>
                  </a:lnTo>
                  <a:lnTo>
                    <a:pt x="24" y="512"/>
                  </a:lnTo>
                  <a:lnTo>
                    <a:pt x="18" y="510"/>
                  </a:lnTo>
                  <a:lnTo>
                    <a:pt x="8" y="504"/>
                  </a:lnTo>
                  <a:lnTo>
                    <a:pt x="2" y="494"/>
                  </a:lnTo>
                  <a:lnTo>
                    <a:pt x="0" y="488"/>
                  </a:lnTo>
                  <a:lnTo>
                    <a:pt x="0" y="48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68"/>
            <p:cNvSpPr>
              <a:spLocks/>
            </p:cNvSpPr>
            <p:nvPr/>
          </p:nvSpPr>
          <p:spPr bwMode="auto">
            <a:xfrm>
              <a:off x="6096001" y="1683421"/>
              <a:ext cx="278986" cy="235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82"/>
                </a:cxn>
                <a:cxn ang="0">
                  <a:pos x="2" y="88"/>
                </a:cxn>
                <a:cxn ang="0">
                  <a:pos x="8" y="98"/>
                </a:cxn>
                <a:cxn ang="0">
                  <a:pos x="18" y="106"/>
                </a:cxn>
                <a:cxn ang="0">
                  <a:pos x="24" y="106"/>
                </a:cxn>
                <a:cxn ang="0">
                  <a:pos x="30" y="108"/>
                </a:cxn>
                <a:cxn ang="0">
                  <a:pos x="128" y="108"/>
                </a:cxn>
                <a:cxn ang="0">
                  <a:pos x="0" y="0"/>
                </a:cxn>
              </a:cxnLst>
              <a:rect l="0" t="0" r="r" b="b"/>
              <a:pathLst>
                <a:path w="128" h="108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8" y="98"/>
                  </a:lnTo>
                  <a:lnTo>
                    <a:pt x="18" y="106"/>
                  </a:lnTo>
                  <a:lnTo>
                    <a:pt x="24" y="106"/>
                  </a:lnTo>
                  <a:lnTo>
                    <a:pt x="30" y="108"/>
                  </a:lnTo>
                  <a:lnTo>
                    <a:pt x="128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72"/>
            <p:cNvSpPr>
              <a:spLocks/>
            </p:cNvSpPr>
            <p:nvPr/>
          </p:nvSpPr>
          <p:spPr bwMode="auto">
            <a:xfrm>
              <a:off x="5921635" y="2049590"/>
              <a:ext cx="296422" cy="34873"/>
            </a:xfrm>
            <a:custGeom>
              <a:avLst/>
              <a:gdLst/>
              <a:ahLst/>
              <a:cxnLst>
                <a:cxn ang="0">
                  <a:pos x="136" y="8"/>
                </a:cxn>
                <a:cxn ang="0">
                  <a:pos x="136" y="8"/>
                </a:cxn>
                <a:cxn ang="0">
                  <a:pos x="136" y="12"/>
                </a:cxn>
                <a:cxn ang="0">
                  <a:pos x="134" y="14"/>
                </a:cxn>
                <a:cxn ang="0">
                  <a:pos x="132" y="16"/>
                </a:cxn>
                <a:cxn ang="0">
                  <a:pos x="128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32" y="0"/>
                </a:cxn>
                <a:cxn ang="0">
                  <a:pos x="134" y="2"/>
                </a:cxn>
                <a:cxn ang="0">
                  <a:pos x="136" y="4"/>
                </a:cxn>
                <a:cxn ang="0">
                  <a:pos x="136" y="8"/>
                </a:cxn>
                <a:cxn ang="0">
                  <a:pos x="136" y="8"/>
                </a:cxn>
              </a:cxnLst>
              <a:rect l="0" t="0" r="r" b="b"/>
              <a:pathLst>
                <a:path w="136" h="16">
                  <a:moveTo>
                    <a:pt x="136" y="8"/>
                  </a:moveTo>
                  <a:lnTo>
                    <a:pt x="136" y="8"/>
                  </a:lnTo>
                  <a:lnTo>
                    <a:pt x="136" y="12"/>
                  </a:lnTo>
                  <a:lnTo>
                    <a:pt x="134" y="14"/>
                  </a:lnTo>
                  <a:lnTo>
                    <a:pt x="132" y="16"/>
                  </a:lnTo>
                  <a:lnTo>
                    <a:pt x="12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0"/>
                  </a:lnTo>
                  <a:lnTo>
                    <a:pt x="134" y="2"/>
                  </a:lnTo>
                  <a:lnTo>
                    <a:pt x="136" y="4"/>
                  </a:lnTo>
                  <a:lnTo>
                    <a:pt x="136" y="8"/>
                  </a:lnTo>
                  <a:lnTo>
                    <a:pt x="136" y="8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73"/>
            <p:cNvSpPr>
              <a:spLocks/>
            </p:cNvSpPr>
            <p:nvPr/>
          </p:nvSpPr>
          <p:spPr bwMode="auto">
            <a:xfrm>
              <a:off x="5921635" y="2136772"/>
              <a:ext cx="191802" cy="34873"/>
            </a:xfrm>
            <a:custGeom>
              <a:avLst/>
              <a:gdLst/>
              <a:ahLst/>
              <a:cxnLst>
                <a:cxn ang="0">
                  <a:pos x="88" y="8"/>
                </a:cxn>
                <a:cxn ang="0">
                  <a:pos x="88" y="8"/>
                </a:cxn>
                <a:cxn ang="0">
                  <a:pos x="88" y="12"/>
                </a:cxn>
                <a:cxn ang="0">
                  <a:pos x="86" y="14"/>
                </a:cxn>
                <a:cxn ang="0">
                  <a:pos x="84" y="16"/>
                </a:cxn>
                <a:cxn ang="0">
                  <a:pos x="80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84" y="0"/>
                </a:cxn>
                <a:cxn ang="0">
                  <a:pos x="86" y="2"/>
                </a:cxn>
                <a:cxn ang="0">
                  <a:pos x="88" y="4"/>
                </a:cxn>
                <a:cxn ang="0">
                  <a:pos x="88" y="8"/>
                </a:cxn>
                <a:cxn ang="0">
                  <a:pos x="88" y="8"/>
                </a:cxn>
              </a:cxnLst>
              <a:rect l="0" t="0" r="r" b="b"/>
              <a:pathLst>
                <a:path w="88" h="16">
                  <a:moveTo>
                    <a:pt x="88" y="8"/>
                  </a:moveTo>
                  <a:lnTo>
                    <a:pt x="88" y="8"/>
                  </a:lnTo>
                  <a:lnTo>
                    <a:pt x="88" y="12"/>
                  </a:lnTo>
                  <a:lnTo>
                    <a:pt x="86" y="14"/>
                  </a:lnTo>
                  <a:lnTo>
                    <a:pt x="84" y="16"/>
                  </a:lnTo>
                  <a:lnTo>
                    <a:pt x="8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8" y="4"/>
                  </a:lnTo>
                  <a:lnTo>
                    <a:pt x="88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74"/>
            <p:cNvSpPr>
              <a:spLocks/>
            </p:cNvSpPr>
            <p:nvPr/>
          </p:nvSpPr>
          <p:spPr bwMode="auto">
            <a:xfrm>
              <a:off x="5921635" y="2276264"/>
              <a:ext cx="296422" cy="34873"/>
            </a:xfrm>
            <a:custGeom>
              <a:avLst/>
              <a:gdLst/>
              <a:ahLst/>
              <a:cxnLst>
                <a:cxn ang="0">
                  <a:pos x="136" y="8"/>
                </a:cxn>
                <a:cxn ang="0">
                  <a:pos x="136" y="8"/>
                </a:cxn>
                <a:cxn ang="0">
                  <a:pos x="136" y="12"/>
                </a:cxn>
                <a:cxn ang="0">
                  <a:pos x="134" y="14"/>
                </a:cxn>
                <a:cxn ang="0">
                  <a:pos x="132" y="16"/>
                </a:cxn>
                <a:cxn ang="0">
                  <a:pos x="128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32" y="0"/>
                </a:cxn>
                <a:cxn ang="0">
                  <a:pos x="134" y="2"/>
                </a:cxn>
                <a:cxn ang="0">
                  <a:pos x="136" y="4"/>
                </a:cxn>
                <a:cxn ang="0">
                  <a:pos x="136" y="8"/>
                </a:cxn>
                <a:cxn ang="0">
                  <a:pos x="136" y="8"/>
                </a:cxn>
              </a:cxnLst>
              <a:rect l="0" t="0" r="r" b="b"/>
              <a:pathLst>
                <a:path w="136" h="16">
                  <a:moveTo>
                    <a:pt x="136" y="8"/>
                  </a:moveTo>
                  <a:lnTo>
                    <a:pt x="136" y="8"/>
                  </a:lnTo>
                  <a:lnTo>
                    <a:pt x="136" y="12"/>
                  </a:lnTo>
                  <a:lnTo>
                    <a:pt x="134" y="14"/>
                  </a:lnTo>
                  <a:lnTo>
                    <a:pt x="132" y="16"/>
                  </a:lnTo>
                  <a:lnTo>
                    <a:pt x="12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0"/>
                  </a:lnTo>
                  <a:lnTo>
                    <a:pt x="134" y="2"/>
                  </a:lnTo>
                  <a:lnTo>
                    <a:pt x="136" y="4"/>
                  </a:lnTo>
                  <a:lnTo>
                    <a:pt x="136" y="8"/>
                  </a:lnTo>
                  <a:lnTo>
                    <a:pt x="136" y="8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75"/>
            <p:cNvSpPr>
              <a:spLocks/>
            </p:cNvSpPr>
            <p:nvPr/>
          </p:nvSpPr>
          <p:spPr bwMode="auto">
            <a:xfrm>
              <a:off x="5921635" y="2363446"/>
              <a:ext cx="191802" cy="34873"/>
            </a:xfrm>
            <a:custGeom>
              <a:avLst/>
              <a:gdLst/>
              <a:ahLst/>
              <a:cxnLst>
                <a:cxn ang="0">
                  <a:pos x="88" y="8"/>
                </a:cxn>
                <a:cxn ang="0">
                  <a:pos x="88" y="8"/>
                </a:cxn>
                <a:cxn ang="0">
                  <a:pos x="88" y="12"/>
                </a:cxn>
                <a:cxn ang="0">
                  <a:pos x="86" y="14"/>
                </a:cxn>
                <a:cxn ang="0">
                  <a:pos x="84" y="16"/>
                </a:cxn>
                <a:cxn ang="0">
                  <a:pos x="80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84" y="0"/>
                </a:cxn>
                <a:cxn ang="0">
                  <a:pos x="86" y="2"/>
                </a:cxn>
                <a:cxn ang="0">
                  <a:pos x="88" y="4"/>
                </a:cxn>
                <a:cxn ang="0">
                  <a:pos x="88" y="8"/>
                </a:cxn>
                <a:cxn ang="0">
                  <a:pos x="88" y="8"/>
                </a:cxn>
              </a:cxnLst>
              <a:rect l="0" t="0" r="r" b="b"/>
              <a:pathLst>
                <a:path w="88" h="16">
                  <a:moveTo>
                    <a:pt x="88" y="8"/>
                  </a:moveTo>
                  <a:lnTo>
                    <a:pt x="88" y="8"/>
                  </a:lnTo>
                  <a:lnTo>
                    <a:pt x="88" y="12"/>
                  </a:lnTo>
                  <a:lnTo>
                    <a:pt x="86" y="14"/>
                  </a:lnTo>
                  <a:lnTo>
                    <a:pt x="84" y="16"/>
                  </a:lnTo>
                  <a:lnTo>
                    <a:pt x="8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8" y="4"/>
                  </a:lnTo>
                  <a:lnTo>
                    <a:pt x="88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76"/>
            <p:cNvSpPr>
              <a:spLocks/>
            </p:cNvSpPr>
            <p:nvPr/>
          </p:nvSpPr>
          <p:spPr bwMode="auto">
            <a:xfrm>
              <a:off x="5921635" y="2502939"/>
              <a:ext cx="296422" cy="34873"/>
            </a:xfrm>
            <a:custGeom>
              <a:avLst/>
              <a:gdLst/>
              <a:ahLst/>
              <a:cxnLst>
                <a:cxn ang="0">
                  <a:pos x="136" y="8"/>
                </a:cxn>
                <a:cxn ang="0">
                  <a:pos x="136" y="8"/>
                </a:cxn>
                <a:cxn ang="0">
                  <a:pos x="136" y="12"/>
                </a:cxn>
                <a:cxn ang="0">
                  <a:pos x="134" y="14"/>
                </a:cxn>
                <a:cxn ang="0">
                  <a:pos x="132" y="16"/>
                </a:cxn>
                <a:cxn ang="0">
                  <a:pos x="128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32" y="0"/>
                </a:cxn>
                <a:cxn ang="0">
                  <a:pos x="134" y="2"/>
                </a:cxn>
                <a:cxn ang="0">
                  <a:pos x="136" y="4"/>
                </a:cxn>
                <a:cxn ang="0">
                  <a:pos x="136" y="8"/>
                </a:cxn>
                <a:cxn ang="0">
                  <a:pos x="136" y="8"/>
                </a:cxn>
              </a:cxnLst>
              <a:rect l="0" t="0" r="r" b="b"/>
              <a:pathLst>
                <a:path w="136" h="16">
                  <a:moveTo>
                    <a:pt x="136" y="8"/>
                  </a:moveTo>
                  <a:lnTo>
                    <a:pt x="136" y="8"/>
                  </a:lnTo>
                  <a:lnTo>
                    <a:pt x="136" y="12"/>
                  </a:lnTo>
                  <a:lnTo>
                    <a:pt x="134" y="14"/>
                  </a:lnTo>
                  <a:lnTo>
                    <a:pt x="132" y="16"/>
                  </a:lnTo>
                  <a:lnTo>
                    <a:pt x="12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0"/>
                  </a:lnTo>
                  <a:lnTo>
                    <a:pt x="134" y="2"/>
                  </a:lnTo>
                  <a:lnTo>
                    <a:pt x="136" y="4"/>
                  </a:lnTo>
                  <a:lnTo>
                    <a:pt x="136" y="8"/>
                  </a:lnTo>
                  <a:lnTo>
                    <a:pt x="136" y="8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77"/>
            <p:cNvSpPr>
              <a:spLocks/>
            </p:cNvSpPr>
            <p:nvPr/>
          </p:nvSpPr>
          <p:spPr bwMode="auto">
            <a:xfrm>
              <a:off x="5921635" y="2590123"/>
              <a:ext cx="191802" cy="34873"/>
            </a:xfrm>
            <a:custGeom>
              <a:avLst/>
              <a:gdLst/>
              <a:ahLst/>
              <a:cxnLst>
                <a:cxn ang="0">
                  <a:pos x="88" y="8"/>
                </a:cxn>
                <a:cxn ang="0">
                  <a:pos x="88" y="8"/>
                </a:cxn>
                <a:cxn ang="0">
                  <a:pos x="88" y="12"/>
                </a:cxn>
                <a:cxn ang="0">
                  <a:pos x="86" y="14"/>
                </a:cxn>
                <a:cxn ang="0">
                  <a:pos x="84" y="16"/>
                </a:cxn>
                <a:cxn ang="0">
                  <a:pos x="80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84" y="0"/>
                </a:cxn>
                <a:cxn ang="0">
                  <a:pos x="86" y="2"/>
                </a:cxn>
                <a:cxn ang="0">
                  <a:pos x="88" y="4"/>
                </a:cxn>
                <a:cxn ang="0">
                  <a:pos x="88" y="8"/>
                </a:cxn>
                <a:cxn ang="0">
                  <a:pos x="88" y="8"/>
                </a:cxn>
              </a:cxnLst>
              <a:rect l="0" t="0" r="r" b="b"/>
              <a:pathLst>
                <a:path w="88" h="16">
                  <a:moveTo>
                    <a:pt x="88" y="8"/>
                  </a:moveTo>
                  <a:lnTo>
                    <a:pt x="88" y="8"/>
                  </a:lnTo>
                  <a:lnTo>
                    <a:pt x="88" y="12"/>
                  </a:lnTo>
                  <a:lnTo>
                    <a:pt x="86" y="14"/>
                  </a:lnTo>
                  <a:lnTo>
                    <a:pt x="84" y="16"/>
                  </a:lnTo>
                  <a:lnTo>
                    <a:pt x="8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8" y="4"/>
                  </a:lnTo>
                  <a:lnTo>
                    <a:pt x="88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78"/>
            <p:cNvSpPr>
              <a:spLocks/>
            </p:cNvSpPr>
            <p:nvPr/>
          </p:nvSpPr>
          <p:spPr bwMode="auto">
            <a:xfrm>
              <a:off x="5677525" y="2040871"/>
              <a:ext cx="174365" cy="148210"/>
            </a:xfrm>
            <a:custGeom>
              <a:avLst/>
              <a:gdLst/>
              <a:ahLst/>
              <a:cxnLst>
                <a:cxn ang="0">
                  <a:pos x="32" y="68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36"/>
                </a:cxn>
                <a:cxn ang="0">
                  <a:pos x="0" y="32"/>
                </a:cxn>
                <a:cxn ang="0">
                  <a:pos x="0" y="30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4" y="24"/>
                </a:cxn>
                <a:cxn ang="0">
                  <a:pos x="8" y="24"/>
                </a:cxn>
                <a:cxn ang="0">
                  <a:pos x="12" y="24"/>
                </a:cxn>
                <a:cxn ang="0">
                  <a:pos x="14" y="26"/>
                </a:cxn>
                <a:cxn ang="0">
                  <a:pos x="32" y="44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8" y="2"/>
                </a:cxn>
                <a:cxn ang="0">
                  <a:pos x="72" y="0"/>
                </a:cxn>
                <a:cxn ang="0">
                  <a:pos x="74" y="0"/>
                </a:cxn>
                <a:cxn ang="0">
                  <a:pos x="78" y="2"/>
                </a:cxn>
                <a:cxn ang="0">
                  <a:pos x="78" y="2"/>
                </a:cxn>
                <a:cxn ang="0">
                  <a:pos x="80" y="4"/>
                </a:cxn>
                <a:cxn ang="0">
                  <a:pos x="80" y="8"/>
                </a:cxn>
                <a:cxn ang="0">
                  <a:pos x="80" y="10"/>
                </a:cxn>
                <a:cxn ang="0">
                  <a:pos x="78" y="14"/>
                </a:cxn>
                <a:cxn ang="0">
                  <a:pos x="32" y="68"/>
                </a:cxn>
              </a:cxnLst>
              <a:rect l="0" t="0" r="r" b="b"/>
              <a:pathLst>
                <a:path w="80" h="68">
                  <a:moveTo>
                    <a:pt x="32" y="68"/>
                  </a:moveTo>
                  <a:lnTo>
                    <a:pt x="2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32" y="4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80" y="4"/>
                  </a:lnTo>
                  <a:lnTo>
                    <a:pt x="80" y="8"/>
                  </a:lnTo>
                  <a:lnTo>
                    <a:pt x="80" y="10"/>
                  </a:lnTo>
                  <a:lnTo>
                    <a:pt x="78" y="14"/>
                  </a:lnTo>
                  <a:lnTo>
                    <a:pt x="32" y="68"/>
                  </a:lnTo>
                  <a:close/>
                </a:path>
              </a:pathLst>
            </a:custGeom>
            <a:solidFill>
              <a:srgbClr val="12B3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79"/>
            <p:cNvSpPr>
              <a:spLocks/>
            </p:cNvSpPr>
            <p:nvPr/>
          </p:nvSpPr>
          <p:spPr bwMode="auto">
            <a:xfrm>
              <a:off x="5677525" y="2267545"/>
              <a:ext cx="174365" cy="148210"/>
            </a:xfrm>
            <a:custGeom>
              <a:avLst/>
              <a:gdLst/>
              <a:ahLst/>
              <a:cxnLst>
                <a:cxn ang="0">
                  <a:pos x="32" y="68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36"/>
                </a:cxn>
                <a:cxn ang="0">
                  <a:pos x="0" y="32"/>
                </a:cxn>
                <a:cxn ang="0">
                  <a:pos x="0" y="30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4" y="24"/>
                </a:cxn>
                <a:cxn ang="0">
                  <a:pos x="8" y="24"/>
                </a:cxn>
                <a:cxn ang="0">
                  <a:pos x="12" y="24"/>
                </a:cxn>
                <a:cxn ang="0">
                  <a:pos x="14" y="26"/>
                </a:cxn>
                <a:cxn ang="0">
                  <a:pos x="32" y="44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8" y="2"/>
                </a:cxn>
                <a:cxn ang="0">
                  <a:pos x="72" y="0"/>
                </a:cxn>
                <a:cxn ang="0">
                  <a:pos x="74" y="0"/>
                </a:cxn>
                <a:cxn ang="0">
                  <a:pos x="78" y="2"/>
                </a:cxn>
                <a:cxn ang="0">
                  <a:pos x="78" y="2"/>
                </a:cxn>
                <a:cxn ang="0">
                  <a:pos x="80" y="4"/>
                </a:cxn>
                <a:cxn ang="0">
                  <a:pos x="80" y="8"/>
                </a:cxn>
                <a:cxn ang="0">
                  <a:pos x="80" y="10"/>
                </a:cxn>
                <a:cxn ang="0">
                  <a:pos x="78" y="14"/>
                </a:cxn>
                <a:cxn ang="0">
                  <a:pos x="32" y="68"/>
                </a:cxn>
              </a:cxnLst>
              <a:rect l="0" t="0" r="r" b="b"/>
              <a:pathLst>
                <a:path w="80" h="68">
                  <a:moveTo>
                    <a:pt x="32" y="68"/>
                  </a:moveTo>
                  <a:lnTo>
                    <a:pt x="2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32" y="4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80" y="4"/>
                  </a:lnTo>
                  <a:lnTo>
                    <a:pt x="80" y="8"/>
                  </a:lnTo>
                  <a:lnTo>
                    <a:pt x="80" y="10"/>
                  </a:lnTo>
                  <a:lnTo>
                    <a:pt x="78" y="14"/>
                  </a:lnTo>
                  <a:lnTo>
                    <a:pt x="32" y="68"/>
                  </a:lnTo>
                  <a:close/>
                </a:path>
              </a:pathLst>
            </a:custGeom>
            <a:solidFill>
              <a:srgbClr val="12B3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80"/>
            <p:cNvSpPr>
              <a:spLocks/>
            </p:cNvSpPr>
            <p:nvPr/>
          </p:nvSpPr>
          <p:spPr bwMode="auto">
            <a:xfrm>
              <a:off x="5677525" y="2494222"/>
              <a:ext cx="174365" cy="148210"/>
            </a:xfrm>
            <a:custGeom>
              <a:avLst/>
              <a:gdLst/>
              <a:ahLst/>
              <a:cxnLst>
                <a:cxn ang="0">
                  <a:pos x="32" y="68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36"/>
                </a:cxn>
                <a:cxn ang="0">
                  <a:pos x="0" y="32"/>
                </a:cxn>
                <a:cxn ang="0">
                  <a:pos x="0" y="30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4" y="24"/>
                </a:cxn>
                <a:cxn ang="0">
                  <a:pos x="8" y="24"/>
                </a:cxn>
                <a:cxn ang="0">
                  <a:pos x="12" y="24"/>
                </a:cxn>
                <a:cxn ang="0">
                  <a:pos x="14" y="26"/>
                </a:cxn>
                <a:cxn ang="0">
                  <a:pos x="32" y="44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8" y="2"/>
                </a:cxn>
                <a:cxn ang="0">
                  <a:pos x="72" y="0"/>
                </a:cxn>
                <a:cxn ang="0">
                  <a:pos x="74" y="0"/>
                </a:cxn>
                <a:cxn ang="0">
                  <a:pos x="78" y="2"/>
                </a:cxn>
                <a:cxn ang="0">
                  <a:pos x="78" y="2"/>
                </a:cxn>
                <a:cxn ang="0">
                  <a:pos x="80" y="4"/>
                </a:cxn>
                <a:cxn ang="0">
                  <a:pos x="80" y="8"/>
                </a:cxn>
                <a:cxn ang="0">
                  <a:pos x="80" y="10"/>
                </a:cxn>
                <a:cxn ang="0">
                  <a:pos x="78" y="14"/>
                </a:cxn>
                <a:cxn ang="0">
                  <a:pos x="32" y="68"/>
                </a:cxn>
              </a:cxnLst>
              <a:rect l="0" t="0" r="r" b="b"/>
              <a:pathLst>
                <a:path w="80" h="68">
                  <a:moveTo>
                    <a:pt x="32" y="68"/>
                  </a:moveTo>
                  <a:lnTo>
                    <a:pt x="2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32" y="4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80" y="4"/>
                  </a:lnTo>
                  <a:lnTo>
                    <a:pt x="80" y="8"/>
                  </a:lnTo>
                  <a:lnTo>
                    <a:pt x="80" y="10"/>
                  </a:lnTo>
                  <a:lnTo>
                    <a:pt x="78" y="14"/>
                  </a:lnTo>
                  <a:lnTo>
                    <a:pt x="32" y="68"/>
                  </a:lnTo>
                  <a:close/>
                </a:path>
              </a:pathLst>
            </a:custGeom>
            <a:solidFill>
              <a:srgbClr val="12B3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531400" y="1483682"/>
            <a:ext cx="283146" cy="1585595"/>
            <a:chOff x="6479604" y="1822913"/>
            <a:chExt cx="174368" cy="976447"/>
          </a:xfrm>
        </p:grpSpPr>
        <p:sp>
          <p:nvSpPr>
            <p:cNvPr id="16" name="Freeform 269"/>
            <p:cNvSpPr>
              <a:spLocks/>
            </p:cNvSpPr>
            <p:nvPr/>
          </p:nvSpPr>
          <p:spPr bwMode="auto">
            <a:xfrm>
              <a:off x="6479604" y="1822913"/>
              <a:ext cx="174365" cy="854391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40" y="0"/>
                </a:cxn>
                <a:cxn ang="0">
                  <a:pos x="80" y="84"/>
                </a:cxn>
                <a:cxn ang="0">
                  <a:pos x="80" y="392"/>
                </a:cxn>
                <a:cxn ang="0">
                  <a:pos x="0" y="392"/>
                </a:cxn>
                <a:cxn ang="0">
                  <a:pos x="0" y="84"/>
                </a:cxn>
              </a:cxnLst>
              <a:rect l="0" t="0" r="r" b="b"/>
              <a:pathLst>
                <a:path w="80" h="392">
                  <a:moveTo>
                    <a:pt x="0" y="84"/>
                  </a:moveTo>
                  <a:lnTo>
                    <a:pt x="40" y="0"/>
                  </a:lnTo>
                  <a:lnTo>
                    <a:pt x="80" y="84"/>
                  </a:lnTo>
                  <a:lnTo>
                    <a:pt x="80" y="392"/>
                  </a:lnTo>
                  <a:lnTo>
                    <a:pt x="0" y="392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4D0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70"/>
            <p:cNvSpPr>
              <a:spLocks/>
            </p:cNvSpPr>
            <p:nvPr/>
          </p:nvSpPr>
          <p:spPr bwMode="auto">
            <a:xfrm>
              <a:off x="6566788" y="1822913"/>
              <a:ext cx="87184" cy="278986"/>
            </a:xfrm>
            <a:custGeom>
              <a:avLst/>
              <a:gdLst/>
              <a:ahLst/>
              <a:cxnLst>
                <a:cxn ang="0">
                  <a:pos x="40" y="128"/>
                </a:cxn>
                <a:cxn ang="0">
                  <a:pos x="40" y="84"/>
                </a:cxn>
                <a:cxn ang="0">
                  <a:pos x="0" y="0"/>
                </a:cxn>
                <a:cxn ang="0">
                  <a:pos x="0" y="128"/>
                </a:cxn>
                <a:cxn ang="0">
                  <a:pos x="40" y="128"/>
                </a:cxn>
              </a:cxnLst>
              <a:rect l="0" t="0" r="r" b="b"/>
              <a:pathLst>
                <a:path w="40" h="128">
                  <a:moveTo>
                    <a:pt x="40" y="128"/>
                  </a:moveTo>
                  <a:lnTo>
                    <a:pt x="40" y="84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40" y="128"/>
                  </a:lnTo>
                  <a:close/>
                </a:path>
              </a:pathLst>
            </a:custGeom>
            <a:solidFill>
              <a:srgbClr val="EDBC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71"/>
            <p:cNvSpPr>
              <a:spLocks/>
            </p:cNvSpPr>
            <p:nvPr/>
          </p:nvSpPr>
          <p:spPr bwMode="auto">
            <a:xfrm>
              <a:off x="6479604" y="2712176"/>
              <a:ext cx="174365" cy="87184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80" y="16"/>
                </a:cxn>
                <a:cxn ang="0">
                  <a:pos x="78" y="26"/>
                </a:cxn>
                <a:cxn ang="0">
                  <a:pos x="72" y="32"/>
                </a:cxn>
                <a:cxn ang="0">
                  <a:pos x="66" y="38"/>
                </a:cxn>
                <a:cxn ang="0">
                  <a:pos x="56" y="40"/>
                </a:cxn>
                <a:cxn ang="0">
                  <a:pos x="24" y="40"/>
                </a:cxn>
                <a:cxn ang="0">
                  <a:pos x="24" y="40"/>
                </a:cxn>
                <a:cxn ang="0">
                  <a:pos x="14" y="38"/>
                </a:cxn>
                <a:cxn ang="0">
                  <a:pos x="8" y="32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6"/>
                </a:cxn>
              </a:cxnLst>
              <a:rect l="0" t="0" r="r" b="b"/>
              <a:pathLst>
                <a:path w="80" h="40">
                  <a:moveTo>
                    <a:pt x="80" y="16"/>
                  </a:moveTo>
                  <a:lnTo>
                    <a:pt x="80" y="16"/>
                  </a:lnTo>
                  <a:lnTo>
                    <a:pt x="78" y="26"/>
                  </a:lnTo>
                  <a:lnTo>
                    <a:pt x="72" y="32"/>
                  </a:lnTo>
                  <a:lnTo>
                    <a:pt x="66" y="38"/>
                  </a:lnTo>
                  <a:lnTo>
                    <a:pt x="56" y="40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14" y="38"/>
                  </a:lnTo>
                  <a:lnTo>
                    <a:pt x="8" y="32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6"/>
                  </a:lnTo>
                  <a:close/>
                </a:path>
              </a:pathLst>
            </a:custGeom>
            <a:solidFill>
              <a:srgbClr val="F7939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81"/>
            <p:cNvSpPr>
              <a:spLocks noChangeArrowheads="1"/>
            </p:cNvSpPr>
            <p:nvPr/>
          </p:nvSpPr>
          <p:spPr bwMode="auto">
            <a:xfrm>
              <a:off x="6479604" y="2659868"/>
              <a:ext cx="174365" cy="52309"/>
            </a:xfrm>
            <a:prstGeom prst="rect">
              <a:avLst/>
            </a:prstGeom>
            <a:solidFill>
              <a:srgbClr val="FACB1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82"/>
            <p:cNvSpPr>
              <a:spLocks noChangeArrowheads="1"/>
            </p:cNvSpPr>
            <p:nvPr/>
          </p:nvSpPr>
          <p:spPr bwMode="auto">
            <a:xfrm>
              <a:off x="6479604" y="2677304"/>
              <a:ext cx="87184" cy="34873"/>
            </a:xfrm>
            <a:prstGeom prst="rect">
              <a:avLst/>
            </a:prstGeom>
            <a:solidFill>
              <a:srgbClr val="FBE15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3"/>
            <p:cNvSpPr>
              <a:spLocks/>
            </p:cNvSpPr>
            <p:nvPr/>
          </p:nvSpPr>
          <p:spPr bwMode="auto">
            <a:xfrm>
              <a:off x="6536274" y="1822913"/>
              <a:ext cx="61028" cy="8718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6" y="38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22" y="38"/>
                </a:cxn>
                <a:cxn ang="0">
                  <a:pos x="28" y="32"/>
                </a:cxn>
                <a:cxn ang="0">
                  <a:pos x="14" y="0"/>
                </a:cxn>
              </a:cxnLst>
              <a:rect l="0" t="0" r="r" b="b"/>
              <a:pathLst>
                <a:path w="28" h="40">
                  <a:moveTo>
                    <a:pt x="14" y="0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6" y="38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22" y="38"/>
                  </a:lnTo>
                  <a:lnTo>
                    <a:pt x="28" y="3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84"/>
            <p:cNvSpPr>
              <a:spLocks/>
            </p:cNvSpPr>
            <p:nvPr/>
          </p:nvSpPr>
          <p:spPr bwMode="auto">
            <a:xfrm>
              <a:off x="6479604" y="2001640"/>
              <a:ext cx="174365" cy="675667"/>
            </a:xfrm>
            <a:custGeom>
              <a:avLst/>
              <a:gdLst/>
              <a:ahLst/>
              <a:cxnLst>
                <a:cxn ang="0">
                  <a:pos x="60" y="14"/>
                </a:cxn>
                <a:cxn ang="0">
                  <a:pos x="60" y="14"/>
                </a:cxn>
                <a:cxn ang="0">
                  <a:pos x="54" y="12"/>
                </a:cxn>
                <a:cxn ang="0">
                  <a:pos x="48" y="10"/>
                </a:cxn>
                <a:cxn ang="0">
                  <a:pos x="44" y="6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6" y="6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0" y="14"/>
                </a:cxn>
                <a:cxn ang="0">
                  <a:pos x="20" y="14"/>
                </a:cxn>
                <a:cxn ang="0">
                  <a:pos x="14" y="14"/>
                </a:cxn>
                <a:cxn ang="0">
                  <a:pos x="8" y="10"/>
                </a:cxn>
                <a:cxn ang="0">
                  <a:pos x="4" y="6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310"/>
                </a:cxn>
                <a:cxn ang="0">
                  <a:pos x="80" y="310"/>
                </a:cxn>
                <a:cxn ang="0">
                  <a:pos x="80" y="2"/>
                </a:cxn>
                <a:cxn ang="0">
                  <a:pos x="80" y="2"/>
                </a:cxn>
                <a:cxn ang="0">
                  <a:pos x="80" y="0"/>
                </a:cxn>
                <a:cxn ang="0">
                  <a:pos x="78" y="2"/>
                </a:cxn>
                <a:cxn ang="0">
                  <a:pos x="78" y="2"/>
                </a:cxn>
                <a:cxn ang="0">
                  <a:pos x="76" y="6"/>
                </a:cxn>
                <a:cxn ang="0">
                  <a:pos x="72" y="10"/>
                </a:cxn>
                <a:cxn ang="0">
                  <a:pos x="66" y="14"/>
                </a:cxn>
                <a:cxn ang="0">
                  <a:pos x="60" y="14"/>
                </a:cxn>
                <a:cxn ang="0">
                  <a:pos x="60" y="14"/>
                </a:cxn>
              </a:cxnLst>
              <a:rect l="0" t="0" r="r" b="b"/>
              <a:pathLst>
                <a:path w="80" h="310">
                  <a:moveTo>
                    <a:pt x="60" y="14"/>
                  </a:moveTo>
                  <a:lnTo>
                    <a:pt x="60" y="14"/>
                  </a:lnTo>
                  <a:lnTo>
                    <a:pt x="54" y="12"/>
                  </a:lnTo>
                  <a:lnTo>
                    <a:pt x="48" y="10"/>
                  </a:lnTo>
                  <a:lnTo>
                    <a:pt x="44" y="6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6" y="6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14" y="14"/>
                  </a:lnTo>
                  <a:lnTo>
                    <a:pt x="8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10"/>
                  </a:lnTo>
                  <a:lnTo>
                    <a:pt x="80" y="310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0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76" y="6"/>
                  </a:lnTo>
                  <a:lnTo>
                    <a:pt x="72" y="10"/>
                  </a:lnTo>
                  <a:lnTo>
                    <a:pt x="66" y="14"/>
                  </a:lnTo>
                  <a:lnTo>
                    <a:pt x="60" y="14"/>
                  </a:lnTo>
                  <a:lnTo>
                    <a:pt x="60" y="14"/>
                  </a:lnTo>
                  <a:close/>
                </a:path>
              </a:pathLst>
            </a:custGeom>
            <a:solidFill>
              <a:srgbClr val="0484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85"/>
            <p:cNvSpPr>
              <a:spLocks/>
            </p:cNvSpPr>
            <p:nvPr/>
          </p:nvSpPr>
          <p:spPr bwMode="auto">
            <a:xfrm>
              <a:off x="6479604" y="2001640"/>
              <a:ext cx="87184" cy="675667"/>
            </a:xfrm>
            <a:custGeom>
              <a:avLst/>
              <a:gdLst/>
              <a:ahLst/>
              <a:cxnLst>
                <a:cxn ang="0">
                  <a:pos x="0" y="31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8" y="10"/>
                </a:cxn>
                <a:cxn ang="0">
                  <a:pos x="14" y="14"/>
                </a:cxn>
                <a:cxn ang="0">
                  <a:pos x="20" y="14"/>
                </a:cxn>
                <a:cxn ang="0">
                  <a:pos x="20" y="14"/>
                </a:cxn>
                <a:cxn ang="0">
                  <a:pos x="26" y="12"/>
                </a:cxn>
                <a:cxn ang="0">
                  <a:pos x="32" y="10"/>
                </a:cxn>
                <a:cxn ang="0">
                  <a:pos x="36" y="6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0" y="310"/>
                </a:cxn>
                <a:cxn ang="0">
                  <a:pos x="0" y="310"/>
                </a:cxn>
              </a:cxnLst>
              <a:rect l="0" t="0" r="r" b="b"/>
              <a:pathLst>
                <a:path w="40" h="310">
                  <a:moveTo>
                    <a:pt x="0" y="31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6"/>
                  </a:lnTo>
                  <a:lnTo>
                    <a:pt x="8" y="10"/>
                  </a:lnTo>
                  <a:lnTo>
                    <a:pt x="14" y="14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6" y="12"/>
                  </a:lnTo>
                  <a:lnTo>
                    <a:pt x="32" y="10"/>
                  </a:lnTo>
                  <a:lnTo>
                    <a:pt x="36" y="6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310"/>
                  </a:lnTo>
                  <a:lnTo>
                    <a:pt x="0" y="310"/>
                  </a:lnTo>
                  <a:close/>
                </a:path>
              </a:pathLst>
            </a:custGeom>
            <a:solidFill>
              <a:srgbClr val="21B2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86"/>
            <p:cNvSpPr>
              <a:spLocks/>
            </p:cNvSpPr>
            <p:nvPr/>
          </p:nvSpPr>
          <p:spPr bwMode="auto">
            <a:xfrm>
              <a:off x="6479604" y="2712176"/>
              <a:ext cx="87184" cy="87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6"/>
                </a:cxn>
                <a:cxn ang="0">
                  <a:pos x="8" y="32"/>
                </a:cxn>
                <a:cxn ang="0">
                  <a:pos x="14" y="38"/>
                </a:cxn>
                <a:cxn ang="0">
                  <a:pos x="24" y="40"/>
                </a:cxn>
                <a:cxn ang="0">
                  <a:pos x="40" y="40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0" h="40">
                  <a:moveTo>
                    <a:pt x="0" y="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4" y="38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B4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4506898" y="3460861"/>
            <a:ext cx="33605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E04F5F"/>
                </a:solidFill>
              </a:rPr>
              <a:t>YOUR NAME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’S</a:t>
            </a: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38" name="矩形 37"/>
          <p:cNvSpPr/>
          <p:nvPr/>
        </p:nvSpPr>
        <p:spPr>
          <a:xfrm>
            <a:off x="2750128" y="4640310"/>
            <a:ext cx="6874041" cy="100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</a:rPr>
              <a:t>顶部“开始”面板中可以对字体、字号、颜色、行距等进行修改</a:t>
            </a:r>
            <a:r>
              <a:rPr lang="zh-CN" altLang="en-US" sz="1400" dirty="0" smtClean="0">
                <a:solidFill>
                  <a:schemeClr val="bg1"/>
                </a:solidFill>
              </a:rPr>
              <a:t>。顶部“开始”面板中可以对字体、字号、颜色、行距等进行修改。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213078" y="2239243"/>
            <a:ext cx="381000" cy="38100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8575028" y="2429743"/>
            <a:ext cx="1654822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弧形 41"/>
          <p:cNvSpPr/>
          <p:nvPr/>
        </p:nvSpPr>
        <p:spPr>
          <a:xfrm>
            <a:off x="9691576" y="2428598"/>
            <a:ext cx="1047750" cy="884957"/>
          </a:xfrm>
          <a:prstGeom prst="arc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10732020" y="2856087"/>
            <a:ext cx="0" cy="4099349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024210" y="749640"/>
            <a:ext cx="139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123456789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800285" y="749640"/>
            <a:ext cx="259894" cy="259894"/>
            <a:chOff x="6813550" y="1819275"/>
            <a:chExt cx="692150" cy="692150"/>
          </a:xfrm>
        </p:grpSpPr>
        <p:sp>
          <p:nvSpPr>
            <p:cNvPr id="43" name="Freeform 122"/>
            <p:cNvSpPr>
              <a:spLocks noEditPoints="1"/>
            </p:cNvSpPr>
            <p:nvPr/>
          </p:nvSpPr>
          <p:spPr bwMode="auto">
            <a:xfrm>
              <a:off x="6813550" y="181927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123"/>
            <p:cNvSpPr>
              <a:spLocks/>
            </p:cNvSpPr>
            <p:nvPr/>
          </p:nvSpPr>
          <p:spPr bwMode="auto">
            <a:xfrm>
              <a:off x="6848475" y="1854200"/>
              <a:ext cx="622300" cy="62230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36" y="4"/>
                </a:cxn>
                <a:cxn ang="0">
                  <a:pos x="274" y="16"/>
                </a:cxn>
                <a:cxn ang="0">
                  <a:pos x="306" y="34"/>
                </a:cxn>
                <a:cxn ang="0">
                  <a:pos x="336" y="58"/>
                </a:cxn>
                <a:cxn ang="0">
                  <a:pos x="360" y="86"/>
                </a:cxn>
                <a:cxn ang="0">
                  <a:pos x="378" y="120"/>
                </a:cxn>
                <a:cxn ang="0">
                  <a:pos x="388" y="156"/>
                </a:cxn>
                <a:cxn ang="0">
                  <a:pos x="392" y="196"/>
                </a:cxn>
                <a:cxn ang="0">
                  <a:pos x="392" y="216"/>
                </a:cxn>
                <a:cxn ang="0">
                  <a:pos x="384" y="254"/>
                </a:cxn>
                <a:cxn ang="0">
                  <a:pos x="370" y="290"/>
                </a:cxn>
                <a:cxn ang="0">
                  <a:pos x="348" y="320"/>
                </a:cxn>
                <a:cxn ang="0">
                  <a:pos x="322" y="348"/>
                </a:cxn>
                <a:cxn ang="0">
                  <a:pos x="290" y="368"/>
                </a:cxn>
                <a:cxn ang="0">
                  <a:pos x="256" y="384"/>
                </a:cxn>
                <a:cxn ang="0">
                  <a:pos x="216" y="390"/>
                </a:cxn>
                <a:cxn ang="0">
                  <a:pos x="196" y="392"/>
                </a:cxn>
                <a:cxn ang="0">
                  <a:pos x="158" y="388"/>
                </a:cxn>
                <a:cxn ang="0">
                  <a:pos x="120" y="376"/>
                </a:cxn>
                <a:cxn ang="0">
                  <a:pos x="88" y="358"/>
                </a:cxn>
                <a:cxn ang="0">
                  <a:pos x="58" y="334"/>
                </a:cxn>
                <a:cxn ang="0">
                  <a:pos x="34" y="306"/>
                </a:cxn>
                <a:cxn ang="0">
                  <a:pos x="16" y="272"/>
                </a:cxn>
                <a:cxn ang="0">
                  <a:pos x="4" y="236"/>
                </a:cxn>
                <a:cxn ang="0">
                  <a:pos x="0" y="196"/>
                </a:cxn>
                <a:cxn ang="0">
                  <a:pos x="2" y="176"/>
                </a:cxn>
                <a:cxn ang="0">
                  <a:pos x="10" y="138"/>
                </a:cxn>
                <a:cxn ang="0">
                  <a:pos x="24" y="102"/>
                </a:cxn>
                <a:cxn ang="0">
                  <a:pos x="46" y="72"/>
                </a:cxn>
                <a:cxn ang="0">
                  <a:pos x="72" y="44"/>
                </a:cxn>
                <a:cxn ang="0">
                  <a:pos x="104" y="24"/>
                </a:cxn>
                <a:cxn ang="0">
                  <a:pos x="138" y="8"/>
                </a:cxn>
                <a:cxn ang="0">
                  <a:pos x="176" y="0"/>
                </a:cxn>
              </a:cxnLst>
              <a:rect l="0" t="0" r="r" b="b"/>
              <a:pathLst>
                <a:path w="392" h="392">
                  <a:moveTo>
                    <a:pt x="196" y="0"/>
                  </a:moveTo>
                  <a:lnTo>
                    <a:pt x="196" y="0"/>
                  </a:lnTo>
                  <a:lnTo>
                    <a:pt x="216" y="0"/>
                  </a:lnTo>
                  <a:lnTo>
                    <a:pt x="236" y="4"/>
                  </a:lnTo>
                  <a:lnTo>
                    <a:pt x="256" y="8"/>
                  </a:lnTo>
                  <a:lnTo>
                    <a:pt x="274" y="16"/>
                  </a:lnTo>
                  <a:lnTo>
                    <a:pt x="290" y="24"/>
                  </a:lnTo>
                  <a:lnTo>
                    <a:pt x="306" y="34"/>
                  </a:lnTo>
                  <a:lnTo>
                    <a:pt x="322" y="44"/>
                  </a:lnTo>
                  <a:lnTo>
                    <a:pt x="336" y="58"/>
                  </a:lnTo>
                  <a:lnTo>
                    <a:pt x="348" y="72"/>
                  </a:lnTo>
                  <a:lnTo>
                    <a:pt x="360" y="86"/>
                  </a:lnTo>
                  <a:lnTo>
                    <a:pt x="370" y="102"/>
                  </a:lnTo>
                  <a:lnTo>
                    <a:pt x="378" y="120"/>
                  </a:lnTo>
                  <a:lnTo>
                    <a:pt x="384" y="138"/>
                  </a:lnTo>
                  <a:lnTo>
                    <a:pt x="388" y="156"/>
                  </a:lnTo>
                  <a:lnTo>
                    <a:pt x="392" y="176"/>
                  </a:lnTo>
                  <a:lnTo>
                    <a:pt x="392" y="196"/>
                  </a:lnTo>
                  <a:lnTo>
                    <a:pt x="392" y="196"/>
                  </a:lnTo>
                  <a:lnTo>
                    <a:pt x="392" y="216"/>
                  </a:lnTo>
                  <a:lnTo>
                    <a:pt x="388" y="236"/>
                  </a:lnTo>
                  <a:lnTo>
                    <a:pt x="384" y="254"/>
                  </a:lnTo>
                  <a:lnTo>
                    <a:pt x="378" y="272"/>
                  </a:lnTo>
                  <a:lnTo>
                    <a:pt x="370" y="290"/>
                  </a:lnTo>
                  <a:lnTo>
                    <a:pt x="360" y="306"/>
                  </a:lnTo>
                  <a:lnTo>
                    <a:pt x="348" y="320"/>
                  </a:lnTo>
                  <a:lnTo>
                    <a:pt x="336" y="334"/>
                  </a:lnTo>
                  <a:lnTo>
                    <a:pt x="322" y="348"/>
                  </a:lnTo>
                  <a:lnTo>
                    <a:pt x="306" y="358"/>
                  </a:lnTo>
                  <a:lnTo>
                    <a:pt x="290" y="368"/>
                  </a:lnTo>
                  <a:lnTo>
                    <a:pt x="274" y="376"/>
                  </a:lnTo>
                  <a:lnTo>
                    <a:pt x="256" y="384"/>
                  </a:lnTo>
                  <a:lnTo>
                    <a:pt x="236" y="388"/>
                  </a:lnTo>
                  <a:lnTo>
                    <a:pt x="216" y="390"/>
                  </a:lnTo>
                  <a:lnTo>
                    <a:pt x="196" y="392"/>
                  </a:lnTo>
                  <a:lnTo>
                    <a:pt x="196" y="392"/>
                  </a:lnTo>
                  <a:lnTo>
                    <a:pt x="176" y="390"/>
                  </a:lnTo>
                  <a:lnTo>
                    <a:pt x="158" y="388"/>
                  </a:lnTo>
                  <a:lnTo>
                    <a:pt x="138" y="384"/>
                  </a:lnTo>
                  <a:lnTo>
                    <a:pt x="120" y="376"/>
                  </a:lnTo>
                  <a:lnTo>
                    <a:pt x="104" y="368"/>
                  </a:lnTo>
                  <a:lnTo>
                    <a:pt x="88" y="358"/>
                  </a:lnTo>
                  <a:lnTo>
                    <a:pt x="72" y="348"/>
                  </a:lnTo>
                  <a:lnTo>
                    <a:pt x="58" y="334"/>
                  </a:lnTo>
                  <a:lnTo>
                    <a:pt x="46" y="320"/>
                  </a:lnTo>
                  <a:lnTo>
                    <a:pt x="34" y="306"/>
                  </a:lnTo>
                  <a:lnTo>
                    <a:pt x="24" y="290"/>
                  </a:lnTo>
                  <a:lnTo>
                    <a:pt x="16" y="272"/>
                  </a:lnTo>
                  <a:lnTo>
                    <a:pt x="10" y="254"/>
                  </a:lnTo>
                  <a:lnTo>
                    <a:pt x="4" y="236"/>
                  </a:lnTo>
                  <a:lnTo>
                    <a:pt x="2" y="21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176"/>
                  </a:lnTo>
                  <a:lnTo>
                    <a:pt x="4" y="156"/>
                  </a:lnTo>
                  <a:lnTo>
                    <a:pt x="10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4" y="86"/>
                  </a:lnTo>
                  <a:lnTo>
                    <a:pt x="46" y="72"/>
                  </a:lnTo>
                  <a:lnTo>
                    <a:pt x="58" y="58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0" y="16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76" y="0"/>
                  </a:lnTo>
                  <a:lnTo>
                    <a:pt x="19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Freeform 124"/>
            <p:cNvSpPr>
              <a:spLocks/>
            </p:cNvSpPr>
            <p:nvPr/>
          </p:nvSpPr>
          <p:spPr bwMode="auto">
            <a:xfrm>
              <a:off x="6813550" y="1819275"/>
              <a:ext cx="692150" cy="692150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174" y="4"/>
                </a:cxn>
                <a:cxn ang="0">
                  <a:pos x="134" y="18"/>
                </a:cxn>
                <a:cxn ang="0">
                  <a:pos x="96" y="38"/>
                </a:cxn>
                <a:cxn ang="0">
                  <a:pos x="64" y="64"/>
                </a:cxn>
                <a:cxn ang="0">
                  <a:pos x="38" y="96"/>
                </a:cxn>
                <a:cxn ang="0">
                  <a:pos x="18" y="132"/>
                </a:cxn>
                <a:cxn ang="0">
                  <a:pos x="6" y="174"/>
                </a:cxn>
                <a:cxn ang="0">
                  <a:pos x="0" y="218"/>
                </a:cxn>
                <a:cxn ang="0">
                  <a:pos x="2" y="240"/>
                </a:cxn>
                <a:cxn ang="0">
                  <a:pos x="10" y="282"/>
                </a:cxn>
                <a:cxn ang="0">
                  <a:pos x="28" y="322"/>
                </a:cxn>
                <a:cxn ang="0">
                  <a:pos x="50" y="356"/>
                </a:cxn>
                <a:cxn ang="0">
                  <a:pos x="80" y="386"/>
                </a:cxn>
                <a:cxn ang="0">
                  <a:pos x="114" y="410"/>
                </a:cxn>
                <a:cxn ang="0">
                  <a:pos x="154" y="426"/>
                </a:cxn>
                <a:cxn ang="0">
                  <a:pos x="196" y="434"/>
                </a:cxn>
                <a:cxn ang="0">
                  <a:pos x="218" y="436"/>
                </a:cxn>
                <a:cxn ang="0">
                  <a:pos x="262" y="432"/>
                </a:cxn>
                <a:cxn ang="0">
                  <a:pos x="304" y="418"/>
                </a:cxn>
                <a:cxn ang="0">
                  <a:pos x="340" y="398"/>
                </a:cxn>
                <a:cxn ang="0">
                  <a:pos x="372" y="372"/>
                </a:cxn>
                <a:cxn ang="0">
                  <a:pos x="400" y="340"/>
                </a:cxn>
                <a:cxn ang="0">
                  <a:pos x="420" y="302"/>
                </a:cxn>
                <a:cxn ang="0">
                  <a:pos x="432" y="262"/>
                </a:cxn>
                <a:cxn ang="0">
                  <a:pos x="436" y="218"/>
                </a:cxn>
                <a:cxn ang="0">
                  <a:pos x="436" y="196"/>
                </a:cxn>
                <a:cxn ang="0">
                  <a:pos x="426" y="152"/>
                </a:cxn>
                <a:cxn ang="0">
                  <a:pos x="410" y="114"/>
                </a:cxn>
                <a:cxn ang="0">
                  <a:pos x="386" y="80"/>
                </a:cxn>
                <a:cxn ang="0">
                  <a:pos x="358" y="50"/>
                </a:cxn>
                <a:cxn ang="0">
                  <a:pos x="322" y="26"/>
                </a:cxn>
                <a:cxn ang="0">
                  <a:pos x="284" y="10"/>
                </a:cxn>
                <a:cxn ang="0">
                  <a:pos x="242" y="2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125"/>
            <p:cNvSpPr>
              <a:spLocks/>
            </p:cNvSpPr>
            <p:nvPr/>
          </p:nvSpPr>
          <p:spPr bwMode="auto">
            <a:xfrm>
              <a:off x="6997700" y="1987550"/>
              <a:ext cx="327025" cy="35560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50" y="2"/>
                </a:cxn>
                <a:cxn ang="0">
                  <a:pos x="64" y="14"/>
                </a:cxn>
                <a:cxn ang="0">
                  <a:pos x="70" y="24"/>
                </a:cxn>
                <a:cxn ang="0">
                  <a:pos x="82" y="48"/>
                </a:cxn>
                <a:cxn ang="0">
                  <a:pos x="80" y="58"/>
                </a:cxn>
                <a:cxn ang="0">
                  <a:pos x="76" y="66"/>
                </a:cxn>
                <a:cxn ang="0">
                  <a:pos x="68" y="74"/>
                </a:cxn>
                <a:cxn ang="0">
                  <a:pos x="56" y="84"/>
                </a:cxn>
                <a:cxn ang="0">
                  <a:pos x="54" y="88"/>
                </a:cxn>
                <a:cxn ang="0">
                  <a:pos x="54" y="104"/>
                </a:cxn>
                <a:cxn ang="0">
                  <a:pos x="60" y="116"/>
                </a:cxn>
                <a:cxn ang="0">
                  <a:pos x="94" y="154"/>
                </a:cxn>
                <a:cxn ang="0">
                  <a:pos x="106" y="162"/>
                </a:cxn>
                <a:cxn ang="0">
                  <a:pos x="120" y="166"/>
                </a:cxn>
                <a:cxn ang="0">
                  <a:pos x="126" y="164"/>
                </a:cxn>
                <a:cxn ang="0">
                  <a:pos x="136" y="154"/>
                </a:cxn>
                <a:cxn ang="0">
                  <a:pos x="148" y="144"/>
                </a:cxn>
                <a:cxn ang="0">
                  <a:pos x="154" y="142"/>
                </a:cxn>
                <a:cxn ang="0">
                  <a:pos x="172" y="146"/>
                </a:cxn>
                <a:cxn ang="0">
                  <a:pos x="186" y="158"/>
                </a:cxn>
                <a:cxn ang="0">
                  <a:pos x="204" y="178"/>
                </a:cxn>
                <a:cxn ang="0">
                  <a:pos x="206" y="186"/>
                </a:cxn>
                <a:cxn ang="0">
                  <a:pos x="202" y="194"/>
                </a:cxn>
                <a:cxn ang="0">
                  <a:pos x="196" y="200"/>
                </a:cxn>
                <a:cxn ang="0">
                  <a:pos x="182" y="212"/>
                </a:cxn>
                <a:cxn ang="0">
                  <a:pos x="164" y="220"/>
                </a:cxn>
                <a:cxn ang="0">
                  <a:pos x="140" y="224"/>
                </a:cxn>
                <a:cxn ang="0">
                  <a:pos x="130" y="222"/>
                </a:cxn>
                <a:cxn ang="0">
                  <a:pos x="100" y="212"/>
                </a:cxn>
                <a:cxn ang="0">
                  <a:pos x="84" y="202"/>
                </a:cxn>
                <a:cxn ang="0">
                  <a:pos x="56" y="178"/>
                </a:cxn>
                <a:cxn ang="0">
                  <a:pos x="44" y="164"/>
                </a:cxn>
                <a:cxn ang="0">
                  <a:pos x="22" y="134"/>
                </a:cxn>
                <a:cxn ang="0">
                  <a:pos x="4" y="100"/>
                </a:cxn>
                <a:cxn ang="0">
                  <a:pos x="2" y="88"/>
                </a:cxn>
                <a:cxn ang="0">
                  <a:pos x="0" y="66"/>
                </a:cxn>
                <a:cxn ang="0">
                  <a:pos x="2" y="46"/>
                </a:cxn>
                <a:cxn ang="0">
                  <a:pos x="10" y="28"/>
                </a:cxn>
                <a:cxn ang="0">
                  <a:pos x="16" y="20"/>
                </a:cxn>
                <a:cxn ang="0">
                  <a:pos x="28" y="10"/>
                </a:cxn>
                <a:cxn ang="0">
                  <a:pos x="42" y="0"/>
                </a:cxn>
              </a:cxnLst>
              <a:rect l="0" t="0" r="r" b="b"/>
              <a:pathLst>
                <a:path w="206" h="224">
                  <a:moveTo>
                    <a:pt x="42" y="0"/>
                  </a:moveTo>
                  <a:lnTo>
                    <a:pt x="42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8" y="8"/>
                  </a:lnTo>
                  <a:lnTo>
                    <a:pt x="64" y="14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40"/>
                  </a:lnTo>
                  <a:lnTo>
                    <a:pt x="82" y="48"/>
                  </a:lnTo>
                  <a:lnTo>
                    <a:pt x="80" y="58"/>
                  </a:lnTo>
                  <a:lnTo>
                    <a:pt x="80" y="58"/>
                  </a:lnTo>
                  <a:lnTo>
                    <a:pt x="78" y="62"/>
                  </a:lnTo>
                  <a:lnTo>
                    <a:pt x="76" y="66"/>
                  </a:lnTo>
                  <a:lnTo>
                    <a:pt x="68" y="74"/>
                  </a:lnTo>
                  <a:lnTo>
                    <a:pt x="68" y="74"/>
                  </a:lnTo>
                  <a:lnTo>
                    <a:pt x="60" y="80"/>
                  </a:lnTo>
                  <a:lnTo>
                    <a:pt x="56" y="84"/>
                  </a:lnTo>
                  <a:lnTo>
                    <a:pt x="54" y="88"/>
                  </a:lnTo>
                  <a:lnTo>
                    <a:pt x="54" y="88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76" y="136"/>
                  </a:lnTo>
                  <a:lnTo>
                    <a:pt x="94" y="154"/>
                  </a:lnTo>
                  <a:lnTo>
                    <a:pt x="94" y="154"/>
                  </a:lnTo>
                  <a:lnTo>
                    <a:pt x="106" y="162"/>
                  </a:lnTo>
                  <a:lnTo>
                    <a:pt x="114" y="166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6" y="164"/>
                  </a:lnTo>
                  <a:lnTo>
                    <a:pt x="130" y="160"/>
                  </a:lnTo>
                  <a:lnTo>
                    <a:pt x="136" y="154"/>
                  </a:lnTo>
                  <a:lnTo>
                    <a:pt x="144" y="146"/>
                  </a:lnTo>
                  <a:lnTo>
                    <a:pt x="148" y="144"/>
                  </a:lnTo>
                  <a:lnTo>
                    <a:pt x="154" y="142"/>
                  </a:lnTo>
                  <a:lnTo>
                    <a:pt x="154" y="142"/>
                  </a:lnTo>
                  <a:lnTo>
                    <a:pt x="164" y="144"/>
                  </a:lnTo>
                  <a:lnTo>
                    <a:pt x="172" y="146"/>
                  </a:lnTo>
                  <a:lnTo>
                    <a:pt x="186" y="158"/>
                  </a:lnTo>
                  <a:lnTo>
                    <a:pt x="186" y="158"/>
                  </a:lnTo>
                  <a:lnTo>
                    <a:pt x="200" y="170"/>
                  </a:lnTo>
                  <a:lnTo>
                    <a:pt x="204" y="178"/>
                  </a:lnTo>
                  <a:lnTo>
                    <a:pt x="206" y="186"/>
                  </a:lnTo>
                  <a:lnTo>
                    <a:pt x="206" y="186"/>
                  </a:lnTo>
                  <a:lnTo>
                    <a:pt x="206" y="190"/>
                  </a:lnTo>
                  <a:lnTo>
                    <a:pt x="202" y="194"/>
                  </a:lnTo>
                  <a:lnTo>
                    <a:pt x="196" y="200"/>
                  </a:lnTo>
                  <a:lnTo>
                    <a:pt x="196" y="200"/>
                  </a:lnTo>
                  <a:lnTo>
                    <a:pt x="182" y="212"/>
                  </a:lnTo>
                  <a:lnTo>
                    <a:pt x="182" y="212"/>
                  </a:lnTo>
                  <a:lnTo>
                    <a:pt x="174" y="218"/>
                  </a:lnTo>
                  <a:lnTo>
                    <a:pt x="164" y="220"/>
                  </a:lnTo>
                  <a:lnTo>
                    <a:pt x="152" y="222"/>
                  </a:lnTo>
                  <a:lnTo>
                    <a:pt x="140" y="224"/>
                  </a:lnTo>
                  <a:lnTo>
                    <a:pt x="140" y="224"/>
                  </a:lnTo>
                  <a:lnTo>
                    <a:pt x="130" y="222"/>
                  </a:lnTo>
                  <a:lnTo>
                    <a:pt x="120" y="220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84" y="202"/>
                  </a:lnTo>
                  <a:lnTo>
                    <a:pt x="70" y="190"/>
                  </a:lnTo>
                  <a:lnTo>
                    <a:pt x="56" y="178"/>
                  </a:lnTo>
                  <a:lnTo>
                    <a:pt x="44" y="164"/>
                  </a:lnTo>
                  <a:lnTo>
                    <a:pt x="44" y="164"/>
                  </a:lnTo>
                  <a:lnTo>
                    <a:pt x="32" y="150"/>
                  </a:lnTo>
                  <a:lnTo>
                    <a:pt x="22" y="134"/>
                  </a:lnTo>
                  <a:lnTo>
                    <a:pt x="12" y="118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88"/>
                  </a:lnTo>
                  <a:lnTo>
                    <a:pt x="0" y="78"/>
                  </a:lnTo>
                  <a:lnTo>
                    <a:pt x="0" y="66"/>
                  </a:lnTo>
                  <a:lnTo>
                    <a:pt x="0" y="56"/>
                  </a:lnTo>
                  <a:lnTo>
                    <a:pt x="2" y="46"/>
                  </a:lnTo>
                  <a:lnTo>
                    <a:pt x="6" y="36"/>
                  </a:lnTo>
                  <a:lnTo>
                    <a:pt x="10" y="28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34" y="4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800285" y="1050521"/>
            <a:ext cx="257176" cy="257176"/>
            <a:chOff x="-1171575" y="1089025"/>
            <a:chExt cx="692150" cy="692150"/>
          </a:xfrm>
        </p:grpSpPr>
        <p:sp>
          <p:nvSpPr>
            <p:cNvPr id="49" name="Freeform 122"/>
            <p:cNvSpPr>
              <a:spLocks noEditPoints="1"/>
            </p:cNvSpPr>
            <p:nvPr/>
          </p:nvSpPr>
          <p:spPr bwMode="auto">
            <a:xfrm>
              <a:off x="-1171575" y="108902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20"/>
            <p:cNvSpPr>
              <a:spLocks noEditPoints="1"/>
            </p:cNvSpPr>
            <p:nvPr/>
          </p:nvSpPr>
          <p:spPr bwMode="auto">
            <a:xfrm>
              <a:off x="-1012825" y="1311729"/>
              <a:ext cx="375861" cy="266700"/>
            </a:xfrm>
            <a:custGeom>
              <a:avLst/>
              <a:gdLst/>
              <a:ahLst/>
              <a:cxnLst>
                <a:cxn ang="0">
                  <a:pos x="426" y="206"/>
                </a:cxn>
                <a:cxn ang="0">
                  <a:pos x="598" y="34"/>
                </a:cxn>
                <a:cxn ang="0">
                  <a:pos x="604" y="32"/>
                </a:cxn>
                <a:cxn ang="0">
                  <a:pos x="606" y="38"/>
                </a:cxn>
                <a:cxn ang="0">
                  <a:pos x="606" y="386"/>
                </a:cxn>
                <a:cxn ang="0">
                  <a:pos x="604" y="392"/>
                </a:cxn>
                <a:cxn ang="0">
                  <a:pos x="596" y="390"/>
                </a:cxn>
                <a:cxn ang="0">
                  <a:pos x="336" y="296"/>
                </a:cxn>
                <a:cxn ang="0">
                  <a:pos x="328" y="302"/>
                </a:cxn>
                <a:cxn ang="0">
                  <a:pos x="310" y="310"/>
                </a:cxn>
                <a:cxn ang="0">
                  <a:pos x="298" y="310"/>
                </a:cxn>
                <a:cxn ang="0">
                  <a:pos x="288" y="310"/>
                </a:cxn>
                <a:cxn ang="0">
                  <a:pos x="270" y="302"/>
                </a:cxn>
                <a:cxn ang="0">
                  <a:pos x="210" y="244"/>
                </a:cxn>
                <a:cxn ang="0">
                  <a:pos x="38" y="422"/>
                </a:cxn>
                <a:cxn ang="0">
                  <a:pos x="36" y="428"/>
                </a:cxn>
                <a:cxn ang="0">
                  <a:pos x="42" y="430"/>
                </a:cxn>
                <a:cxn ang="0">
                  <a:pos x="568" y="430"/>
                </a:cxn>
                <a:cxn ang="0">
                  <a:pos x="574" y="428"/>
                </a:cxn>
                <a:cxn ang="0">
                  <a:pos x="572" y="422"/>
                </a:cxn>
                <a:cxn ang="0">
                  <a:pos x="336" y="296"/>
                </a:cxn>
                <a:cxn ang="0">
                  <a:pos x="298" y="272"/>
                </a:cxn>
                <a:cxn ang="0">
                  <a:pos x="304" y="270"/>
                </a:cxn>
                <a:cxn ang="0">
                  <a:pos x="568" y="8"/>
                </a:cxn>
                <a:cxn ang="0">
                  <a:pos x="568" y="6"/>
                </a:cxn>
                <a:cxn ang="0">
                  <a:pos x="566" y="0"/>
                </a:cxn>
                <a:cxn ang="0">
                  <a:pos x="34" y="0"/>
                </a:cxn>
                <a:cxn ang="0">
                  <a:pos x="30" y="0"/>
                </a:cxn>
                <a:cxn ang="0">
                  <a:pos x="28" y="6"/>
                </a:cxn>
                <a:cxn ang="0">
                  <a:pos x="290" y="268"/>
                </a:cxn>
                <a:cxn ang="0">
                  <a:pos x="294" y="270"/>
                </a:cxn>
                <a:cxn ang="0">
                  <a:pos x="298" y="272"/>
                </a:cxn>
                <a:cxn ang="0">
                  <a:pos x="0" y="388"/>
                </a:cxn>
                <a:cxn ang="0">
                  <a:pos x="2" y="392"/>
                </a:cxn>
                <a:cxn ang="0">
                  <a:pos x="8" y="394"/>
                </a:cxn>
                <a:cxn ang="0">
                  <a:pos x="182" y="216"/>
                </a:cxn>
                <a:cxn ang="0">
                  <a:pos x="10" y="44"/>
                </a:cxn>
                <a:cxn ang="0">
                  <a:pos x="4" y="44"/>
                </a:cxn>
                <a:cxn ang="0">
                  <a:pos x="0" y="48"/>
                </a:cxn>
              </a:cxnLst>
              <a:rect l="0" t="0" r="r" b="b"/>
              <a:pathLst>
                <a:path w="606" h="430">
                  <a:moveTo>
                    <a:pt x="596" y="390"/>
                  </a:moveTo>
                  <a:lnTo>
                    <a:pt x="426" y="206"/>
                  </a:lnTo>
                  <a:lnTo>
                    <a:pt x="598" y="34"/>
                  </a:lnTo>
                  <a:lnTo>
                    <a:pt x="598" y="34"/>
                  </a:lnTo>
                  <a:lnTo>
                    <a:pt x="600" y="32"/>
                  </a:lnTo>
                  <a:lnTo>
                    <a:pt x="604" y="32"/>
                  </a:lnTo>
                  <a:lnTo>
                    <a:pt x="606" y="34"/>
                  </a:lnTo>
                  <a:lnTo>
                    <a:pt x="606" y="38"/>
                  </a:lnTo>
                  <a:lnTo>
                    <a:pt x="606" y="386"/>
                  </a:lnTo>
                  <a:lnTo>
                    <a:pt x="606" y="386"/>
                  </a:lnTo>
                  <a:lnTo>
                    <a:pt x="606" y="390"/>
                  </a:lnTo>
                  <a:lnTo>
                    <a:pt x="604" y="392"/>
                  </a:lnTo>
                  <a:lnTo>
                    <a:pt x="600" y="392"/>
                  </a:lnTo>
                  <a:lnTo>
                    <a:pt x="596" y="390"/>
                  </a:lnTo>
                  <a:lnTo>
                    <a:pt x="596" y="390"/>
                  </a:lnTo>
                  <a:close/>
                  <a:moveTo>
                    <a:pt x="336" y="296"/>
                  </a:moveTo>
                  <a:lnTo>
                    <a:pt x="336" y="296"/>
                  </a:lnTo>
                  <a:lnTo>
                    <a:pt x="328" y="302"/>
                  </a:lnTo>
                  <a:lnTo>
                    <a:pt x="320" y="306"/>
                  </a:lnTo>
                  <a:lnTo>
                    <a:pt x="310" y="310"/>
                  </a:lnTo>
                  <a:lnTo>
                    <a:pt x="300" y="310"/>
                  </a:lnTo>
                  <a:lnTo>
                    <a:pt x="298" y="310"/>
                  </a:lnTo>
                  <a:lnTo>
                    <a:pt x="298" y="310"/>
                  </a:lnTo>
                  <a:lnTo>
                    <a:pt x="288" y="310"/>
                  </a:lnTo>
                  <a:lnTo>
                    <a:pt x="278" y="306"/>
                  </a:lnTo>
                  <a:lnTo>
                    <a:pt x="270" y="302"/>
                  </a:lnTo>
                  <a:lnTo>
                    <a:pt x="262" y="296"/>
                  </a:lnTo>
                  <a:lnTo>
                    <a:pt x="210" y="244"/>
                  </a:lnTo>
                  <a:lnTo>
                    <a:pt x="38" y="422"/>
                  </a:lnTo>
                  <a:lnTo>
                    <a:pt x="38" y="422"/>
                  </a:lnTo>
                  <a:lnTo>
                    <a:pt x="36" y="424"/>
                  </a:lnTo>
                  <a:lnTo>
                    <a:pt x="36" y="428"/>
                  </a:lnTo>
                  <a:lnTo>
                    <a:pt x="38" y="430"/>
                  </a:lnTo>
                  <a:lnTo>
                    <a:pt x="42" y="430"/>
                  </a:lnTo>
                  <a:lnTo>
                    <a:pt x="568" y="430"/>
                  </a:lnTo>
                  <a:lnTo>
                    <a:pt x="568" y="430"/>
                  </a:lnTo>
                  <a:lnTo>
                    <a:pt x="572" y="430"/>
                  </a:lnTo>
                  <a:lnTo>
                    <a:pt x="574" y="428"/>
                  </a:lnTo>
                  <a:lnTo>
                    <a:pt x="574" y="424"/>
                  </a:lnTo>
                  <a:lnTo>
                    <a:pt x="572" y="422"/>
                  </a:lnTo>
                  <a:lnTo>
                    <a:pt x="398" y="234"/>
                  </a:lnTo>
                  <a:lnTo>
                    <a:pt x="336" y="296"/>
                  </a:lnTo>
                  <a:close/>
                  <a:moveTo>
                    <a:pt x="298" y="272"/>
                  </a:moveTo>
                  <a:lnTo>
                    <a:pt x="298" y="272"/>
                  </a:lnTo>
                  <a:lnTo>
                    <a:pt x="298" y="272"/>
                  </a:lnTo>
                  <a:lnTo>
                    <a:pt x="304" y="270"/>
                  </a:lnTo>
                  <a:lnTo>
                    <a:pt x="308" y="268"/>
                  </a:lnTo>
                  <a:lnTo>
                    <a:pt x="568" y="8"/>
                  </a:lnTo>
                  <a:lnTo>
                    <a:pt x="568" y="8"/>
                  </a:lnTo>
                  <a:lnTo>
                    <a:pt x="568" y="6"/>
                  </a:lnTo>
                  <a:lnTo>
                    <a:pt x="568" y="2"/>
                  </a:lnTo>
                  <a:lnTo>
                    <a:pt x="566" y="0"/>
                  </a:lnTo>
                  <a:lnTo>
                    <a:pt x="56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8" y="6"/>
                  </a:lnTo>
                  <a:lnTo>
                    <a:pt x="30" y="8"/>
                  </a:lnTo>
                  <a:lnTo>
                    <a:pt x="290" y="268"/>
                  </a:lnTo>
                  <a:lnTo>
                    <a:pt x="290" y="268"/>
                  </a:lnTo>
                  <a:lnTo>
                    <a:pt x="294" y="270"/>
                  </a:lnTo>
                  <a:lnTo>
                    <a:pt x="298" y="272"/>
                  </a:lnTo>
                  <a:lnTo>
                    <a:pt x="298" y="272"/>
                  </a:lnTo>
                  <a:close/>
                  <a:moveTo>
                    <a:pt x="0" y="48"/>
                  </a:moveTo>
                  <a:lnTo>
                    <a:pt x="0" y="388"/>
                  </a:lnTo>
                  <a:lnTo>
                    <a:pt x="0" y="388"/>
                  </a:lnTo>
                  <a:lnTo>
                    <a:pt x="2" y="392"/>
                  </a:lnTo>
                  <a:lnTo>
                    <a:pt x="4" y="394"/>
                  </a:lnTo>
                  <a:lnTo>
                    <a:pt x="8" y="394"/>
                  </a:lnTo>
                  <a:lnTo>
                    <a:pt x="10" y="392"/>
                  </a:lnTo>
                  <a:lnTo>
                    <a:pt x="182" y="216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4" y="44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9022737" y="1050521"/>
            <a:ext cx="2079195" cy="281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officeplus@Microsoft.com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8800285" y="1365632"/>
            <a:ext cx="246411" cy="246411"/>
            <a:chOff x="-1171575" y="2236787"/>
            <a:chExt cx="692150" cy="692150"/>
          </a:xfrm>
          <a:solidFill>
            <a:schemeClr val="bg1"/>
          </a:solidFill>
        </p:grpSpPr>
        <p:sp>
          <p:nvSpPr>
            <p:cNvPr id="53" name="Freeform 122"/>
            <p:cNvSpPr>
              <a:spLocks noEditPoints="1"/>
            </p:cNvSpPr>
            <p:nvPr/>
          </p:nvSpPr>
          <p:spPr bwMode="auto">
            <a:xfrm>
              <a:off x="-1171575" y="2236787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54" name="组 1"/>
            <p:cNvGrpSpPr/>
            <p:nvPr/>
          </p:nvGrpSpPr>
          <p:grpSpPr>
            <a:xfrm>
              <a:off x="-1014351" y="2350334"/>
              <a:ext cx="361207" cy="465055"/>
              <a:chOff x="2305050" y="1762125"/>
              <a:chExt cx="762000" cy="981075"/>
            </a:xfrm>
            <a:grpFill/>
          </p:grpSpPr>
          <p:sp>
            <p:nvSpPr>
              <p:cNvPr id="55" name="Freeform 114"/>
              <p:cNvSpPr>
                <a:spLocks noEditPoints="1"/>
              </p:cNvSpPr>
              <p:nvPr/>
            </p:nvSpPr>
            <p:spPr bwMode="auto">
              <a:xfrm>
                <a:off x="2305050" y="1762125"/>
                <a:ext cx="762000" cy="981075"/>
              </a:xfrm>
              <a:custGeom>
                <a:avLst/>
                <a:gdLst/>
                <a:ahLst/>
                <a:cxnLst>
                  <a:cxn ang="0">
                    <a:pos x="480" y="240"/>
                  </a:cxn>
                  <a:cxn ang="0">
                    <a:pos x="476" y="192"/>
                  </a:cxn>
                  <a:cxn ang="0">
                    <a:pos x="462" y="148"/>
                  </a:cxn>
                  <a:cxn ang="0">
                    <a:pos x="440" y="106"/>
                  </a:cxn>
                  <a:cxn ang="0">
                    <a:pos x="410" y="70"/>
                  </a:cxn>
                  <a:cxn ang="0">
                    <a:pos x="374" y="42"/>
                  </a:cxn>
                  <a:cxn ang="0">
                    <a:pos x="334" y="20"/>
                  </a:cxn>
                  <a:cxn ang="0">
                    <a:pos x="290" y="6"/>
                  </a:cxn>
                  <a:cxn ang="0">
                    <a:pos x="240" y="0"/>
                  </a:cxn>
                  <a:cxn ang="0">
                    <a:pos x="216" y="2"/>
                  </a:cxn>
                  <a:cxn ang="0">
                    <a:pos x="170" y="12"/>
                  </a:cxn>
                  <a:cxn ang="0">
                    <a:pos x="126" y="30"/>
                  </a:cxn>
                  <a:cxn ang="0">
                    <a:pos x="88" y="56"/>
                  </a:cxn>
                  <a:cxn ang="0">
                    <a:pos x="56" y="88"/>
                  </a:cxn>
                  <a:cxn ang="0">
                    <a:pos x="30" y="126"/>
                  </a:cxn>
                  <a:cxn ang="0">
                    <a:pos x="12" y="170"/>
                  </a:cxn>
                  <a:cxn ang="0">
                    <a:pos x="2" y="216"/>
                  </a:cxn>
                  <a:cxn ang="0">
                    <a:pos x="0" y="240"/>
                  </a:cxn>
                  <a:cxn ang="0">
                    <a:pos x="4" y="282"/>
                  </a:cxn>
                  <a:cxn ang="0">
                    <a:pos x="14" y="322"/>
                  </a:cxn>
                  <a:cxn ang="0">
                    <a:pos x="32" y="358"/>
                  </a:cxn>
                  <a:cxn ang="0">
                    <a:pos x="54" y="390"/>
                  </a:cxn>
                  <a:cxn ang="0">
                    <a:pos x="54" y="390"/>
                  </a:cxn>
                  <a:cxn ang="0">
                    <a:pos x="232" y="612"/>
                  </a:cxn>
                  <a:cxn ang="0">
                    <a:pos x="236" y="616"/>
                  </a:cxn>
                  <a:cxn ang="0">
                    <a:pos x="240" y="618"/>
                  </a:cxn>
                  <a:cxn ang="0">
                    <a:pos x="250" y="612"/>
                  </a:cxn>
                  <a:cxn ang="0">
                    <a:pos x="428" y="390"/>
                  </a:cxn>
                  <a:cxn ang="0">
                    <a:pos x="428" y="390"/>
                  </a:cxn>
                  <a:cxn ang="0">
                    <a:pos x="440" y="374"/>
                  </a:cxn>
                  <a:cxn ang="0">
                    <a:pos x="460" y="340"/>
                  </a:cxn>
                  <a:cxn ang="0">
                    <a:pos x="472" y="302"/>
                  </a:cxn>
                  <a:cxn ang="0">
                    <a:pos x="480" y="262"/>
                  </a:cxn>
                  <a:cxn ang="0">
                    <a:pos x="480" y="240"/>
                  </a:cxn>
                  <a:cxn ang="0">
                    <a:pos x="240" y="548"/>
                  </a:cxn>
                  <a:cxn ang="0">
                    <a:pos x="92" y="362"/>
                  </a:cxn>
                  <a:cxn ang="0">
                    <a:pos x="90" y="360"/>
                  </a:cxn>
                  <a:cxn ang="0">
                    <a:pos x="72" y="334"/>
                  </a:cxn>
                  <a:cxn ang="0">
                    <a:pos x="60" y="304"/>
                  </a:cxn>
                  <a:cxn ang="0">
                    <a:pos x="52" y="274"/>
                  </a:cxn>
                  <a:cxn ang="0">
                    <a:pos x="48" y="240"/>
                  </a:cxn>
                  <a:cxn ang="0">
                    <a:pos x="50" y="222"/>
                  </a:cxn>
                  <a:cxn ang="0">
                    <a:pos x="58" y="184"/>
                  </a:cxn>
                  <a:cxn ang="0">
                    <a:pos x="72" y="150"/>
                  </a:cxn>
                  <a:cxn ang="0">
                    <a:pos x="92" y="118"/>
                  </a:cxn>
                  <a:cxn ang="0">
                    <a:pos x="118" y="92"/>
                  </a:cxn>
                  <a:cxn ang="0">
                    <a:pos x="150" y="72"/>
                  </a:cxn>
                  <a:cxn ang="0">
                    <a:pos x="184" y="58"/>
                  </a:cxn>
                  <a:cxn ang="0">
                    <a:pos x="222" y="50"/>
                  </a:cxn>
                  <a:cxn ang="0">
                    <a:pos x="240" y="48"/>
                  </a:cxn>
                  <a:cxn ang="0">
                    <a:pos x="280" y="52"/>
                  </a:cxn>
                  <a:cxn ang="0">
                    <a:pos x="316" y="64"/>
                  </a:cxn>
                  <a:cxn ang="0">
                    <a:pos x="348" y="82"/>
                  </a:cxn>
                  <a:cxn ang="0">
                    <a:pos x="376" y="106"/>
                  </a:cxn>
                  <a:cxn ang="0">
                    <a:pos x="400" y="134"/>
                  </a:cxn>
                  <a:cxn ang="0">
                    <a:pos x="418" y="166"/>
                  </a:cxn>
                  <a:cxn ang="0">
                    <a:pos x="428" y="202"/>
                  </a:cxn>
                  <a:cxn ang="0">
                    <a:pos x="432" y="240"/>
                  </a:cxn>
                  <a:cxn ang="0">
                    <a:pos x="432" y="258"/>
                  </a:cxn>
                  <a:cxn ang="0">
                    <a:pos x="426" y="288"/>
                  </a:cxn>
                  <a:cxn ang="0">
                    <a:pos x="416" y="320"/>
                  </a:cxn>
                  <a:cxn ang="0">
                    <a:pos x="400" y="348"/>
                  </a:cxn>
                  <a:cxn ang="0">
                    <a:pos x="390" y="362"/>
                  </a:cxn>
                </a:cxnLst>
                <a:rect l="0" t="0" r="r" b="b"/>
                <a:pathLst>
                  <a:path w="480" h="618">
                    <a:moveTo>
                      <a:pt x="480" y="240"/>
                    </a:moveTo>
                    <a:lnTo>
                      <a:pt x="480" y="240"/>
                    </a:lnTo>
                    <a:lnTo>
                      <a:pt x="480" y="216"/>
                    </a:lnTo>
                    <a:lnTo>
                      <a:pt x="476" y="192"/>
                    </a:lnTo>
                    <a:lnTo>
                      <a:pt x="470" y="170"/>
                    </a:lnTo>
                    <a:lnTo>
                      <a:pt x="462" y="148"/>
                    </a:lnTo>
                    <a:lnTo>
                      <a:pt x="452" y="126"/>
                    </a:lnTo>
                    <a:lnTo>
                      <a:pt x="440" y="106"/>
                    </a:lnTo>
                    <a:lnTo>
                      <a:pt x="426" y="88"/>
                    </a:lnTo>
                    <a:lnTo>
                      <a:pt x="410" y="70"/>
                    </a:lnTo>
                    <a:lnTo>
                      <a:pt x="394" y="56"/>
                    </a:lnTo>
                    <a:lnTo>
                      <a:pt x="374" y="42"/>
                    </a:lnTo>
                    <a:lnTo>
                      <a:pt x="356" y="30"/>
                    </a:lnTo>
                    <a:lnTo>
                      <a:pt x="334" y="20"/>
                    </a:lnTo>
                    <a:lnTo>
                      <a:pt x="312" y="12"/>
                    </a:lnTo>
                    <a:lnTo>
                      <a:pt x="290" y="6"/>
                    </a:lnTo>
                    <a:lnTo>
                      <a:pt x="266" y="2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16" y="2"/>
                    </a:lnTo>
                    <a:lnTo>
                      <a:pt x="192" y="6"/>
                    </a:lnTo>
                    <a:lnTo>
                      <a:pt x="170" y="12"/>
                    </a:lnTo>
                    <a:lnTo>
                      <a:pt x="148" y="20"/>
                    </a:lnTo>
                    <a:lnTo>
                      <a:pt x="126" y="30"/>
                    </a:lnTo>
                    <a:lnTo>
                      <a:pt x="106" y="42"/>
                    </a:lnTo>
                    <a:lnTo>
                      <a:pt x="88" y="56"/>
                    </a:lnTo>
                    <a:lnTo>
                      <a:pt x="72" y="70"/>
                    </a:lnTo>
                    <a:lnTo>
                      <a:pt x="56" y="88"/>
                    </a:lnTo>
                    <a:lnTo>
                      <a:pt x="42" y="106"/>
                    </a:lnTo>
                    <a:lnTo>
                      <a:pt x="30" y="126"/>
                    </a:lnTo>
                    <a:lnTo>
                      <a:pt x="20" y="148"/>
                    </a:lnTo>
                    <a:lnTo>
                      <a:pt x="12" y="170"/>
                    </a:lnTo>
                    <a:lnTo>
                      <a:pt x="6" y="192"/>
                    </a:lnTo>
                    <a:lnTo>
                      <a:pt x="2" y="216"/>
                    </a:lnTo>
                    <a:lnTo>
                      <a:pt x="0" y="240"/>
                    </a:lnTo>
                    <a:lnTo>
                      <a:pt x="0" y="240"/>
                    </a:lnTo>
                    <a:lnTo>
                      <a:pt x="2" y="262"/>
                    </a:lnTo>
                    <a:lnTo>
                      <a:pt x="4" y="282"/>
                    </a:lnTo>
                    <a:lnTo>
                      <a:pt x="8" y="302"/>
                    </a:lnTo>
                    <a:lnTo>
                      <a:pt x="14" y="322"/>
                    </a:lnTo>
                    <a:lnTo>
                      <a:pt x="22" y="340"/>
                    </a:lnTo>
                    <a:lnTo>
                      <a:pt x="32" y="358"/>
                    </a:lnTo>
                    <a:lnTo>
                      <a:pt x="42" y="374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232" y="612"/>
                    </a:lnTo>
                    <a:lnTo>
                      <a:pt x="232" y="612"/>
                    </a:lnTo>
                    <a:lnTo>
                      <a:pt x="236" y="616"/>
                    </a:lnTo>
                    <a:lnTo>
                      <a:pt x="240" y="618"/>
                    </a:lnTo>
                    <a:lnTo>
                      <a:pt x="240" y="618"/>
                    </a:lnTo>
                    <a:lnTo>
                      <a:pt x="246" y="616"/>
                    </a:lnTo>
                    <a:lnTo>
                      <a:pt x="250" y="612"/>
                    </a:lnTo>
                    <a:lnTo>
                      <a:pt x="250" y="612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40" y="374"/>
                    </a:lnTo>
                    <a:lnTo>
                      <a:pt x="450" y="358"/>
                    </a:lnTo>
                    <a:lnTo>
                      <a:pt x="460" y="340"/>
                    </a:lnTo>
                    <a:lnTo>
                      <a:pt x="466" y="322"/>
                    </a:lnTo>
                    <a:lnTo>
                      <a:pt x="472" y="302"/>
                    </a:lnTo>
                    <a:lnTo>
                      <a:pt x="478" y="282"/>
                    </a:lnTo>
                    <a:lnTo>
                      <a:pt x="480" y="262"/>
                    </a:lnTo>
                    <a:lnTo>
                      <a:pt x="480" y="240"/>
                    </a:lnTo>
                    <a:lnTo>
                      <a:pt x="480" y="240"/>
                    </a:lnTo>
                    <a:close/>
                    <a:moveTo>
                      <a:pt x="390" y="362"/>
                    </a:moveTo>
                    <a:lnTo>
                      <a:pt x="240" y="548"/>
                    </a:lnTo>
                    <a:lnTo>
                      <a:pt x="94" y="364"/>
                    </a:lnTo>
                    <a:lnTo>
                      <a:pt x="92" y="362"/>
                    </a:lnTo>
                    <a:lnTo>
                      <a:pt x="90" y="360"/>
                    </a:lnTo>
                    <a:lnTo>
                      <a:pt x="90" y="360"/>
                    </a:lnTo>
                    <a:lnTo>
                      <a:pt x="82" y="348"/>
                    </a:lnTo>
                    <a:lnTo>
                      <a:pt x="72" y="334"/>
                    </a:lnTo>
                    <a:lnTo>
                      <a:pt x="66" y="320"/>
                    </a:lnTo>
                    <a:lnTo>
                      <a:pt x="60" y="304"/>
                    </a:lnTo>
                    <a:lnTo>
                      <a:pt x="54" y="288"/>
                    </a:lnTo>
                    <a:lnTo>
                      <a:pt x="52" y="274"/>
                    </a:lnTo>
                    <a:lnTo>
                      <a:pt x="50" y="258"/>
                    </a:lnTo>
                    <a:lnTo>
                      <a:pt x="48" y="240"/>
                    </a:lnTo>
                    <a:lnTo>
                      <a:pt x="48" y="240"/>
                    </a:lnTo>
                    <a:lnTo>
                      <a:pt x="50" y="222"/>
                    </a:lnTo>
                    <a:lnTo>
                      <a:pt x="52" y="202"/>
                    </a:lnTo>
                    <a:lnTo>
                      <a:pt x="58" y="184"/>
                    </a:lnTo>
                    <a:lnTo>
                      <a:pt x="64" y="166"/>
                    </a:lnTo>
                    <a:lnTo>
                      <a:pt x="72" y="150"/>
                    </a:lnTo>
                    <a:lnTo>
                      <a:pt x="82" y="134"/>
                    </a:lnTo>
                    <a:lnTo>
                      <a:pt x="92" y="118"/>
                    </a:lnTo>
                    <a:lnTo>
                      <a:pt x="106" y="106"/>
                    </a:lnTo>
                    <a:lnTo>
                      <a:pt x="118" y="92"/>
                    </a:lnTo>
                    <a:lnTo>
                      <a:pt x="134" y="82"/>
                    </a:lnTo>
                    <a:lnTo>
                      <a:pt x="150" y="72"/>
                    </a:lnTo>
                    <a:lnTo>
                      <a:pt x="166" y="64"/>
                    </a:lnTo>
                    <a:lnTo>
                      <a:pt x="184" y="58"/>
                    </a:lnTo>
                    <a:lnTo>
                      <a:pt x="202" y="52"/>
                    </a:lnTo>
                    <a:lnTo>
                      <a:pt x="222" y="50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60" y="50"/>
                    </a:lnTo>
                    <a:lnTo>
                      <a:pt x="280" y="52"/>
                    </a:lnTo>
                    <a:lnTo>
                      <a:pt x="298" y="58"/>
                    </a:lnTo>
                    <a:lnTo>
                      <a:pt x="316" y="64"/>
                    </a:lnTo>
                    <a:lnTo>
                      <a:pt x="332" y="72"/>
                    </a:lnTo>
                    <a:lnTo>
                      <a:pt x="348" y="82"/>
                    </a:lnTo>
                    <a:lnTo>
                      <a:pt x="362" y="92"/>
                    </a:lnTo>
                    <a:lnTo>
                      <a:pt x="376" y="106"/>
                    </a:lnTo>
                    <a:lnTo>
                      <a:pt x="388" y="118"/>
                    </a:lnTo>
                    <a:lnTo>
                      <a:pt x="400" y="134"/>
                    </a:lnTo>
                    <a:lnTo>
                      <a:pt x="410" y="150"/>
                    </a:lnTo>
                    <a:lnTo>
                      <a:pt x="418" y="166"/>
                    </a:lnTo>
                    <a:lnTo>
                      <a:pt x="424" y="184"/>
                    </a:lnTo>
                    <a:lnTo>
                      <a:pt x="428" y="202"/>
                    </a:lnTo>
                    <a:lnTo>
                      <a:pt x="432" y="222"/>
                    </a:lnTo>
                    <a:lnTo>
                      <a:pt x="432" y="240"/>
                    </a:lnTo>
                    <a:lnTo>
                      <a:pt x="432" y="240"/>
                    </a:lnTo>
                    <a:lnTo>
                      <a:pt x="432" y="258"/>
                    </a:lnTo>
                    <a:lnTo>
                      <a:pt x="430" y="274"/>
                    </a:lnTo>
                    <a:lnTo>
                      <a:pt x="426" y="288"/>
                    </a:lnTo>
                    <a:lnTo>
                      <a:pt x="422" y="304"/>
                    </a:lnTo>
                    <a:lnTo>
                      <a:pt x="416" y="320"/>
                    </a:lnTo>
                    <a:lnTo>
                      <a:pt x="408" y="334"/>
                    </a:lnTo>
                    <a:lnTo>
                      <a:pt x="400" y="348"/>
                    </a:lnTo>
                    <a:lnTo>
                      <a:pt x="390" y="360"/>
                    </a:lnTo>
                    <a:lnTo>
                      <a:pt x="390" y="3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Freeform 115"/>
              <p:cNvSpPr>
                <a:spLocks/>
              </p:cNvSpPr>
              <p:nvPr/>
            </p:nvSpPr>
            <p:spPr bwMode="auto">
              <a:xfrm>
                <a:off x="2552700" y="2009775"/>
                <a:ext cx="266700" cy="266700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84" y="0"/>
                  </a:cxn>
                  <a:cxn ang="0">
                    <a:pos x="102" y="2"/>
                  </a:cxn>
                  <a:cxn ang="0">
                    <a:pos x="118" y="8"/>
                  </a:cxn>
                  <a:cxn ang="0">
                    <a:pos x="132" y="16"/>
                  </a:cxn>
                  <a:cxn ang="0">
                    <a:pos x="144" y="26"/>
                  </a:cxn>
                  <a:cxn ang="0">
                    <a:pos x="154" y="38"/>
                  </a:cxn>
                  <a:cxn ang="0">
                    <a:pos x="162" y="52"/>
                  </a:cxn>
                  <a:cxn ang="0">
                    <a:pos x="168" y="68"/>
                  </a:cxn>
                  <a:cxn ang="0">
                    <a:pos x="168" y="84"/>
                  </a:cxn>
                  <a:cxn ang="0">
                    <a:pos x="168" y="84"/>
                  </a:cxn>
                  <a:cxn ang="0">
                    <a:pos x="168" y="102"/>
                  </a:cxn>
                  <a:cxn ang="0">
                    <a:pos x="162" y="118"/>
                  </a:cxn>
                  <a:cxn ang="0">
                    <a:pos x="154" y="132"/>
                  </a:cxn>
                  <a:cxn ang="0">
                    <a:pos x="144" y="144"/>
                  </a:cxn>
                  <a:cxn ang="0">
                    <a:pos x="132" y="154"/>
                  </a:cxn>
                  <a:cxn ang="0">
                    <a:pos x="118" y="162"/>
                  </a:cxn>
                  <a:cxn ang="0">
                    <a:pos x="102" y="166"/>
                  </a:cxn>
                  <a:cxn ang="0">
                    <a:pos x="84" y="168"/>
                  </a:cxn>
                  <a:cxn ang="0">
                    <a:pos x="84" y="168"/>
                  </a:cxn>
                  <a:cxn ang="0">
                    <a:pos x="68" y="166"/>
                  </a:cxn>
                  <a:cxn ang="0">
                    <a:pos x="52" y="162"/>
                  </a:cxn>
                  <a:cxn ang="0">
                    <a:pos x="38" y="154"/>
                  </a:cxn>
                  <a:cxn ang="0">
                    <a:pos x="26" y="144"/>
                  </a:cxn>
                  <a:cxn ang="0">
                    <a:pos x="16" y="132"/>
                  </a:cxn>
                  <a:cxn ang="0">
                    <a:pos x="8" y="118"/>
                  </a:cxn>
                  <a:cxn ang="0">
                    <a:pos x="2" y="102"/>
                  </a:cxn>
                  <a:cxn ang="0">
                    <a:pos x="0" y="84"/>
                  </a:cxn>
                  <a:cxn ang="0">
                    <a:pos x="0" y="84"/>
                  </a:cxn>
                  <a:cxn ang="0">
                    <a:pos x="2" y="68"/>
                  </a:cxn>
                  <a:cxn ang="0">
                    <a:pos x="8" y="52"/>
                  </a:cxn>
                  <a:cxn ang="0">
                    <a:pos x="16" y="38"/>
                  </a:cxn>
                  <a:cxn ang="0">
                    <a:pos x="26" y="26"/>
                  </a:cxn>
                  <a:cxn ang="0">
                    <a:pos x="38" y="16"/>
                  </a:cxn>
                  <a:cxn ang="0">
                    <a:pos x="52" y="8"/>
                  </a:cxn>
                  <a:cxn ang="0">
                    <a:pos x="68" y="2"/>
                  </a:cxn>
                  <a:cxn ang="0">
                    <a:pos x="84" y="0"/>
                  </a:cxn>
                  <a:cxn ang="0">
                    <a:pos x="84" y="0"/>
                  </a:cxn>
                </a:cxnLst>
                <a:rect l="0" t="0" r="r" b="b"/>
                <a:pathLst>
                  <a:path w="168" h="168">
                    <a:moveTo>
                      <a:pt x="84" y="0"/>
                    </a:moveTo>
                    <a:lnTo>
                      <a:pt x="84" y="0"/>
                    </a:lnTo>
                    <a:lnTo>
                      <a:pt x="102" y="2"/>
                    </a:lnTo>
                    <a:lnTo>
                      <a:pt x="118" y="8"/>
                    </a:lnTo>
                    <a:lnTo>
                      <a:pt x="132" y="16"/>
                    </a:lnTo>
                    <a:lnTo>
                      <a:pt x="144" y="26"/>
                    </a:lnTo>
                    <a:lnTo>
                      <a:pt x="154" y="38"/>
                    </a:lnTo>
                    <a:lnTo>
                      <a:pt x="162" y="52"/>
                    </a:lnTo>
                    <a:lnTo>
                      <a:pt x="168" y="68"/>
                    </a:lnTo>
                    <a:lnTo>
                      <a:pt x="168" y="84"/>
                    </a:lnTo>
                    <a:lnTo>
                      <a:pt x="168" y="84"/>
                    </a:lnTo>
                    <a:lnTo>
                      <a:pt x="168" y="102"/>
                    </a:lnTo>
                    <a:lnTo>
                      <a:pt x="162" y="118"/>
                    </a:lnTo>
                    <a:lnTo>
                      <a:pt x="154" y="132"/>
                    </a:lnTo>
                    <a:lnTo>
                      <a:pt x="144" y="144"/>
                    </a:lnTo>
                    <a:lnTo>
                      <a:pt x="132" y="154"/>
                    </a:lnTo>
                    <a:lnTo>
                      <a:pt x="118" y="162"/>
                    </a:lnTo>
                    <a:lnTo>
                      <a:pt x="102" y="166"/>
                    </a:lnTo>
                    <a:lnTo>
                      <a:pt x="84" y="168"/>
                    </a:lnTo>
                    <a:lnTo>
                      <a:pt x="84" y="168"/>
                    </a:lnTo>
                    <a:lnTo>
                      <a:pt x="68" y="166"/>
                    </a:lnTo>
                    <a:lnTo>
                      <a:pt x="52" y="162"/>
                    </a:lnTo>
                    <a:lnTo>
                      <a:pt x="38" y="154"/>
                    </a:lnTo>
                    <a:lnTo>
                      <a:pt x="26" y="144"/>
                    </a:lnTo>
                    <a:lnTo>
                      <a:pt x="16" y="132"/>
                    </a:lnTo>
                    <a:lnTo>
                      <a:pt x="8" y="118"/>
                    </a:lnTo>
                    <a:lnTo>
                      <a:pt x="2" y="102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2" y="68"/>
                    </a:lnTo>
                    <a:lnTo>
                      <a:pt x="8" y="52"/>
                    </a:lnTo>
                    <a:lnTo>
                      <a:pt x="16" y="38"/>
                    </a:lnTo>
                    <a:lnTo>
                      <a:pt x="26" y="26"/>
                    </a:lnTo>
                    <a:lnTo>
                      <a:pt x="38" y="16"/>
                    </a:lnTo>
                    <a:lnTo>
                      <a:pt x="52" y="8"/>
                    </a:lnTo>
                    <a:lnTo>
                      <a:pt x="68" y="2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7" name="文本框 56"/>
          <p:cNvSpPr txBox="1"/>
          <p:nvPr/>
        </p:nvSpPr>
        <p:spPr>
          <a:xfrm>
            <a:off x="9022737" y="1314510"/>
            <a:ext cx="2079195" cy="54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北京市海淀区中关村东路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号清华科技园</a:t>
            </a:r>
            <a:r>
              <a:rPr lang="en-US" altLang="zh-CN" sz="1200" dirty="0">
                <a:solidFill>
                  <a:schemeClr val="bg1"/>
                </a:solidFill>
              </a:rPr>
              <a:t>D</a:t>
            </a:r>
            <a:r>
              <a:rPr lang="zh-CN" altLang="en-US" sz="1200" dirty="0">
                <a:solidFill>
                  <a:schemeClr val="bg1"/>
                </a:solidFill>
              </a:rPr>
              <a:t>座</a:t>
            </a:r>
            <a:r>
              <a:rPr lang="en-US" altLang="zh-CN" sz="1200" dirty="0">
                <a:solidFill>
                  <a:schemeClr val="bg1"/>
                </a:solidFill>
              </a:rPr>
              <a:t>15</a:t>
            </a:r>
            <a:r>
              <a:rPr lang="zh-CN" altLang="en-US" sz="1200" dirty="0">
                <a:solidFill>
                  <a:schemeClr val="bg1"/>
                </a:solidFill>
              </a:rPr>
              <a:t>层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8800285" y="1904773"/>
            <a:ext cx="245983" cy="245983"/>
            <a:chOff x="-1171575" y="3216275"/>
            <a:chExt cx="692150" cy="692150"/>
          </a:xfrm>
          <a:solidFill>
            <a:schemeClr val="bg1"/>
          </a:solidFill>
        </p:grpSpPr>
        <p:grpSp>
          <p:nvGrpSpPr>
            <p:cNvPr id="59" name="组 26"/>
            <p:cNvGrpSpPr/>
            <p:nvPr/>
          </p:nvGrpSpPr>
          <p:grpSpPr>
            <a:xfrm>
              <a:off x="-1022577" y="3383190"/>
              <a:ext cx="404391" cy="337457"/>
              <a:chOff x="4557713" y="2359025"/>
              <a:chExt cx="460375" cy="384175"/>
            </a:xfrm>
            <a:grpFill/>
          </p:grpSpPr>
          <p:sp>
            <p:nvSpPr>
              <p:cNvPr id="61" name="Freeform 153"/>
              <p:cNvSpPr>
                <a:spLocks noEditPoints="1"/>
              </p:cNvSpPr>
              <p:nvPr/>
            </p:nvSpPr>
            <p:spPr bwMode="auto">
              <a:xfrm>
                <a:off x="4557713" y="2359025"/>
                <a:ext cx="460375" cy="384175"/>
              </a:xfrm>
              <a:custGeom>
                <a:avLst/>
                <a:gdLst/>
                <a:ahLst/>
                <a:cxnLst>
                  <a:cxn ang="0">
                    <a:pos x="246" y="90"/>
                  </a:cxn>
                  <a:cxn ang="0">
                    <a:pos x="250" y="68"/>
                  </a:cxn>
                  <a:cxn ang="0">
                    <a:pos x="244" y="52"/>
                  </a:cxn>
                  <a:cxn ang="0">
                    <a:pos x="224" y="40"/>
                  </a:cxn>
                  <a:cxn ang="0">
                    <a:pos x="192" y="40"/>
                  </a:cxn>
                  <a:cxn ang="0">
                    <a:pos x="170" y="36"/>
                  </a:cxn>
                  <a:cxn ang="0">
                    <a:pos x="162" y="10"/>
                  </a:cxn>
                  <a:cxn ang="0">
                    <a:pos x="152" y="2"/>
                  </a:cxn>
                  <a:cxn ang="0">
                    <a:pos x="140" y="0"/>
                  </a:cxn>
                  <a:cxn ang="0">
                    <a:pos x="108" y="8"/>
                  </a:cxn>
                  <a:cxn ang="0">
                    <a:pos x="50" y="50"/>
                  </a:cxn>
                  <a:cxn ang="0">
                    <a:pos x="12" y="100"/>
                  </a:cxn>
                  <a:cxn ang="0">
                    <a:pos x="0" y="134"/>
                  </a:cxn>
                  <a:cxn ang="0">
                    <a:pos x="0" y="156"/>
                  </a:cxn>
                  <a:cxn ang="0">
                    <a:pos x="12" y="186"/>
                  </a:cxn>
                  <a:cxn ang="0">
                    <a:pos x="44" y="216"/>
                  </a:cxn>
                  <a:cxn ang="0">
                    <a:pos x="114" y="240"/>
                  </a:cxn>
                  <a:cxn ang="0">
                    <a:pos x="156" y="240"/>
                  </a:cxn>
                  <a:cxn ang="0">
                    <a:pos x="202" y="232"/>
                  </a:cxn>
                  <a:cxn ang="0">
                    <a:pos x="266" y="190"/>
                  </a:cxn>
                  <a:cxn ang="0">
                    <a:pos x="288" y="148"/>
                  </a:cxn>
                  <a:cxn ang="0">
                    <a:pos x="288" y="132"/>
                  </a:cxn>
                  <a:cxn ang="0">
                    <a:pos x="278" y="110"/>
                  </a:cxn>
                  <a:cxn ang="0">
                    <a:pos x="256" y="94"/>
                  </a:cxn>
                  <a:cxn ang="0">
                    <a:pos x="140" y="228"/>
                  </a:cxn>
                  <a:cxn ang="0">
                    <a:pos x="94" y="222"/>
                  </a:cxn>
                  <a:cxn ang="0">
                    <a:pos x="36" y="194"/>
                  </a:cxn>
                  <a:cxn ang="0">
                    <a:pos x="16" y="164"/>
                  </a:cxn>
                  <a:cxn ang="0">
                    <a:pos x="12" y="146"/>
                  </a:cxn>
                  <a:cxn ang="0">
                    <a:pos x="20" y="116"/>
                  </a:cxn>
                  <a:cxn ang="0">
                    <a:pos x="58" y="60"/>
                  </a:cxn>
                  <a:cxn ang="0">
                    <a:pos x="100" y="26"/>
                  </a:cxn>
                  <a:cxn ang="0">
                    <a:pos x="140" y="14"/>
                  </a:cxn>
                  <a:cxn ang="0">
                    <a:pos x="154" y="18"/>
                  </a:cxn>
                  <a:cxn ang="0">
                    <a:pos x="158" y="30"/>
                  </a:cxn>
                  <a:cxn ang="0">
                    <a:pos x="156" y="50"/>
                  </a:cxn>
                  <a:cxn ang="0">
                    <a:pos x="156" y="60"/>
                  </a:cxn>
                  <a:cxn ang="0">
                    <a:pos x="164" y="64"/>
                  </a:cxn>
                  <a:cxn ang="0">
                    <a:pos x="172" y="62"/>
                  </a:cxn>
                  <a:cxn ang="0">
                    <a:pos x="212" y="52"/>
                  </a:cxn>
                  <a:cxn ang="0">
                    <a:pos x="234" y="60"/>
                  </a:cxn>
                  <a:cxn ang="0">
                    <a:pos x="236" y="72"/>
                  </a:cxn>
                  <a:cxn ang="0">
                    <a:pos x="232" y="90"/>
                  </a:cxn>
                  <a:cxn ang="0">
                    <a:pos x="238" y="100"/>
                  </a:cxn>
                  <a:cxn ang="0">
                    <a:pos x="252" y="106"/>
                  </a:cxn>
                  <a:cxn ang="0">
                    <a:pos x="272" y="124"/>
                  </a:cxn>
                  <a:cxn ang="0">
                    <a:pos x="276" y="140"/>
                  </a:cxn>
                  <a:cxn ang="0">
                    <a:pos x="256" y="184"/>
                  </a:cxn>
                  <a:cxn ang="0">
                    <a:pos x="196" y="220"/>
                  </a:cxn>
                  <a:cxn ang="0">
                    <a:pos x="140" y="228"/>
                  </a:cxn>
                </a:cxnLst>
                <a:rect l="0" t="0" r="r" b="b"/>
                <a:pathLst>
                  <a:path w="290" h="242">
                    <a:moveTo>
                      <a:pt x="246" y="90"/>
                    </a:moveTo>
                    <a:lnTo>
                      <a:pt x="246" y="90"/>
                    </a:lnTo>
                    <a:lnTo>
                      <a:pt x="246" y="90"/>
                    </a:lnTo>
                    <a:lnTo>
                      <a:pt x="246" y="90"/>
                    </a:lnTo>
                    <a:lnTo>
                      <a:pt x="250" y="78"/>
                    </a:lnTo>
                    <a:lnTo>
                      <a:pt x="250" y="68"/>
                    </a:lnTo>
                    <a:lnTo>
                      <a:pt x="248" y="60"/>
                    </a:lnTo>
                    <a:lnTo>
                      <a:pt x="244" y="52"/>
                    </a:lnTo>
                    <a:lnTo>
                      <a:pt x="244" y="52"/>
                    </a:lnTo>
                    <a:lnTo>
                      <a:pt x="240" y="46"/>
                    </a:lnTo>
                    <a:lnTo>
                      <a:pt x="232" y="42"/>
                    </a:lnTo>
                    <a:lnTo>
                      <a:pt x="224" y="40"/>
                    </a:lnTo>
                    <a:lnTo>
                      <a:pt x="212" y="38"/>
                    </a:lnTo>
                    <a:lnTo>
                      <a:pt x="212" y="38"/>
                    </a:lnTo>
                    <a:lnTo>
                      <a:pt x="192" y="40"/>
                    </a:lnTo>
                    <a:lnTo>
                      <a:pt x="168" y="48"/>
                    </a:lnTo>
                    <a:lnTo>
                      <a:pt x="168" y="48"/>
                    </a:lnTo>
                    <a:lnTo>
                      <a:pt x="170" y="36"/>
                    </a:lnTo>
                    <a:lnTo>
                      <a:pt x="170" y="26"/>
                    </a:lnTo>
                    <a:lnTo>
                      <a:pt x="168" y="16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6"/>
                    </a:lnTo>
                    <a:lnTo>
                      <a:pt x="152" y="2"/>
                    </a:lnTo>
                    <a:lnTo>
                      <a:pt x="146" y="2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30" y="2"/>
                    </a:lnTo>
                    <a:lnTo>
                      <a:pt x="118" y="4"/>
                    </a:lnTo>
                    <a:lnTo>
                      <a:pt x="108" y="8"/>
                    </a:lnTo>
                    <a:lnTo>
                      <a:pt x="96" y="14"/>
                    </a:lnTo>
                    <a:lnTo>
                      <a:pt x="72" y="30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28" y="76"/>
                    </a:lnTo>
                    <a:lnTo>
                      <a:pt x="12" y="100"/>
                    </a:lnTo>
                    <a:lnTo>
                      <a:pt x="8" y="112"/>
                    </a:lnTo>
                    <a:lnTo>
                      <a:pt x="4" y="124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0" y="146"/>
                    </a:lnTo>
                    <a:lnTo>
                      <a:pt x="0" y="156"/>
                    </a:lnTo>
                    <a:lnTo>
                      <a:pt x="4" y="166"/>
                    </a:lnTo>
                    <a:lnTo>
                      <a:pt x="8" y="176"/>
                    </a:lnTo>
                    <a:lnTo>
                      <a:pt x="12" y="186"/>
                    </a:lnTo>
                    <a:lnTo>
                      <a:pt x="18" y="194"/>
                    </a:lnTo>
                    <a:lnTo>
                      <a:pt x="26" y="202"/>
                    </a:lnTo>
                    <a:lnTo>
                      <a:pt x="44" y="216"/>
                    </a:lnTo>
                    <a:lnTo>
                      <a:pt x="66" y="226"/>
                    </a:lnTo>
                    <a:lnTo>
                      <a:pt x="90" y="234"/>
                    </a:lnTo>
                    <a:lnTo>
                      <a:pt x="114" y="240"/>
                    </a:lnTo>
                    <a:lnTo>
                      <a:pt x="140" y="242"/>
                    </a:lnTo>
                    <a:lnTo>
                      <a:pt x="140" y="242"/>
                    </a:lnTo>
                    <a:lnTo>
                      <a:pt x="156" y="240"/>
                    </a:lnTo>
                    <a:lnTo>
                      <a:pt x="172" y="238"/>
                    </a:lnTo>
                    <a:lnTo>
                      <a:pt x="188" y="236"/>
                    </a:lnTo>
                    <a:lnTo>
                      <a:pt x="202" y="232"/>
                    </a:lnTo>
                    <a:lnTo>
                      <a:pt x="228" y="220"/>
                    </a:lnTo>
                    <a:lnTo>
                      <a:pt x="250" y="206"/>
                    </a:lnTo>
                    <a:lnTo>
                      <a:pt x="266" y="190"/>
                    </a:lnTo>
                    <a:lnTo>
                      <a:pt x="280" y="174"/>
                    </a:lnTo>
                    <a:lnTo>
                      <a:pt x="286" y="156"/>
                    </a:lnTo>
                    <a:lnTo>
                      <a:pt x="288" y="148"/>
                    </a:lnTo>
                    <a:lnTo>
                      <a:pt x="290" y="140"/>
                    </a:lnTo>
                    <a:lnTo>
                      <a:pt x="290" y="140"/>
                    </a:lnTo>
                    <a:lnTo>
                      <a:pt x="288" y="132"/>
                    </a:lnTo>
                    <a:lnTo>
                      <a:pt x="286" y="124"/>
                    </a:lnTo>
                    <a:lnTo>
                      <a:pt x="284" y="116"/>
                    </a:lnTo>
                    <a:lnTo>
                      <a:pt x="278" y="110"/>
                    </a:lnTo>
                    <a:lnTo>
                      <a:pt x="272" y="104"/>
                    </a:lnTo>
                    <a:lnTo>
                      <a:pt x="264" y="98"/>
                    </a:lnTo>
                    <a:lnTo>
                      <a:pt x="256" y="94"/>
                    </a:lnTo>
                    <a:lnTo>
                      <a:pt x="246" y="90"/>
                    </a:lnTo>
                    <a:lnTo>
                      <a:pt x="246" y="90"/>
                    </a:lnTo>
                    <a:close/>
                    <a:moveTo>
                      <a:pt x="140" y="228"/>
                    </a:moveTo>
                    <a:lnTo>
                      <a:pt x="140" y="228"/>
                    </a:lnTo>
                    <a:lnTo>
                      <a:pt x="116" y="226"/>
                    </a:lnTo>
                    <a:lnTo>
                      <a:pt x="94" y="222"/>
                    </a:lnTo>
                    <a:lnTo>
                      <a:pt x="72" y="216"/>
                    </a:lnTo>
                    <a:lnTo>
                      <a:pt x="54" y="206"/>
                    </a:lnTo>
                    <a:lnTo>
                      <a:pt x="36" y="194"/>
                    </a:lnTo>
                    <a:lnTo>
                      <a:pt x="24" y="180"/>
                    </a:lnTo>
                    <a:lnTo>
                      <a:pt x="20" y="172"/>
                    </a:lnTo>
                    <a:lnTo>
                      <a:pt x="16" y="164"/>
                    </a:lnTo>
                    <a:lnTo>
                      <a:pt x="14" y="154"/>
                    </a:lnTo>
                    <a:lnTo>
                      <a:pt x="12" y="146"/>
                    </a:lnTo>
                    <a:lnTo>
                      <a:pt x="12" y="146"/>
                    </a:lnTo>
                    <a:lnTo>
                      <a:pt x="14" y="136"/>
                    </a:lnTo>
                    <a:lnTo>
                      <a:pt x="16" y="126"/>
                    </a:lnTo>
                    <a:lnTo>
                      <a:pt x="20" y="116"/>
                    </a:lnTo>
                    <a:lnTo>
                      <a:pt x="24" y="104"/>
                    </a:lnTo>
                    <a:lnTo>
                      <a:pt x="38" y="82"/>
                    </a:lnTo>
                    <a:lnTo>
                      <a:pt x="58" y="60"/>
                    </a:lnTo>
                    <a:lnTo>
                      <a:pt x="58" y="60"/>
                    </a:lnTo>
                    <a:lnTo>
                      <a:pt x="80" y="40"/>
                    </a:lnTo>
                    <a:lnTo>
                      <a:pt x="100" y="26"/>
                    </a:lnTo>
                    <a:lnTo>
                      <a:pt x="122" y="16"/>
                    </a:lnTo>
                    <a:lnTo>
                      <a:pt x="130" y="14"/>
                    </a:lnTo>
                    <a:lnTo>
                      <a:pt x="140" y="14"/>
                    </a:lnTo>
                    <a:lnTo>
                      <a:pt x="140" y="14"/>
                    </a:lnTo>
                    <a:lnTo>
                      <a:pt x="148" y="14"/>
                    </a:lnTo>
                    <a:lnTo>
                      <a:pt x="154" y="18"/>
                    </a:lnTo>
                    <a:lnTo>
                      <a:pt x="154" y="18"/>
                    </a:lnTo>
                    <a:lnTo>
                      <a:pt x="156" y="24"/>
                    </a:lnTo>
                    <a:lnTo>
                      <a:pt x="158" y="30"/>
                    </a:lnTo>
                    <a:lnTo>
                      <a:pt x="158" y="40"/>
                    </a:lnTo>
                    <a:lnTo>
                      <a:pt x="156" y="50"/>
                    </a:lnTo>
                    <a:lnTo>
                      <a:pt x="156" y="50"/>
                    </a:lnTo>
                    <a:lnTo>
                      <a:pt x="154" y="56"/>
                    </a:lnTo>
                    <a:lnTo>
                      <a:pt x="156" y="60"/>
                    </a:lnTo>
                    <a:lnTo>
                      <a:pt x="156" y="60"/>
                    </a:lnTo>
                    <a:lnTo>
                      <a:pt x="158" y="62"/>
                    </a:lnTo>
                    <a:lnTo>
                      <a:pt x="164" y="64"/>
                    </a:lnTo>
                    <a:lnTo>
                      <a:pt x="164" y="64"/>
                    </a:lnTo>
                    <a:lnTo>
                      <a:pt x="170" y="62"/>
                    </a:lnTo>
                    <a:lnTo>
                      <a:pt x="172" y="62"/>
                    </a:lnTo>
                    <a:lnTo>
                      <a:pt x="172" y="62"/>
                    </a:lnTo>
                    <a:lnTo>
                      <a:pt x="194" y="54"/>
                    </a:lnTo>
                    <a:lnTo>
                      <a:pt x="212" y="52"/>
                    </a:lnTo>
                    <a:lnTo>
                      <a:pt x="212" y="52"/>
                    </a:lnTo>
                    <a:lnTo>
                      <a:pt x="224" y="52"/>
                    </a:lnTo>
                    <a:lnTo>
                      <a:pt x="230" y="56"/>
                    </a:lnTo>
                    <a:lnTo>
                      <a:pt x="234" y="60"/>
                    </a:lnTo>
                    <a:lnTo>
                      <a:pt x="234" y="60"/>
                    </a:lnTo>
                    <a:lnTo>
                      <a:pt x="236" y="66"/>
                    </a:lnTo>
                    <a:lnTo>
                      <a:pt x="236" y="72"/>
                    </a:lnTo>
                    <a:lnTo>
                      <a:pt x="234" y="86"/>
                    </a:lnTo>
                    <a:lnTo>
                      <a:pt x="234" y="86"/>
                    </a:lnTo>
                    <a:lnTo>
                      <a:pt x="232" y="90"/>
                    </a:lnTo>
                    <a:lnTo>
                      <a:pt x="234" y="96"/>
                    </a:lnTo>
                    <a:lnTo>
                      <a:pt x="234" y="96"/>
                    </a:lnTo>
                    <a:lnTo>
                      <a:pt x="238" y="100"/>
                    </a:lnTo>
                    <a:lnTo>
                      <a:pt x="242" y="102"/>
                    </a:lnTo>
                    <a:lnTo>
                      <a:pt x="242" y="102"/>
                    </a:lnTo>
                    <a:lnTo>
                      <a:pt x="252" y="106"/>
                    </a:lnTo>
                    <a:lnTo>
                      <a:pt x="262" y="112"/>
                    </a:lnTo>
                    <a:lnTo>
                      <a:pt x="268" y="118"/>
                    </a:lnTo>
                    <a:lnTo>
                      <a:pt x="272" y="124"/>
                    </a:lnTo>
                    <a:lnTo>
                      <a:pt x="276" y="132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4" y="154"/>
                    </a:lnTo>
                    <a:lnTo>
                      <a:pt x="266" y="170"/>
                    </a:lnTo>
                    <a:lnTo>
                      <a:pt x="256" y="184"/>
                    </a:lnTo>
                    <a:lnTo>
                      <a:pt x="240" y="198"/>
                    </a:lnTo>
                    <a:lnTo>
                      <a:pt x="220" y="210"/>
                    </a:lnTo>
                    <a:lnTo>
                      <a:pt x="196" y="220"/>
                    </a:lnTo>
                    <a:lnTo>
                      <a:pt x="170" y="226"/>
                    </a:lnTo>
                    <a:lnTo>
                      <a:pt x="154" y="228"/>
                    </a:lnTo>
                    <a:lnTo>
                      <a:pt x="140" y="228"/>
                    </a:lnTo>
                    <a:lnTo>
                      <a:pt x="140" y="22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Freeform 154"/>
              <p:cNvSpPr>
                <a:spLocks noEditPoints="1"/>
              </p:cNvSpPr>
              <p:nvPr/>
            </p:nvSpPr>
            <p:spPr bwMode="auto">
              <a:xfrm>
                <a:off x="4608513" y="2482850"/>
                <a:ext cx="320675" cy="222250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94" y="2"/>
                  </a:cxn>
                  <a:cxn ang="0">
                    <a:pos x="56" y="10"/>
                  </a:cxn>
                  <a:cxn ang="0">
                    <a:pos x="24" y="28"/>
                  </a:cxn>
                  <a:cxn ang="0">
                    <a:pos x="6" y="52"/>
                  </a:cxn>
                  <a:cxn ang="0">
                    <a:pos x="0" y="80"/>
                  </a:cxn>
                  <a:cxn ang="0">
                    <a:pos x="2" y="92"/>
                  </a:cxn>
                  <a:cxn ang="0">
                    <a:pos x="18" y="114"/>
                  </a:cxn>
                  <a:cxn ang="0">
                    <a:pos x="42" y="130"/>
                  </a:cxn>
                  <a:cxn ang="0">
                    <a:pos x="74" y="140"/>
                  </a:cxn>
                  <a:cxn ang="0">
                    <a:pos x="94" y="140"/>
                  </a:cxn>
                  <a:cxn ang="0">
                    <a:pos x="108" y="140"/>
                  </a:cxn>
                  <a:cxn ang="0">
                    <a:pos x="148" y="130"/>
                  </a:cxn>
                  <a:cxn ang="0">
                    <a:pos x="178" y="112"/>
                  </a:cxn>
                  <a:cxn ang="0">
                    <a:pos x="198" y="88"/>
                  </a:cxn>
                  <a:cxn ang="0">
                    <a:pos x="202" y="60"/>
                  </a:cxn>
                  <a:cxn ang="0">
                    <a:pos x="200" y="48"/>
                  </a:cxn>
                  <a:cxn ang="0">
                    <a:pos x="186" y="26"/>
                  </a:cxn>
                  <a:cxn ang="0">
                    <a:pos x="160" y="10"/>
                  </a:cxn>
                  <a:cxn ang="0">
                    <a:pos x="128" y="2"/>
                  </a:cxn>
                  <a:cxn ang="0">
                    <a:pos x="110" y="0"/>
                  </a:cxn>
                  <a:cxn ang="0">
                    <a:pos x="108" y="126"/>
                  </a:cxn>
                  <a:cxn ang="0">
                    <a:pos x="94" y="128"/>
                  </a:cxn>
                  <a:cxn ang="0">
                    <a:pos x="62" y="124"/>
                  </a:cxn>
                  <a:cxn ang="0">
                    <a:pos x="38" y="114"/>
                  </a:cxn>
                  <a:cxn ang="0">
                    <a:pos x="20" y="98"/>
                  </a:cxn>
                  <a:cxn ang="0">
                    <a:pos x="12" y="80"/>
                  </a:cxn>
                  <a:cxn ang="0">
                    <a:pos x="14" y="68"/>
                  </a:cxn>
                  <a:cxn ang="0">
                    <a:pos x="24" y="46"/>
                  </a:cxn>
                  <a:cxn ang="0">
                    <a:pos x="48" y="28"/>
                  </a:cxn>
                  <a:cxn ang="0">
                    <a:pos x="78" y="16"/>
                  </a:cxn>
                  <a:cxn ang="0">
                    <a:pos x="96" y="14"/>
                  </a:cxn>
                  <a:cxn ang="0">
                    <a:pos x="110" y="14"/>
                  </a:cxn>
                  <a:cxn ang="0">
                    <a:pos x="140" y="16"/>
                  </a:cxn>
                  <a:cxn ang="0">
                    <a:pos x="166" y="28"/>
                  </a:cxn>
                  <a:cxn ang="0">
                    <a:pos x="182" y="42"/>
                  </a:cxn>
                  <a:cxn ang="0">
                    <a:pos x="190" y="62"/>
                  </a:cxn>
                  <a:cxn ang="0">
                    <a:pos x="190" y="72"/>
                  </a:cxn>
                  <a:cxn ang="0">
                    <a:pos x="178" y="94"/>
                  </a:cxn>
                  <a:cxn ang="0">
                    <a:pos x="156" y="112"/>
                  </a:cxn>
                  <a:cxn ang="0">
                    <a:pos x="124" y="124"/>
                  </a:cxn>
                  <a:cxn ang="0">
                    <a:pos x="108" y="126"/>
                  </a:cxn>
                </a:cxnLst>
                <a:rect l="0" t="0" r="r" b="b"/>
                <a:pathLst>
                  <a:path w="202" h="140">
                    <a:moveTo>
                      <a:pt x="110" y="0"/>
                    </a:moveTo>
                    <a:lnTo>
                      <a:pt x="110" y="0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74" y="4"/>
                    </a:lnTo>
                    <a:lnTo>
                      <a:pt x="56" y="10"/>
                    </a:lnTo>
                    <a:lnTo>
                      <a:pt x="40" y="18"/>
                    </a:lnTo>
                    <a:lnTo>
                      <a:pt x="24" y="28"/>
                    </a:lnTo>
                    <a:lnTo>
                      <a:pt x="14" y="40"/>
                    </a:lnTo>
                    <a:lnTo>
                      <a:pt x="6" y="52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2" y="92"/>
                    </a:lnTo>
                    <a:lnTo>
                      <a:pt x="8" y="104"/>
                    </a:lnTo>
                    <a:lnTo>
                      <a:pt x="18" y="114"/>
                    </a:lnTo>
                    <a:lnTo>
                      <a:pt x="30" y="124"/>
                    </a:lnTo>
                    <a:lnTo>
                      <a:pt x="42" y="130"/>
                    </a:lnTo>
                    <a:lnTo>
                      <a:pt x="58" y="136"/>
                    </a:lnTo>
                    <a:lnTo>
                      <a:pt x="74" y="140"/>
                    </a:lnTo>
                    <a:lnTo>
                      <a:pt x="94" y="140"/>
                    </a:lnTo>
                    <a:lnTo>
                      <a:pt x="94" y="140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128" y="136"/>
                    </a:lnTo>
                    <a:lnTo>
                      <a:pt x="148" y="130"/>
                    </a:lnTo>
                    <a:lnTo>
                      <a:pt x="164" y="122"/>
                    </a:lnTo>
                    <a:lnTo>
                      <a:pt x="178" y="112"/>
                    </a:lnTo>
                    <a:lnTo>
                      <a:pt x="190" y="100"/>
                    </a:lnTo>
                    <a:lnTo>
                      <a:pt x="198" y="88"/>
                    </a:lnTo>
                    <a:lnTo>
                      <a:pt x="202" y="74"/>
                    </a:lnTo>
                    <a:lnTo>
                      <a:pt x="202" y="60"/>
                    </a:lnTo>
                    <a:lnTo>
                      <a:pt x="202" y="60"/>
                    </a:lnTo>
                    <a:lnTo>
                      <a:pt x="200" y="48"/>
                    </a:lnTo>
                    <a:lnTo>
                      <a:pt x="194" y="36"/>
                    </a:lnTo>
                    <a:lnTo>
                      <a:pt x="186" y="26"/>
                    </a:lnTo>
                    <a:lnTo>
                      <a:pt x="174" y="18"/>
                    </a:lnTo>
                    <a:lnTo>
                      <a:pt x="160" y="10"/>
                    </a:lnTo>
                    <a:lnTo>
                      <a:pt x="146" y="4"/>
                    </a:lnTo>
                    <a:lnTo>
                      <a:pt x="128" y="2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  <a:moveTo>
                      <a:pt x="108" y="126"/>
                    </a:moveTo>
                    <a:lnTo>
                      <a:pt x="108" y="126"/>
                    </a:lnTo>
                    <a:lnTo>
                      <a:pt x="94" y="128"/>
                    </a:lnTo>
                    <a:lnTo>
                      <a:pt x="94" y="128"/>
                    </a:lnTo>
                    <a:lnTo>
                      <a:pt x="78" y="126"/>
                    </a:lnTo>
                    <a:lnTo>
                      <a:pt x="62" y="124"/>
                    </a:lnTo>
                    <a:lnTo>
                      <a:pt x="50" y="120"/>
                    </a:lnTo>
                    <a:lnTo>
                      <a:pt x="38" y="114"/>
                    </a:lnTo>
                    <a:lnTo>
                      <a:pt x="28" y="106"/>
                    </a:lnTo>
                    <a:lnTo>
                      <a:pt x="20" y="98"/>
                    </a:lnTo>
                    <a:lnTo>
                      <a:pt x="16" y="90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4" y="68"/>
                    </a:lnTo>
                    <a:lnTo>
                      <a:pt x="18" y="56"/>
                    </a:lnTo>
                    <a:lnTo>
                      <a:pt x="24" y="46"/>
                    </a:lnTo>
                    <a:lnTo>
                      <a:pt x="34" y="36"/>
                    </a:lnTo>
                    <a:lnTo>
                      <a:pt x="48" y="28"/>
                    </a:lnTo>
                    <a:lnTo>
                      <a:pt x="62" y="22"/>
                    </a:lnTo>
                    <a:lnTo>
                      <a:pt x="78" y="16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110" y="14"/>
                    </a:lnTo>
                    <a:lnTo>
                      <a:pt x="110" y="14"/>
                    </a:lnTo>
                    <a:lnTo>
                      <a:pt x="126" y="14"/>
                    </a:lnTo>
                    <a:lnTo>
                      <a:pt x="140" y="16"/>
                    </a:lnTo>
                    <a:lnTo>
                      <a:pt x="154" y="22"/>
                    </a:lnTo>
                    <a:lnTo>
                      <a:pt x="166" y="28"/>
                    </a:lnTo>
                    <a:lnTo>
                      <a:pt x="174" y="34"/>
                    </a:lnTo>
                    <a:lnTo>
                      <a:pt x="182" y="42"/>
                    </a:lnTo>
                    <a:lnTo>
                      <a:pt x="188" y="52"/>
                    </a:lnTo>
                    <a:lnTo>
                      <a:pt x="190" y="62"/>
                    </a:lnTo>
                    <a:lnTo>
                      <a:pt x="190" y="62"/>
                    </a:lnTo>
                    <a:lnTo>
                      <a:pt x="190" y="72"/>
                    </a:lnTo>
                    <a:lnTo>
                      <a:pt x="186" y="84"/>
                    </a:lnTo>
                    <a:lnTo>
                      <a:pt x="178" y="94"/>
                    </a:lnTo>
                    <a:lnTo>
                      <a:pt x="168" y="104"/>
                    </a:lnTo>
                    <a:lnTo>
                      <a:pt x="156" y="112"/>
                    </a:lnTo>
                    <a:lnTo>
                      <a:pt x="142" y="118"/>
                    </a:lnTo>
                    <a:lnTo>
                      <a:pt x="124" y="124"/>
                    </a:lnTo>
                    <a:lnTo>
                      <a:pt x="108" y="126"/>
                    </a:lnTo>
                    <a:lnTo>
                      <a:pt x="108" y="12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Freeform 155"/>
              <p:cNvSpPr>
                <a:spLocks noEditPoints="1"/>
              </p:cNvSpPr>
              <p:nvPr/>
            </p:nvSpPr>
            <p:spPr bwMode="auto">
              <a:xfrm>
                <a:off x="4675188" y="2536825"/>
                <a:ext cx="142875" cy="12382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38" y="2"/>
                  </a:cxn>
                  <a:cxn ang="0">
                    <a:pos x="22" y="8"/>
                  </a:cxn>
                  <a:cxn ang="0">
                    <a:pos x="8" y="18"/>
                  </a:cxn>
                  <a:cxn ang="0">
                    <a:pos x="4" y="26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2" y="78"/>
                  </a:cxn>
                  <a:cxn ang="0">
                    <a:pos x="70" y="72"/>
                  </a:cxn>
                  <a:cxn ang="0">
                    <a:pos x="82" y="60"/>
                  </a:cxn>
                  <a:cxn ang="0">
                    <a:pos x="86" y="54"/>
                  </a:cxn>
                  <a:cxn ang="0">
                    <a:pos x="90" y="38"/>
                  </a:cxn>
                  <a:cxn ang="0">
                    <a:pos x="90" y="30"/>
                  </a:cxn>
                  <a:cxn ang="0">
                    <a:pos x="84" y="18"/>
                  </a:cxn>
                  <a:cxn ang="0">
                    <a:pos x="76" y="8"/>
                  </a:cxn>
                  <a:cxn ang="0">
                    <a:pos x="48" y="0"/>
                  </a:cxn>
                  <a:cxn ang="0">
                    <a:pos x="72" y="52"/>
                  </a:cxn>
                  <a:cxn ang="0">
                    <a:pos x="62" y="60"/>
                  </a:cxn>
                  <a:cxn ang="0">
                    <a:pos x="50" y="64"/>
                  </a:cxn>
                  <a:cxn ang="0">
                    <a:pos x="42" y="66"/>
                  </a:cxn>
                  <a:cxn ang="0">
                    <a:pos x="42" y="66"/>
                  </a:cxn>
                  <a:cxn ang="0">
                    <a:pos x="24" y="60"/>
                  </a:cxn>
                  <a:cxn ang="0">
                    <a:pos x="14" y="46"/>
                  </a:cxn>
                  <a:cxn ang="0">
                    <a:pos x="14" y="36"/>
                  </a:cxn>
                  <a:cxn ang="0">
                    <a:pos x="18" y="26"/>
                  </a:cxn>
                  <a:cxn ang="0">
                    <a:pos x="40" y="14"/>
                  </a:cxn>
                  <a:cxn ang="0">
                    <a:pos x="48" y="14"/>
                  </a:cxn>
                  <a:cxn ang="0">
                    <a:pos x="58" y="14"/>
                  </a:cxn>
                  <a:cxn ang="0">
                    <a:pos x="74" y="24"/>
                  </a:cxn>
                  <a:cxn ang="0">
                    <a:pos x="78" y="32"/>
                  </a:cxn>
                  <a:cxn ang="0">
                    <a:pos x="72" y="52"/>
                  </a:cxn>
                </a:cxnLst>
                <a:rect l="0" t="0" r="r" b="b"/>
                <a:pathLst>
                  <a:path w="90" h="78">
                    <a:moveTo>
                      <a:pt x="48" y="0"/>
                    </a:moveTo>
                    <a:lnTo>
                      <a:pt x="48" y="0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2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10" y="66"/>
                    </a:lnTo>
                    <a:lnTo>
                      <a:pt x="14" y="70"/>
                    </a:lnTo>
                    <a:lnTo>
                      <a:pt x="28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2" y="78"/>
                    </a:lnTo>
                    <a:lnTo>
                      <a:pt x="52" y="78"/>
                    </a:lnTo>
                    <a:lnTo>
                      <a:pt x="62" y="76"/>
                    </a:lnTo>
                    <a:lnTo>
                      <a:pt x="70" y="72"/>
                    </a:lnTo>
                    <a:lnTo>
                      <a:pt x="76" y="66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86" y="54"/>
                    </a:lnTo>
                    <a:lnTo>
                      <a:pt x="90" y="46"/>
                    </a:lnTo>
                    <a:lnTo>
                      <a:pt x="90" y="38"/>
                    </a:lnTo>
                    <a:lnTo>
                      <a:pt x="90" y="30"/>
                    </a:lnTo>
                    <a:lnTo>
                      <a:pt x="90" y="30"/>
                    </a:lnTo>
                    <a:lnTo>
                      <a:pt x="88" y="24"/>
                    </a:lnTo>
                    <a:lnTo>
                      <a:pt x="84" y="18"/>
                    </a:lnTo>
                    <a:lnTo>
                      <a:pt x="80" y="12"/>
                    </a:lnTo>
                    <a:lnTo>
                      <a:pt x="76" y="8"/>
                    </a:lnTo>
                    <a:lnTo>
                      <a:pt x="62" y="2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  <a:moveTo>
                      <a:pt x="72" y="52"/>
                    </a:moveTo>
                    <a:lnTo>
                      <a:pt x="72" y="52"/>
                    </a:lnTo>
                    <a:lnTo>
                      <a:pt x="62" y="60"/>
                    </a:lnTo>
                    <a:lnTo>
                      <a:pt x="50" y="64"/>
                    </a:lnTo>
                    <a:lnTo>
                      <a:pt x="50" y="6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6" y="54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4" y="3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8" y="18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58" y="14"/>
                    </a:lnTo>
                    <a:lnTo>
                      <a:pt x="68" y="18"/>
                    </a:lnTo>
                    <a:lnTo>
                      <a:pt x="74" y="24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6" y="42"/>
                    </a:lnTo>
                    <a:lnTo>
                      <a:pt x="72" y="52"/>
                    </a:lnTo>
                    <a:lnTo>
                      <a:pt x="72" y="5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" name="Freeform 122"/>
            <p:cNvSpPr>
              <a:spLocks noEditPoints="1"/>
            </p:cNvSpPr>
            <p:nvPr/>
          </p:nvSpPr>
          <p:spPr bwMode="auto">
            <a:xfrm>
              <a:off x="-1171575" y="321627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022737" y="1850815"/>
            <a:ext cx="2079195" cy="308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</a:rPr>
              <a:t>@</a:t>
            </a:r>
            <a:r>
              <a:rPr lang="zh-CN" altLang="en-US" sz="1200" dirty="0" smtClean="0">
                <a:solidFill>
                  <a:schemeClr val="bg1"/>
                </a:solidFill>
              </a:rPr>
              <a:t>微软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OfficePLUS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483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732020" y="-304800"/>
            <a:ext cx="0" cy="2049674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5"/>
          <p:cNvSpPr/>
          <p:nvPr/>
        </p:nvSpPr>
        <p:spPr>
          <a:xfrm rot="5400000">
            <a:off x="9765666" y="1302396"/>
            <a:ext cx="1047750" cy="884957"/>
          </a:xfrm>
          <a:prstGeom prst="arc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9368852" y="2268750"/>
            <a:ext cx="949463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545771" y="1859374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76402" y="1807084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E04F5F"/>
                </a:solidFill>
              </a:rPr>
              <a:t>1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562600" y="2268750"/>
            <a:ext cx="2983171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 20"/>
          <p:cNvGrpSpPr/>
          <p:nvPr/>
        </p:nvGrpSpPr>
        <p:grpSpPr>
          <a:xfrm>
            <a:off x="1747928" y="1518073"/>
            <a:ext cx="4215408" cy="27813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0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2502737" y="3467100"/>
            <a:ext cx="0" cy="33909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574302" y="857611"/>
            <a:ext cx="33605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E04F5F"/>
                </a:solidFill>
              </a:rPr>
              <a:t>教育背景</a:t>
            </a:r>
            <a:endParaRPr lang="en-US" altLang="zh-CN" sz="3200" b="1" dirty="0" smtClean="0">
              <a:solidFill>
                <a:srgbClr val="E04F5F"/>
              </a:solidFill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Education</a:t>
            </a:r>
          </a:p>
        </p:txBody>
      </p:sp>
      <p:sp>
        <p:nvSpPr>
          <p:cNvPr id="26" name="矩形 25"/>
          <p:cNvSpPr/>
          <p:nvPr/>
        </p:nvSpPr>
        <p:spPr>
          <a:xfrm>
            <a:off x="5159366" y="4229237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点击此处添加标题</a:t>
            </a:r>
          </a:p>
        </p:txBody>
      </p:sp>
      <p:sp>
        <p:nvSpPr>
          <p:cNvPr id="27" name="矩形 26"/>
          <p:cNvSpPr/>
          <p:nvPr/>
        </p:nvSpPr>
        <p:spPr>
          <a:xfrm>
            <a:off x="5026014" y="4690900"/>
            <a:ext cx="6362701" cy="1105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</a:rPr>
              <a:t>10</a:t>
            </a:r>
            <a:r>
              <a:rPr lang="zh-CN" altLang="en-US" sz="1200" dirty="0">
                <a:solidFill>
                  <a:schemeClr val="bg1"/>
                </a:solidFill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</a:rPr>
              <a:t>标题数字等都可以通过点击</a:t>
            </a:r>
            <a:r>
              <a:rPr lang="zh-CN" altLang="en-US" sz="1200" dirty="0">
                <a:solidFill>
                  <a:schemeClr val="bg1"/>
                </a:solidFill>
              </a:rPr>
              <a:t>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</a:rPr>
              <a:t>10</a:t>
            </a:r>
            <a:r>
              <a:rPr lang="zh-CN" altLang="en-US" sz="1200" dirty="0">
                <a:solidFill>
                  <a:schemeClr val="bg1"/>
                </a:solidFill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8" name="组 8"/>
          <p:cNvGrpSpPr/>
          <p:nvPr/>
        </p:nvGrpSpPr>
        <p:grpSpPr>
          <a:xfrm rot="1831777">
            <a:off x="7651149" y="567435"/>
            <a:ext cx="819150" cy="520700"/>
            <a:chOff x="1042988" y="2952750"/>
            <a:chExt cx="819150" cy="520700"/>
          </a:xfrm>
        </p:grpSpPr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252538" y="3181350"/>
              <a:ext cx="415925" cy="219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00"/>
                </a:cxn>
                <a:cxn ang="0">
                  <a:pos x="4" y="104"/>
                </a:cxn>
                <a:cxn ang="0">
                  <a:pos x="12" y="112"/>
                </a:cxn>
                <a:cxn ang="0">
                  <a:pos x="24" y="118"/>
                </a:cxn>
                <a:cxn ang="0">
                  <a:pos x="40" y="126"/>
                </a:cxn>
                <a:cxn ang="0">
                  <a:pos x="58" y="130"/>
                </a:cxn>
                <a:cxn ang="0">
                  <a:pos x="80" y="134"/>
                </a:cxn>
                <a:cxn ang="0">
                  <a:pos x="106" y="136"/>
                </a:cxn>
                <a:cxn ang="0">
                  <a:pos x="132" y="138"/>
                </a:cxn>
                <a:cxn ang="0">
                  <a:pos x="132" y="138"/>
                </a:cxn>
                <a:cxn ang="0">
                  <a:pos x="158" y="136"/>
                </a:cxn>
                <a:cxn ang="0">
                  <a:pos x="182" y="134"/>
                </a:cxn>
                <a:cxn ang="0">
                  <a:pos x="206" y="130"/>
                </a:cxn>
                <a:cxn ang="0">
                  <a:pos x="224" y="126"/>
                </a:cxn>
                <a:cxn ang="0">
                  <a:pos x="240" y="118"/>
                </a:cxn>
                <a:cxn ang="0">
                  <a:pos x="252" y="112"/>
                </a:cxn>
                <a:cxn ang="0">
                  <a:pos x="260" y="104"/>
                </a:cxn>
                <a:cxn ang="0">
                  <a:pos x="262" y="100"/>
                </a:cxn>
                <a:cxn ang="0">
                  <a:pos x="262" y="96"/>
                </a:cxn>
                <a:cxn ang="0">
                  <a:pos x="262" y="0"/>
                </a:cxn>
                <a:cxn ang="0">
                  <a:pos x="0" y="0"/>
                </a:cxn>
              </a:cxnLst>
              <a:rect l="0" t="0" r="r" b="b"/>
              <a:pathLst>
                <a:path w="262" h="138">
                  <a:moveTo>
                    <a:pt x="0" y="0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2" y="100"/>
                  </a:lnTo>
                  <a:lnTo>
                    <a:pt x="4" y="104"/>
                  </a:lnTo>
                  <a:lnTo>
                    <a:pt x="12" y="112"/>
                  </a:lnTo>
                  <a:lnTo>
                    <a:pt x="24" y="118"/>
                  </a:lnTo>
                  <a:lnTo>
                    <a:pt x="40" y="126"/>
                  </a:lnTo>
                  <a:lnTo>
                    <a:pt x="58" y="130"/>
                  </a:lnTo>
                  <a:lnTo>
                    <a:pt x="80" y="134"/>
                  </a:lnTo>
                  <a:lnTo>
                    <a:pt x="106" y="136"/>
                  </a:lnTo>
                  <a:lnTo>
                    <a:pt x="132" y="138"/>
                  </a:lnTo>
                  <a:lnTo>
                    <a:pt x="132" y="138"/>
                  </a:lnTo>
                  <a:lnTo>
                    <a:pt x="158" y="136"/>
                  </a:lnTo>
                  <a:lnTo>
                    <a:pt x="182" y="134"/>
                  </a:lnTo>
                  <a:lnTo>
                    <a:pt x="206" y="130"/>
                  </a:lnTo>
                  <a:lnTo>
                    <a:pt x="224" y="126"/>
                  </a:lnTo>
                  <a:lnTo>
                    <a:pt x="240" y="118"/>
                  </a:lnTo>
                  <a:lnTo>
                    <a:pt x="252" y="112"/>
                  </a:lnTo>
                  <a:lnTo>
                    <a:pt x="260" y="104"/>
                  </a:lnTo>
                  <a:lnTo>
                    <a:pt x="262" y="100"/>
                  </a:lnTo>
                  <a:lnTo>
                    <a:pt x="262" y="96"/>
                  </a:lnTo>
                  <a:lnTo>
                    <a:pt x="2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2A4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252538" y="3168650"/>
              <a:ext cx="307975" cy="142875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0" y="0"/>
                </a:cxn>
                <a:cxn ang="0">
                  <a:pos x="0" y="90"/>
                </a:cxn>
                <a:cxn ang="0">
                  <a:pos x="194" y="42"/>
                </a:cxn>
                <a:cxn ang="0">
                  <a:pos x="186" y="0"/>
                </a:cxn>
              </a:cxnLst>
              <a:rect l="0" t="0" r="r" b="b"/>
              <a:pathLst>
                <a:path w="194" h="90">
                  <a:moveTo>
                    <a:pt x="186" y="0"/>
                  </a:moveTo>
                  <a:lnTo>
                    <a:pt x="0" y="0"/>
                  </a:lnTo>
                  <a:lnTo>
                    <a:pt x="0" y="90"/>
                  </a:lnTo>
                  <a:lnTo>
                    <a:pt x="194" y="42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536B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042988" y="2974975"/>
              <a:ext cx="819150" cy="323850"/>
            </a:xfrm>
            <a:custGeom>
              <a:avLst/>
              <a:gdLst/>
              <a:ahLst/>
              <a:cxnLst>
                <a:cxn ang="0">
                  <a:pos x="482" y="82"/>
                </a:cxn>
                <a:cxn ang="0">
                  <a:pos x="264" y="0"/>
                </a:cxn>
                <a:cxn ang="0">
                  <a:pos x="36" y="78"/>
                </a:cxn>
                <a:cxn ang="0">
                  <a:pos x="0" y="78"/>
                </a:cxn>
                <a:cxn ang="0">
                  <a:pos x="0" y="90"/>
                </a:cxn>
                <a:cxn ang="0">
                  <a:pos x="270" y="204"/>
                </a:cxn>
                <a:cxn ang="0">
                  <a:pos x="516" y="94"/>
                </a:cxn>
                <a:cxn ang="0">
                  <a:pos x="516" y="82"/>
                </a:cxn>
                <a:cxn ang="0">
                  <a:pos x="482" y="82"/>
                </a:cxn>
              </a:cxnLst>
              <a:rect l="0" t="0" r="r" b="b"/>
              <a:pathLst>
                <a:path w="516" h="204">
                  <a:moveTo>
                    <a:pt x="482" y="82"/>
                  </a:moveTo>
                  <a:lnTo>
                    <a:pt x="264" y="0"/>
                  </a:lnTo>
                  <a:lnTo>
                    <a:pt x="36" y="78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270" y="204"/>
                  </a:lnTo>
                  <a:lnTo>
                    <a:pt x="516" y="94"/>
                  </a:lnTo>
                  <a:lnTo>
                    <a:pt x="516" y="82"/>
                  </a:lnTo>
                  <a:lnTo>
                    <a:pt x="482" y="82"/>
                  </a:lnTo>
                  <a:close/>
                </a:path>
              </a:pathLst>
            </a:custGeom>
            <a:solidFill>
              <a:srgbClr val="0001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042988" y="2952750"/>
              <a:ext cx="819150" cy="323850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264" y="0"/>
                </a:cxn>
                <a:cxn ang="0">
                  <a:pos x="516" y="96"/>
                </a:cxn>
                <a:cxn ang="0">
                  <a:pos x="270" y="204"/>
                </a:cxn>
                <a:cxn ang="0">
                  <a:pos x="0" y="92"/>
                </a:cxn>
              </a:cxnLst>
              <a:rect l="0" t="0" r="r" b="b"/>
              <a:pathLst>
                <a:path w="516" h="204">
                  <a:moveTo>
                    <a:pt x="0" y="92"/>
                  </a:moveTo>
                  <a:lnTo>
                    <a:pt x="264" y="0"/>
                  </a:lnTo>
                  <a:lnTo>
                    <a:pt x="516" y="96"/>
                  </a:lnTo>
                  <a:lnTo>
                    <a:pt x="270" y="204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26425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408113" y="3000375"/>
              <a:ext cx="454025" cy="276225"/>
            </a:xfrm>
            <a:custGeom>
              <a:avLst/>
              <a:gdLst/>
              <a:ahLst/>
              <a:cxnLst>
                <a:cxn ang="0">
                  <a:pos x="286" y="66"/>
                </a:cxn>
                <a:cxn ang="0">
                  <a:pos x="110" y="0"/>
                </a:cxn>
                <a:cxn ang="0">
                  <a:pos x="0" y="158"/>
                </a:cxn>
                <a:cxn ang="0">
                  <a:pos x="40" y="174"/>
                </a:cxn>
                <a:cxn ang="0">
                  <a:pos x="286" y="66"/>
                </a:cxn>
              </a:cxnLst>
              <a:rect l="0" t="0" r="r" b="b"/>
              <a:pathLst>
                <a:path w="286" h="174">
                  <a:moveTo>
                    <a:pt x="286" y="66"/>
                  </a:moveTo>
                  <a:lnTo>
                    <a:pt x="110" y="0"/>
                  </a:lnTo>
                  <a:lnTo>
                    <a:pt x="0" y="158"/>
                  </a:lnTo>
                  <a:lnTo>
                    <a:pt x="40" y="174"/>
                  </a:lnTo>
                  <a:lnTo>
                    <a:pt x="286" y="66"/>
                  </a:lnTo>
                  <a:close/>
                </a:path>
              </a:pathLst>
            </a:custGeom>
            <a:solidFill>
              <a:srgbClr val="1939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154113" y="3143250"/>
              <a:ext cx="22225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14" y="74"/>
                </a:cxn>
                <a:cxn ang="0">
                  <a:pos x="14" y="8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14" h="74">
                  <a:moveTo>
                    <a:pt x="0" y="74"/>
                  </a:moveTo>
                  <a:lnTo>
                    <a:pt x="14" y="74"/>
                  </a:lnTo>
                  <a:lnTo>
                    <a:pt x="14" y="8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54AF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154113" y="3082925"/>
              <a:ext cx="327025" cy="73025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0" y="38"/>
                </a:cxn>
                <a:cxn ang="0">
                  <a:pos x="14" y="46"/>
                </a:cxn>
                <a:cxn ang="0">
                  <a:pos x="14" y="46"/>
                </a:cxn>
                <a:cxn ang="0">
                  <a:pos x="206" y="10"/>
                </a:cxn>
                <a:cxn ang="0">
                  <a:pos x="204" y="0"/>
                </a:cxn>
              </a:cxnLst>
              <a:rect l="0" t="0" r="r" b="b"/>
              <a:pathLst>
                <a:path w="206" h="46">
                  <a:moveTo>
                    <a:pt x="204" y="0"/>
                  </a:moveTo>
                  <a:lnTo>
                    <a:pt x="0" y="38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206" y="1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3F8A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093788" y="3276600"/>
              <a:ext cx="85725" cy="196850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48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2" y="16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4" y="56"/>
                </a:cxn>
                <a:cxn ang="0">
                  <a:pos x="0" y="68"/>
                </a:cxn>
                <a:cxn ang="0">
                  <a:pos x="0" y="80"/>
                </a:cxn>
                <a:cxn ang="0">
                  <a:pos x="2" y="94"/>
                </a:cxn>
                <a:cxn ang="0">
                  <a:pos x="6" y="114"/>
                </a:cxn>
                <a:cxn ang="0">
                  <a:pos x="8" y="122"/>
                </a:cxn>
                <a:cxn ang="0">
                  <a:pos x="8" y="122"/>
                </a:cxn>
                <a:cxn ang="0">
                  <a:pos x="12" y="124"/>
                </a:cxn>
                <a:cxn ang="0">
                  <a:pos x="22" y="124"/>
                </a:cxn>
                <a:cxn ang="0">
                  <a:pos x="36" y="122"/>
                </a:cxn>
                <a:cxn ang="0">
                  <a:pos x="46" y="118"/>
                </a:cxn>
                <a:cxn ang="0">
                  <a:pos x="54" y="114"/>
                </a:cxn>
                <a:cxn ang="0">
                  <a:pos x="54" y="114"/>
                </a:cxn>
                <a:cxn ang="0">
                  <a:pos x="48" y="98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4" y="62"/>
                </a:cxn>
                <a:cxn ang="0">
                  <a:pos x="32" y="48"/>
                </a:cxn>
                <a:cxn ang="0">
                  <a:pos x="34" y="34"/>
                </a:cxn>
                <a:cxn ang="0">
                  <a:pos x="36" y="24"/>
                </a:cxn>
                <a:cxn ang="0">
                  <a:pos x="42" y="10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54" h="124">
                  <a:moveTo>
                    <a:pt x="46" y="4"/>
                  </a:moveTo>
                  <a:lnTo>
                    <a:pt x="48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2" y="16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4" y="56"/>
                  </a:lnTo>
                  <a:lnTo>
                    <a:pt x="0" y="68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6" y="114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12" y="124"/>
                  </a:lnTo>
                  <a:lnTo>
                    <a:pt x="22" y="124"/>
                  </a:lnTo>
                  <a:lnTo>
                    <a:pt x="36" y="122"/>
                  </a:lnTo>
                  <a:lnTo>
                    <a:pt x="46" y="118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48" y="98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4" y="62"/>
                  </a:lnTo>
                  <a:lnTo>
                    <a:pt x="32" y="48"/>
                  </a:lnTo>
                  <a:lnTo>
                    <a:pt x="34" y="34"/>
                  </a:lnTo>
                  <a:lnTo>
                    <a:pt x="36" y="24"/>
                  </a:lnTo>
                  <a:lnTo>
                    <a:pt x="42" y="10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F3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144588" y="3279775"/>
              <a:ext cx="69850" cy="177800"/>
            </a:xfrm>
            <a:custGeom>
              <a:avLst/>
              <a:gdLst/>
              <a:ahLst/>
              <a:cxnLst>
                <a:cxn ang="0">
                  <a:pos x="44" y="94"/>
                </a:cxn>
                <a:cxn ang="0">
                  <a:pos x="44" y="94"/>
                </a:cxn>
                <a:cxn ang="0">
                  <a:pos x="30" y="78"/>
                </a:cxn>
                <a:cxn ang="0">
                  <a:pos x="20" y="6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0" y="44"/>
                </a:cxn>
                <a:cxn ang="0">
                  <a:pos x="10" y="34"/>
                </a:cxn>
                <a:cxn ang="0">
                  <a:pos x="12" y="18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0" y="8"/>
                </a:cxn>
                <a:cxn ang="0">
                  <a:pos x="4" y="22"/>
                </a:cxn>
                <a:cxn ang="0">
                  <a:pos x="2" y="32"/>
                </a:cxn>
                <a:cxn ang="0">
                  <a:pos x="0" y="46"/>
                </a:cxn>
                <a:cxn ang="0">
                  <a:pos x="2" y="60"/>
                </a:cxn>
                <a:cxn ang="0">
                  <a:pos x="6" y="76"/>
                </a:cxn>
                <a:cxn ang="0">
                  <a:pos x="6" y="76"/>
                </a:cxn>
                <a:cxn ang="0">
                  <a:pos x="16" y="96"/>
                </a:cxn>
                <a:cxn ang="0">
                  <a:pos x="22" y="112"/>
                </a:cxn>
                <a:cxn ang="0">
                  <a:pos x="22" y="112"/>
                </a:cxn>
                <a:cxn ang="0">
                  <a:pos x="32" y="104"/>
                </a:cxn>
                <a:cxn ang="0">
                  <a:pos x="44" y="94"/>
                </a:cxn>
                <a:cxn ang="0">
                  <a:pos x="44" y="94"/>
                </a:cxn>
              </a:cxnLst>
              <a:rect l="0" t="0" r="r" b="b"/>
              <a:pathLst>
                <a:path w="44" h="112">
                  <a:moveTo>
                    <a:pt x="44" y="94"/>
                  </a:moveTo>
                  <a:lnTo>
                    <a:pt x="44" y="94"/>
                  </a:lnTo>
                  <a:lnTo>
                    <a:pt x="30" y="78"/>
                  </a:lnTo>
                  <a:lnTo>
                    <a:pt x="20" y="6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0" y="44"/>
                  </a:lnTo>
                  <a:lnTo>
                    <a:pt x="10" y="34"/>
                  </a:lnTo>
                  <a:lnTo>
                    <a:pt x="12" y="18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0" y="8"/>
                  </a:lnTo>
                  <a:lnTo>
                    <a:pt x="4" y="22"/>
                  </a:lnTo>
                  <a:lnTo>
                    <a:pt x="2" y="32"/>
                  </a:lnTo>
                  <a:lnTo>
                    <a:pt x="0" y="46"/>
                  </a:lnTo>
                  <a:lnTo>
                    <a:pt x="2" y="60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16" y="96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32" y="104"/>
                  </a:lnTo>
                  <a:lnTo>
                    <a:pt x="44" y="94"/>
                  </a:lnTo>
                  <a:lnTo>
                    <a:pt x="44" y="94"/>
                  </a:lnTo>
                  <a:close/>
                </a:path>
              </a:pathLst>
            </a:custGeom>
            <a:solidFill>
              <a:srgbClr val="A729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166813" y="3241675"/>
              <a:ext cx="19050" cy="47625"/>
            </a:xfrm>
            <a:custGeom>
              <a:avLst/>
              <a:gdLst/>
              <a:ahLst/>
              <a:cxnLst>
                <a:cxn ang="0">
                  <a:pos x="12" y="16"/>
                </a:cxn>
                <a:cxn ang="0">
                  <a:pos x="12" y="16"/>
                </a:cxn>
                <a:cxn ang="0">
                  <a:pos x="10" y="10"/>
                </a:cxn>
                <a:cxn ang="0">
                  <a:pos x="8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4" y="30"/>
                </a:cxn>
                <a:cxn ang="0">
                  <a:pos x="8" y="26"/>
                </a:cxn>
                <a:cxn ang="0">
                  <a:pos x="10" y="20"/>
                </a:cxn>
                <a:cxn ang="0">
                  <a:pos x="12" y="16"/>
                </a:cxn>
                <a:cxn ang="0">
                  <a:pos x="12" y="16"/>
                </a:cxn>
              </a:cxnLst>
              <a:rect l="0" t="0" r="r" b="b"/>
              <a:pathLst>
                <a:path w="12" h="30">
                  <a:moveTo>
                    <a:pt x="12" y="16"/>
                  </a:moveTo>
                  <a:lnTo>
                    <a:pt x="12" y="16"/>
                  </a:lnTo>
                  <a:lnTo>
                    <a:pt x="10" y="10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8" y="26"/>
                  </a:lnTo>
                  <a:lnTo>
                    <a:pt x="10" y="20"/>
                  </a:lnTo>
                  <a:lnTo>
                    <a:pt x="12" y="16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A729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141413" y="3241675"/>
              <a:ext cx="34925" cy="476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8" y="3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20" y="24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0" y="6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2" h="30">
                  <a:moveTo>
                    <a:pt x="16" y="0"/>
                  </a:move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A34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1427163" y="3070225"/>
              <a:ext cx="88900" cy="44450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46" y="4"/>
                </a:cxn>
                <a:cxn ang="0">
                  <a:pos x="38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8" y="24"/>
                </a:cxn>
                <a:cxn ang="0">
                  <a:pos x="16" y="26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40" y="26"/>
                </a:cxn>
                <a:cxn ang="0">
                  <a:pos x="48" y="24"/>
                </a:cxn>
                <a:cxn ang="0">
                  <a:pos x="54" y="20"/>
                </a:cxn>
                <a:cxn ang="0">
                  <a:pos x="56" y="14"/>
                </a:cxn>
                <a:cxn ang="0">
                  <a:pos x="56" y="4"/>
                </a:cxn>
                <a:cxn ang="0">
                  <a:pos x="46" y="4"/>
                </a:cxn>
              </a:cxnLst>
              <a:rect l="0" t="0" r="r" b="b"/>
              <a:pathLst>
                <a:path w="56" h="28">
                  <a:moveTo>
                    <a:pt x="46" y="4"/>
                  </a:moveTo>
                  <a:lnTo>
                    <a:pt x="46" y="4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8" y="24"/>
                  </a:lnTo>
                  <a:lnTo>
                    <a:pt x="16" y="26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40" y="26"/>
                  </a:lnTo>
                  <a:lnTo>
                    <a:pt x="48" y="24"/>
                  </a:lnTo>
                  <a:lnTo>
                    <a:pt x="54" y="20"/>
                  </a:lnTo>
                  <a:lnTo>
                    <a:pt x="56" y="14"/>
                  </a:lnTo>
                  <a:lnTo>
                    <a:pt x="5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60264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427163" y="3054350"/>
              <a:ext cx="88900" cy="41275"/>
            </a:xfrm>
            <a:custGeom>
              <a:avLst/>
              <a:gdLst/>
              <a:ahLst/>
              <a:cxnLst>
                <a:cxn ang="0">
                  <a:pos x="56" y="14"/>
                </a:cxn>
                <a:cxn ang="0">
                  <a:pos x="56" y="14"/>
                </a:cxn>
                <a:cxn ang="0">
                  <a:pos x="54" y="18"/>
                </a:cxn>
                <a:cxn ang="0">
                  <a:pos x="48" y="22"/>
                </a:cxn>
                <a:cxn ang="0">
                  <a:pos x="40" y="26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16" y="26"/>
                </a:cxn>
                <a:cxn ang="0">
                  <a:pos x="8" y="22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40" y="2"/>
                </a:cxn>
                <a:cxn ang="0">
                  <a:pos x="48" y="4"/>
                </a:cxn>
                <a:cxn ang="0">
                  <a:pos x="54" y="8"/>
                </a:cxn>
                <a:cxn ang="0">
                  <a:pos x="56" y="14"/>
                </a:cxn>
                <a:cxn ang="0">
                  <a:pos x="56" y="14"/>
                </a:cxn>
              </a:cxnLst>
              <a:rect l="0" t="0" r="r" b="b"/>
              <a:pathLst>
                <a:path w="56" h="26">
                  <a:moveTo>
                    <a:pt x="56" y="14"/>
                  </a:moveTo>
                  <a:lnTo>
                    <a:pt x="56" y="14"/>
                  </a:lnTo>
                  <a:lnTo>
                    <a:pt x="54" y="18"/>
                  </a:lnTo>
                  <a:lnTo>
                    <a:pt x="48" y="22"/>
                  </a:lnTo>
                  <a:lnTo>
                    <a:pt x="40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16" y="26"/>
                  </a:lnTo>
                  <a:lnTo>
                    <a:pt x="8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8" y="4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48" y="4"/>
                  </a:lnTo>
                  <a:lnTo>
                    <a:pt x="54" y="8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AA4B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52538" y="3308350"/>
              <a:ext cx="415925" cy="82550"/>
            </a:xfrm>
            <a:custGeom>
              <a:avLst/>
              <a:gdLst/>
              <a:ahLst/>
              <a:cxnLst>
                <a:cxn ang="0">
                  <a:pos x="132" y="42"/>
                </a:cxn>
                <a:cxn ang="0">
                  <a:pos x="132" y="42"/>
                </a:cxn>
                <a:cxn ang="0">
                  <a:pos x="106" y="42"/>
                </a:cxn>
                <a:cxn ang="0">
                  <a:pos x="80" y="38"/>
                </a:cxn>
                <a:cxn ang="0">
                  <a:pos x="58" y="34"/>
                </a:cxn>
                <a:cxn ang="0">
                  <a:pos x="40" y="30"/>
                </a:cxn>
                <a:cxn ang="0">
                  <a:pos x="24" y="24"/>
                </a:cxn>
                <a:cxn ang="0">
                  <a:pos x="12" y="16"/>
                </a:cxn>
                <a:cxn ang="0">
                  <a:pos x="4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8"/>
                </a:cxn>
                <a:cxn ang="0">
                  <a:pos x="12" y="26"/>
                </a:cxn>
                <a:cxn ang="0">
                  <a:pos x="24" y="34"/>
                </a:cxn>
                <a:cxn ang="0">
                  <a:pos x="40" y="40"/>
                </a:cxn>
                <a:cxn ang="0">
                  <a:pos x="58" y="46"/>
                </a:cxn>
                <a:cxn ang="0">
                  <a:pos x="80" y="50"/>
                </a:cxn>
                <a:cxn ang="0">
                  <a:pos x="106" y="52"/>
                </a:cxn>
                <a:cxn ang="0">
                  <a:pos x="132" y="52"/>
                </a:cxn>
                <a:cxn ang="0">
                  <a:pos x="132" y="52"/>
                </a:cxn>
                <a:cxn ang="0">
                  <a:pos x="158" y="52"/>
                </a:cxn>
                <a:cxn ang="0">
                  <a:pos x="182" y="50"/>
                </a:cxn>
                <a:cxn ang="0">
                  <a:pos x="206" y="46"/>
                </a:cxn>
                <a:cxn ang="0">
                  <a:pos x="224" y="40"/>
                </a:cxn>
                <a:cxn ang="0">
                  <a:pos x="240" y="34"/>
                </a:cxn>
                <a:cxn ang="0">
                  <a:pos x="252" y="26"/>
                </a:cxn>
                <a:cxn ang="0">
                  <a:pos x="260" y="18"/>
                </a:cxn>
                <a:cxn ang="0">
                  <a:pos x="262" y="14"/>
                </a:cxn>
                <a:cxn ang="0">
                  <a:pos x="262" y="10"/>
                </a:cxn>
                <a:cxn ang="0">
                  <a:pos x="262" y="0"/>
                </a:cxn>
                <a:cxn ang="0">
                  <a:pos x="262" y="0"/>
                </a:cxn>
                <a:cxn ang="0">
                  <a:pos x="262" y="4"/>
                </a:cxn>
                <a:cxn ang="0">
                  <a:pos x="260" y="8"/>
                </a:cxn>
                <a:cxn ang="0">
                  <a:pos x="252" y="16"/>
                </a:cxn>
                <a:cxn ang="0">
                  <a:pos x="240" y="24"/>
                </a:cxn>
                <a:cxn ang="0">
                  <a:pos x="224" y="30"/>
                </a:cxn>
                <a:cxn ang="0">
                  <a:pos x="206" y="34"/>
                </a:cxn>
                <a:cxn ang="0">
                  <a:pos x="182" y="38"/>
                </a:cxn>
                <a:cxn ang="0">
                  <a:pos x="158" y="42"/>
                </a:cxn>
                <a:cxn ang="0">
                  <a:pos x="132" y="42"/>
                </a:cxn>
                <a:cxn ang="0">
                  <a:pos x="132" y="42"/>
                </a:cxn>
              </a:cxnLst>
              <a:rect l="0" t="0" r="r" b="b"/>
              <a:pathLst>
                <a:path w="262" h="52">
                  <a:moveTo>
                    <a:pt x="132" y="42"/>
                  </a:moveTo>
                  <a:lnTo>
                    <a:pt x="132" y="42"/>
                  </a:lnTo>
                  <a:lnTo>
                    <a:pt x="106" y="42"/>
                  </a:lnTo>
                  <a:lnTo>
                    <a:pt x="80" y="38"/>
                  </a:lnTo>
                  <a:lnTo>
                    <a:pt x="58" y="34"/>
                  </a:lnTo>
                  <a:lnTo>
                    <a:pt x="40" y="30"/>
                  </a:lnTo>
                  <a:lnTo>
                    <a:pt x="24" y="24"/>
                  </a:lnTo>
                  <a:lnTo>
                    <a:pt x="12" y="16"/>
                  </a:lnTo>
                  <a:lnTo>
                    <a:pt x="4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12" y="26"/>
                  </a:lnTo>
                  <a:lnTo>
                    <a:pt x="24" y="34"/>
                  </a:lnTo>
                  <a:lnTo>
                    <a:pt x="40" y="40"/>
                  </a:lnTo>
                  <a:lnTo>
                    <a:pt x="58" y="46"/>
                  </a:lnTo>
                  <a:lnTo>
                    <a:pt x="80" y="50"/>
                  </a:lnTo>
                  <a:lnTo>
                    <a:pt x="106" y="52"/>
                  </a:lnTo>
                  <a:lnTo>
                    <a:pt x="132" y="52"/>
                  </a:lnTo>
                  <a:lnTo>
                    <a:pt x="132" y="52"/>
                  </a:lnTo>
                  <a:lnTo>
                    <a:pt x="158" y="52"/>
                  </a:lnTo>
                  <a:lnTo>
                    <a:pt x="182" y="50"/>
                  </a:lnTo>
                  <a:lnTo>
                    <a:pt x="206" y="46"/>
                  </a:lnTo>
                  <a:lnTo>
                    <a:pt x="224" y="40"/>
                  </a:lnTo>
                  <a:lnTo>
                    <a:pt x="240" y="34"/>
                  </a:lnTo>
                  <a:lnTo>
                    <a:pt x="252" y="26"/>
                  </a:lnTo>
                  <a:lnTo>
                    <a:pt x="260" y="18"/>
                  </a:lnTo>
                  <a:lnTo>
                    <a:pt x="262" y="14"/>
                  </a:lnTo>
                  <a:lnTo>
                    <a:pt x="262" y="10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2" y="4"/>
                  </a:lnTo>
                  <a:lnTo>
                    <a:pt x="260" y="8"/>
                  </a:lnTo>
                  <a:lnTo>
                    <a:pt x="252" y="16"/>
                  </a:lnTo>
                  <a:lnTo>
                    <a:pt x="240" y="24"/>
                  </a:lnTo>
                  <a:lnTo>
                    <a:pt x="224" y="30"/>
                  </a:lnTo>
                  <a:lnTo>
                    <a:pt x="206" y="34"/>
                  </a:lnTo>
                  <a:lnTo>
                    <a:pt x="182" y="38"/>
                  </a:lnTo>
                  <a:lnTo>
                    <a:pt x="158" y="42"/>
                  </a:lnTo>
                  <a:lnTo>
                    <a:pt x="132" y="42"/>
                  </a:lnTo>
                  <a:lnTo>
                    <a:pt x="132" y="42"/>
                  </a:lnTo>
                  <a:close/>
                </a:path>
              </a:pathLst>
            </a:custGeom>
            <a:solidFill>
              <a:srgbClr val="9E467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2740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502737" y="-800100"/>
            <a:ext cx="0" cy="20193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5"/>
          <p:cNvSpPr/>
          <p:nvPr/>
        </p:nvSpPr>
        <p:spPr>
          <a:xfrm rot="10800000">
            <a:off x="2502737" y="762207"/>
            <a:ext cx="1047750" cy="884957"/>
          </a:xfrm>
          <a:prstGeom prst="arc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979057" y="1647164"/>
            <a:ext cx="1128486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107543" y="1219200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38174" y="1166910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E04F5F"/>
                </a:solidFill>
              </a:rPr>
              <a:t>2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926294" y="1647164"/>
            <a:ext cx="2026049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 22"/>
          <p:cNvGrpSpPr/>
          <p:nvPr/>
        </p:nvGrpSpPr>
        <p:grpSpPr>
          <a:xfrm>
            <a:off x="6836456" y="954768"/>
            <a:ext cx="3373134" cy="2847975"/>
            <a:chOff x="5268913" y="1114425"/>
            <a:chExt cx="530225" cy="447675"/>
          </a:xfrm>
          <a:solidFill>
            <a:schemeClr val="bg1"/>
          </a:solidFill>
        </p:grpSpPr>
        <p:sp>
          <p:nvSpPr>
            <p:cNvPr id="14" name="Freeform 137"/>
            <p:cNvSpPr>
              <a:spLocks noEditPoints="1"/>
            </p:cNvSpPr>
            <p:nvPr/>
          </p:nvSpPr>
          <p:spPr bwMode="auto">
            <a:xfrm>
              <a:off x="5268913" y="1114425"/>
              <a:ext cx="530225" cy="447675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14" y="10"/>
                </a:cxn>
                <a:cxn ang="0">
                  <a:pos x="204" y="44"/>
                </a:cxn>
                <a:cxn ang="0">
                  <a:pos x="212" y="84"/>
                </a:cxn>
                <a:cxn ang="0">
                  <a:pos x="158" y="128"/>
                </a:cxn>
                <a:cxn ang="0">
                  <a:pos x="128" y="66"/>
                </a:cxn>
                <a:cxn ang="0">
                  <a:pos x="102" y="28"/>
                </a:cxn>
                <a:cxn ang="0">
                  <a:pos x="66" y="18"/>
                </a:cxn>
                <a:cxn ang="0">
                  <a:pos x="44" y="22"/>
                </a:cxn>
                <a:cxn ang="0">
                  <a:pos x="44" y="32"/>
                </a:cxn>
                <a:cxn ang="0">
                  <a:pos x="32" y="78"/>
                </a:cxn>
                <a:cxn ang="0">
                  <a:pos x="8" y="60"/>
                </a:cxn>
                <a:cxn ang="0">
                  <a:pos x="2" y="64"/>
                </a:cxn>
                <a:cxn ang="0">
                  <a:pos x="8" y="114"/>
                </a:cxn>
                <a:cxn ang="0">
                  <a:pos x="30" y="136"/>
                </a:cxn>
                <a:cxn ang="0">
                  <a:pos x="64" y="148"/>
                </a:cxn>
                <a:cxn ang="0">
                  <a:pos x="52" y="234"/>
                </a:cxn>
                <a:cxn ang="0">
                  <a:pos x="90" y="280"/>
                </a:cxn>
                <a:cxn ang="0">
                  <a:pos x="100" y="280"/>
                </a:cxn>
                <a:cxn ang="0">
                  <a:pos x="218" y="280"/>
                </a:cxn>
                <a:cxn ang="0">
                  <a:pos x="262" y="236"/>
                </a:cxn>
                <a:cxn ang="0">
                  <a:pos x="248" y="130"/>
                </a:cxn>
                <a:cxn ang="0">
                  <a:pos x="244" y="116"/>
                </a:cxn>
                <a:cxn ang="0">
                  <a:pos x="290" y="130"/>
                </a:cxn>
                <a:cxn ang="0">
                  <a:pos x="334" y="86"/>
                </a:cxn>
                <a:cxn ang="0">
                  <a:pos x="248" y="92"/>
                </a:cxn>
                <a:cxn ang="0">
                  <a:pos x="248" y="92"/>
                </a:cxn>
                <a:cxn ang="0">
                  <a:pos x="94" y="266"/>
                </a:cxn>
                <a:cxn ang="0">
                  <a:pos x="162" y="144"/>
                </a:cxn>
                <a:cxn ang="0">
                  <a:pos x="82" y="72"/>
                </a:cxn>
                <a:cxn ang="0">
                  <a:pos x="62" y="32"/>
                </a:cxn>
                <a:cxn ang="0">
                  <a:pos x="92" y="40"/>
                </a:cxn>
                <a:cxn ang="0">
                  <a:pos x="114" y="72"/>
                </a:cxn>
                <a:cxn ang="0">
                  <a:pos x="108" y="110"/>
                </a:cxn>
                <a:cxn ang="0">
                  <a:pos x="96" y="122"/>
                </a:cxn>
                <a:cxn ang="0">
                  <a:pos x="74" y="132"/>
                </a:cxn>
                <a:cxn ang="0">
                  <a:pos x="46" y="130"/>
                </a:cxn>
                <a:cxn ang="0">
                  <a:pos x="22" y="110"/>
                </a:cxn>
                <a:cxn ang="0">
                  <a:pos x="22" y="88"/>
                </a:cxn>
                <a:cxn ang="0">
                  <a:pos x="54" y="100"/>
                </a:cxn>
                <a:cxn ang="0">
                  <a:pos x="120" y="166"/>
                </a:cxn>
                <a:cxn ang="0">
                  <a:pos x="98" y="138"/>
                </a:cxn>
                <a:cxn ang="0">
                  <a:pos x="104" y="134"/>
                </a:cxn>
                <a:cxn ang="0">
                  <a:pos x="110" y="128"/>
                </a:cxn>
                <a:cxn ang="0">
                  <a:pos x="116" y="122"/>
                </a:cxn>
                <a:cxn ang="0">
                  <a:pos x="120" y="118"/>
                </a:cxn>
                <a:cxn ang="0">
                  <a:pos x="148" y="138"/>
                </a:cxn>
                <a:cxn ang="0">
                  <a:pos x="218" y="262"/>
                </a:cxn>
                <a:cxn ang="0">
                  <a:pos x="290" y="112"/>
                </a:cxn>
                <a:cxn ang="0">
                  <a:pos x="316" y="86"/>
                </a:cxn>
              </a:cxnLst>
              <a:rect l="0" t="0" r="r" b="b"/>
              <a:pathLst>
                <a:path w="334" h="282">
                  <a:moveTo>
                    <a:pt x="332" y="80"/>
                  </a:moveTo>
                  <a:lnTo>
                    <a:pt x="252" y="2"/>
                  </a:lnTo>
                  <a:lnTo>
                    <a:pt x="252" y="2"/>
                  </a:lnTo>
                  <a:lnTo>
                    <a:pt x="248" y="0"/>
                  </a:lnTo>
                  <a:lnTo>
                    <a:pt x="244" y="0"/>
                  </a:lnTo>
                  <a:lnTo>
                    <a:pt x="216" y="8"/>
                  </a:lnTo>
                  <a:lnTo>
                    <a:pt x="216" y="8"/>
                  </a:lnTo>
                  <a:lnTo>
                    <a:pt x="214" y="10"/>
                  </a:lnTo>
                  <a:lnTo>
                    <a:pt x="212" y="14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04" y="44"/>
                  </a:lnTo>
                  <a:lnTo>
                    <a:pt x="204" y="48"/>
                  </a:lnTo>
                  <a:lnTo>
                    <a:pt x="230" y="74"/>
                  </a:lnTo>
                  <a:lnTo>
                    <a:pt x="216" y="88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06" y="82"/>
                  </a:lnTo>
                  <a:lnTo>
                    <a:pt x="202" y="84"/>
                  </a:lnTo>
                  <a:lnTo>
                    <a:pt x="158" y="12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30" y="82"/>
                  </a:lnTo>
                  <a:lnTo>
                    <a:pt x="128" y="66"/>
                  </a:lnTo>
                  <a:lnTo>
                    <a:pt x="122" y="50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2" y="28"/>
                  </a:lnTo>
                  <a:lnTo>
                    <a:pt x="90" y="22"/>
                  </a:lnTo>
                  <a:lnTo>
                    <a:pt x="78" y="20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56" y="18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4" y="22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30"/>
                  </a:lnTo>
                  <a:lnTo>
                    <a:pt x="44" y="32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54" y="84"/>
                  </a:lnTo>
                  <a:lnTo>
                    <a:pt x="32" y="78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4" y="6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8" y="114"/>
                  </a:lnTo>
                  <a:lnTo>
                    <a:pt x="14" y="122"/>
                  </a:lnTo>
                  <a:lnTo>
                    <a:pt x="20" y="128"/>
                  </a:lnTo>
                  <a:lnTo>
                    <a:pt x="20" y="128"/>
                  </a:lnTo>
                  <a:lnTo>
                    <a:pt x="30" y="136"/>
                  </a:lnTo>
                  <a:lnTo>
                    <a:pt x="40" y="142"/>
                  </a:lnTo>
                  <a:lnTo>
                    <a:pt x="52" y="146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82" y="146"/>
                  </a:lnTo>
                  <a:lnTo>
                    <a:pt x="110" y="176"/>
                  </a:lnTo>
                  <a:lnTo>
                    <a:pt x="52" y="234"/>
                  </a:lnTo>
                  <a:lnTo>
                    <a:pt x="52" y="234"/>
                  </a:lnTo>
                  <a:lnTo>
                    <a:pt x="50" y="238"/>
                  </a:lnTo>
                  <a:lnTo>
                    <a:pt x="50" y="238"/>
                  </a:lnTo>
                  <a:lnTo>
                    <a:pt x="52" y="244"/>
                  </a:lnTo>
                  <a:lnTo>
                    <a:pt x="90" y="280"/>
                  </a:lnTo>
                  <a:lnTo>
                    <a:pt x="90" y="280"/>
                  </a:lnTo>
                  <a:lnTo>
                    <a:pt x="94" y="282"/>
                  </a:lnTo>
                  <a:lnTo>
                    <a:pt x="94" y="282"/>
                  </a:lnTo>
                  <a:lnTo>
                    <a:pt x="100" y="280"/>
                  </a:lnTo>
                  <a:lnTo>
                    <a:pt x="158" y="222"/>
                  </a:lnTo>
                  <a:lnTo>
                    <a:pt x="212" y="278"/>
                  </a:lnTo>
                  <a:lnTo>
                    <a:pt x="212" y="278"/>
                  </a:lnTo>
                  <a:lnTo>
                    <a:pt x="218" y="280"/>
                  </a:lnTo>
                  <a:lnTo>
                    <a:pt x="222" y="278"/>
                  </a:lnTo>
                  <a:lnTo>
                    <a:pt x="260" y="240"/>
                  </a:lnTo>
                  <a:lnTo>
                    <a:pt x="260" y="240"/>
                  </a:lnTo>
                  <a:lnTo>
                    <a:pt x="262" y="236"/>
                  </a:lnTo>
                  <a:lnTo>
                    <a:pt x="260" y="230"/>
                  </a:lnTo>
                  <a:lnTo>
                    <a:pt x="204" y="176"/>
                  </a:lnTo>
                  <a:lnTo>
                    <a:pt x="248" y="130"/>
                  </a:lnTo>
                  <a:lnTo>
                    <a:pt x="248" y="130"/>
                  </a:lnTo>
                  <a:lnTo>
                    <a:pt x="250" y="126"/>
                  </a:lnTo>
                  <a:lnTo>
                    <a:pt x="250" y="126"/>
                  </a:lnTo>
                  <a:lnTo>
                    <a:pt x="248" y="120"/>
                  </a:lnTo>
                  <a:lnTo>
                    <a:pt x="244" y="116"/>
                  </a:lnTo>
                  <a:lnTo>
                    <a:pt x="258" y="102"/>
                  </a:lnTo>
                  <a:lnTo>
                    <a:pt x="284" y="128"/>
                  </a:lnTo>
                  <a:lnTo>
                    <a:pt x="284" y="128"/>
                  </a:lnTo>
                  <a:lnTo>
                    <a:pt x="290" y="130"/>
                  </a:lnTo>
                  <a:lnTo>
                    <a:pt x="294" y="128"/>
                  </a:lnTo>
                  <a:lnTo>
                    <a:pt x="332" y="90"/>
                  </a:lnTo>
                  <a:lnTo>
                    <a:pt x="332" y="90"/>
                  </a:lnTo>
                  <a:lnTo>
                    <a:pt x="334" y="86"/>
                  </a:lnTo>
                  <a:lnTo>
                    <a:pt x="334" y="86"/>
                  </a:lnTo>
                  <a:lnTo>
                    <a:pt x="332" y="80"/>
                  </a:lnTo>
                  <a:lnTo>
                    <a:pt x="332" y="80"/>
                  </a:lnTo>
                  <a:close/>
                  <a:moveTo>
                    <a:pt x="248" y="92"/>
                  </a:moveTo>
                  <a:lnTo>
                    <a:pt x="234" y="106"/>
                  </a:lnTo>
                  <a:lnTo>
                    <a:pt x="226" y="98"/>
                  </a:lnTo>
                  <a:lnTo>
                    <a:pt x="240" y="84"/>
                  </a:lnTo>
                  <a:lnTo>
                    <a:pt x="248" y="92"/>
                  </a:lnTo>
                  <a:close/>
                  <a:moveTo>
                    <a:pt x="162" y="144"/>
                  </a:moveTo>
                  <a:lnTo>
                    <a:pt x="206" y="98"/>
                  </a:lnTo>
                  <a:lnTo>
                    <a:pt x="234" y="126"/>
                  </a:lnTo>
                  <a:lnTo>
                    <a:pt x="94" y="266"/>
                  </a:lnTo>
                  <a:lnTo>
                    <a:pt x="68" y="238"/>
                  </a:lnTo>
                  <a:lnTo>
                    <a:pt x="162" y="144"/>
                  </a:lnTo>
                  <a:lnTo>
                    <a:pt x="162" y="142"/>
                  </a:lnTo>
                  <a:lnTo>
                    <a:pt x="162" y="144"/>
                  </a:lnTo>
                  <a:close/>
                  <a:moveTo>
                    <a:pt x="80" y="78"/>
                  </a:moveTo>
                  <a:lnTo>
                    <a:pt x="80" y="78"/>
                  </a:lnTo>
                  <a:lnTo>
                    <a:pt x="82" y="74"/>
                  </a:lnTo>
                  <a:lnTo>
                    <a:pt x="82" y="72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74" y="32"/>
                  </a:lnTo>
                  <a:lnTo>
                    <a:pt x="84" y="36"/>
                  </a:lnTo>
                  <a:lnTo>
                    <a:pt x="92" y="4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10" y="58"/>
                  </a:lnTo>
                  <a:lnTo>
                    <a:pt x="114" y="72"/>
                  </a:lnTo>
                  <a:lnTo>
                    <a:pt x="116" y="84"/>
                  </a:lnTo>
                  <a:lnTo>
                    <a:pt x="114" y="98"/>
                  </a:lnTo>
                  <a:lnTo>
                    <a:pt x="114" y="98"/>
                  </a:lnTo>
                  <a:lnTo>
                    <a:pt x="108" y="110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0" y="128"/>
                  </a:lnTo>
                  <a:lnTo>
                    <a:pt x="82" y="132"/>
                  </a:lnTo>
                  <a:lnTo>
                    <a:pt x="82" y="132"/>
                  </a:lnTo>
                  <a:lnTo>
                    <a:pt x="74" y="132"/>
                  </a:lnTo>
                  <a:lnTo>
                    <a:pt x="64" y="134"/>
                  </a:lnTo>
                  <a:lnTo>
                    <a:pt x="64" y="134"/>
                  </a:lnTo>
                  <a:lnTo>
                    <a:pt x="54" y="132"/>
                  </a:lnTo>
                  <a:lnTo>
                    <a:pt x="46" y="130"/>
                  </a:lnTo>
                  <a:lnTo>
                    <a:pt x="36" y="126"/>
                  </a:lnTo>
                  <a:lnTo>
                    <a:pt x="30" y="118"/>
                  </a:lnTo>
                  <a:lnTo>
                    <a:pt x="30" y="118"/>
                  </a:lnTo>
                  <a:lnTo>
                    <a:pt x="22" y="110"/>
                  </a:lnTo>
                  <a:lnTo>
                    <a:pt x="18" y="102"/>
                  </a:lnTo>
                  <a:lnTo>
                    <a:pt x="14" y="92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22" y="88"/>
                  </a:lnTo>
                  <a:lnTo>
                    <a:pt x="26" y="9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8" y="100"/>
                  </a:lnTo>
                  <a:lnTo>
                    <a:pt x="60" y="98"/>
                  </a:lnTo>
                  <a:lnTo>
                    <a:pt x="80" y="78"/>
                  </a:lnTo>
                  <a:close/>
                  <a:moveTo>
                    <a:pt x="120" y="166"/>
                  </a:moveTo>
                  <a:lnTo>
                    <a:pt x="96" y="140"/>
                  </a:lnTo>
                  <a:lnTo>
                    <a:pt x="96" y="140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6" y="134"/>
                  </a:lnTo>
                  <a:lnTo>
                    <a:pt x="106" y="134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16" y="124"/>
                  </a:lnTo>
                  <a:lnTo>
                    <a:pt x="116" y="124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6"/>
                  </a:lnTo>
                  <a:lnTo>
                    <a:pt x="120" y="116"/>
                  </a:lnTo>
                  <a:lnTo>
                    <a:pt x="122" y="114"/>
                  </a:lnTo>
                  <a:lnTo>
                    <a:pt x="148" y="138"/>
                  </a:lnTo>
                  <a:lnTo>
                    <a:pt x="120" y="166"/>
                  </a:lnTo>
                  <a:close/>
                  <a:moveTo>
                    <a:pt x="194" y="184"/>
                  </a:moveTo>
                  <a:lnTo>
                    <a:pt x="244" y="236"/>
                  </a:lnTo>
                  <a:lnTo>
                    <a:pt x="218" y="262"/>
                  </a:lnTo>
                  <a:lnTo>
                    <a:pt x="168" y="212"/>
                  </a:lnTo>
                  <a:lnTo>
                    <a:pt x="194" y="184"/>
                  </a:lnTo>
                  <a:close/>
                  <a:moveTo>
                    <a:pt x="316" y="86"/>
                  </a:moveTo>
                  <a:lnTo>
                    <a:pt x="290" y="112"/>
                  </a:lnTo>
                  <a:lnTo>
                    <a:pt x="218" y="42"/>
                  </a:lnTo>
                  <a:lnTo>
                    <a:pt x="224" y="20"/>
                  </a:lnTo>
                  <a:lnTo>
                    <a:pt x="244" y="14"/>
                  </a:lnTo>
                  <a:lnTo>
                    <a:pt x="316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8"/>
            <p:cNvSpPr>
              <a:spLocks/>
            </p:cNvSpPr>
            <p:nvPr/>
          </p:nvSpPr>
          <p:spPr bwMode="auto">
            <a:xfrm>
              <a:off x="5430838" y="1336675"/>
              <a:ext cx="142875" cy="14605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0" y="84"/>
                </a:cxn>
                <a:cxn ang="0">
                  <a:pos x="2" y="90"/>
                </a:cxn>
                <a:cxn ang="0">
                  <a:pos x="2" y="9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12" y="90"/>
                </a:cxn>
                <a:cxn ang="0">
                  <a:pos x="88" y="12"/>
                </a:cxn>
                <a:cxn ang="0">
                  <a:pos x="88" y="12"/>
                </a:cxn>
                <a:cxn ang="0">
                  <a:pos x="90" y="8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84" y="0"/>
                </a:cxn>
                <a:cxn ang="0">
                  <a:pos x="78" y="2"/>
                </a:cxn>
                <a:cxn ang="0">
                  <a:pos x="2" y="80"/>
                </a:cxn>
                <a:cxn ang="0">
                  <a:pos x="2" y="80"/>
                </a:cxn>
                <a:cxn ang="0">
                  <a:pos x="0" y="84"/>
                </a:cxn>
                <a:cxn ang="0">
                  <a:pos x="0" y="84"/>
                </a:cxn>
              </a:cxnLst>
              <a:rect l="0" t="0" r="r" b="b"/>
              <a:pathLst>
                <a:path w="90" h="92">
                  <a:moveTo>
                    <a:pt x="0" y="84"/>
                  </a:moveTo>
                  <a:lnTo>
                    <a:pt x="0" y="84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12" y="90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4" y="0"/>
                  </a:lnTo>
                  <a:lnTo>
                    <a:pt x="78" y="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10128468" y="1767583"/>
            <a:ext cx="0" cy="509041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-49170" y="1483907"/>
            <a:ext cx="33605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04F5F"/>
                </a:solidFill>
              </a:rPr>
              <a:t>项目</a:t>
            </a:r>
            <a:r>
              <a:rPr lang="zh-CN" altLang="en-US" sz="3200" b="1" dirty="0" smtClean="0">
                <a:solidFill>
                  <a:srgbClr val="E04F5F"/>
                </a:solidFill>
              </a:rPr>
              <a:t>实践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Practice</a:t>
            </a:r>
          </a:p>
        </p:txBody>
      </p:sp>
      <p:sp>
        <p:nvSpPr>
          <p:cNvPr id="19" name="矩形 18"/>
          <p:cNvSpPr/>
          <p:nvPr/>
        </p:nvSpPr>
        <p:spPr>
          <a:xfrm>
            <a:off x="1003808" y="2922909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点击此处添加标题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870456" y="3384572"/>
            <a:ext cx="6362701" cy="1105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</a:rPr>
              <a:t>10</a:t>
            </a:r>
            <a:r>
              <a:rPr lang="zh-CN" altLang="en-US" sz="1200" dirty="0">
                <a:solidFill>
                  <a:schemeClr val="bg1"/>
                </a:solidFill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</a:rPr>
              <a:t>标题数字等都可以通过点击</a:t>
            </a:r>
            <a:r>
              <a:rPr lang="zh-CN" altLang="en-US" sz="1200" dirty="0">
                <a:solidFill>
                  <a:schemeClr val="bg1"/>
                </a:solidFill>
              </a:rPr>
              <a:t>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</a:rPr>
              <a:t>10</a:t>
            </a:r>
            <a:r>
              <a:rPr lang="zh-CN" altLang="en-US" sz="1200" dirty="0">
                <a:solidFill>
                  <a:schemeClr val="bg1"/>
                </a:solidFill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90980" y="4754966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3057628" y="5216629"/>
            <a:ext cx="6362701" cy="1105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</a:rPr>
              <a:t>10</a:t>
            </a:r>
            <a:r>
              <a:rPr lang="zh-CN" altLang="en-US" sz="1200" dirty="0">
                <a:solidFill>
                  <a:schemeClr val="bg1"/>
                </a:solidFill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</a:rPr>
              <a:t>标题数字等都可以通过点击</a:t>
            </a:r>
            <a:r>
              <a:rPr lang="zh-CN" altLang="en-US" sz="1200" dirty="0">
                <a:solidFill>
                  <a:schemeClr val="bg1"/>
                </a:solidFill>
              </a:rPr>
              <a:t>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</a:rPr>
              <a:t>10</a:t>
            </a:r>
            <a:r>
              <a:rPr lang="zh-CN" altLang="en-US" sz="1200" dirty="0">
                <a:solidFill>
                  <a:schemeClr val="bg1"/>
                </a:solidFill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17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128468" y="-333829"/>
            <a:ext cx="0" cy="2024743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9719092" y="1690914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49723" y="1638624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E04F5F"/>
                </a:solidFill>
              </a:rPr>
              <a:t>3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128468" y="2509665"/>
            <a:ext cx="0" cy="1014506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162826" y="484463"/>
            <a:ext cx="33605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04F5F"/>
                </a:solidFill>
              </a:rPr>
              <a:t>工作</a:t>
            </a:r>
            <a:r>
              <a:rPr lang="zh-CN" altLang="en-US" sz="3200" b="1" dirty="0" smtClean="0">
                <a:solidFill>
                  <a:srgbClr val="E04F5F"/>
                </a:solidFill>
              </a:rPr>
              <a:t>经验</a:t>
            </a:r>
            <a:endParaRPr lang="en-US" altLang="zh-CN" sz="3200" b="1" dirty="0" smtClean="0">
              <a:solidFill>
                <a:srgbClr val="E04F5F"/>
              </a:solidFill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11" name="矩形 10"/>
          <p:cNvSpPr/>
          <p:nvPr/>
        </p:nvSpPr>
        <p:spPr>
          <a:xfrm>
            <a:off x="538617" y="484463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点击此处添加标题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405265" y="946126"/>
            <a:ext cx="6362701" cy="1105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</a:rPr>
              <a:t>10</a:t>
            </a:r>
            <a:r>
              <a:rPr lang="zh-CN" altLang="en-US" sz="1200" dirty="0">
                <a:solidFill>
                  <a:schemeClr val="bg1"/>
                </a:solidFill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</a:rPr>
              <a:t>标题数字等都可以通过点击</a:t>
            </a:r>
            <a:r>
              <a:rPr lang="zh-CN" altLang="en-US" sz="1200" dirty="0">
                <a:solidFill>
                  <a:schemeClr val="bg1"/>
                </a:solidFill>
              </a:rPr>
              <a:t>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</a:rPr>
              <a:t>10</a:t>
            </a:r>
            <a:r>
              <a:rPr lang="zh-CN" altLang="en-US" sz="1200" dirty="0">
                <a:solidFill>
                  <a:schemeClr val="bg1"/>
                </a:solidFill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8617" y="2509665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405265" y="2971328"/>
            <a:ext cx="6362701" cy="1105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</a:rPr>
              <a:t>10</a:t>
            </a:r>
            <a:r>
              <a:rPr lang="zh-CN" altLang="en-US" sz="1200" dirty="0">
                <a:solidFill>
                  <a:schemeClr val="bg1"/>
                </a:solidFill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</a:rPr>
              <a:t>标题数字等都可以通过点击</a:t>
            </a:r>
            <a:r>
              <a:rPr lang="zh-CN" altLang="en-US" sz="1200" dirty="0">
                <a:solidFill>
                  <a:schemeClr val="bg1"/>
                </a:solidFill>
              </a:rPr>
              <a:t>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</a:rPr>
              <a:t>10</a:t>
            </a:r>
            <a:r>
              <a:rPr lang="zh-CN" altLang="en-US" sz="1200" dirty="0">
                <a:solidFill>
                  <a:schemeClr val="bg1"/>
                </a:solidFill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8617" y="4534867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点击此处添加标题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405265" y="4996530"/>
            <a:ext cx="6362701" cy="1105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</a:rPr>
              <a:t>10</a:t>
            </a:r>
            <a:r>
              <a:rPr lang="zh-CN" altLang="en-US" sz="1200" dirty="0">
                <a:solidFill>
                  <a:schemeClr val="bg1"/>
                </a:solidFill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</a:rPr>
              <a:t>标题数字等都可以通过点击</a:t>
            </a:r>
            <a:r>
              <a:rPr lang="zh-CN" altLang="en-US" sz="1200" dirty="0">
                <a:solidFill>
                  <a:schemeClr val="bg1"/>
                </a:solidFill>
              </a:rPr>
              <a:t>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</a:rPr>
              <a:t>10</a:t>
            </a:r>
            <a:r>
              <a:rPr lang="zh-CN" altLang="en-US" sz="1200" dirty="0">
                <a:solidFill>
                  <a:schemeClr val="bg1"/>
                </a:solidFill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65139" y="299795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E04F5F"/>
                </a:solidFill>
              </a:rPr>
              <a:t>2013.3</a:t>
            </a:r>
            <a:endParaRPr lang="zh-CN" altLang="en-US" sz="3600" dirty="0">
              <a:solidFill>
                <a:srgbClr val="E04F5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65139" y="2324997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E04F5F"/>
                </a:solidFill>
              </a:rPr>
              <a:t>2014.5</a:t>
            </a:r>
            <a:endParaRPr lang="zh-CN" altLang="en-US" sz="3600" dirty="0">
              <a:solidFill>
                <a:srgbClr val="E04F5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65139" y="4288646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E04F5F"/>
                </a:solidFill>
              </a:rPr>
              <a:t>2015.6</a:t>
            </a:r>
            <a:endParaRPr lang="zh-CN" altLang="en-US" sz="3600" dirty="0">
              <a:solidFill>
                <a:srgbClr val="E04F5F"/>
              </a:solidFill>
            </a:endParaRPr>
          </a:p>
        </p:txBody>
      </p:sp>
      <p:sp>
        <p:nvSpPr>
          <p:cNvPr id="21" name="Freeform 136"/>
          <p:cNvSpPr>
            <a:spLocks noEditPoints="1"/>
          </p:cNvSpPr>
          <p:nvPr/>
        </p:nvSpPr>
        <p:spPr bwMode="auto">
          <a:xfrm>
            <a:off x="7754690" y="3090558"/>
            <a:ext cx="2913309" cy="2311851"/>
          </a:xfrm>
          <a:custGeom>
            <a:avLst/>
            <a:gdLst/>
            <a:ahLst/>
            <a:cxnLst>
              <a:cxn ang="0">
                <a:pos x="216" y="36"/>
              </a:cxn>
              <a:cxn ang="0">
                <a:pos x="206" y="16"/>
              </a:cxn>
              <a:cxn ang="0">
                <a:pos x="178" y="2"/>
              </a:cxn>
              <a:cxn ang="0">
                <a:pos x="156" y="0"/>
              </a:cxn>
              <a:cxn ang="0">
                <a:pos x="122" y="6"/>
              </a:cxn>
              <a:cxn ang="0">
                <a:pos x="100" y="22"/>
              </a:cxn>
              <a:cxn ang="0">
                <a:pos x="24" y="36"/>
              </a:cxn>
              <a:cxn ang="0">
                <a:pos x="8" y="42"/>
              </a:cxn>
              <a:cxn ang="0">
                <a:pos x="0" y="108"/>
              </a:cxn>
              <a:cxn ang="0">
                <a:pos x="6" y="122"/>
              </a:cxn>
              <a:cxn ang="0">
                <a:pos x="22" y="224"/>
              </a:cxn>
              <a:cxn ang="0">
                <a:pos x="28" y="240"/>
              </a:cxn>
              <a:cxn ang="0">
                <a:pos x="266" y="246"/>
              </a:cxn>
              <a:cxn ang="0">
                <a:pos x="284" y="240"/>
              </a:cxn>
              <a:cxn ang="0">
                <a:pos x="290" y="130"/>
              </a:cxn>
              <a:cxn ang="0">
                <a:pos x="304" y="122"/>
              </a:cxn>
              <a:cxn ang="0">
                <a:pos x="310" y="60"/>
              </a:cxn>
              <a:cxn ang="0">
                <a:pos x="304" y="42"/>
              </a:cxn>
              <a:cxn ang="0">
                <a:pos x="286" y="36"/>
              </a:cxn>
              <a:cxn ang="0">
                <a:pos x="294" y="110"/>
              </a:cxn>
              <a:cxn ang="0">
                <a:pos x="286" y="116"/>
              </a:cxn>
              <a:cxn ang="0">
                <a:pos x="204" y="98"/>
              </a:cxn>
              <a:cxn ang="0">
                <a:pos x="114" y="90"/>
              </a:cxn>
              <a:cxn ang="0">
                <a:pos x="106" y="98"/>
              </a:cxn>
              <a:cxn ang="0">
                <a:pos x="24" y="116"/>
              </a:cxn>
              <a:cxn ang="0">
                <a:pos x="16" y="110"/>
              </a:cxn>
              <a:cxn ang="0">
                <a:pos x="16" y="60"/>
              </a:cxn>
              <a:cxn ang="0">
                <a:pos x="22" y="52"/>
              </a:cxn>
              <a:cxn ang="0">
                <a:pos x="286" y="50"/>
              </a:cxn>
              <a:cxn ang="0">
                <a:pos x="294" y="56"/>
              </a:cxn>
              <a:cxn ang="0">
                <a:pos x="266" y="232"/>
              </a:cxn>
              <a:cxn ang="0">
                <a:pos x="42" y="230"/>
              </a:cxn>
              <a:cxn ang="0">
                <a:pos x="36" y="224"/>
              </a:cxn>
              <a:cxn ang="0">
                <a:pos x="106" y="138"/>
              </a:cxn>
              <a:cxn ang="0">
                <a:pos x="114" y="146"/>
              </a:cxn>
              <a:cxn ang="0">
                <a:pos x="202" y="144"/>
              </a:cxn>
              <a:cxn ang="0">
                <a:pos x="276" y="130"/>
              </a:cxn>
              <a:cxn ang="0">
                <a:pos x="274" y="226"/>
              </a:cxn>
              <a:cxn ang="0">
                <a:pos x="266" y="232"/>
              </a:cxn>
              <a:cxn ang="0">
                <a:pos x="122" y="132"/>
              </a:cxn>
              <a:cxn ang="0">
                <a:pos x="190" y="132"/>
              </a:cxn>
              <a:cxn ang="0">
                <a:pos x="174" y="16"/>
              </a:cxn>
              <a:cxn ang="0">
                <a:pos x="200" y="32"/>
              </a:cxn>
              <a:cxn ang="0">
                <a:pos x="110" y="36"/>
              </a:cxn>
              <a:cxn ang="0">
                <a:pos x="124" y="22"/>
              </a:cxn>
              <a:cxn ang="0">
                <a:pos x="156" y="14"/>
              </a:cxn>
            </a:cxnLst>
            <a:rect l="0" t="0" r="r" b="b"/>
            <a:pathLst>
              <a:path w="310" h="246">
                <a:moveTo>
                  <a:pt x="286" y="36"/>
                </a:moveTo>
                <a:lnTo>
                  <a:pt x="216" y="36"/>
                </a:lnTo>
                <a:lnTo>
                  <a:pt x="216" y="36"/>
                </a:lnTo>
                <a:lnTo>
                  <a:pt x="214" y="28"/>
                </a:lnTo>
                <a:lnTo>
                  <a:pt x="212" y="22"/>
                </a:lnTo>
                <a:lnTo>
                  <a:pt x="206" y="16"/>
                </a:lnTo>
                <a:lnTo>
                  <a:pt x="198" y="10"/>
                </a:lnTo>
                <a:lnTo>
                  <a:pt x="190" y="6"/>
                </a:lnTo>
                <a:lnTo>
                  <a:pt x="178" y="2"/>
                </a:lnTo>
                <a:lnTo>
                  <a:pt x="168" y="0"/>
                </a:lnTo>
                <a:lnTo>
                  <a:pt x="156" y="0"/>
                </a:lnTo>
                <a:lnTo>
                  <a:pt x="156" y="0"/>
                </a:lnTo>
                <a:lnTo>
                  <a:pt x="144" y="0"/>
                </a:lnTo>
                <a:lnTo>
                  <a:pt x="132" y="2"/>
                </a:lnTo>
                <a:lnTo>
                  <a:pt x="122" y="6"/>
                </a:lnTo>
                <a:lnTo>
                  <a:pt x="114" y="10"/>
                </a:lnTo>
                <a:lnTo>
                  <a:pt x="106" y="16"/>
                </a:lnTo>
                <a:lnTo>
                  <a:pt x="100" y="22"/>
                </a:lnTo>
                <a:lnTo>
                  <a:pt x="96" y="28"/>
                </a:lnTo>
                <a:lnTo>
                  <a:pt x="94" y="36"/>
                </a:lnTo>
                <a:lnTo>
                  <a:pt x="24" y="36"/>
                </a:lnTo>
                <a:lnTo>
                  <a:pt x="24" y="36"/>
                </a:lnTo>
                <a:lnTo>
                  <a:pt x="16" y="38"/>
                </a:lnTo>
                <a:lnTo>
                  <a:pt x="8" y="42"/>
                </a:lnTo>
                <a:lnTo>
                  <a:pt x="2" y="50"/>
                </a:lnTo>
                <a:lnTo>
                  <a:pt x="0" y="60"/>
                </a:lnTo>
                <a:lnTo>
                  <a:pt x="0" y="108"/>
                </a:lnTo>
                <a:lnTo>
                  <a:pt x="0" y="108"/>
                </a:lnTo>
                <a:lnTo>
                  <a:pt x="2" y="116"/>
                </a:lnTo>
                <a:lnTo>
                  <a:pt x="6" y="122"/>
                </a:lnTo>
                <a:lnTo>
                  <a:pt x="14" y="128"/>
                </a:lnTo>
                <a:lnTo>
                  <a:pt x="22" y="130"/>
                </a:lnTo>
                <a:lnTo>
                  <a:pt x="22" y="224"/>
                </a:lnTo>
                <a:lnTo>
                  <a:pt x="22" y="224"/>
                </a:lnTo>
                <a:lnTo>
                  <a:pt x="22" y="232"/>
                </a:lnTo>
                <a:lnTo>
                  <a:pt x="28" y="240"/>
                </a:lnTo>
                <a:lnTo>
                  <a:pt x="36" y="244"/>
                </a:lnTo>
                <a:lnTo>
                  <a:pt x="46" y="246"/>
                </a:lnTo>
                <a:lnTo>
                  <a:pt x="266" y="246"/>
                </a:lnTo>
                <a:lnTo>
                  <a:pt x="266" y="246"/>
                </a:lnTo>
                <a:lnTo>
                  <a:pt x="276" y="244"/>
                </a:lnTo>
                <a:lnTo>
                  <a:pt x="284" y="240"/>
                </a:lnTo>
                <a:lnTo>
                  <a:pt x="288" y="232"/>
                </a:lnTo>
                <a:lnTo>
                  <a:pt x="290" y="224"/>
                </a:lnTo>
                <a:lnTo>
                  <a:pt x="290" y="130"/>
                </a:lnTo>
                <a:lnTo>
                  <a:pt x="290" y="130"/>
                </a:lnTo>
                <a:lnTo>
                  <a:pt x="298" y="128"/>
                </a:lnTo>
                <a:lnTo>
                  <a:pt x="304" y="122"/>
                </a:lnTo>
                <a:lnTo>
                  <a:pt x="308" y="116"/>
                </a:lnTo>
                <a:lnTo>
                  <a:pt x="310" y="108"/>
                </a:lnTo>
                <a:lnTo>
                  <a:pt x="310" y="60"/>
                </a:lnTo>
                <a:lnTo>
                  <a:pt x="310" y="60"/>
                </a:lnTo>
                <a:lnTo>
                  <a:pt x="308" y="50"/>
                </a:lnTo>
                <a:lnTo>
                  <a:pt x="304" y="42"/>
                </a:lnTo>
                <a:lnTo>
                  <a:pt x="296" y="38"/>
                </a:lnTo>
                <a:lnTo>
                  <a:pt x="286" y="36"/>
                </a:lnTo>
                <a:lnTo>
                  <a:pt x="286" y="36"/>
                </a:lnTo>
                <a:close/>
                <a:moveTo>
                  <a:pt x="296" y="108"/>
                </a:moveTo>
                <a:lnTo>
                  <a:pt x="296" y="108"/>
                </a:lnTo>
                <a:lnTo>
                  <a:pt x="294" y="110"/>
                </a:lnTo>
                <a:lnTo>
                  <a:pt x="292" y="114"/>
                </a:lnTo>
                <a:lnTo>
                  <a:pt x="290" y="114"/>
                </a:lnTo>
                <a:lnTo>
                  <a:pt x="286" y="116"/>
                </a:lnTo>
                <a:lnTo>
                  <a:pt x="204" y="116"/>
                </a:lnTo>
                <a:lnTo>
                  <a:pt x="204" y="98"/>
                </a:lnTo>
                <a:lnTo>
                  <a:pt x="204" y="98"/>
                </a:lnTo>
                <a:lnTo>
                  <a:pt x="202" y="92"/>
                </a:lnTo>
                <a:lnTo>
                  <a:pt x="196" y="90"/>
                </a:lnTo>
                <a:lnTo>
                  <a:pt x="114" y="90"/>
                </a:lnTo>
                <a:lnTo>
                  <a:pt x="114" y="90"/>
                </a:lnTo>
                <a:lnTo>
                  <a:pt x="110" y="92"/>
                </a:lnTo>
                <a:lnTo>
                  <a:pt x="106" y="98"/>
                </a:lnTo>
                <a:lnTo>
                  <a:pt x="106" y="116"/>
                </a:lnTo>
                <a:lnTo>
                  <a:pt x="24" y="116"/>
                </a:lnTo>
                <a:lnTo>
                  <a:pt x="24" y="116"/>
                </a:lnTo>
                <a:lnTo>
                  <a:pt x="22" y="114"/>
                </a:lnTo>
                <a:lnTo>
                  <a:pt x="18" y="114"/>
                </a:lnTo>
                <a:lnTo>
                  <a:pt x="16" y="110"/>
                </a:lnTo>
                <a:lnTo>
                  <a:pt x="16" y="108"/>
                </a:lnTo>
                <a:lnTo>
                  <a:pt x="16" y="60"/>
                </a:lnTo>
                <a:lnTo>
                  <a:pt x="16" y="60"/>
                </a:lnTo>
                <a:lnTo>
                  <a:pt x="16" y="56"/>
                </a:lnTo>
                <a:lnTo>
                  <a:pt x="18" y="54"/>
                </a:lnTo>
                <a:lnTo>
                  <a:pt x="22" y="52"/>
                </a:lnTo>
                <a:lnTo>
                  <a:pt x="24" y="50"/>
                </a:lnTo>
                <a:lnTo>
                  <a:pt x="286" y="50"/>
                </a:lnTo>
                <a:lnTo>
                  <a:pt x="286" y="50"/>
                </a:lnTo>
                <a:lnTo>
                  <a:pt x="290" y="52"/>
                </a:lnTo>
                <a:lnTo>
                  <a:pt x="292" y="54"/>
                </a:lnTo>
                <a:lnTo>
                  <a:pt x="294" y="56"/>
                </a:lnTo>
                <a:lnTo>
                  <a:pt x="296" y="60"/>
                </a:lnTo>
                <a:lnTo>
                  <a:pt x="296" y="108"/>
                </a:lnTo>
                <a:close/>
                <a:moveTo>
                  <a:pt x="266" y="232"/>
                </a:moveTo>
                <a:lnTo>
                  <a:pt x="46" y="232"/>
                </a:lnTo>
                <a:lnTo>
                  <a:pt x="46" y="232"/>
                </a:lnTo>
                <a:lnTo>
                  <a:pt x="42" y="230"/>
                </a:lnTo>
                <a:lnTo>
                  <a:pt x="38" y="230"/>
                </a:lnTo>
                <a:lnTo>
                  <a:pt x="36" y="226"/>
                </a:lnTo>
                <a:lnTo>
                  <a:pt x="36" y="224"/>
                </a:lnTo>
                <a:lnTo>
                  <a:pt x="36" y="130"/>
                </a:lnTo>
                <a:lnTo>
                  <a:pt x="106" y="130"/>
                </a:lnTo>
                <a:lnTo>
                  <a:pt x="106" y="138"/>
                </a:lnTo>
                <a:lnTo>
                  <a:pt x="106" y="138"/>
                </a:lnTo>
                <a:lnTo>
                  <a:pt x="110" y="144"/>
                </a:lnTo>
                <a:lnTo>
                  <a:pt x="114" y="146"/>
                </a:lnTo>
                <a:lnTo>
                  <a:pt x="196" y="146"/>
                </a:lnTo>
                <a:lnTo>
                  <a:pt x="196" y="146"/>
                </a:lnTo>
                <a:lnTo>
                  <a:pt x="202" y="144"/>
                </a:lnTo>
                <a:lnTo>
                  <a:pt x="204" y="138"/>
                </a:lnTo>
                <a:lnTo>
                  <a:pt x="204" y="130"/>
                </a:lnTo>
                <a:lnTo>
                  <a:pt x="276" y="130"/>
                </a:lnTo>
                <a:lnTo>
                  <a:pt x="276" y="224"/>
                </a:lnTo>
                <a:lnTo>
                  <a:pt x="276" y="224"/>
                </a:lnTo>
                <a:lnTo>
                  <a:pt x="274" y="226"/>
                </a:lnTo>
                <a:lnTo>
                  <a:pt x="272" y="230"/>
                </a:lnTo>
                <a:lnTo>
                  <a:pt x="270" y="230"/>
                </a:lnTo>
                <a:lnTo>
                  <a:pt x="266" y="232"/>
                </a:lnTo>
                <a:lnTo>
                  <a:pt x="266" y="232"/>
                </a:lnTo>
                <a:close/>
                <a:moveTo>
                  <a:pt x="190" y="132"/>
                </a:moveTo>
                <a:lnTo>
                  <a:pt x="122" y="132"/>
                </a:lnTo>
                <a:lnTo>
                  <a:pt x="122" y="106"/>
                </a:lnTo>
                <a:lnTo>
                  <a:pt x="190" y="106"/>
                </a:lnTo>
                <a:lnTo>
                  <a:pt x="190" y="132"/>
                </a:lnTo>
                <a:close/>
                <a:moveTo>
                  <a:pt x="156" y="14"/>
                </a:moveTo>
                <a:lnTo>
                  <a:pt x="156" y="14"/>
                </a:lnTo>
                <a:lnTo>
                  <a:pt x="174" y="16"/>
                </a:lnTo>
                <a:lnTo>
                  <a:pt x="188" y="22"/>
                </a:lnTo>
                <a:lnTo>
                  <a:pt x="198" y="28"/>
                </a:lnTo>
                <a:lnTo>
                  <a:pt x="200" y="32"/>
                </a:lnTo>
                <a:lnTo>
                  <a:pt x="202" y="36"/>
                </a:lnTo>
                <a:lnTo>
                  <a:pt x="110" y="36"/>
                </a:lnTo>
                <a:lnTo>
                  <a:pt x="110" y="36"/>
                </a:lnTo>
                <a:lnTo>
                  <a:pt x="110" y="32"/>
                </a:lnTo>
                <a:lnTo>
                  <a:pt x="114" y="28"/>
                </a:lnTo>
                <a:lnTo>
                  <a:pt x="124" y="22"/>
                </a:lnTo>
                <a:lnTo>
                  <a:pt x="138" y="16"/>
                </a:lnTo>
                <a:lnTo>
                  <a:pt x="156" y="14"/>
                </a:lnTo>
                <a:lnTo>
                  <a:pt x="156" y="1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10128468" y="5281893"/>
            <a:ext cx="0" cy="157610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2982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>
            <a:endCxn id="7" idx="0"/>
          </p:cNvCxnSpPr>
          <p:nvPr/>
        </p:nvCxnSpPr>
        <p:spPr>
          <a:xfrm>
            <a:off x="10128468" y="-174171"/>
            <a:ext cx="0" cy="56388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9719092" y="5464629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849723" y="5412339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E04F5F"/>
                </a:solidFill>
              </a:rPr>
              <a:t>4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73943" y="5928879"/>
            <a:ext cx="7745149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48"/>
          <p:cNvSpPr>
            <a:spLocks noEditPoints="1"/>
          </p:cNvSpPr>
          <p:nvPr/>
        </p:nvSpPr>
        <p:spPr bwMode="auto">
          <a:xfrm>
            <a:off x="5645869" y="3114615"/>
            <a:ext cx="2743389" cy="2886834"/>
          </a:xfrm>
          <a:custGeom>
            <a:avLst/>
            <a:gdLst/>
            <a:ahLst/>
            <a:cxnLst>
              <a:cxn ang="0">
                <a:pos x="238" y="8"/>
              </a:cxn>
              <a:cxn ang="0">
                <a:pos x="234" y="2"/>
              </a:cxn>
              <a:cxn ang="0">
                <a:pos x="78" y="0"/>
              </a:cxn>
              <a:cxn ang="0">
                <a:pos x="72" y="2"/>
              </a:cxn>
              <a:cxn ang="0">
                <a:pos x="68" y="48"/>
              </a:cxn>
              <a:cxn ang="0">
                <a:pos x="16" y="50"/>
              </a:cxn>
              <a:cxn ang="0">
                <a:pos x="0" y="74"/>
              </a:cxn>
              <a:cxn ang="0">
                <a:pos x="2" y="88"/>
              </a:cxn>
              <a:cxn ang="0">
                <a:pos x="44" y="162"/>
              </a:cxn>
              <a:cxn ang="0">
                <a:pos x="44" y="162"/>
              </a:cxn>
              <a:cxn ang="0">
                <a:pos x="62" y="178"/>
              </a:cxn>
              <a:cxn ang="0">
                <a:pos x="72" y="194"/>
              </a:cxn>
              <a:cxn ang="0">
                <a:pos x="96" y="228"/>
              </a:cxn>
              <a:cxn ang="0">
                <a:pos x="132" y="248"/>
              </a:cxn>
              <a:cxn ang="0">
                <a:pos x="126" y="272"/>
              </a:cxn>
              <a:cxn ang="0">
                <a:pos x="106" y="280"/>
              </a:cxn>
              <a:cxn ang="0">
                <a:pos x="98" y="308"/>
              </a:cxn>
              <a:cxn ang="0">
                <a:pos x="72" y="310"/>
              </a:cxn>
              <a:cxn ang="0">
                <a:pos x="72" y="320"/>
              </a:cxn>
              <a:cxn ang="0">
                <a:pos x="114" y="322"/>
              </a:cxn>
              <a:cxn ang="0">
                <a:pos x="228" y="322"/>
              </a:cxn>
              <a:cxn ang="0">
                <a:pos x="236" y="314"/>
              </a:cxn>
              <a:cxn ang="0">
                <a:pos x="228" y="308"/>
              </a:cxn>
              <a:cxn ang="0">
                <a:pos x="208" y="300"/>
              </a:cxn>
              <a:cxn ang="0">
                <a:pos x="190" y="274"/>
              </a:cxn>
              <a:cxn ang="0">
                <a:pos x="160" y="250"/>
              </a:cxn>
              <a:cxn ang="0">
                <a:pos x="188" y="244"/>
              </a:cxn>
              <a:cxn ang="0">
                <a:pos x="220" y="218"/>
              </a:cxn>
              <a:cxn ang="0">
                <a:pos x="236" y="180"/>
              </a:cxn>
              <a:cxn ang="0">
                <a:pos x="252" y="174"/>
              </a:cxn>
              <a:cxn ang="0">
                <a:pos x="262" y="162"/>
              </a:cxn>
              <a:cxn ang="0">
                <a:pos x="302" y="88"/>
              </a:cxn>
              <a:cxn ang="0">
                <a:pos x="306" y="82"/>
              </a:cxn>
              <a:cxn ang="0">
                <a:pos x="304" y="64"/>
              </a:cxn>
              <a:cxn ang="0">
                <a:pos x="280" y="48"/>
              </a:cxn>
              <a:cxn ang="0">
                <a:pos x="68" y="164"/>
              </a:cxn>
              <a:cxn ang="0">
                <a:pos x="56" y="154"/>
              </a:cxn>
              <a:cxn ang="0">
                <a:pos x="16" y="82"/>
              </a:cxn>
              <a:cxn ang="0">
                <a:pos x="14" y="74"/>
              </a:cxn>
              <a:cxn ang="0">
                <a:pos x="18" y="66"/>
              </a:cxn>
              <a:cxn ang="0">
                <a:pos x="68" y="64"/>
              </a:cxn>
              <a:cxn ang="0">
                <a:pos x="180" y="286"/>
              </a:cxn>
              <a:cxn ang="0">
                <a:pos x="192" y="296"/>
              </a:cxn>
              <a:cxn ang="0">
                <a:pos x="112" y="308"/>
              </a:cxn>
              <a:cxn ang="0">
                <a:pos x="114" y="296"/>
              </a:cxn>
              <a:cxn ang="0">
                <a:pos x="126" y="286"/>
              </a:cxn>
              <a:cxn ang="0">
                <a:pos x="222" y="56"/>
              </a:cxn>
              <a:cxn ang="0">
                <a:pos x="222" y="172"/>
              </a:cxn>
              <a:cxn ang="0">
                <a:pos x="222" y="174"/>
              </a:cxn>
              <a:cxn ang="0">
                <a:pos x="208" y="208"/>
              </a:cxn>
              <a:cxn ang="0">
                <a:pos x="178" y="232"/>
              </a:cxn>
              <a:cxn ang="0">
                <a:pos x="152" y="236"/>
              </a:cxn>
              <a:cxn ang="0">
                <a:pos x="116" y="226"/>
              </a:cxn>
              <a:cxn ang="0">
                <a:pos x="90" y="198"/>
              </a:cxn>
              <a:cxn ang="0">
                <a:pos x="84" y="172"/>
              </a:cxn>
              <a:cxn ang="0">
                <a:pos x="82" y="56"/>
              </a:cxn>
              <a:cxn ang="0">
                <a:pos x="222" y="56"/>
              </a:cxn>
              <a:cxn ang="0">
                <a:pos x="290" y="82"/>
              </a:cxn>
              <a:cxn ang="0">
                <a:pos x="250" y="154"/>
              </a:cxn>
              <a:cxn ang="0">
                <a:pos x="238" y="164"/>
              </a:cxn>
              <a:cxn ang="0">
                <a:pos x="280" y="64"/>
              </a:cxn>
              <a:cxn ang="0">
                <a:pos x="290" y="70"/>
              </a:cxn>
              <a:cxn ang="0">
                <a:pos x="290" y="80"/>
              </a:cxn>
            </a:cxnLst>
            <a:rect l="0" t="0" r="r" b="b"/>
            <a:pathLst>
              <a:path w="306" h="322">
                <a:moveTo>
                  <a:pt x="280" y="48"/>
                </a:moveTo>
                <a:lnTo>
                  <a:pt x="238" y="48"/>
                </a:lnTo>
                <a:lnTo>
                  <a:pt x="238" y="8"/>
                </a:lnTo>
                <a:lnTo>
                  <a:pt x="238" y="8"/>
                </a:lnTo>
                <a:lnTo>
                  <a:pt x="236" y="4"/>
                </a:lnTo>
                <a:lnTo>
                  <a:pt x="234" y="2"/>
                </a:lnTo>
                <a:lnTo>
                  <a:pt x="232" y="0"/>
                </a:lnTo>
                <a:lnTo>
                  <a:pt x="228" y="0"/>
                </a:lnTo>
                <a:lnTo>
                  <a:pt x="78" y="0"/>
                </a:lnTo>
                <a:lnTo>
                  <a:pt x="78" y="0"/>
                </a:lnTo>
                <a:lnTo>
                  <a:pt x="74" y="0"/>
                </a:lnTo>
                <a:lnTo>
                  <a:pt x="72" y="2"/>
                </a:lnTo>
                <a:lnTo>
                  <a:pt x="70" y="4"/>
                </a:lnTo>
                <a:lnTo>
                  <a:pt x="68" y="8"/>
                </a:lnTo>
                <a:lnTo>
                  <a:pt x="68" y="48"/>
                </a:lnTo>
                <a:lnTo>
                  <a:pt x="26" y="48"/>
                </a:lnTo>
                <a:lnTo>
                  <a:pt x="26" y="48"/>
                </a:lnTo>
                <a:lnTo>
                  <a:pt x="16" y="50"/>
                </a:lnTo>
                <a:lnTo>
                  <a:pt x="8" y="56"/>
                </a:lnTo>
                <a:lnTo>
                  <a:pt x="2" y="64"/>
                </a:lnTo>
                <a:lnTo>
                  <a:pt x="0" y="74"/>
                </a:lnTo>
                <a:lnTo>
                  <a:pt x="0" y="74"/>
                </a:lnTo>
                <a:lnTo>
                  <a:pt x="0" y="82"/>
                </a:lnTo>
                <a:lnTo>
                  <a:pt x="2" y="88"/>
                </a:lnTo>
                <a:lnTo>
                  <a:pt x="2" y="88"/>
                </a:lnTo>
                <a:lnTo>
                  <a:pt x="4" y="88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8" y="168"/>
                </a:lnTo>
                <a:lnTo>
                  <a:pt x="54" y="174"/>
                </a:lnTo>
                <a:lnTo>
                  <a:pt x="62" y="178"/>
                </a:lnTo>
                <a:lnTo>
                  <a:pt x="70" y="180"/>
                </a:lnTo>
                <a:lnTo>
                  <a:pt x="70" y="180"/>
                </a:lnTo>
                <a:lnTo>
                  <a:pt x="72" y="194"/>
                </a:lnTo>
                <a:lnTo>
                  <a:pt x="78" y="208"/>
                </a:lnTo>
                <a:lnTo>
                  <a:pt x="86" y="218"/>
                </a:lnTo>
                <a:lnTo>
                  <a:pt x="96" y="228"/>
                </a:lnTo>
                <a:lnTo>
                  <a:pt x="106" y="236"/>
                </a:lnTo>
                <a:lnTo>
                  <a:pt x="118" y="244"/>
                </a:lnTo>
                <a:lnTo>
                  <a:pt x="132" y="248"/>
                </a:lnTo>
                <a:lnTo>
                  <a:pt x="146" y="250"/>
                </a:lnTo>
                <a:lnTo>
                  <a:pt x="146" y="272"/>
                </a:lnTo>
                <a:lnTo>
                  <a:pt x="126" y="272"/>
                </a:lnTo>
                <a:lnTo>
                  <a:pt x="126" y="272"/>
                </a:lnTo>
                <a:lnTo>
                  <a:pt x="114" y="274"/>
                </a:lnTo>
                <a:lnTo>
                  <a:pt x="106" y="280"/>
                </a:lnTo>
                <a:lnTo>
                  <a:pt x="100" y="290"/>
                </a:lnTo>
                <a:lnTo>
                  <a:pt x="98" y="300"/>
                </a:lnTo>
                <a:lnTo>
                  <a:pt x="98" y="308"/>
                </a:lnTo>
                <a:lnTo>
                  <a:pt x="78" y="308"/>
                </a:lnTo>
                <a:lnTo>
                  <a:pt x="78" y="308"/>
                </a:lnTo>
                <a:lnTo>
                  <a:pt x="72" y="310"/>
                </a:lnTo>
                <a:lnTo>
                  <a:pt x="70" y="314"/>
                </a:lnTo>
                <a:lnTo>
                  <a:pt x="70" y="314"/>
                </a:lnTo>
                <a:lnTo>
                  <a:pt x="72" y="320"/>
                </a:lnTo>
                <a:lnTo>
                  <a:pt x="78" y="322"/>
                </a:lnTo>
                <a:lnTo>
                  <a:pt x="98" y="322"/>
                </a:lnTo>
                <a:lnTo>
                  <a:pt x="114" y="322"/>
                </a:lnTo>
                <a:lnTo>
                  <a:pt x="192" y="322"/>
                </a:lnTo>
                <a:lnTo>
                  <a:pt x="208" y="322"/>
                </a:lnTo>
                <a:lnTo>
                  <a:pt x="228" y="322"/>
                </a:lnTo>
                <a:lnTo>
                  <a:pt x="228" y="322"/>
                </a:lnTo>
                <a:lnTo>
                  <a:pt x="234" y="320"/>
                </a:lnTo>
                <a:lnTo>
                  <a:pt x="236" y="314"/>
                </a:lnTo>
                <a:lnTo>
                  <a:pt x="236" y="314"/>
                </a:lnTo>
                <a:lnTo>
                  <a:pt x="234" y="310"/>
                </a:lnTo>
                <a:lnTo>
                  <a:pt x="228" y="308"/>
                </a:lnTo>
                <a:lnTo>
                  <a:pt x="208" y="308"/>
                </a:lnTo>
                <a:lnTo>
                  <a:pt x="208" y="300"/>
                </a:lnTo>
                <a:lnTo>
                  <a:pt x="208" y="300"/>
                </a:lnTo>
                <a:lnTo>
                  <a:pt x="206" y="290"/>
                </a:lnTo>
                <a:lnTo>
                  <a:pt x="200" y="280"/>
                </a:lnTo>
                <a:lnTo>
                  <a:pt x="190" y="274"/>
                </a:lnTo>
                <a:lnTo>
                  <a:pt x="180" y="272"/>
                </a:lnTo>
                <a:lnTo>
                  <a:pt x="160" y="272"/>
                </a:lnTo>
                <a:lnTo>
                  <a:pt x="160" y="250"/>
                </a:lnTo>
                <a:lnTo>
                  <a:pt x="160" y="250"/>
                </a:lnTo>
                <a:lnTo>
                  <a:pt x="174" y="248"/>
                </a:lnTo>
                <a:lnTo>
                  <a:pt x="188" y="244"/>
                </a:lnTo>
                <a:lnTo>
                  <a:pt x="200" y="236"/>
                </a:lnTo>
                <a:lnTo>
                  <a:pt x="210" y="228"/>
                </a:lnTo>
                <a:lnTo>
                  <a:pt x="220" y="218"/>
                </a:lnTo>
                <a:lnTo>
                  <a:pt x="228" y="208"/>
                </a:lnTo>
                <a:lnTo>
                  <a:pt x="232" y="194"/>
                </a:lnTo>
                <a:lnTo>
                  <a:pt x="236" y="180"/>
                </a:lnTo>
                <a:lnTo>
                  <a:pt x="236" y="180"/>
                </a:lnTo>
                <a:lnTo>
                  <a:pt x="244" y="178"/>
                </a:lnTo>
                <a:lnTo>
                  <a:pt x="252" y="174"/>
                </a:lnTo>
                <a:lnTo>
                  <a:pt x="258" y="168"/>
                </a:lnTo>
                <a:lnTo>
                  <a:pt x="262" y="162"/>
                </a:lnTo>
                <a:lnTo>
                  <a:pt x="262" y="162"/>
                </a:lnTo>
                <a:lnTo>
                  <a:pt x="262" y="162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6" y="82"/>
                </a:lnTo>
                <a:lnTo>
                  <a:pt x="306" y="74"/>
                </a:lnTo>
                <a:lnTo>
                  <a:pt x="306" y="74"/>
                </a:lnTo>
                <a:lnTo>
                  <a:pt x="304" y="64"/>
                </a:lnTo>
                <a:lnTo>
                  <a:pt x="298" y="56"/>
                </a:lnTo>
                <a:lnTo>
                  <a:pt x="290" y="50"/>
                </a:lnTo>
                <a:lnTo>
                  <a:pt x="280" y="48"/>
                </a:lnTo>
                <a:lnTo>
                  <a:pt x="280" y="48"/>
                </a:lnTo>
                <a:close/>
                <a:moveTo>
                  <a:pt x="68" y="164"/>
                </a:moveTo>
                <a:lnTo>
                  <a:pt x="68" y="164"/>
                </a:lnTo>
                <a:lnTo>
                  <a:pt x="62" y="160"/>
                </a:lnTo>
                <a:lnTo>
                  <a:pt x="56" y="154"/>
                </a:lnTo>
                <a:lnTo>
                  <a:pt x="56" y="154"/>
                </a:lnTo>
                <a:lnTo>
                  <a:pt x="56" y="154"/>
                </a:lnTo>
                <a:lnTo>
                  <a:pt x="16" y="82"/>
                </a:lnTo>
                <a:lnTo>
                  <a:pt x="16" y="82"/>
                </a:lnTo>
                <a:lnTo>
                  <a:pt x="16" y="80"/>
                </a:lnTo>
                <a:lnTo>
                  <a:pt x="16" y="80"/>
                </a:lnTo>
                <a:lnTo>
                  <a:pt x="14" y="74"/>
                </a:lnTo>
                <a:lnTo>
                  <a:pt x="14" y="74"/>
                </a:lnTo>
                <a:lnTo>
                  <a:pt x="16" y="70"/>
                </a:lnTo>
                <a:lnTo>
                  <a:pt x="18" y="66"/>
                </a:lnTo>
                <a:lnTo>
                  <a:pt x="22" y="64"/>
                </a:lnTo>
                <a:lnTo>
                  <a:pt x="26" y="64"/>
                </a:lnTo>
                <a:lnTo>
                  <a:pt x="68" y="64"/>
                </a:lnTo>
                <a:lnTo>
                  <a:pt x="68" y="164"/>
                </a:lnTo>
                <a:close/>
                <a:moveTo>
                  <a:pt x="180" y="286"/>
                </a:moveTo>
                <a:lnTo>
                  <a:pt x="180" y="286"/>
                </a:lnTo>
                <a:lnTo>
                  <a:pt x="186" y="288"/>
                </a:lnTo>
                <a:lnTo>
                  <a:pt x="190" y="290"/>
                </a:lnTo>
                <a:lnTo>
                  <a:pt x="192" y="296"/>
                </a:lnTo>
                <a:lnTo>
                  <a:pt x="194" y="300"/>
                </a:lnTo>
                <a:lnTo>
                  <a:pt x="194" y="308"/>
                </a:lnTo>
                <a:lnTo>
                  <a:pt x="112" y="308"/>
                </a:lnTo>
                <a:lnTo>
                  <a:pt x="112" y="300"/>
                </a:lnTo>
                <a:lnTo>
                  <a:pt x="112" y="300"/>
                </a:lnTo>
                <a:lnTo>
                  <a:pt x="114" y="296"/>
                </a:lnTo>
                <a:lnTo>
                  <a:pt x="116" y="290"/>
                </a:lnTo>
                <a:lnTo>
                  <a:pt x="120" y="288"/>
                </a:lnTo>
                <a:lnTo>
                  <a:pt x="126" y="286"/>
                </a:lnTo>
                <a:lnTo>
                  <a:pt x="152" y="286"/>
                </a:lnTo>
                <a:lnTo>
                  <a:pt x="180" y="286"/>
                </a:lnTo>
                <a:close/>
                <a:moveTo>
                  <a:pt x="222" y="56"/>
                </a:moveTo>
                <a:lnTo>
                  <a:pt x="222" y="170"/>
                </a:lnTo>
                <a:lnTo>
                  <a:pt x="222" y="170"/>
                </a:lnTo>
                <a:lnTo>
                  <a:pt x="222" y="172"/>
                </a:lnTo>
                <a:lnTo>
                  <a:pt x="222" y="172"/>
                </a:lnTo>
                <a:lnTo>
                  <a:pt x="222" y="174"/>
                </a:lnTo>
                <a:lnTo>
                  <a:pt x="222" y="174"/>
                </a:lnTo>
                <a:lnTo>
                  <a:pt x="220" y="186"/>
                </a:lnTo>
                <a:lnTo>
                  <a:pt x="216" y="198"/>
                </a:lnTo>
                <a:lnTo>
                  <a:pt x="208" y="208"/>
                </a:lnTo>
                <a:lnTo>
                  <a:pt x="200" y="218"/>
                </a:lnTo>
                <a:lnTo>
                  <a:pt x="190" y="226"/>
                </a:lnTo>
                <a:lnTo>
                  <a:pt x="178" y="232"/>
                </a:lnTo>
                <a:lnTo>
                  <a:pt x="166" y="234"/>
                </a:lnTo>
                <a:lnTo>
                  <a:pt x="152" y="236"/>
                </a:lnTo>
                <a:lnTo>
                  <a:pt x="152" y="236"/>
                </a:lnTo>
                <a:lnTo>
                  <a:pt x="140" y="234"/>
                </a:lnTo>
                <a:lnTo>
                  <a:pt x="128" y="232"/>
                </a:lnTo>
                <a:lnTo>
                  <a:pt x="116" y="226"/>
                </a:lnTo>
                <a:lnTo>
                  <a:pt x="106" y="218"/>
                </a:lnTo>
                <a:lnTo>
                  <a:pt x="98" y="208"/>
                </a:lnTo>
                <a:lnTo>
                  <a:pt x="90" y="198"/>
                </a:lnTo>
                <a:lnTo>
                  <a:pt x="86" y="186"/>
                </a:lnTo>
                <a:lnTo>
                  <a:pt x="84" y="174"/>
                </a:lnTo>
                <a:lnTo>
                  <a:pt x="84" y="172"/>
                </a:lnTo>
                <a:lnTo>
                  <a:pt x="84" y="172"/>
                </a:lnTo>
                <a:lnTo>
                  <a:pt x="82" y="170"/>
                </a:lnTo>
                <a:lnTo>
                  <a:pt x="82" y="56"/>
                </a:lnTo>
                <a:lnTo>
                  <a:pt x="82" y="14"/>
                </a:lnTo>
                <a:lnTo>
                  <a:pt x="222" y="14"/>
                </a:lnTo>
                <a:lnTo>
                  <a:pt x="222" y="56"/>
                </a:lnTo>
                <a:close/>
                <a:moveTo>
                  <a:pt x="290" y="80"/>
                </a:moveTo>
                <a:lnTo>
                  <a:pt x="290" y="80"/>
                </a:lnTo>
                <a:lnTo>
                  <a:pt x="290" y="82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44" y="160"/>
                </a:lnTo>
                <a:lnTo>
                  <a:pt x="238" y="164"/>
                </a:lnTo>
                <a:lnTo>
                  <a:pt x="238" y="64"/>
                </a:lnTo>
                <a:lnTo>
                  <a:pt x="280" y="64"/>
                </a:lnTo>
                <a:lnTo>
                  <a:pt x="280" y="64"/>
                </a:lnTo>
                <a:lnTo>
                  <a:pt x="284" y="64"/>
                </a:lnTo>
                <a:lnTo>
                  <a:pt x="288" y="66"/>
                </a:lnTo>
                <a:lnTo>
                  <a:pt x="290" y="70"/>
                </a:lnTo>
                <a:lnTo>
                  <a:pt x="292" y="74"/>
                </a:lnTo>
                <a:lnTo>
                  <a:pt x="292" y="74"/>
                </a:lnTo>
                <a:lnTo>
                  <a:pt x="290" y="80"/>
                </a:lnTo>
                <a:lnTo>
                  <a:pt x="290" y="8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012084" y="1003257"/>
            <a:ext cx="33605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E04F5F"/>
                </a:solidFill>
              </a:rPr>
              <a:t>个人技能</a:t>
            </a:r>
            <a:endParaRPr lang="en-US" altLang="zh-CN" sz="3200" b="1" dirty="0" smtClean="0">
              <a:solidFill>
                <a:srgbClr val="E04F5F"/>
              </a:solidFill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Skill</a:t>
            </a:r>
          </a:p>
        </p:txBody>
      </p:sp>
      <p:sp>
        <p:nvSpPr>
          <p:cNvPr id="17" name="矩形 16"/>
          <p:cNvSpPr/>
          <p:nvPr/>
        </p:nvSpPr>
        <p:spPr>
          <a:xfrm>
            <a:off x="2725015" y="950226"/>
            <a:ext cx="709743" cy="235960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defTabSz="685783">
              <a:lnSpc>
                <a:spcPts val="1275"/>
              </a:lnSpc>
              <a:buClr>
                <a:prstClr val="white">
                  <a:lumMod val="65000"/>
                </a:prstClr>
              </a:buClr>
            </a:pPr>
            <a:r>
              <a:rPr lang="en-US" altLang="zh-CN" sz="2000" b="1" dirty="0" smtClean="0">
                <a:solidFill>
                  <a:schemeClr val="bg1"/>
                </a:solidFill>
                <a:latin typeface="Calibri"/>
                <a:ea typeface="宋体"/>
              </a:rPr>
              <a:t>TITLE</a:t>
            </a:r>
            <a:endParaRPr lang="en-US" altLang="zh-CN" sz="2000" b="1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25015" y="2640568"/>
            <a:ext cx="831661" cy="235960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defTabSz="685783">
              <a:lnSpc>
                <a:spcPts val="1275"/>
              </a:lnSpc>
              <a:buClr>
                <a:prstClr val="white">
                  <a:lumMod val="65000"/>
                </a:prstClr>
              </a:buClr>
            </a:pPr>
            <a:r>
              <a:rPr lang="en-US" altLang="zh-CN" sz="2000" b="1" dirty="0" smtClean="0">
                <a:solidFill>
                  <a:schemeClr val="bg1"/>
                </a:solidFill>
                <a:latin typeface="Calibri"/>
                <a:ea typeface="宋体"/>
              </a:rPr>
              <a:t>TITLE</a:t>
            </a:r>
            <a:endParaRPr lang="en-US" altLang="zh-CN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25015" y="4315547"/>
            <a:ext cx="831661" cy="235960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defTabSz="685783">
              <a:lnSpc>
                <a:spcPts val="1275"/>
              </a:lnSpc>
              <a:buClr>
                <a:prstClr val="white">
                  <a:lumMod val="65000"/>
                </a:prstClr>
              </a:buClr>
            </a:pPr>
            <a:r>
              <a:rPr lang="en-US" altLang="zh-CN" sz="2000" b="1" dirty="0" smtClean="0">
                <a:solidFill>
                  <a:schemeClr val="bg1"/>
                </a:solidFill>
                <a:latin typeface="Calibri"/>
                <a:ea typeface="宋体"/>
              </a:rPr>
              <a:t>TITLE</a:t>
            </a:r>
            <a:endParaRPr lang="en-US" altLang="zh-CN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86801" y="427089"/>
            <a:ext cx="2604019" cy="1773752"/>
            <a:chOff x="1352362" y="7607300"/>
            <a:chExt cx="2484000" cy="1692000"/>
          </a:xfrm>
        </p:grpSpPr>
        <p:graphicFrame>
          <p:nvGraphicFramePr>
            <p:cNvPr id="21" name="图表 20"/>
            <p:cNvGraphicFramePr/>
            <p:nvPr>
              <p:extLst>
                <p:ext uri="{D42A27DB-BD31-4B8C-83A1-F6EECF244321}">
                  <p14:modId xmlns:p14="http://schemas.microsoft.com/office/powerpoint/2010/main" val="1673304905"/>
                </p:ext>
              </p:extLst>
            </p:nvPr>
          </p:nvGraphicFramePr>
          <p:xfrm>
            <a:off x="1352362" y="7607300"/>
            <a:ext cx="2484000" cy="1692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2" name="文本框 21"/>
            <p:cNvSpPr txBox="1"/>
            <p:nvPr/>
          </p:nvSpPr>
          <p:spPr>
            <a:xfrm>
              <a:off x="2260234" y="8233666"/>
              <a:ext cx="105075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83"/>
              <a:r>
                <a:rPr lang="en-US" altLang="zh-CN" sz="2700" b="1" dirty="0">
                  <a:solidFill>
                    <a:srgbClr val="E55948"/>
                  </a:solidFill>
                  <a:latin typeface="Calibri"/>
                  <a:ea typeface="宋体"/>
                </a:rPr>
                <a:t>75%</a:t>
              </a:r>
              <a:endParaRPr lang="zh-CN" altLang="en-US" sz="2700" b="1" dirty="0">
                <a:solidFill>
                  <a:srgbClr val="E55948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6801" y="2040421"/>
            <a:ext cx="2604019" cy="1773752"/>
            <a:chOff x="3543550" y="7473950"/>
            <a:chExt cx="2484000" cy="1692000"/>
          </a:xfrm>
        </p:grpSpPr>
        <p:graphicFrame>
          <p:nvGraphicFramePr>
            <p:cNvPr id="24" name="图表 23"/>
            <p:cNvGraphicFramePr/>
            <p:nvPr>
              <p:extLst>
                <p:ext uri="{D42A27DB-BD31-4B8C-83A1-F6EECF244321}">
                  <p14:modId xmlns:p14="http://schemas.microsoft.com/office/powerpoint/2010/main" val="3931049872"/>
                </p:ext>
              </p:extLst>
            </p:nvPr>
          </p:nvGraphicFramePr>
          <p:xfrm>
            <a:off x="3543550" y="7473950"/>
            <a:ext cx="2484000" cy="1692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文本框 24"/>
            <p:cNvSpPr txBox="1"/>
            <p:nvPr/>
          </p:nvSpPr>
          <p:spPr>
            <a:xfrm>
              <a:off x="4436773" y="8121584"/>
              <a:ext cx="749576" cy="484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83"/>
              <a:r>
                <a:rPr lang="en-US" altLang="zh-CN" sz="2700" b="1" dirty="0" smtClean="0">
                  <a:solidFill>
                    <a:schemeClr val="accent1">
                      <a:lumMod val="75000"/>
                    </a:schemeClr>
                  </a:solidFill>
                  <a:latin typeface="Calibri"/>
                  <a:ea typeface="宋体"/>
                </a:rPr>
                <a:t>65</a:t>
              </a:r>
              <a:r>
                <a:rPr lang="en-US" altLang="zh-CN" sz="2700" b="1" dirty="0">
                  <a:solidFill>
                    <a:schemeClr val="accent1">
                      <a:lumMod val="75000"/>
                    </a:schemeClr>
                  </a:solidFill>
                  <a:latin typeface="Calibri"/>
                  <a:ea typeface="宋体"/>
                </a:rPr>
                <a:t>%</a:t>
              </a:r>
              <a:endParaRPr lang="zh-CN" altLang="en-US" sz="27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86801" y="3671156"/>
            <a:ext cx="2604019" cy="1773752"/>
            <a:chOff x="6390807" y="7473950"/>
            <a:chExt cx="2484000" cy="1692000"/>
          </a:xfrm>
        </p:grpSpPr>
        <p:graphicFrame>
          <p:nvGraphicFramePr>
            <p:cNvPr id="27" name="图表 26"/>
            <p:cNvGraphicFramePr/>
            <p:nvPr>
              <p:extLst>
                <p:ext uri="{D42A27DB-BD31-4B8C-83A1-F6EECF244321}">
                  <p14:modId xmlns:p14="http://schemas.microsoft.com/office/powerpoint/2010/main" val="104102817"/>
                </p:ext>
              </p:extLst>
            </p:nvPr>
          </p:nvGraphicFramePr>
          <p:xfrm>
            <a:off x="6390807" y="7473950"/>
            <a:ext cx="2484000" cy="1692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8" name="文本框 27"/>
            <p:cNvSpPr txBox="1"/>
            <p:nvPr/>
          </p:nvSpPr>
          <p:spPr>
            <a:xfrm>
              <a:off x="7256015" y="8077737"/>
              <a:ext cx="749576" cy="484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83"/>
              <a:r>
                <a:rPr lang="en-US" altLang="zh-CN" sz="2700" b="1" dirty="0" smtClean="0">
                  <a:solidFill>
                    <a:schemeClr val="accent1">
                      <a:lumMod val="75000"/>
                    </a:schemeClr>
                  </a:solidFill>
                  <a:latin typeface="Calibri"/>
                  <a:ea typeface="宋体"/>
                </a:rPr>
                <a:t>55</a:t>
              </a:r>
              <a:r>
                <a:rPr lang="en-US" altLang="zh-CN" sz="2700" b="1" dirty="0">
                  <a:solidFill>
                    <a:schemeClr val="accent1">
                      <a:lumMod val="75000"/>
                    </a:schemeClr>
                  </a:solidFill>
                  <a:latin typeface="Calibri"/>
                  <a:ea typeface="宋体"/>
                </a:rPr>
                <a:t>%</a:t>
              </a:r>
              <a:endParaRPr lang="zh-CN" altLang="en-US" sz="27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725016" y="1136967"/>
            <a:ext cx="2525410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/>
              </a:rPr>
              <a:t>顶部“开始”面板中可以对字体、字号、颜色、行距等进行修改。</a:t>
            </a:r>
            <a:endParaRPr lang="zh-CN" altLang="en-US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25016" y="2820797"/>
            <a:ext cx="2525410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/>
              </a:rPr>
              <a:t>顶部“开始”面板中可以对字体、字号、颜色、行距等进行修改。</a:t>
            </a:r>
            <a:endParaRPr lang="zh-CN" altLang="en-US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25016" y="4506652"/>
            <a:ext cx="2525410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/>
              </a:rPr>
              <a:t>顶部“开始”面板中可以对字体、字号、颜色、行距等进行修改。</a:t>
            </a:r>
            <a:endParaRPr lang="zh-CN" altLang="en-US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973943" y="5855205"/>
            <a:ext cx="0" cy="1002795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009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73943" y="-191634"/>
            <a:ext cx="0" cy="287584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 flipH="1" flipV="1">
            <a:off x="1973943" y="2147050"/>
            <a:ext cx="2526248" cy="1074312"/>
            <a:chOff x="8213078" y="2239243"/>
            <a:chExt cx="2526248" cy="1074312"/>
          </a:xfrm>
        </p:grpSpPr>
        <p:sp>
          <p:nvSpPr>
            <p:cNvPr id="6" name="椭圆 5"/>
            <p:cNvSpPr/>
            <p:nvPr/>
          </p:nvSpPr>
          <p:spPr>
            <a:xfrm>
              <a:off x="8213078" y="2239243"/>
              <a:ext cx="381000" cy="38100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8575028" y="2429743"/>
              <a:ext cx="1654822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弧形 7"/>
            <p:cNvSpPr/>
            <p:nvPr/>
          </p:nvSpPr>
          <p:spPr>
            <a:xfrm>
              <a:off x="9691576" y="2428598"/>
              <a:ext cx="1047750" cy="884957"/>
            </a:xfrm>
            <a:prstGeom prst="arc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647717" y="2682753"/>
            <a:ext cx="33605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E04F5F"/>
                </a:solidFill>
              </a:rPr>
              <a:t>YOUR NAME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’S</a:t>
            </a: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11" name="矩形 10"/>
          <p:cNvSpPr/>
          <p:nvPr/>
        </p:nvSpPr>
        <p:spPr>
          <a:xfrm>
            <a:off x="2890947" y="3862202"/>
            <a:ext cx="6874041" cy="100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</a:rPr>
              <a:t>顶部“开始”面板中可以对字体、字号、颜色、行距等进行修改</a:t>
            </a:r>
            <a:r>
              <a:rPr lang="zh-CN" altLang="en-US" sz="1400" dirty="0" smtClean="0">
                <a:solidFill>
                  <a:schemeClr val="bg1"/>
                </a:solidFill>
              </a:rPr>
              <a:t>。顶部“开始”面板中可以对字体、字号、颜色、行距等进行修改。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47717" y="1477476"/>
            <a:ext cx="3655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accent1">
                    <a:lumMod val="75000"/>
                  </a:schemeClr>
                </a:solidFill>
              </a:rPr>
              <a:t>THANK YOU!</a:t>
            </a:r>
            <a:endParaRPr lang="zh-CN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423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7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77560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4A4A"/>
      </a:accent1>
      <a:accent2>
        <a:srgbClr val="FFFFFF"/>
      </a:accent2>
      <a:accent3>
        <a:srgbClr val="41B8E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720</Words>
  <Application>Microsoft Office PowerPoint</Application>
  <PresentationFormat>宽屏</PresentationFormat>
  <Paragraphs>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Century Gothic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14</cp:revision>
  <dcterms:created xsi:type="dcterms:W3CDTF">2015-09-28T05:27:44Z</dcterms:created>
  <dcterms:modified xsi:type="dcterms:W3CDTF">2015-10-10T06:39:28Z</dcterms:modified>
</cp:coreProperties>
</file>