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7" r:id="rId9"/>
    <p:sldId id="260" r:id="rId10"/>
    <p:sldId id="264" r:id="rId11"/>
    <p:sldId id="261" r:id="rId12"/>
    <p:sldId id="266" r:id="rId13"/>
    <p:sldId id="271" r:id="rId14"/>
    <p:sldId id="269" r:id="rId15"/>
    <p:sldId id="272" r:id="rId16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D92A40"/>
    <a:srgbClr val="49161A"/>
    <a:srgbClr val="D92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1" autoAdjust="0"/>
    <p:restoredTop sz="93344"/>
  </p:normalViewPr>
  <p:slideViewPr>
    <p:cSldViewPr snapToGrid="0" snapToObjects="1">
      <p:cViewPr varScale="1">
        <p:scale>
          <a:sx n="93" d="100"/>
          <a:sy n="93" d="100"/>
        </p:scale>
        <p:origin x="232" y="28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03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032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3" r:id="rId1"/>
    <p:sldLayoutId id="2147493456" r:id="rId2"/>
    <p:sldLayoutId id="2147493462" r:id="rId3"/>
    <p:sldLayoutId id="2147493491" r:id="rId4"/>
    <p:sldLayoutId id="2147493492" r:id="rId5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836" y="345584"/>
            <a:ext cx="1805301" cy="7489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LOGO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4573" y="630081"/>
            <a:ext cx="7485832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</a:rPr>
              <a:t>Click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here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to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add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you</a:t>
            </a:r>
            <a:r>
              <a:rPr kumimoji="1" lang="zh-CN" altLang="zh-CN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own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logo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&amp;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name</a:t>
            </a:r>
            <a:r>
              <a:rPr kumimoji="1" lang="zh-CN" altLang="en-US" sz="1867" dirty="0">
                <a:solidFill>
                  <a:schemeClr val="bg1"/>
                </a:solidFill>
              </a:rPr>
              <a:t>  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点击此处添加你的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LOGO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和姓名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1339" y="1415538"/>
            <a:ext cx="7154523" cy="14056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4267" b="1" dirty="0">
                <a:solidFill>
                  <a:schemeClr val="bg1"/>
                </a:solidFill>
              </a:rPr>
              <a:t>你好！我是</a:t>
            </a:r>
            <a:r>
              <a:rPr kumimoji="1" lang="en-US" altLang="zh-CN" sz="4267" b="1">
                <a:solidFill>
                  <a:schemeClr val="bg1"/>
                </a:solidFill>
              </a:rPr>
              <a:t>XXX</a:t>
            </a:r>
          </a:p>
          <a:p>
            <a:r>
              <a:rPr kumimoji="1" lang="en-US" altLang="zh-CN" sz="4267" b="1" dirty="0">
                <a:solidFill>
                  <a:schemeClr val="bg1"/>
                </a:solidFill>
              </a:rPr>
              <a:t>This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is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JANE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DOE’s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RESUME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1339" y="4398317"/>
            <a:ext cx="2092239" cy="7489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chemeClr val="bg1"/>
                </a:solidFill>
              </a:rPr>
              <a:t>ENJOY!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91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405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13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862104" y="1663371"/>
            <a:ext cx="1920719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姓名 </a:t>
            </a:r>
            <a:r>
              <a:rPr kumimoji="1"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|</a:t>
            </a:r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填写姓名</a:t>
            </a:r>
            <a:endParaRPr kumimoji="1" lang="en-US" altLang="zh-CN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867" dirty="0">
                <a:solidFill>
                  <a:srgbClr val="FFFFFF"/>
                </a:solidFill>
              </a:rPr>
              <a:t>NAME | EMMA</a:t>
            </a:r>
            <a:endParaRPr kumimoji="1" lang="zh-CN" altLang="en-US" sz="1867" dirty="0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62104" y="2466161"/>
            <a:ext cx="4000573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点击此处添加个人简介。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6983755" y="4437789"/>
            <a:ext cx="3878419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350417" y="4712931"/>
            <a:ext cx="922020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123456789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350417" y="5610518"/>
            <a:ext cx="1501221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7" dirty="0" err="1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template@ppt.com</a:t>
            </a: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55046" y="4712931"/>
            <a:ext cx="1369696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+86 12345678901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255046" y="5469413"/>
            <a:ext cx="217444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33"/>
              </a:lnSpc>
            </a:pPr>
            <a:r>
              <a:rPr kumimoji="1" lang="zh-CN" altLang="en-US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点击此处添加联系地址</a:t>
            </a: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ts val="1733"/>
              </a:lnSpc>
            </a:pPr>
            <a:r>
              <a:rPr kumimoji="1" lang="en-US" altLang="zh-CN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your address</a:t>
            </a:r>
          </a:p>
        </p:txBody>
      </p:sp>
      <p:pic>
        <p:nvPicPr>
          <p:cNvPr id="44" name="图片 43" descr="9753449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r="3634"/>
          <a:stretch/>
        </p:blipFill>
        <p:spPr>
          <a:xfrm>
            <a:off x="706384" y="1737353"/>
            <a:ext cx="5903433" cy="4251529"/>
          </a:xfrm>
          <a:prstGeom prst="rect">
            <a:avLst/>
          </a:prstGeom>
        </p:spPr>
      </p:pic>
      <p:grpSp>
        <p:nvGrpSpPr>
          <p:cNvPr id="35" name="组 34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36" name="文本框 35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45" name="文本框 44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48" name="文本框 47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52" name="文本框 51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55" name="文本框 54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58" name="文本框 57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68" name="文本框 67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73" name="矩形 72"/>
          <p:cNvSpPr/>
          <p:nvPr/>
        </p:nvSpPr>
        <p:spPr>
          <a:xfrm>
            <a:off x="290838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sp>
        <p:nvSpPr>
          <p:cNvPr id="65" name="Freeform 13"/>
          <p:cNvSpPr>
            <a:spLocks noEditPoints="1"/>
          </p:cNvSpPr>
          <p:nvPr/>
        </p:nvSpPr>
        <p:spPr bwMode="auto">
          <a:xfrm>
            <a:off x="6997751" y="4659773"/>
            <a:ext cx="384471" cy="384471"/>
          </a:xfrm>
          <a:custGeom>
            <a:avLst/>
            <a:gdLst/>
            <a:ahLst/>
            <a:cxnLst>
              <a:cxn ang="0">
                <a:pos x="144" y="2"/>
              </a:cxn>
              <a:cxn ang="0">
                <a:pos x="98" y="14"/>
              </a:cxn>
              <a:cxn ang="0">
                <a:pos x="58" y="38"/>
              </a:cxn>
              <a:cxn ang="0">
                <a:pos x="28" y="70"/>
              </a:cxn>
              <a:cxn ang="0">
                <a:pos x="8" y="112"/>
              </a:cxn>
              <a:cxn ang="0">
                <a:pos x="0" y="160"/>
              </a:cxn>
              <a:cxn ang="0">
                <a:pos x="4" y="192"/>
              </a:cxn>
              <a:cxn ang="0">
                <a:pos x="20" y="236"/>
              </a:cxn>
              <a:cxn ang="0">
                <a:pos x="48" y="272"/>
              </a:cxn>
              <a:cxn ang="0">
                <a:pos x="84" y="300"/>
              </a:cxn>
              <a:cxn ang="0">
                <a:pos x="128" y="316"/>
              </a:cxn>
              <a:cxn ang="0">
                <a:pos x="160" y="318"/>
              </a:cxn>
              <a:cxn ang="0">
                <a:pos x="206" y="312"/>
              </a:cxn>
              <a:cxn ang="0">
                <a:pos x="248" y="292"/>
              </a:cxn>
              <a:cxn ang="0">
                <a:pos x="282" y="260"/>
              </a:cxn>
              <a:cxn ang="0">
                <a:pos x="306" y="222"/>
              </a:cxn>
              <a:cxn ang="0">
                <a:pos x="318" y="176"/>
              </a:cxn>
              <a:cxn ang="0">
                <a:pos x="318" y="144"/>
              </a:cxn>
              <a:cxn ang="0">
                <a:pos x="306" y="98"/>
              </a:cxn>
              <a:cxn ang="0">
                <a:pos x="282" y="58"/>
              </a:cxn>
              <a:cxn ang="0">
                <a:pos x="248" y="28"/>
              </a:cxn>
              <a:cxn ang="0">
                <a:pos x="206" y="8"/>
              </a:cxn>
              <a:cxn ang="0">
                <a:pos x="160" y="0"/>
              </a:cxn>
              <a:cxn ang="0">
                <a:pos x="234" y="210"/>
              </a:cxn>
              <a:cxn ang="0">
                <a:pos x="226" y="204"/>
              </a:cxn>
              <a:cxn ang="0">
                <a:pos x="218" y="206"/>
              </a:cxn>
              <a:cxn ang="0">
                <a:pos x="208" y="218"/>
              </a:cxn>
              <a:cxn ang="0">
                <a:pos x="226" y="234"/>
              </a:cxn>
              <a:cxn ang="0">
                <a:pos x="222" y="242"/>
              </a:cxn>
              <a:cxn ang="0">
                <a:pos x="212" y="248"/>
              </a:cxn>
              <a:cxn ang="0">
                <a:pos x="176" y="248"/>
              </a:cxn>
              <a:cxn ang="0">
                <a:pos x="160" y="240"/>
              </a:cxn>
              <a:cxn ang="0">
                <a:pos x="142" y="248"/>
              </a:cxn>
              <a:cxn ang="0">
                <a:pos x="116" y="250"/>
              </a:cxn>
              <a:cxn ang="0">
                <a:pos x="102" y="246"/>
              </a:cxn>
              <a:cxn ang="0">
                <a:pos x="94" y="234"/>
              </a:cxn>
              <a:cxn ang="0">
                <a:pos x="98" y="226"/>
              </a:cxn>
              <a:cxn ang="0">
                <a:pos x="104" y="212"/>
              </a:cxn>
              <a:cxn ang="0">
                <a:pos x="98" y="196"/>
              </a:cxn>
              <a:cxn ang="0">
                <a:pos x="88" y="208"/>
              </a:cxn>
              <a:cxn ang="0">
                <a:pos x="82" y="208"/>
              </a:cxn>
              <a:cxn ang="0">
                <a:pos x="78" y="188"/>
              </a:cxn>
              <a:cxn ang="0">
                <a:pos x="86" y="162"/>
              </a:cxn>
              <a:cxn ang="0">
                <a:pos x="94" y="152"/>
              </a:cxn>
              <a:cxn ang="0">
                <a:pos x="96" y="136"/>
              </a:cxn>
              <a:cxn ang="0">
                <a:pos x="100" y="120"/>
              </a:cxn>
              <a:cxn ang="0">
                <a:pos x="104" y="104"/>
              </a:cxn>
              <a:cxn ang="0">
                <a:pos x="128" y="78"/>
              </a:cxn>
              <a:cxn ang="0">
                <a:pos x="160" y="70"/>
              </a:cxn>
              <a:cxn ang="0">
                <a:pos x="168" y="70"/>
              </a:cxn>
              <a:cxn ang="0">
                <a:pos x="200" y="84"/>
              </a:cxn>
              <a:cxn ang="0">
                <a:pos x="214" y="104"/>
              </a:cxn>
              <a:cxn ang="0">
                <a:pos x="220" y="132"/>
              </a:cxn>
              <a:cxn ang="0">
                <a:pos x="224" y="144"/>
              </a:cxn>
              <a:cxn ang="0">
                <a:pos x="224" y="152"/>
              </a:cxn>
              <a:cxn ang="0">
                <a:pos x="238" y="174"/>
              </a:cxn>
              <a:cxn ang="0">
                <a:pos x="242" y="188"/>
              </a:cxn>
              <a:cxn ang="0">
                <a:pos x="234" y="210"/>
              </a:cxn>
            </a:cxnLst>
            <a:rect l="0" t="0" r="r" b="b"/>
            <a:pathLst>
              <a:path w="318" h="318">
                <a:moveTo>
                  <a:pt x="160" y="0"/>
                </a:move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4"/>
                </a:lnTo>
                <a:lnTo>
                  <a:pt x="84" y="20"/>
                </a:lnTo>
                <a:lnTo>
                  <a:pt x="70" y="28"/>
                </a:lnTo>
                <a:lnTo>
                  <a:pt x="58" y="38"/>
                </a:lnTo>
                <a:lnTo>
                  <a:pt x="48" y="48"/>
                </a:lnTo>
                <a:lnTo>
                  <a:pt x="36" y="58"/>
                </a:lnTo>
                <a:lnTo>
                  <a:pt x="28" y="70"/>
                </a:lnTo>
                <a:lnTo>
                  <a:pt x="20" y="84"/>
                </a:lnTo>
                <a:lnTo>
                  <a:pt x="12" y="98"/>
                </a:lnTo>
                <a:lnTo>
                  <a:pt x="8" y="112"/>
                </a:lnTo>
                <a:lnTo>
                  <a:pt x="4" y="128"/>
                </a:lnTo>
                <a:lnTo>
                  <a:pt x="2" y="144"/>
                </a:lnTo>
                <a:lnTo>
                  <a:pt x="0" y="160"/>
                </a:lnTo>
                <a:lnTo>
                  <a:pt x="0" y="160"/>
                </a:lnTo>
                <a:lnTo>
                  <a:pt x="2" y="176"/>
                </a:lnTo>
                <a:lnTo>
                  <a:pt x="4" y="192"/>
                </a:lnTo>
                <a:lnTo>
                  <a:pt x="8" y="206"/>
                </a:lnTo>
                <a:lnTo>
                  <a:pt x="12" y="222"/>
                </a:lnTo>
                <a:lnTo>
                  <a:pt x="20" y="236"/>
                </a:lnTo>
                <a:lnTo>
                  <a:pt x="28" y="248"/>
                </a:lnTo>
                <a:lnTo>
                  <a:pt x="36" y="260"/>
                </a:lnTo>
                <a:lnTo>
                  <a:pt x="48" y="272"/>
                </a:lnTo>
                <a:lnTo>
                  <a:pt x="58" y="282"/>
                </a:lnTo>
                <a:lnTo>
                  <a:pt x="70" y="292"/>
                </a:lnTo>
                <a:lnTo>
                  <a:pt x="84" y="300"/>
                </a:lnTo>
                <a:lnTo>
                  <a:pt x="98" y="306"/>
                </a:lnTo>
                <a:lnTo>
                  <a:pt x="112" y="312"/>
                </a:lnTo>
                <a:lnTo>
                  <a:pt x="128" y="316"/>
                </a:lnTo>
                <a:lnTo>
                  <a:pt x="144" y="318"/>
                </a:lnTo>
                <a:lnTo>
                  <a:pt x="160" y="318"/>
                </a:lnTo>
                <a:lnTo>
                  <a:pt x="160" y="318"/>
                </a:lnTo>
                <a:lnTo>
                  <a:pt x="176" y="318"/>
                </a:lnTo>
                <a:lnTo>
                  <a:pt x="192" y="316"/>
                </a:lnTo>
                <a:lnTo>
                  <a:pt x="206" y="312"/>
                </a:lnTo>
                <a:lnTo>
                  <a:pt x="222" y="306"/>
                </a:lnTo>
                <a:lnTo>
                  <a:pt x="236" y="300"/>
                </a:lnTo>
                <a:lnTo>
                  <a:pt x="248" y="292"/>
                </a:lnTo>
                <a:lnTo>
                  <a:pt x="260" y="282"/>
                </a:lnTo>
                <a:lnTo>
                  <a:pt x="272" y="272"/>
                </a:lnTo>
                <a:lnTo>
                  <a:pt x="282" y="260"/>
                </a:lnTo>
                <a:lnTo>
                  <a:pt x="292" y="248"/>
                </a:lnTo>
                <a:lnTo>
                  <a:pt x="300" y="236"/>
                </a:lnTo>
                <a:lnTo>
                  <a:pt x="306" y="222"/>
                </a:lnTo>
                <a:lnTo>
                  <a:pt x="312" y="206"/>
                </a:lnTo>
                <a:lnTo>
                  <a:pt x="316" y="192"/>
                </a:lnTo>
                <a:lnTo>
                  <a:pt x="318" y="176"/>
                </a:lnTo>
                <a:lnTo>
                  <a:pt x="318" y="160"/>
                </a:lnTo>
                <a:lnTo>
                  <a:pt x="318" y="160"/>
                </a:lnTo>
                <a:lnTo>
                  <a:pt x="318" y="144"/>
                </a:lnTo>
                <a:lnTo>
                  <a:pt x="316" y="128"/>
                </a:lnTo>
                <a:lnTo>
                  <a:pt x="312" y="112"/>
                </a:lnTo>
                <a:lnTo>
                  <a:pt x="306" y="98"/>
                </a:lnTo>
                <a:lnTo>
                  <a:pt x="300" y="84"/>
                </a:lnTo>
                <a:lnTo>
                  <a:pt x="292" y="70"/>
                </a:lnTo>
                <a:lnTo>
                  <a:pt x="282" y="58"/>
                </a:lnTo>
                <a:lnTo>
                  <a:pt x="272" y="48"/>
                </a:lnTo>
                <a:lnTo>
                  <a:pt x="260" y="38"/>
                </a:lnTo>
                <a:lnTo>
                  <a:pt x="248" y="28"/>
                </a:lnTo>
                <a:lnTo>
                  <a:pt x="236" y="20"/>
                </a:lnTo>
                <a:lnTo>
                  <a:pt x="222" y="14"/>
                </a:lnTo>
                <a:lnTo>
                  <a:pt x="206" y="8"/>
                </a:lnTo>
                <a:lnTo>
                  <a:pt x="192" y="4"/>
                </a:lnTo>
                <a:lnTo>
                  <a:pt x="17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234" y="210"/>
                </a:moveTo>
                <a:lnTo>
                  <a:pt x="234" y="210"/>
                </a:lnTo>
                <a:lnTo>
                  <a:pt x="230" y="208"/>
                </a:lnTo>
                <a:lnTo>
                  <a:pt x="226" y="204"/>
                </a:lnTo>
                <a:lnTo>
                  <a:pt x="226" y="204"/>
                </a:lnTo>
                <a:lnTo>
                  <a:pt x="222" y="196"/>
                </a:lnTo>
                <a:lnTo>
                  <a:pt x="222" y="196"/>
                </a:lnTo>
                <a:lnTo>
                  <a:pt x="218" y="206"/>
                </a:lnTo>
                <a:lnTo>
                  <a:pt x="216" y="212"/>
                </a:lnTo>
                <a:lnTo>
                  <a:pt x="208" y="218"/>
                </a:lnTo>
                <a:lnTo>
                  <a:pt x="208" y="218"/>
                </a:lnTo>
                <a:lnTo>
                  <a:pt x="222" y="226"/>
                </a:lnTo>
                <a:lnTo>
                  <a:pt x="224" y="230"/>
                </a:lnTo>
                <a:lnTo>
                  <a:pt x="226" y="234"/>
                </a:lnTo>
                <a:lnTo>
                  <a:pt x="226" y="234"/>
                </a:lnTo>
                <a:lnTo>
                  <a:pt x="224" y="238"/>
                </a:lnTo>
                <a:lnTo>
                  <a:pt x="222" y="242"/>
                </a:lnTo>
                <a:lnTo>
                  <a:pt x="218" y="246"/>
                </a:lnTo>
                <a:lnTo>
                  <a:pt x="212" y="248"/>
                </a:lnTo>
                <a:lnTo>
                  <a:pt x="212" y="248"/>
                </a:lnTo>
                <a:lnTo>
                  <a:pt x="202" y="250"/>
                </a:lnTo>
                <a:lnTo>
                  <a:pt x="194" y="250"/>
                </a:lnTo>
                <a:lnTo>
                  <a:pt x="176" y="248"/>
                </a:lnTo>
                <a:lnTo>
                  <a:pt x="176" y="248"/>
                </a:lnTo>
                <a:lnTo>
                  <a:pt x="168" y="246"/>
                </a:lnTo>
                <a:lnTo>
                  <a:pt x="160" y="240"/>
                </a:lnTo>
                <a:lnTo>
                  <a:pt x="160" y="240"/>
                </a:lnTo>
                <a:lnTo>
                  <a:pt x="150" y="246"/>
                </a:lnTo>
                <a:lnTo>
                  <a:pt x="142" y="248"/>
                </a:lnTo>
                <a:lnTo>
                  <a:pt x="142" y="248"/>
                </a:lnTo>
                <a:lnTo>
                  <a:pt x="126" y="250"/>
                </a:lnTo>
                <a:lnTo>
                  <a:pt x="116" y="250"/>
                </a:lnTo>
                <a:lnTo>
                  <a:pt x="108" y="248"/>
                </a:lnTo>
                <a:lnTo>
                  <a:pt x="108" y="248"/>
                </a:lnTo>
                <a:lnTo>
                  <a:pt x="102" y="246"/>
                </a:lnTo>
                <a:lnTo>
                  <a:pt x="98" y="242"/>
                </a:lnTo>
                <a:lnTo>
                  <a:pt x="94" y="238"/>
                </a:lnTo>
                <a:lnTo>
                  <a:pt x="94" y="234"/>
                </a:lnTo>
                <a:lnTo>
                  <a:pt x="94" y="234"/>
                </a:lnTo>
                <a:lnTo>
                  <a:pt x="94" y="230"/>
                </a:lnTo>
                <a:lnTo>
                  <a:pt x="98" y="226"/>
                </a:lnTo>
                <a:lnTo>
                  <a:pt x="110" y="218"/>
                </a:lnTo>
                <a:lnTo>
                  <a:pt x="110" y="218"/>
                </a:lnTo>
                <a:lnTo>
                  <a:pt x="104" y="212"/>
                </a:lnTo>
                <a:lnTo>
                  <a:pt x="100" y="206"/>
                </a:lnTo>
                <a:lnTo>
                  <a:pt x="98" y="196"/>
                </a:lnTo>
                <a:lnTo>
                  <a:pt x="98" y="196"/>
                </a:lnTo>
                <a:lnTo>
                  <a:pt x="92" y="204"/>
                </a:lnTo>
                <a:lnTo>
                  <a:pt x="92" y="204"/>
                </a:lnTo>
                <a:lnTo>
                  <a:pt x="88" y="208"/>
                </a:lnTo>
                <a:lnTo>
                  <a:pt x="86" y="210"/>
                </a:lnTo>
                <a:lnTo>
                  <a:pt x="86" y="210"/>
                </a:lnTo>
                <a:lnTo>
                  <a:pt x="82" y="208"/>
                </a:lnTo>
                <a:lnTo>
                  <a:pt x="78" y="202"/>
                </a:lnTo>
                <a:lnTo>
                  <a:pt x="78" y="188"/>
                </a:lnTo>
                <a:lnTo>
                  <a:pt x="78" y="188"/>
                </a:lnTo>
                <a:lnTo>
                  <a:pt x="78" y="180"/>
                </a:lnTo>
                <a:lnTo>
                  <a:pt x="80" y="174"/>
                </a:lnTo>
                <a:lnTo>
                  <a:pt x="86" y="162"/>
                </a:lnTo>
                <a:lnTo>
                  <a:pt x="86" y="162"/>
                </a:lnTo>
                <a:lnTo>
                  <a:pt x="94" y="152"/>
                </a:lnTo>
                <a:lnTo>
                  <a:pt x="94" y="152"/>
                </a:lnTo>
                <a:lnTo>
                  <a:pt x="94" y="144"/>
                </a:lnTo>
                <a:lnTo>
                  <a:pt x="94" y="144"/>
                </a:lnTo>
                <a:lnTo>
                  <a:pt x="96" y="136"/>
                </a:lnTo>
                <a:lnTo>
                  <a:pt x="98" y="132"/>
                </a:lnTo>
                <a:lnTo>
                  <a:pt x="98" y="132"/>
                </a:lnTo>
                <a:lnTo>
                  <a:pt x="100" y="120"/>
                </a:lnTo>
                <a:lnTo>
                  <a:pt x="100" y="112"/>
                </a:lnTo>
                <a:lnTo>
                  <a:pt x="104" y="104"/>
                </a:lnTo>
                <a:lnTo>
                  <a:pt x="104" y="104"/>
                </a:lnTo>
                <a:lnTo>
                  <a:pt x="112" y="92"/>
                </a:lnTo>
                <a:lnTo>
                  <a:pt x="120" y="84"/>
                </a:lnTo>
                <a:lnTo>
                  <a:pt x="128" y="78"/>
                </a:lnTo>
                <a:lnTo>
                  <a:pt x="138" y="74"/>
                </a:lnTo>
                <a:lnTo>
                  <a:pt x="152" y="70"/>
                </a:lnTo>
                <a:lnTo>
                  <a:pt x="160" y="70"/>
                </a:lnTo>
                <a:lnTo>
                  <a:pt x="160" y="70"/>
                </a:lnTo>
                <a:lnTo>
                  <a:pt x="160" y="70"/>
                </a:lnTo>
                <a:lnTo>
                  <a:pt x="168" y="70"/>
                </a:lnTo>
                <a:lnTo>
                  <a:pt x="182" y="74"/>
                </a:lnTo>
                <a:lnTo>
                  <a:pt x="190" y="78"/>
                </a:lnTo>
                <a:lnTo>
                  <a:pt x="200" y="84"/>
                </a:lnTo>
                <a:lnTo>
                  <a:pt x="208" y="92"/>
                </a:lnTo>
                <a:lnTo>
                  <a:pt x="214" y="104"/>
                </a:lnTo>
                <a:lnTo>
                  <a:pt x="214" y="104"/>
                </a:lnTo>
                <a:lnTo>
                  <a:pt x="218" y="112"/>
                </a:lnTo>
                <a:lnTo>
                  <a:pt x="220" y="120"/>
                </a:lnTo>
                <a:lnTo>
                  <a:pt x="220" y="132"/>
                </a:lnTo>
                <a:lnTo>
                  <a:pt x="220" y="132"/>
                </a:lnTo>
                <a:lnTo>
                  <a:pt x="222" y="136"/>
                </a:lnTo>
                <a:lnTo>
                  <a:pt x="224" y="144"/>
                </a:lnTo>
                <a:lnTo>
                  <a:pt x="224" y="144"/>
                </a:lnTo>
                <a:lnTo>
                  <a:pt x="224" y="152"/>
                </a:lnTo>
                <a:lnTo>
                  <a:pt x="224" y="152"/>
                </a:lnTo>
                <a:lnTo>
                  <a:pt x="232" y="162"/>
                </a:lnTo>
                <a:lnTo>
                  <a:pt x="232" y="162"/>
                </a:lnTo>
                <a:lnTo>
                  <a:pt x="238" y="174"/>
                </a:lnTo>
                <a:lnTo>
                  <a:pt x="240" y="180"/>
                </a:lnTo>
                <a:lnTo>
                  <a:pt x="242" y="188"/>
                </a:lnTo>
                <a:lnTo>
                  <a:pt x="242" y="188"/>
                </a:lnTo>
                <a:lnTo>
                  <a:pt x="240" y="202"/>
                </a:lnTo>
                <a:lnTo>
                  <a:pt x="238" y="208"/>
                </a:lnTo>
                <a:lnTo>
                  <a:pt x="234" y="210"/>
                </a:lnTo>
                <a:lnTo>
                  <a:pt x="234" y="2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76" name="组 75"/>
          <p:cNvGrpSpPr/>
          <p:nvPr/>
        </p:nvGrpSpPr>
        <p:grpSpPr>
          <a:xfrm>
            <a:off x="8856584" y="5561227"/>
            <a:ext cx="385157" cy="385157"/>
            <a:chOff x="1452563" y="203200"/>
            <a:chExt cx="504825" cy="504825"/>
          </a:xfrm>
          <a:solidFill>
            <a:srgbClr val="FFFFFF"/>
          </a:solidFill>
        </p:grpSpPr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1633538" y="339725"/>
              <a:ext cx="142875" cy="1428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36" y="2"/>
                </a:cxn>
                <a:cxn ang="0">
                  <a:pos x="28" y="4"/>
                </a:cxn>
                <a:cxn ang="0">
                  <a:pos x="20" y="8"/>
                </a:cxn>
                <a:cxn ang="0">
                  <a:pos x="14" y="14"/>
                </a:cxn>
                <a:cxn ang="0">
                  <a:pos x="8" y="20"/>
                </a:cxn>
                <a:cxn ang="0">
                  <a:pos x="4" y="28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54"/>
                </a:cxn>
                <a:cxn ang="0">
                  <a:pos x="4" y="62"/>
                </a:cxn>
                <a:cxn ang="0">
                  <a:pos x="8" y="70"/>
                </a:cxn>
                <a:cxn ang="0">
                  <a:pos x="14" y="76"/>
                </a:cxn>
                <a:cxn ang="0">
                  <a:pos x="20" y="82"/>
                </a:cxn>
                <a:cxn ang="0">
                  <a:pos x="28" y="86"/>
                </a:cxn>
                <a:cxn ang="0">
                  <a:pos x="36" y="88"/>
                </a:cxn>
                <a:cxn ang="0">
                  <a:pos x="46" y="90"/>
                </a:cxn>
                <a:cxn ang="0">
                  <a:pos x="46" y="90"/>
                </a:cxn>
                <a:cxn ang="0">
                  <a:pos x="54" y="88"/>
                </a:cxn>
                <a:cxn ang="0">
                  <a:pos x="62" y="86"/>
                </a:cxn>
                <a:cxn ang="0">
                  <a:pos x="70" y="82"/>
                </a:cxn>
                <a:cxn ang="0">
                  <a:pos x="78" y="76"/>
                </a:cxn>
                <a:cxn ang="0">
                  <a:pos x="82" y="70"/>
                </a:cxn>
                <a:cxn ang="0">
                  <a:pos x="86" y="62"/>
                </a:cxn>
                <a:cxn ang="0">
                  <a:pos x="90" y="54"/>
                </a:cxn>
                <a:cxn ang="0">
                  <a:pos x="90" y="46"/>
                </a:cxn>
                <a:cxn ang="0">
                  <a:pos x="90" y="46"/>
                </a:cxn>
                <a:cxn ang="0">
                  <a:pos x="90" y="36"/>
                </a:cxn>
                <a:cxn ang="0">
                  <a:pos x="86" y="28"/>
                </a:cxn>
                <a:cxn ang="0">
                  <a:pos x="82" y="20"/>
                </a:cxn>
                <a:cxn ang="0">
                  <a:pos x="78" y="14"/>
                </a:cxn>
                <a:cxn ang="0">
                  <a:pos x="70" y="8"/>
                </a:cxn>
                <a:cxn ang="0">
                  <a:pos x="62" y="4"/>
                </a:cxn>
                <a:cxn ang="0">
                  <a:pos x="54" y="2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90" h="90">
                  <a:moveTo>
                    <a:pt x="46" y="0"/>
                  </a:moveTo>
                  <a:lnTo>
                    <a:pt x="46" y="0"/>
                  </a:lnTo>
                  <a:lnTo>
                    <a:pt x="36" y="2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4" y="62"/>
                  </a:lnTo>
                  <a:lnTo>
                    <a:pt x="8" y="70"/>
                  </a:lnTo>
                  <a:lnTo>
                    <a:pt x="14" y="76"/>
                  </a:lnTo>
                  <a:lnTo>
                    <a:pt x="20" y="82"/>
                  </a:lnTo>
                  <a:lnTo>
                    <a:pt x="28" y="86"/>
                  </a:lnTo>
                  <a:lnTo>
                    <a:pt x="36" y="88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8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90" y="54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6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8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1452563" y="203200"/>
              <a:ext cx="504825" cy="50482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8" y="4"/>
                </a:cxn>
                <a:cxn ang="0">
                  <a:pos x="98" y="14"/>
                </a:cxn>
                <a:cxn ang="0">
                  <a:pos x="70" y="28"/>
                </a:cxn>
                <a:cxn ang="0">
                  <a:pos x="46" y="48"/>
                </a:cxn>
                <a:cxn ang="0">
                  <a:pos x="28" y="70"/>
                </a:cxn>
                <a:cxn ang="0">
                  <a:pos x="12" y="98"/>
                </a:cxn>
                <a:cxn ang="0">
                  <a:pos x="4" y="128"/>
                </a:cxn>
                <a:cxn ang="0">
                  <a:pos x="0" y="160"/>
                </a:cxn>
                <a:cxn ang="0">
                  <a:pos x="2" y="176"/>
                </a:cxn>
                <a:cxn ang="0">
                  <a:pos x="8" y="206"/>
                </a:cxn>
                <a:cxn ang="0">
                  <a:pos x="20" y="236"/>
                </a:cxn>
                <a:cxn ang="0">
                  <a:pos x="36" y="260"/>
                </a:cxn>
                <a:cxn ang="0">
                  <a:pos x="58" y="282"/>
                </a:cxn>
                <a:cxn ang="0">
                  <a:pos x="84" y="300"/>
                </a:cxn>
                <a:cxn ang="0">
                  <a:pos x="112" y="312"/>
                </a:cxn>
                <a:cxn ang="0">
                  <a:pos x="144" y="318"/>
                </a:cxn>
                <a:cxn ang="0">
                  <a:pos x="160" y="318"/>
                </a:cxn>
                <a:cxn ang="0">
                  <a:pos x="192" y="316"/>
                </a:cxn>
                <a:cxn ang="0">
                  <a:pos x="222" y="306"/>
                </a:cxn>
                <a:cxn ang="0">
                  <a:pos x="248" y="292"/>
                </a:cxn>
                <a:cxn ang="0">
                  <a:pos x="272" y="272"/>
                </a:cxn>
                <a:cxn ang="0">
                  <a:pos x="292" y="248"/>
                </a:cxn>
                <a:cxn ang="0">
                  <a:pos x="306" y="222"/>
                </a:cxn>
                <a:cxn ang="0">
                  <a:pos x="316" y="192"/>
                </a:cxn>
                <a:cxn ang="0">
                  <a:pos x="318" y="160"/>
                </a:cxn>
                <a:cxn ang="0">
                  <a:pos x="318" y="144"/>
                </a:cxn>
                <a:cxn ang="0">
                  <a:pos x="312" y="112"/>
                </a:cxn>
                <a:cxn ang="0">
                  <a:pos x="300" y="84"/>
                </a:cxn>
                <a:cxn ang="0">
                  <a:pos x="282" y="58"/>
                </a:cxn>
                <a:cxn ang="0">
                  <a:pos x="260" y="38"/>
                </a:cxn>
                <a:cxn ang="0">
                  <a:pos x="236" y="20"/>
                </a:cxn>
                <a:cxn ang="0">
                  <a:pos x="206" y="8"/>
                </a:cxn>
                <a:cxn ang="0">
                  <a:pos x="176" y="2"/>
                </a:cxn>
                <a:cxn ang="0">
                  <a:pos x="160" y="0"/>
                </a:cxn>
                <a:cxn ang="0">
                  <a:pos x="160" y="264"/>
                </a:cxn>
                <a:cxn ang="0">
                  <a:pos x="122" y="214"/>
                </a:cxn>
                <a:cxn ang="0">
                  <a:pos x="96" y="170"/>
                </a:cxn>
                <a:cxn ang="0">
                  <a:pos x="84" y="140"/>
                </a:cxn>
                <a:cxn ang="0">
                  <a:pos x="84" y="132"/>
                </a:cxn>
                <a:cxn ang="0">
                  <a:pos x="90" y="102"/>
                </a:cxn>
                <a:cxn ang="0">
                  <a:pos x="106" y="78"/>
                </a:cxn>
                <a:cxn ang="0">
                  <a:pos x="130" y="60"/>
                </a:cxn>
                <a:cxn ang="0">
                  <a:pos x="160" y="54"/>
                </a:cxn>
                <a:cxn ang="0">
                  <a:pos x="174" y="56"/>
                </a:cxn>
                <a:cxn ang="0">
                  <a:pos x="202" y="68"/>
                </a:cxn>
                <a:cxn ang="0">
                  <a:pos x="222" y="88"/>
                </a:cxn>
                <a:cxn ang="0">
                  <a:pos x="234" y="116"/>
                </a:cxn>
                <a:cxn ang="0">
                  <a:pos x="236" y="132"/>
                </a:cxn>
                <a:cxn ang="0">
                  <a:pos x="232" y="148"/>
                </a:cxn>
                <a:cxn ang="0">
                  <a:pos x="212" y="192"/>
                </a:cxn>
                <a:cxn ang="0">
                  <a:pos x="172" y="250"/>
                </a:cxn>
                <a:cxn ang="0">
                  <a:pos x="160" y="264"/>
                </a:cxn>
              </a:cxnLst>
              <a:rect l="0" t="0" r="r" b="b"/>
              <a:pathLst>
                <a:path w="318" h="318">
                  <a:moveTo>
                    <a:pt x="160" y="0"/>
                  </a:moveTo>
                  <a:lnTo>
                    <a:pt x="160" y="0"/>
                  </a:lnTo>
                  <a:lnTo>
                    <a:pt x="144" y="2"/>
                  </a:lnTo>
                  <a:lnTo>
                    <a:pt x="128" y="4"/>
                  </a:lnTo>
                  <a:lnTo>
                    <a:pt x="112" y="8"/>
                  </a:lnTo>
                  <a:lnTo>
                    <a:pt x="98" y="14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8"/>
                  </a:lnTo>
                  <a:lnTo>
                    <a:pt x="46" y="48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2" y="176"/>
                  </a:lnTo>
                  <a:lnTo>
                    <a:pt x="4" y="192"/>
                  </a:lnTo>
                  <a:lnTo>
                    <a:pt x="8" y="206"/>
                  </a:lnTo>
                  <a:lnTo>
                    <a:pt x="12" y="222"/>
                  </a:lnTo>
                  <a:lnTo>
                    <a:pt x="20" y="236"/>
                  </a:lnTo>
                  <a:lnTo>
                    <a:pt x="28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2"/>
                  </a:lnTo>
                  <a:lnTo>
                    <a:pt x="84" y="300"/>
                  </a:lnTo>
                  <a:lnTo>
                    <a:pt x="98" y="306"/>
                  </a:lnTo>
                  <a:lnTo>
                    <a:pt x="112" y="312"/>
                  </a:lnTo>
                  <a:lnTo>
                    <a:pt x="128" y="316"/>
                  </a:lnTo>
                  <a:lnTo>
                    <a:pt x="144" y="318"/>
                  </a:lnTo>
                  <a:lnTo>
                    <a:pt x="160" y="318"/>
                  </a:lnTo>
                  <a:lnTo>
                    <a:pt x="160" y="318"/>
                  </a:lnTo>
                  <a:lnTo>
                    <a:pt x="176" y="318"/>
                  </a:lnTo>
                  <a:lnTo>
                    <a:pt x="192" y="316"/>
                  </a:lnTo>
                  <a:lnTo>
                    <a:pt x="206" y="312"/>
                  </a:lnTo>
                  <a:lnTo>
                    <a:pt x="222" y="306"/>
                  </a:lnTo>
                  <a:lnTo>
                    <a:pt x="236" y="300"/>
                  </a:lnTo>
                  <a:lnTo>
                    <a:pt x="248" y="292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2" y="248"/>
                  </a:lnTo>
                  <a:lnTo>
                    <a:pt x="300" y="236"/>
                  </a:lnTo>
                  <a:lnTo>
                    <a:pt x="306" y="222"/>
                  </a:lnTo>
                  <a:lnTo>
                    <a:pt x="312" y="206"/>
                  </a:lnTo>
                  <a:lnTo>
                    <a:pt x="316" y="192"/>
                  </a:lnTo>
                  <a:lnTo>
                    <a:pt x="318" y="176"/>
                  </a:lnTo>
                  <a:lnTo>
                    <a:pt x="318" y="160"/>
                  </a:lnTo>
                  <a:lnTo>
                    <a:pt x="318" y="160"/>
                  </a:lnTo>
                  <a:lnTo>
                    <a:pt x="318" y="144"/>
                  </a:lnTo>
                  <a:lnTo>
                    <a:pt x="316" y="128"/>
                  </a:lnTo>
                  <a:lnTo>
                    <a:pt x="312" y="112"/>
                  </a:lnTo>
                  <a:lnTo>
                    <a:pt x="306" y="98"/>
                  </a:lnTo>
                  <a:lnTo>
                    <a:pt x="300" y="84"/>
                  </a:lnTo>
                  <a:lnTo>
                    <a:pt x="292" y="70"/>
                  </a:lnTo>
                  <a:lnTo>
                    <a:pt x="282" y="58"/>
                  </a:lnTo>
                  <a:lnTo>
                    <a:pt x="272" y="48"/>
                  </a:lnTo>
                  <a:lnTo>
                    <a:pt x="260" y="38"/>
                  </a:lnTo>
                  <a:lnTo>
                    <a:pt x="248" y="28"/>
                  </a:lnTo>
                  <a:lnTo>
                    <a:pt x="236" y="20"/>
                  </a:lnTo>
                  <a:lnTo>
                    <a:pt x="222" y="14"/>
                  </a:lnTo>
                  <a:lnTo>
                    <a:pt x="206" y="8"/>
                  </a:lnTo>
                  <a:lnTo>
                    <a:pt x="192" y="4"/>
                  </a:lnTo>
                  <a:lnTo>
                    <a:pt x="176" y="2"/>
                  </a:lnTo>
                  <a:lnTo>
                    <a:pt x="160" y="0"/>
                  </a:lnTo>
                  <a:lnTo>
                    <a:pt x="160" y="0"/>
                  </a:lnTo>
                  <a:close/>
                  <a:moveTo>
                    <a:pt x="160" y="264"/>
                  </a:moveTo>
                  <a:lnTo>
                    <a:pt x="160" y="264"/>
                  </a:lnTo>
                  <a:lnTo>
                    <a:pt x="148" y="250"/>
                  </a:lnTo>
                  <a:lnTo>
                    <a:pt x="122" y="214"/>
                  </a:lnTo>
                  <a:lnTo>
                    <a:pt x="108" y="192"/>
                  </a:lnTo>
                  <a:lnTo>
                    <a:pt x="96" y="170"/>
                  </a:lnTo>
                  <a:lnTo>
                    <a:pt x="86" y="148"/>
                  </a:lnTo>
                  <a:lnTo>
                    <a:pt x="84" y="140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84" y="116"/>
                  </a:lnTo>
                  <a:lnTo>
                    <a:pt x="90" y="102"/>
                  </a:lnTo>
                  <a:lnTo>
                    <a:pt x="96" y="88"/>
                  </a:lnTo>
                  <a:lnTo>
                    <a:pt x="106" y="78"/>
                  </a:lnTo>
                  <a:lnTo>
                    <a:pt x="116" y="68"/>
                  </a:lnTo>
                  <a:lnTo>
                    <a:pt x="130" y="60"/>
                  </a:lnTo>
                  <a:lnTo>
                    <a:pt x="144" y="56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74" y="56"/>
                  </a:lnTo>
                  <a:lnTo>
                    <a:pt x="190" y="60"/>
                  </a:lnTo>
                  <a:lnTo>
                    <a:pt x="202" y="68"/>
                  </a:lnTo>
                  <a:lnTo>
                    <a:pt x="214" y="78"/>
                  </a:lnTo>
                  <a:lnTo>
                    <a:pt x="222" y="88"/>
                  </a:lnTo>
                  <a:lnTo>
                    <a:pt x="230" y="102"/>
                  </a:lnTo>
                  <a:lnTo>
                    <a:pt x="234" y="116"/>
                  </a:lnTo>
                  <a:lnTo>
                    <a:pt x="236" y="132"/>
                  </a:lnTo>
                  <a:lnTo>
                    <a:pt x="236" y="132"/>
                  </a:lnTo>
                  <a:lnTo>
                    <a:pt x="234" y="140"/>
                  </a:lnTo>
                  <a:lnTo>
                    <a:pt x="232" y="148"/>
                  </a:lnTo>
                  <a:lnTo>
                    <a:pt x="224" y="170"/>
                  </a:lnTo>
                  <a:lnTo>
                    <a:pt x="212" y="192"/>
                  </a:lnTo>
                  <a:lnTo>
                    <a:pt x="198" y="214"/>
                  </a:lnTo>
                  <a:lnTo>
                    <a:pt x="172" y="250"/>
                  </a:lnTo>
                  <a:lnTo>
                    <a:pt x="160" y="264"/>
                  </a:lnTo>
                  <a:lnTo>
                    <a:pt x="160" y="2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8856583" y="4647003"/>
            <a:ext cx="414667" cy="414667"/>
            <a:chOff x="1992313" y="190500"/>
            <a:chExt cx="504825" cy="504825"/>
          </a:xfrm>
          <a:solidFill>
            <a:srgbClr val="FFFFFF"/>
          </a:solidFill>
        </p:grpSpPr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2230438" y="555625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Rectangle 10"/>
            <p:cNvSpPr>
              <a:spLocks noChangeArrowheads="1"/>
            </p:cNvSpPr>
            <p:nvPr/>
          </p:nvSpPr>
          <p:spPr bwMode="auto">
            <a:xfrm>
              <a:off x="2182813" y="330200"/>
              <a:ext cx="123825" cy="193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11"/>
            <p:cNvSpPr>
              <a:spLocks noEditPoints="1"/>
            </p:cNvSpPr>
            <p:nvPr/>
          </p:nvSpPr>
          <p:spPr bwMode="auto">
            <a:xfrm>
              <a:off x="1992313" y="190500"/>
              <a:ext cx="504825" cy="504825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26" y="4"/>
                </a:cxn>
                <a:cxn ang="0">
                  <a:pos x="98" y="12"/>
                </a:cxn>
                <a:cxn ang="0">
                  <a:pos x="70" y="28"/>
                </a:cxn>
                <a:cxn ang="0">
                  <a:pos x="46" y="48"/>
                </a:cxn>
                <a:cxn ang="0">
                  <a:pos x="28" y="70"/>
                </a:cxn>
                <a:cxn ang="0">
                  <a:pos x="12" y="98"/>
                </a:cxn>
                <a:cxn ang="0">
                  <a:pos x="4" y="128"/>
                </a:cxn>
                <a:cxn ang="0">
                  <a:pos x="0" y="160"/>
                </a:cxn>
                <a:cxn ang="0">
                  <a:pos x="0" y="176"/>
                </a:cxn>
                <a:cxn ang="0">
                  <a:pos x="8" y="206"/>
                </a:cxn>
                <a:cxn ang="0">
                  <a:pos x="20" y="236"/>
                </a:cxn>
                <a:cxn ang="0">
                  <a:pos x="36" y="260"/>
                </a:cxn>
                <a:cxn ang="0">
                  <a:pos x="58" y="282"/>
                </a:cxn>
                <a:cxn ang="0">
                  <a:pos x="84" y="300"/>
                </a:cxn>
                <a:cxn ang="0">
                  <a:pos x="112" y="312"/>
                </a:cxn>
                <a:cxn ang="0">
                  <a:pos x="142" y="318"/>
                </a:cxn>
                <a:cxn ang="0">
                  <a:pos x="158" y="318"/>
                </a:cxn>
                <a:cxn ang="0">
                  <a:pos x="190" y="316"/>
                </a:cxn>
                <a:cxn ang="0">
                  <a:pos x="220" y="306"/>
                </a:cxn>
                <a:cxn ang="0">
                  <a:pos x="248" y="292"/>
                </a:cxn>
                <a:cxn ang="0">
                  <a:pos x="272" y="272"/>
                </a:cxn>
                <a:cxn ang="0">
                  <a:pos x="290" y="248"/>
                </a:cxn>
                <a:cxn ang="0">
                  <a:pos x="306" y="222"/>
                </a:cxn>
                <a:cxn ang="0">
                  <a:pos x="314" y="192"/>
                </a:cxn>
                <a:cxn ang="0">
                  <a:pos x="318" y="160"/>
                </a:cxn>
                <a:cxn ang="0">
                  <a:pos x="318" y="144"/>
                </a:cxn>
                <a:cxn ang="0">
                  <a:pos x="310" y="112"/>
                </a:cxn>
                <a:cxn ang="0">
                  <a:pos x="298" y="84"/>
                </a:cxn>
                <a:cxn ang="0">
                  <a:pos x="282" y="58"/>
                </a:cxn>
                <a:cxn ang="0">
                  <a:pos x="260" y="36"/>
                </a:cxn>
                <a:cxn ang="0">
                  <a:pos x="234" y="20"/>
                </a:cxn>
                <a:cxn ang="0">
                  <a:pos x="206" y="8"/>
                </a:cxn>
                <a:cxn ang="0">
                  <a:pos x="176" y="2"/>
                </a:cxn>
                <a:cxn ang="0">
                  <a:pos x="158" y="0"/>
                </a:cxn>
                <a:cxn ang="0">
                  <a:pos x="218" y="250"/>
                </a:cxn>
                <a:cxn ang="0">
                  <a:pos x="214" y="254"/>
                </a:cxn>
                <a:cxn ang="0">
                  <a:pos x="210" y="256"/>
                </a:cxn>
                <a:cxn ang="0">
                  <a:pos x="108" y="256"/>
                </a:cxn>
                <a:cxn ang="0">
                  <a:pos x="104" y="254"/>
                </a:cxn>
                <a:cxn ang="0">
                  <a:pos x="100" y="250"/>
                </a:cxn>
                <a:cxn ang="0">
                  <a:pos x="100" y="70"/>
                </a:cxn>
                <a:cxn ang="0">
                  <a:pos x="104" y="64"/>
                </a:cxn>
                <a:cxn ang="0">
                  <a:pos x="108" y="62"/>
                </a:cxn>
                <a:cxn ang="0">
                  <a:pos x="210" y="62"/>
                </a:cxn>
                <a:cxn ang="0">
                  <a:pos x="214" y="64"/>
                </a:cxn>
                <a:cxn ang="0">
                  <a:pos x="218" y="70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lnTo>
                    <a:pt x="142" y="2"/>
                  </a:lnTo>
                  <a:lnTo>
                    <a:pt x="126" y="4"/>
                  </a:lnTo>
                  <a:lnTo>
                    <a:pt x="112" y="8"/>
                  </a:lnTo>
                  <a:lnTo>
                    <a:pt x="98" y="12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6"/>
                  </a:lnTo>
                  <a:lnTo>
                    <a:pt x="46" y="48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0" y="144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6"/>
                  </a:lnTo>
                  <a:lnTo>
                    <a:pt x="4" y="192"/>
                  </a:lnTo>
                  <a:lnTo>
                    <a:pt x="8" y="206"/>
                  </a:lnTo>
                  <a:lnTo>
                    <a:pt x="12" y="222"/>
                  </a:lnTo>
                  <a:lnTo>
                    <a:pt x="20" y="236"/>
                  </a:lnTo>
                  <a:lnTo>
                    <a:pt x="28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2"/>
                  </a:lnTo>
                  <a:lnTo>
                    <a:pt x="84" y="300"/>
                  </a:lnTo>
                  <a:lnTo>
                    <a:pt x="98" y="306"/>
                  </a:lnTo>
                  <a:lnTo>
                    <a:pt x="112" y="312"/>
                  </a:lnTo>
                  <a:lnTo>
                    <a:pt x="126" y="316"/>
                  </a:lnTo>
                  <a:lnTo>
                    <a:pt x="142" y="318"/>
                  </a:lnTo>
                  <a:lnTo>
                    <a:pt x="158" y="318"/>
                  </a:lnTo>
                  <a:lnTo>
                    <a:pt x="158" y="318"/>
                  </a:lnTo>
                  <a:lnTo>
                    <a:pt x="176" y="318"/>
                  </a:lnTo>
                  <a:lnTo>
                    <a:pt x="190" y="316"/>
                  </a:lnTo>
                  <a:lnTo>
                    <a:pt x="206" y="312"/>
                  </a:lnTo>
                  <a:lnTo>
                    <a:pt x="220" y="306"/>
                  </a:lnTo>
                  <a:lnTo>
                    <a:pt x="234" y="300"/>
                  </a:lnTo>
                  <a:lnTo>
                    <a:pt x="248" y="292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0" y="248"/>
                  </a:lnTo>
                  <a:lnTo>
                    <a:pt x="298" y="236"/>
                  </a:lnTo>
                  <a:lnTo>
                    <a:pt x="306" y="222"/>
                  </a:lnTo>
                  <a:lnTo>
                    <a:pt x="310" y="206"/>
                  </a:lnTo>
                  <a:lnTo>
                    <a:pt x="314" y="192"/>
                  </a:lnTo>
                  <a:lnTo>
                    <a:pt x="318" y="176"/>
                  </a:lnTo>
                  <a:lnTo>
                    <a:pt x="318" y="160"/>
                  </a:lnTo>
                  <a:lnTo>
                    <a:pt x="318" y="160"/>
                  </a:lnTo>
                  <a:lnTo>
                    <a:pt x="318" y="144"/>
                  </a:lnTo>
                  <a:lnTo>
                    <a:pt x="314" y="128"/>
                  </a:lnTo>
                  <a:lnTo>
                    <a:pt x="310" y="112"/>
                  </a:lnTo>
                  <a:lnTo>
                    <a:pt x="306" y="98"/>
                  </a:lnTo>
                  <a:lnTo>
                    <a:pt x="298" y="84"/>
                  </a:lnTo>
                  <a:lnTo>
                    <a:pt x="290" y="70"/>
                  </a:lnTo>
                  <a:lnTo>
                    <a:pt x="282" y="58"/>
                  </a:lnTo>
                  <a:lnTo>
                    <a:pt x="272" y="48"/>
                  </a:lnTo>
                  <a:lnTo>
                    <a:pt x="260" y="36"/>
                  </a:lnTo>
                  <a:lnTo>
                    <a:pt x="248" y="28"/>
                  </a:lnTo>
                  <a:lnTo>
                    <a:pt x="234" y="20"/>
                  </a:lnTo>
                  <a:lnTo>
                    <a:pt x="220" y="12"/>
                  </a:lnTo>
                  <a:lnTo>
                    <a:pt x="206" y="8"/>
                  </a:lnTo>
                  <a:lnTo>
                    <a:pt x="190" y="4"/>
                  </a:lnTo>
                  <a:lnTo>
                    <a:pt x="176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18" y="250"/>
                  </a:moveTo>
                  <a:lnTo>
                    <a:pt x="218" y="250"/>
                  </a:lnTo>
                  <a:lnTo>
                    <a:pt x="216" y="252"/>
                  </a:lnTo>
                  <a:lnTo>
                    <a:pt x="214" y="254"/>
                  </a:lnTo>
                  <a:lnTo>
                    <a:pt x="212" y="256"/>
                  </a:lnTo>
                  <a:lnTo>
                    <a:pt x="210" y="256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06" y="256"/>
                  </a:lnTo>
                  <a:lnTo>
                    <a:pt x="104" y="254"/>
                  </a:lnTo>
                  <a:lnTo>
                    <a:pt x="102" y="252"/>
                  </a:lnTo>
                  <a:lnTo>
                    <a:pt x="100" y="25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2" y="66"/>
                  </a:lnTo>
                  <a:lnTo>
                    <a:pt x="104" y="64"/>
                  </a:lnTo>
                  <a:lnTo>
                    <a:pt x="106" y="62"/>
                  </a:lnTo>
                  <a:lnTo>
                    <a:pt x="108" y="62"/>
                  </a:lnTo>
                  <a:lnTo>
                    <a:pt x="210" y="62"/>
                  </a:lnTo>
                  <a:lnTo>
                    <a:pt x="210" y="62"/>
                  </a:lnTo>
                  <a:lnTo>
                    <a:pt x="212" y="62"/>
                  </a:lnTo>
                  <a:lnTo>
                    <a:pt x="214" y="64"/>
                  </a:lnTo>
                  <a:lnTo>
                    <a:pt x="216" y="66"/>
                  </a:lnTo>
                  <a:lnTo>
                    <a:pt x="218" y="70"/>
                  </a:lnTo>
                  <a:lnTo>
                    <a:pt x="218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6997750" y="5561913"/>
            <a:ext cx="384472" cy="384472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26" y="4"/>
              </a:cxn>
              <a:cxn ang="0">
                <a:pos x="98" y="14"/>
              </a:cxn>
              <a:cxn ang="0">
                <a:pos x="70" y="28"/>
              </a:cxn>
              <a:cxn ang="0">
                <a:pos x="46" y="48"/>
              </a:cxn>
              <a:cxn ang="0">
                <a:pos x="28" y="70"/>
              </a:cxn>
              <a:cxn ang="0">
                <a:pos x="12" y="98"/>
              </a:cxn>
              <a:cxn ang="0">
                <a:pos x="4" y="128"/>
              </a:cxn>
              <a:cxn ang="0">
                <a:pos x="0" y="160"/>
              </a:cxn>
              <a:cxn ang="0">
                <a:pos x="0" y="176"/>
              </a:cxn>
              <a:cxn ang="0">
                <a:pos x="8" y="206"/>
              </a:cxn>
              <a:cxn ang="0">
                <a:pos x="20" y="236"/>
              </a:cxn>
              <a:cxn ang="0">
                <a:pos x="36" y="260"/>
              </a:cxn>
              <a:cxn ang="0">
                <a:pos x="58" y="282"/>
              </a:cxn>
              <a:cxn ang="0">
                <a:pos x="84" y="300"/>
              </a:cxn>
              <a:cxn ang="0">
                <a:pos x="112" y="312"/>
              </a:cxn>
              <a:cxn ang="0">
                <a:pos x="142" y="318"/>
              </a:cxn>
              <a:cxn ang="0">
                <a:pos x="160" y="318"/>
              </a:cxn>
              <a:cxn ang="0">
                <a:pos x="192" y="316"/>
              </a:cxn>
              <a:cxn ang="0">
                <a:pos x="220" y="306"/>
              </a:cxn>
              <a:cxn ang="0">
                <a:pos x="248" y="292"/>
              </a:cxn>
              <a:cxn ang="0">
                <a:pos x="272" y="272"/>
              </a:cxn>
              <a:cxn ang="0">
                <a:pos x="290" y="248"/>
              </a:cxn>
              <a:cxn ang="0">
                <a:pos x="306" y="222"/>
              </a:cxn>
              <a:cxn ang="0">
                <a:pos x="314" y="192"/>
              </a:cxn>
              <a:cxn ang="0">
                <a:pos x="318" y="160"/>
              </a:cxn>
              <a:cxn ang="0">
                <a:pos x="318" y="144"/>
              </a:cxn>
              <a:cxn ang="0">
                <a:pos x="310" y="112"/>
              </a:cxn>
              <a:cxn ang="0">
                <a:pos x="298" y="84"/>
              </a:cxn>
              <a:cxn ang="0">
                <a:pos x="282" y="58"/>
              </a:cxn>
              <a:cxn ang="0">
                <a:pos x="260" y="38"/>
              </a:cxn>
              <a:cxn ang="0">
                <a:pos x="234" y="20"/>
              </a:cxn>
              <a:cxn ang="0">
                <a:pos x="206" y="8"/>
              </a:cxn>
              <a:cxn ang="0">
                <a:pos x="176" y="2"/>
              </a:cxn>
              <a:cxn ang="0">
                <a:pos x="160" y="0"/>
              </a:cxn>
              <a:cxn ang="0">
                <a:pos x="254" y="218"/>
              </a:cxn>
              <a:cxn ang="0">
                <a:pos x="250" y="228"/>
              </a:cxn>
              <a:cxn ang="0">
                <a:pos x="242" y="230"/>
              </a:cxn>
              <a:cxn ang="0">
                <a:pos x="76" y="230"/>
              </a:cxn>
              <a:cxn ang="0">
                <a:pos x="68" y="228"/>
              </a:cxn>
              <a:cxn ang="0">
                <a:pos x="64" y="218"/>
              </a:cxn>
              <a:cxn ang="0">
                <a:pos x="148" y="180"/>
              </a:cxn>
              <a:cxn ang="0">
                <a:pos x="154" y="182"/>
              </a:cxn>
              <a:cxn ang="0">
                <a:pos x="160" y="184"/>
              </a:cxn>
              <a:cxn ang="0">
                <a:pos x="170" y="180"/>
              </a:cxn>
              <a:cxn ang="0">
                <a:pos x="254" y="218"/>
              </a:cxn>
              <a:cxn ang="0">
                <a:pos x="160" y="160"/>
              </a:cxn>
              <a:cxn ang="0">
                <a:pos x="64" y="100"/>
              </a:cxn>
              <a:cxn ang="0">
                <a:pos x="66" y="96"/>
              </a:cxn>
              <a:cxn ang="0">
                <a:pos x="72" y="90"/>
              </a:cxn>
              <a:cxn ang="0">
                <a:pos x="242" y="88"/>
              </a:cxn>
              <a:cxn ang="0">
                <a:pos x="246" y="90"/>
              </a:cxn>
              <a:cxn ang="0">
                <a:pos x="252" y="96"/>
              </a:cxn>
              <a:cxn ang="0">
                <a:pos x="254" y="110"/>
              </a:cxn>
            </a:cxnLst>
            <a:rect l="0" t="0" r="r" b="b"/>
            <a:pathLst>
              <a:path w="318" h="318">
                <a:moveTo>
                  <a:pt x="160" y="0"/>
                </a:moveTo>
                <a:lnTo>
                  <a:pt x="160" y="0"/>
                </a:lnTo>
                <a:lnTo>
                  <a:pt x="142" y="2"/>
                </a:lnTo>
                <a:lnTo>
                  <a:pt x="126" y="4"/>
                </a:lnTo>
                <a:lnTo>
                  <a:pt x="112" y="8"/>
                </a:lnTo>
                <a:lnTo>
                  <a:pt x="98" y="14"/>
                </a:lnTo>
                <a:lnTo>
                  <a:pt x="84" y="20"/>
                </a:lnTo>
                <a:lnTo>
                  <a:pt x="70" y="28"/>
                </a:lnTo>
                <a:lnTo>
                  <a:pt x="58" y="38"/>
                </a:lnTo>
                <a:lnTo>
                  <a:pt x="46" y="48"/>
                </a:lnTo>
                <a:lnTo>
                  <a:pt x="36" y="58"/>
                </a:lnTo>
                <a:lnTo>
                  <a:pt x="28" y="70"/>
                </a:lnTo>
                <a:lnTo>
                  <a:pt x="20" y="84"/>
                </a:lnTo>
                <a:lnTo>
                  <a:pt x="12" y="98"/>
                </a:lnTo>
                <a:lnTo>
                  <a:pt x="8" y="112"/>
                </a:lnTo>
                <a:lnTo>
                  <a:pt x="4" y="128"/>
                </a:lnTo>
                <a:lnTo>
                  <a:pt x="0" y="144"/>
                </a:lnTo>
                <a:lnTo>
                  <a:pt x="0" y="160"/>
                </a:lnTo>
                <a:lnTo>
                  <a:pt x="0" y="160"/>
                </a:lnTo>
                <a:lnTo>
                  <a:pt x="0" y="176"/>
                </a:lnTo>
                <a:lnTo>
                  <a:pt x="4" y="192"/>
                </a:lnTo>
                <a:lnTo>
                  <a:pt x="8" y="206"/>
                </a:lnTo>
                <a:lnTo>
                  <a:pt x="12" y="222"/>
                </a:lnTo>
                <a:lnTo>
                  <a:pt x="20" y="236"/>
                </a:lnTo>
                <a:lnTo>
                  <a:pt x="28" y="248"/>
                </a:lnTo>
                <a:lnTo>
                  <a:pt x="36" y="260"/>
                </a:lnTo>
                <a:lnTo>
                  <a:pt x="46" y="272"/>
                </a:lnTo>
                <a:lnTo>
                  <a:pt x="58" y="282"/>
                </a:lnTo>
                <a:lnTo>
                  <a:pt x="70" y="292"/>
                </a:lnTo>
                <a:lnTo>
                  <a:pt x="84" y="300"/>
                </a:lnTo>
                <a:lnTo>
                  <a:pt x="98" y="306"/>
                </a:lnTo>
                <a:lnTo>
                  <a:pt x="112" y="312"/>
                </a:lnTo>
                <a:lnTo>
                  <a:pt x="126" y="316"/>
                </a:lnTo>
                <a:lnTo>
                  <a:pt x="142" y="318"/>
                </a:lnTo>
                <a:lnTo>
                  <a:pt x="160" y="318"/>
                </a:lnTo>
                <a:lnTo>
                  <a:pt x="160" y="318"/>
                </a:lnTo>
                <a:lnTo>
                  <a:pt x="176" y="318"/>
                </a:lnTo>
                <a:lnTo>
                  <a:pt x="192" y="316"/>
                </a:lnTo>
                <a:lnTo>
                  <a:pt x="206" y="312"/>
                </a:lnTo>
                <a:lnTo>
                  <a:pt x="220" y="306"/>
                </a:lnTo>
                <a:lnTo>
                  <a:pt x="234" y="300"/>
                </a:lnTo>
                <a:lnTo>
                  <a:pt x="248" y="292"/>
                </a:lnTo>
                <a:lnTo>
                  <a:pt x="260" y="282"/>
                </a:lnTo>
                <a:lnTo>
                  <a:pt x="272" y="272"/>
                </a:lnTo>
                <a:lnTo>
                  <a:pt x="282" y="260"/>
                </a:lnTo>
                <a:lnTo>
                  <a:pt x="290" y="248"/>
                </a:lnTo>
                <a:lnTo>
                  <a:pt x="298" y="236"/>
                </a:lnTo>
                <a:lnTo>
                  <a:pt x="306" y="222"/>
                </a:lnTo>
                <a:lnTo>
                  <a:pt x="310" y="206"/>
                </a:lnTo>
                <a:lnTo>
                  <a:pt x="314" y="192"/>
                </a:lnTo>
                <a:lnTo>
                  <a:pt x="318" y="176"/>
                </a:lnTo>
                <a:lnTo>
                  <a:pt x="318" y="160"/>
                </a:lnTo>
                <a:lnTo>
                  <a:pt x="318" y="160"/>
                </a:lnTo>
                <a:lnTo>
                  <a:pt x="318" y="144"/>
                </a:lnTo>
                <a:lnTo>
                  <a:pt x="314" y="128"/>
                </a:lnTo>
                <a:lnTo>
                  <a:pt x="310" y="112"/>
                </a:lnTo>
                <a:lnTo>
                  <a:pt x="306" y="98"/>
                </a:lnTo>
                <a:lnTo>
                  <a:pt x="298" y="84"/>
                </a:lnTo>
                <a:lnTo>
                  <a:pt x="290" y="70"/>
                </a:lnTo>
                <a:lnTo>
                  <a:pt x="282" y="58"/>
                </a:lnTo>
                <a:lnTo>
                  <a:pt x="272" y="48"/>
                </a:lnTo>
                <a:lnTo>
                  <a:pt x="260" y="38"/>
                </a:lnTo>
                <a:lnTo>
                  <a:pt x="248" y="28"/>
                </a:lnTo>
                <a:lnTo>
                  <a:pt x="234" y="20"/>
                </a:lnTo>
                <a:lnTo>
                  <a:pt x="220" y="14"/>
                </a:lnTo>
                <a:lnTo>
                  <a:pt x="206" y="8"/>
                </a:lnTo>
                <a:lnTo>
                  <a:pt x="192" y="4"/>
                </a:lnTo>
                <a:lnTo>
                  <a:pt x="17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254" y="218"/>
                </a:moveTo>
                <a:lnTo>
                  <a:pt x="254" y="218"/>
                </a:lnTo>
                <a:lnTo>
                  <a:pt x="252" y="224"/>
                </a:lnTo>
                <a:lnTo>
                  <a:pt x="250" y="228"/>
                </a:lnTo>
                <a:lnTo>
                  <a:pt x="246" y="230"/>
                </a:lnTo>
                <a:lnTo>
                  <a:pt x="242" y="230"/>
                </a:lnTo>
                <a:lnTo>
                  <a:pt x="76" y="230"/>
                </a:lnTo>
                <a:lnTo>
                  <a:pt x="76" y="230"/>
                </a:lnTo>
                <a:lnTo>
                  <a:pt x="72" y="230"/>
                </a:lnTo>
                <a:lnTo>
                  <a:pt x="68" y="228"/>
                </a:lnTo>
                <a:lnTo>
                  <a:pt x="66" y="224"/>
                </a:lnTo>
                <a:lnTo>
                  <a:pt x="64" y="218"/>
                </a:lnTo>
                <a:lnTo>
                  <a:pt x="64" y="136"/>
                </a:lnTo>
                <a:lnTo>
                  <a:pt x="148" y="180"/>
                </a:lnTo>
                <a:lnTo>
                  <a:pt x="148" y="180"/>
                </a:lnTo>
                <a:lnTo>
                  <a:pt x="154" y="182"/>
                </a:lnTo>
                <a:lnTo>
                  <a:pt x="160" y="184"/>
                </a:lnTo>
                <a:lnTo>
                  <a:pt x="160" y="184"/>
                </a:lnTo>
                <a:lnTo>
                  <a:pt x="164" y="182"/>
                </a:lnTo>
                <a:lnTo>
                  <a:pt x="170" y="180"/>
                </a:lnTo>
                <a:lnTo>
                  <a:pt x="254" y="136"/>
                </a:lnTo>
                <a:lnTo>
                  <a:pt x="254" y="218"/>
                </a:lnTo>
                <a:close/>
                <a:moveTo>
                  <a:pt x="254" y="110"/>
                </a:moveTo>
                <a:lnTo>
                  <a:pt x="160" y="160"/>
                </a:lnTo>
                <a:lnTo>
                  <a:pt x="64" y="110"/>
                </a:lnTo>
                <a:lnTo>
                  <a:pt x="64" y="100"/>
                </a:lnTo>
                <a:lnTo>
                  <a:pt x="64" y="100"/>
                </a:lnTo>
                <a:lnTo>
                  <a:pt x="66" y="96"/>
                </a:lnTo>
                <a:lnTo>
                  <a:pt x="68" y="92"/>
                </a:lnTo>
                <a:lnTo>
                  <a:pt x="72" y="90"/>
                </a:lnTo>
                <a:lnTo>
                  <a:pt x="76" y="88"/>
                </a:lnTo>
                <a:lnTo>
                  <a:pt x="242" y="88"/>
                </a:lnTo>
                <a:lnTo>
                  <a:pt x="242" y="88"/>
                </a:lnTo>
                <a:lnTo>
                  <a:pt x="246" y="90"/>
                </a:lnTo>
                <a:lnTo>
                  <a:pt x="250" y="92"/>
                </a:lnTo>
                <a:lnTo>
                  <a:pt x="252" y="96"/>
                </a:lnTo>
                <a:lnTo>
                  <a:pt x="254" y="100"/>
                </a:lnTo>
                <a:lnTo>
                  <a:pt x="254" y="1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pic>
        <p:nvPicPr>
          <p:cNvPr id="41" name="图片 4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燕尾形 20"/>
          <p:cNvSpPr/>
          <p:nvPr/>
        </p:nvSpPr>
        <p:spPr>
          <a:xfrm>
            <a:off x="859089" y="1740221"/>
            <a:ext cx="3698829" cy="1399232"/>
          </a:xfrm>
          <a:prstGeom prst="chevron">
            <a:avLst>
              <a:gd name="adj" fmla="val 34125"/>
            </a:avLst>
          </a:prstGeom>
          <a:solidFill>
            <a:schemeClr val="bg1">
              <a:alpha val="3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95769" y="1995906"/>
            <a:ext cx="200353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目标职位</a:t>
            </a:r>
            <a:endParaRPr kumimoji="1" lang="en-US" altLang="zh-CN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en-US" altLang="zh-CN" sz="2800" b="1" dirty="0">
                <a:solidFill>
                  <a:schemeClr val="bg1"/>
                </a:solidFill>
              </a:rPr>
              <a:t>POSITION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4240136" y="1740221"/>
            <a:ext cx="3698829" cy="1399232"/>
          </a:xfrm>
          <a:prstGeom prst="chevron">
            <a:avLst>
              <a:gd name="adj" fmla="val 34125"/>
            </a:avLst>
          </a:prstGeom>
          <a:solidFill>
            <a:schemeClr val="bg1">
              <a:alpha val="3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76815" y="1995906"/>
            <a:ext cx="200353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目标薪水</a:t>
            </a:r>
            <a:endParaRPr kumimoji="1" lang="en-US" altLang="zh-CN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en-US" altLang="zh-CN" sz="2800" b="1" dirty="0">
                <a:solidFill>
                  <a:schemeClr val="bg1"/>
                </a:solidFill>
              </a:rPr>
              <a:t>SALARY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4" name="燕尾形 43"/>
          <p:cNvSpPr/>
          <p:nvPr/>
        </p:nvSpPr>
        <p:spPr>
          <a:xfrm>
            <a:off x="7635670" y="1740221"/>
            <a:ext cx="3698829" cy="1399232"/>
          </a:xfrm>
          <a:prstGeom prst="chevron">
            <a:avLst>
              <a:gd name="adj" fmla="val 34125"/>
            </a:avLst>
          </a:prstGeom>
          <a:solidFill>
            <a:schemeClr val="bg1">
              <a:alpha val="3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872350" y="1995906"/>
            <a:ext cx="200353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工作地点</a:t>
            </a:r>
            <a:endParaRPr kumimoji="1" lang="en-US" altLang="zh-CN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en-US" altLang="zh-CN" sz="2800" b="1" dirty="0">
                <a:solidFill>
                  <a:schemeClr val="bg1"/>
                </a:solidFill>
              </a:rPr>
              <a:t>LOCATION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59089" y="3593788"/>
            <a:ext cx="3266196" cy="217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产品设计</a:t>
            </a:r>
            <a:endParaRPr kumimoji="1" lang="en-US" altLang="zh-CN" sz="26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点击此处添加个人目标职位以及简短说明。标题数字等都可以通过点击和重新输入进行更改，顶部“开始”面板中可以对字体、字号、颜色、行距等进行修改。建议正文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40136" y="3593788"/>
            <a:ext cx="3266196" cy="217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￥</a:t>
            </a:r>
            <a:r>
              <a:rPr kumimoji="1" lang="en-US" altLang="zh-CN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12345</a:t>
            </a:r>
          </a:p>
          <a:p>
            <a:pPr>
              <a:lnSpc>
                <a:spcPct val="130000"/>
              </a:lnSpc>
            </a:pP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点击此处添加个人目标职位以及简短说明。标题数字等都可以通过点击和重新输入进行更改，顶部“开始”面板中可以对字体、字号、颜色、行距等进行修改。建议正文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35671" y="3593788"/>
            <a:ext cx="3266196" cy="217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北京市海淀区</a:t>
            </a:r>
            <a:endParaRPr kumimoji="1" lang="en-US" altLang="zh-CN" sz="26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点击此处添加个人目标职位以及简短说明。标题数字等都可以通过点击和重新输入进行更改，顶部“开始”面板中可以对字体、字号、颜色、行距等进行修改。建议正文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grpSp>
        <p:nvGrpSpPr>
          <p:cNvPr id="33" name="组 32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34" name="文本框 33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37" name="文本框 36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42" name="文本框 41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52" name="文本框 51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55" name="文本框 54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58" name="文本框 57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61" name="文本框 60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66" name="矩形 65"/>
          <p:cNvSpPr/>
          <p:nvPr/>
        </p:nvSpPr>
        <p:spPr>
          <a:xfrm>
            <a:off x="1973262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grpSp>
        <p:nvGrpSpPr>
          <p:cNvPr id="71" name="组 70"/>
          <p:cNvGrpSpPr/>
          <p:nvPr/>
        </p:nvGrpSpPr>
        <p:grpSpPr>
          <a:xfrm>
            <a:off x="3121410" y="1926136"/>
            <a:ext cx="1014221" cy="1014221"/>
            <a:chOff x="2528888" y="2047875"/>
            <a:chExt cx="631825" cy="631825"/>
          </a:xfrm>
          <a:solidFill>
            <a:srgbClr val="FFFFFF"/>
          </a:solidFill>
        </p:grpSpPr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700338" y="2219325"/>
              <a:ext cx="288925" cy="288925"/>
            </a:xfrm>
            <a:custGeom>
              <a:avLst/>
              <a:gdLst/>
              <a:ahLst/>
              <a:cxnLst>
                <a:cxn ang="0">
                  <a:pos x="182" y="76"/>
                </a:cxn>
                <a:cxn ang="0">
                  <a:pos x="182" y="76"/>
                </a:cxn>
                <a:cxn ang="0">
                  <a:pos x="182" y="76"/>
                </a:cxn>
                <a:cxn ang="0">
                  <a:pos x="178" y="62"/>
                </a:cxn>
                <a:cxn ang="0">
                  <a:pos x="174" y="48"/>
                </a:cxn>
                <a:cxn ang="0">
                  <a:pos x="166" y="36"/>
                </a:cxn>
                <a:cxn ang="0">
                  <a:pos x="156" y="26"/>
                </a:cxn>
                <a:cxn ang="0">
                  <a:pos x="146" y="16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6" y="0"/>
                </a:cxn>
                <a:cxn ang="0">
                  <a:pos x="106" y="2"/>
                </a:cxn>
                <a:cxn ang="0">
                  <a:pos x="106" y="44"/>
                </a:cxn>
                <a:cxn ang="0">
                  <a:pos x="76" y="44"/>
                </a:cxn>
                <a:cxn ang="0">
                  <a:pos x="76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62" y="4"/>
                </a:cxn>
                <a:cxn ang="0">
                  <a:pos x="48" y="8"/>
                </a:cxn>
                <a:cxn ang="0">
                  <a:pos x="36" y="16"/>
                </a:cxn>
                <a:cxn ang="0">
                  <a:pos x="26" y="26"/>
                </a:cxn>
                <a:cxn ang="0">
                  <a:pos x="18" y="36"/>
                </a:cxn>
                <a:cxn ang="0">
                  <a:pos x="10" y="48"/>
                </a:cxn>
                <a:cxn ang="0">
                  <a:pos x="4" y="62"/>
                </a:cxn>
                <a:cxn ang="0">
                  <a:pos x="0" y="76"/>
                </a:cxn>
                <a:cxn ang="0">
                  <a:pos x="2" y="76"/>
                </a:cxn>
                <a:cxn ang="0">
                  <a:pos x="46" y="76"/>
                </a:cxn>
                <a:cxn ang="0">
                  <a:pos x="46" y="106"/>
                </a:cxn>
                <a:cxn ang="0">
                  <a:pos x="2" y="106"/>
                </a:cxn>
                <a:cxn ang="0">
                  <a:pos x="0" y="106"/>
                </a:cxn>
                <a:cxn ang="0">
                  <a:pos x="0" y="106"/>
                </a:cxn>
                <a:cxn ang="0">
                  <a:pos x="4" y="120"/>
                </a:cxn>
                <a:cxn ang="0">
                  <a:pos x="10" y="134"/>
                </a:cxn>
                <a:cxn ang="0">
                  <a:pos x="18" y="146"/>
                </a:cxn>
                <a:cxn ang="0">
                  <a:pos x="26" y="156"/>
                </a:cxn>
                <a:cxn ang="0">
                  <a:pos x="36" y="166"/>
                </a:cxn>
                <a:cxn ang="0">
                  <a:pos x="48" y="172"/>
                </a:cxn>
                <a:cxn ang="0">
                  <a:pos x="62" y="178"/>
                </a:cxn>
                <a:cxn ang="0">
                  <a:pos x="76" y="182"/>
                </a:cxn>
                <a:cxn ang="0">
                  <a:pos x="76" y="180"/>
                </a:cxn>
                <a:cxn ang="0">
                  <a:pos x="76" y="136"/>
                </a:cxn>
                <a:cxn ang="0">
                  <a:pos x="106" y="136"/>
                </a:cxn>
                <a:cxn ang="0">
                  <a:pos x="106" y="180"/>
                </a:cxn>
                <a:cxn ang="0">
                  <a:pos x="106" y="182"/>
                </a:cxn>
                <a:cxn ang="0">
                  <a:pos x="106" y="182"/>
                </a:cxn>
                <a:cxn ang="0">
                  <a:pos x="120" y="178"/>
                </a:cxn>
                <a:cxn ang="0">
                  <a:pos x="134" y="172"/>
                </a:cxn>
                <a:cxn ang="0">
                  <a:pos x="146" y="166"/>
                </a:cxn>
                <a:cxn ang="0">
                  <a:pos x="156" y="156"/>
                </a:cxn>
                <a:cxn ang="0">
                  <a:pos x="166" y="146"/>
                </a:cxn>
                <a:cxn ang="0">
                  <a:pos x="174" y="134"/>
                </a:cxn>
                <a:cxn ang="0">
                  <a:pos x="178" y="120"/>
                </a:cxn>
                <a:cxn ang="0">
                  <a:pos x="182" y="106"/>
                </a:cxn>
                <a:cxn ang="0">
                  <a:pos x="182" y="106"/>
                </a:cxn>
                <a:cxn ang="0">
                  <a:pos x="138" y="106"/>
                </a:cxn>
                <a:cxn ang="0">
                  <a:pos x="138" y="76"/>
                </a:cxn>
                <a:cxn ang="0">
                  <a:pos x="182" y="76"/>
                </a:cxn>
              </a:cxnLst>
              <a:rect l="0" t="0" r="r" b="b"/>
              <a:pathLst>
                <a:path w="182" h="182">
                  <a:moveTo>
                    <a:pt x="182" y="76"/>
                  </a:moveTo>
                  <a:lnTo>
                    <a:pt x="182" y="76"/>
                  </a:lnTo>
                  <a:lnTo>
                    <a:pt x="182" y="76"/>
                  </a:lnTo>
                  <a:lnTo>
                    <a:pt x="178" y="62"/>
                  </a:lnTo>
                  <a:lnTo>
                    <a:pt x="174" y="48"/>
                  </a:lnTo>
                  <a:lnTo>
                    <a:pt x="166" y="36"/>
                  </a:lnTo>
                  <a:lnTo>
                    <a:pt x="156" y="26"/>
                  </a:lnTo>
                  <a:lnTo>
                    <a:pt x="146" y="16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6" y="0"/>
                  </a:lnTo>
                  <a:lnTo>
                    <a:pt x="106" y="2"/>
                  </a:lnTo>
                  <a:lnTo>
                    <a:pt x="106" y="44"/>
                  </a:lnTo>
                  <a:lnTo>
                    <a:pt x="76" y="44"/>
                  </a:lnTo>
                  <a:lnTo>
                    <a:pt x="76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48" y="8"/>
                  </a:lnTo>
                  <a:lnTo>
                    <a:pt x="36" y="16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0" y="48"/>
                  </a:lnTo>
                  <a:lnTo>
                    <a:pt x="4" y="62"/>
                  </a:lnTo>
                  <a:lnTo>
                    <a:pt x="0" y="76"/>
                  </a:lnTo>
                  <a:lnTo>
                    <a:pt x="2" y="76"/>
                  </a:lnTo>
                  <a:lnTo>
                    <a:pt x="46" y="76"/>
                  </a:lnTo>
                  <a:lnTo>
                    <a:pt x="46" y="106"/>
                  </a:lnTo>
                  <a:lnTo>
                    <a:pt x="2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10" y="134"/>
                  </a:lnTo>
                  <a:lnTo>
                    <a:pt x="18" y="146"/>
                  </a:lnTo>
                  <a:lnTo>
                    <a:pt x="26" y="156"/>
                  </a:lnTo>
                  <a:lnTo>
                    <a:pt x="36" y="166"/>
                  </a:lnTo>
                  <a:lnTo>
                    <a:pt x="48" y="172"/>
                  </a:lnTo>
                  <a:lnTo>
                    <a:pt x="62" y="178"/>
                  </a:lnTo>
                  <a:lnTo>
                    <a:pt x="76" y="182"/>
                  </a:lnTo>
                  <a:lnTo>
                    <a:pt x="76" y="180"/>
                  </a:lnTo>
                  <a:lnTo>
                    <a:pt x="76" y="136"/>
                  </a:lnTo>
                  <a:lnTo>
                    <a:pt x="106" y="136"/>
                  </a:lnTo>
                  <a:lnTo>
                    <a:pt x="106" y="180"/>
                  </a:lnTo>
                  <a:lnTo>
                    <a:pt x="106" y="182"/>
                  </a:lnTo>
                  <a:lnTo>
                    <a:pt x="106" y="182"/>
                  </a:lnTo>
                  <a:lnTo>
                    <a:pt x="120" y="178"/>
                  </a:lnTo>
                  <a:lnTo>
                    <a:pt x="134" y="172"/>
                  </a:lnTo>
                  <a:lnTo>
                    <a:pt x="146" y="166"/>
                  </a:lnTo>
                  <a:lnTo>
                    <a:pt x="156" y="156"/>
                  </a:lnTo>
                  <a:lnTo>
                    <a:pt x="166" y="146"/>
                  </a:lnTo>
                  <a:lnTo>
                    <a:pt x="174" y="134"/>
                  </a:lnTo>
                  <a:lnTo>
                    <a:pt x="178" y="120"/>
                  </a:lnTo>
                  <a:lnTo>
                    <a:pt x="182" y="106"/>
                  </a:lnTo>
                  <a:lnTo>
                    <a:pt x="182" y="106"/>
                  </a:lnTo>
                  <a:lnTo>
                    <a:pt x="138" y="106"/>
                  </a:lnTo>
                  <a:lnTo>
                    <a:pt x="138" y="76"/>
                  </a:lnTo>
                  <a:lnTo>
                    <a:pt x="182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7"/>
            <p:cNvSpPr>
              <a:spLocks noEditPoints="1"/>
            </p:cNvSpPr>
            <p:nvPr/>
          </p:nvSpPr>
          <p:spPr bwMode="auto">
            <a:xfrm>
              <a:off x="2528888" y="2047875"/>
              <a:ext cx="631825" cy="631825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160" y="4"/>
                </a:cxn>
                <a:cxn ang="0">
                  <a:pos x="122" y="16"/>
                </a:cxn>
                <a:cxn ang="0">
                  <a:pos x="88" y="34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2" y="220"/>
                </a:cxn>
                <a:cxn ang="0">
                  <a:pos x="10" y="258"/>
                </a:cxn>
                <a:cxn ang="0">
                  <a:pos x="24" y="294"/>
                </a:cxn>
                <a:cxn ang="0">
                  <a:pos x="46" y="326"/>
                </a:cxn>
                <a:cxn ang="0">
                  <a:pos x="72" y="352"/>
                </a:cxn>
                <a:cxn ang="0">
                  <a:pos x="104" y="374"/>
                </a:cxn>
                <a:cxn ang="0">
                  <a:pos x="140" y="390"/>
                </a:cxn>
                <a:cxn ang="0">
                  <a:pos x="180" y="398"/>
                </a:cxn>
                <a:cxn ang="0">
                  <a:pos x="200" y="398"/>
                </a:cxn>
                <a:cxn ang="0">
                  <a:pos x="240" y="394"/>
                </a:cxn>
                <a:cxn ang="0">
                  <a:pos x="276" y="382"/>
                </a:cxn>
                <a:cxn ang="0">
                  <a:pos x="310" y="364"/>
                </a:cxn>
                <a:cxn ang="0">
                  <a:pos x="340" y="340"/>
                </a:cxn>
                <a:cxn ang="0">
                  <a:pos x="364" y="310"/>
                </a:cxn>
                <a:cxn ang="0">
                  <a:pos x="382" y="276"/>
                </a:cxn>
                <a:cxn ang="0">
                  <a:pos x="394" y="240"/>
                </a:cxn>
                <a:cxn ang="0">
                  <a:pos x="398" y="200"/>
                </a:cxn>
                <a:cxn ang="0">
                  <a:pos x="398" y="178"/>
                </a:cxn>
                <a:cxn ang="0">
                  <a:pos x="390" y="140"/>
                </a:cxn>
                <a:cxn ang="0">
                  <a:pos x="374" y="104"/>
                </a:cxn>
                <a:cxn ang="0">
                  <a:pos x="352" y="72"/>
                </a:cxn>
                <a:cxn ang="0">
                  <a:pos x="326" y="46"/>
                </a:cxn>
                <a:cxn ang="0">
                  <a:pos x="294" y="24"/>
                </a:cxn>
                <a:cxn ang="0">
                  <a:pos x="258" y="10"/>
                </a:cxn>
                <a:cxn ang="0">
                  <a:pos x="220" y="2"/>
                </a:cxn>
                <a:cxn ang="0">
                  <a:pos x="200" y="0"/>
                </a:cxn>
                <a:cxn ang="0">
                  <a:pos x="322" y="214"/>
                </a:cxn>
                <a:cxn ang="0">
                  <a:pos x="310" y="254"/>
                </a:cxn>
                <a:cxn ang="0">
                  <a:pos x="286" y="286"/>
                </a:cxn>
                <a:cxn ang="0">
                  <a:pos x="254" y="308"/>
                </a:cxn>
                <a:cxn ang="0">
                  <a:pos x="214" y="320"/>
                </a:cxn>
                <a:cxn ang="0">
                  <a:pos x="184" y="340"/>
                </a:cxn>
                <a:cxn ang="0">
                  <a:pos x="184" y="320"/>
                </a:cxn>
                <a:cxn ang="0">
                  <a:pos x="146" y="308"/>
                </a:cxn>
                <a:cxn ang="0">
                  <a:pos x="112" y="286"/>
                </a:cxn>
                <a:cxn ang="0">
                  <a:pos x="90" y="254"/>
                </a:cxn>
                <a:cxn ang="0">
                  <a:pos x="78" y="214"/>
                </a:cxn>
                <a:cxn ang="0">
                  <a:pos x="58" y="184"/>
                </a:cxn>
                <a:cxn ang="0">
                  <a:pos x="78" y="184"/>
                </a:cxn>
                <a:cxn ang="0">
                  <a:pos x="90" y="144"/>
                </a:cxn>
                <a:cxn ang="0">
                  <a:pos x="112" y="112"/>
                </a:cxn>
                <a:cxn ang="0">
                  <a:pos x="146" y="88"/>
                </a:cxn>
                <a:cxn ang="0">
                  <a:pos x="184" y="76"/>
                </a:cxn>
                <a:cxn ang="0">
                  <a:pos x="214" y="58"/>
                </a:cxn>
                <a:cxn ang="0">
                  <a:pos x="214" y="76"/>
                </a:cxn>
                <a:cxn ang="0">
                  <a:pos x="254" y="88"/>
                </a:cxn>
                <a:cxn ang="0">
                  <a:pos x="286" y="112"/>
                </a:cxn>
                <a:cxn ang="0">
                  <a:pos x="310" y="144"/>
                </a:cxn>
                <a:cxn ang="0">
                  <a:pos x="322" y="184"/>
                </a:cxn>
                <a:cxn ang="0">
                  <a:pos x="340" y="214"/>
                </a:cxn>
              </a:cxnLst>
              <a:rect l="0" t="0" r="r" b="b"/>
              <a:pathLst>
                <a:path w="398" h="398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10" y="140"/>
                  </a:lnTo>
                  <a:lnTo>
                    <a:pt x="4" y="160"/>
                  </a:lnTo>
                  <a:lnTo>
                    <a:pt x="2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220"/>
                  </a:lnTo>
                  <a:lnTo>
                    <a:pt x="4" y="240"/>
                  </a:lnTo>
                  <a:lnTo>
                    <a:pt x="10" y="258"/>
                  </a:lnTo>
                  <a:lnTo>
                    <a:pt x="16" y="276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6" y="326"/>
                  </a:lnTo>
                  <a:lnTo>
                    <a:pt x="58" y="340"/>
                  </a:lnTo>
                  <a:lnTo>
                    <a:pt x="72" y="352"/>
                  </a:lnTo>
                  <a:lnTo>
                    <a:pt x="88" y="364"/>
                  </a:lnTo>
                  <a:lnTo>
                    <a:pt x="104" y="374"/>
                  </a:lnTo>
                  <a:lnTo>
                    <a:pt x="122" y="382"/>
                  </a:lnTo>
                  <a:lnTo>
                    <a:pt x="140" y="390"/>
                  </a:lnTo>
                  <a:lnTo>
                    <a:pt x="160" y="394"/>
                  </a:lnTo>
                  <a:lnTo>
                    <a:pt x="180" y="398"/>
                  </a:lnTo>
                  <a:lnTo>
                    <a:pt x="200" y="398"/>
                  </a:lnTo>
                  <a:lnTo>
                    <a:pt x="200" y="398"/>
                  </a:lnTo>
                  <a:lnTo>
                    <a:pt x="220" y="398"/>
                  </a:lnTo>
                  <a:lnTo>
                    <a:pt x="240" y="394"/>
                  </a:lnTo>
                  <a:lnTo>
                    <a:pt x="258" y="390"/>
                  </a:lnTo>
                  <a:lnTo>
                    <a:pt x="276" y="382"/>
                  </a:lnTo>
                  <a:lnTo>
                    <a:pt x="294" y="374"/>
                  </a:lnTo>
                  <a:lnTo>
                    <a:pt x="310" y="364"/>
                  </a:lnTo>
                  <a:lnTo>
                    <a:pt x="326" y="352"/>
                  </a:lnTo>
                  <a:lnTo>
                    <a:pt x="340" y="340"/>
                  </a:lnTo>
                  <a:lnTo>
                    <a:pt x="352" y="326"/>
                  </a:lnTo>
                  <a:lnTo>
                    <a:pt x="364" y="310"/>
                  </a:lnTo>
                  <a:lnTo>
                    <a:pt x="374" y="294"/>
                  </a:lnTo>
                  <a:lnTo>
                    <a:pt x="382" y="276"/>
                  </a:lnTo>
                  <a:lnTo>
                    <a:pt x="390" y="258"/>
                  </a:lnTo>
                  <a:lnTo>
                    <a:pt x="394" y="240"/>
                  </a:lnTo>
                  <a:lnTo>
                    <a:pt x="398" y="220"/>
                  </a:lnTo>
                  <a:lnTo>
                    <a:pt x="398" y="200"/>
                  </a:lnTo>
                  <a:lnTo>
                    <a:pt x="398" y="200"/>
                  </a:lnTo>
                  <a:lnTo>
                    <a:pt x="398" y="178"/>
                  </a:lnTo>
                  <a:lnTo>
                    <a:pt x="394" y="160"/>
                  </a:lnTo>
                  <a:lnTo>
                    <a:pt x="390" y="140"/>
                  </a:lnTo>
                  <a:lnTo>
                    <a:pt x="382" y="122"/>
                  </a:lnTo>
                  <a:lnTo>
                    <a:pt x="374" y="104"/>
                  </a:lnTo>
                  <a:lnTo>
                    <a:pt x="364" y="88"/>
                  </a:lnTo>
                  <a:lnTo>
                    <a:pt x="352" y="72"/>
                  </a:lnTo>
                  <a:lnTo>
                    <a:pt x="340" y="58"/>
                  </a:lnTo>
                  <a:lnTo>
                    <a:pt x="326" y="46"/>
                  </a:lnTo>
                  <a:lnTo>
                    <a:pt x="310" y="34"/>
                  </a:lnTo>
                  <a:lnTo>
                    <a:pt x="294" y="24"/>
                  </a:lnTo>
                  <a:lnTo>
                    <a:pt x="276" y="16"/>
                  </a:lnTo>
                  <a:lnTo>
                    <a:pt x="258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322" y="214"/>
                  </a:moveTo>
                  <a:lnTo>
                    <a:pt x="322" y="214"/>
                  </a:lnTo>
                  <a:lnTo>
                    <a:pt x="318" y="234"/>
                  </a:lnTo>
                  <a:lnTo>
                    <a:pt x="310" y="254"/>
                  </a:lnTo>
                  <a:lnTo>
                    <a:pt x="300" y="270"/>
                  </a:lnTo>
                  <a:lnTo>
                    <a:pt x="286" y="286"/>
                  </a:lnTo>
                  <a:lnTo>
                    <a:pt x="272" y="298"/>
                  </a:lnTo>
                  <a:lnTo>
                    <a:pt x="254" y="308"/>
                  </a:lnTo>
                  <a:lnTo>
                    <a:pt x="236" y="316"/>
                  </a:lnTo>
                  <a:lnTo>
                    <a:pt x="214" y="320"/>
                  </a:lnTo>
                  <a:lnTo>
                    <a:pt x="214" y="340"/>
                  </a:lnTo>
                  <a:lnTo>
                    <a:pt x="184" y="340"/>
                  </a:lnTo>
                  <a:lnTo>
                    <a:pt x="184" y="320"/>
                  </a:lnTo>
                  <a:lnTo>
                    <a:pt x="184" y="320"/>
                  </a:lnTo>
                  <a:lnTo>
                    <a:pt x="164" y="316"/>
                  </a:lnTo>
                  <a:lnTo>
                    <a:pt x="146" y="308"/>
                  </a:lnTo>
                  <a:lnTo>
                    <a:pt x="128" y="298"/>
                  </a:lnTo>
                  <a:lnTo>
                    <a:pt x="112" y="286"/>
                  </a:lnTo>
                  <a:lnTo>
                    <a:pt x="100" y="270"/>
                  </a:lnTo>
                  <a:lnTo>
                    <a:pt x="90" y="254"/>
                  </a:lnTo>
                  <a:lnTo>
                    <a:pt x="82" y="234"/>
                  </a:lnTo>
                  <a:lnTo>
                    <a:pt x="78" y="214"/>
                  </a:lnTo>
                  <a:lnTo>
                    <a:pt x="58" y="214"/>
                  </a:lnTo>
                  <a:lnTo>
                    <a:pt x="58" y="184"/>
                  </a:lnTo>
                  <a:lnTo>
                    <a:pt x="78" y="184"/>
                  </a:lnTo>
                  <a:lnTo>
                    <a:pt x="78" y="184"/>
                  </a:lnTo>
                  <a:lnTo>
                    <a:pt x="82" y="164"/>
                  </a:lnTo>
                  <a:lnTo>
                    <a:pt x="90" y="144"/>
                  </a:lnTo>
                  <a:lnTo>
                    <a:pt x="100" y="128"/>
                  </a:lnTo>
                  <a:lnTo>
                    <a:pt x="112" y="112"/>
                  </a:lnTo>
                  <a:lnTo>
                    <a:pt x="128" y="98"/>
                  </a:lnTo>
                  <a:lnTo>
                    <a:pt x="146" y="88"/>
                  </a:lnTo>
                  <a:lnTo>
                    <a:pt x="164" y="82"/>
                  </a:lnTo>
                  <a:lnTo>
                    <a:pt x="184" y="76"/>
                  </a:lnTo>
                  <a:lnTo>
                    <a:pt x="184" y="58"/>
                  </a:lnTo>
                  <a:lnTo>
                    <a:pt x="214" y="58"/>
                  </a:lnTo>
                  <a:lnTo>
                    <a:pt x="214" y="76"/>
                  </a:lnTo>
                  <a:lnTo>
                    <a:pt x="214" y="76"/>
                  </a:lnTo>
                  <a:lnTo>
                    <a:pt x="236" y="82"/>
                  </a:lnTo>
                  <a:lnTo>
                    <a:pt x="254" y="88"/>
                  </a:lnTo>
                  <a:lnTo>
                    <a:pt x="272" y="98"/>
                  </a:lnTo>
                  <a:lnTo>
                    <a:pt x="286" y="112"/>
                  </a:lnTo>
                  <a:lnTo>
                    <a:pt x="300" y="128"/>
                  </a:lnTo>
                  <a:lnTo>
                    <a:pt x="310" y="144"/>
                  </a:lnTo>
                  <a:lnTo>
                    <a:pt x="318" y="164"/>
                  </a:lnTo>
                  <a:lnTo>
                    <a:pt x="322" y="184"/>
                  </a:lnTo>
                  <a:lnTo>
                    <a:pt x="340" y="184"/>
                  </a:lnTo>
                  <a:lnTo>
                    <a:pt x="340" y="214"/>
                  </a:lnTo>
                  <a:lnTo>
                    <a:pt x="322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6487071" y="1913354"/>
            <a:ext cx="1019260" cy="1019260"/>
            <a:chOff x="919163" y="2047875"/>
            <a:chExt cx="635000" cy="635000"/>
          </a:xfrm>
          <a:solidFill>
            <a:srgbClr val="FFFFFF"/>
          </a:solidFill>
        </p:grpSpPr>
        <p:sp>
          <p:nvSpPr>
            <p:cNvPr id="79" name="Freeform 21"/>
            <p:cNvSpPr>
              <a:spLocks/>
            </p:cNvSpPr>
            <p:nvPr/>
          </p:nvSpPr>
          <p:spPr bwMode="auto">
            <a:xfrm>
              <a:off x="1166813" y="2263775"/>
              <a:ext cx="34925" cy="57150"/>
            </a:xfrm>
            <a:custGeom>
              <a:avLst/>
              <a:gdLst/>
              <a:ahLst/>
              <a:cxnLst>
                <a:cxn ang="0">
                  <a:pos x="22" y="3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2" y="4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6" y="30"/>
                </a:cxn>
                <a:cxn ang="0">
                  <a:pos x="12" y="34"/>
                </a:cxn>
                <a:cxn ang="0">
                  <a:pos x="22" y="36"/>
                </a:cxn>
                <a:cxn ang="0">
                  <a:pos x="22" y="36"/>
                </a:cxn>
              </a:cxnLst>
              <a:rect l="0" t="0" r="r" b="b"/>
              <a:pathLst>
                <a:path w="22" h="36">
                  <a:moveTo>
                    <a:pt x="22" y="36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0"/>
                  </a:lnTo>
                  <a:lnTo>
                    <a:pt x="12" y="34"/>
                  </a:lnTo>
                  <a:lnTo>
                    <a:pt x="22" y="36"/>
                  </a:lnTo>
                  <a:lnTo>
                    <a:pt x="22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22"/>
            <p:cNvSpPr>
              <a:spLocks/>
            </p:cNvSpPr>
            <p:nvPr/>
          </p:nvSpPr>
          <p:spPr bwMode="auto">
            <a:xfrm>
              <a:off x="1262063" y="2397125"/>
              <a:ext cx="44450" cy="63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8" y="8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28" y="24"/>
                </a:cxn>
                <a:cxn ang="0">
                  <a:pos x="28" y="16"/>
                </a:cxn>
                <a:cxn ang="0">
                  <a:pos x="24" y="10"/>
                </a:cxn>
                <a:cxn ang="0">
                  <a:pos x="20" y="6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8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24" y="10"/>
                  </a:lnTo>
                  <a:lnTo>
                    <a:pt x="20" y="6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919163" y="2047875"/>
              <a:ext cx="635000" cy="63500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22" y="16"/>
                </a:cxn>
                <a:cxn ang="0">
                  <a:pos x="74" y="46"/>
                </a:cxn>
                <a:cxn ang="0">
                  <a:pos x="34" y="88"/>
                </a:cxn>
                <a:cxn ang="0">
                  <a:pos x="10" y="140"/>
                </a:cxn>
                <a:cxn ang="0">
                  <a:pos x="0" y="200"/>
                </a:cxn>
                <a:cxn ang="0">
                  <a:pos x="4" y="240"/>
                </a:cxn>
                <a:cxn ang="0">
                  <a:pos x="24" y="294"/>
                </a:cxn>
                <a:cxn ang="0">
                  <a:pos x="60" y="340"/>
                </a:cxn>
                <a:cxn ang="0">
                  <a:pos x="106" y="376"/>
                </a:cxn>
                <a:cxn ang="0">
                  <a:pos x="160" y="396"/>
                </a:cxn>
                <a:cxn ang="0">
                  <a:pos x="200" y="400"/>
                </a:cxn>
                <a:cxn ang="0">
                  <a:pos x="260" y="390"/>
                </a:cxn>
                <a:cxn ang="0">
                  <a:pos x="312" y="364"/>
                </a:cxn>
                <a:cxn ang="0">
                  <a:pos x="354" y="326"/>
                </a:cxn>
                <a:cxn ang="0">
                  <a:pos x="384" y="278"/>
                </a:cxn>
                <a:cxn ang="0">
                  <a:pos x="400" y="220"/>
                </a:cxn>
                <a:cxn ang="0">
                  <a:pos x="400" y="178"/>
                </a:cxn>
                <a:cxn ang="0">
                  <a:pos x="384" y="122"/>
                </a:cxn>
                <a:cxn ang="0">
                  <a:pos x="354" y="72"/>
                </a:cxn>
                <a:cxn ang="0">
                  <a:pos x="312" y="34"/>
                </a:cxn>
                <a:cxn ang="0">
                  <a:pos x="260" y="8"/>
                </a:cxn>
                <a:cxn ang="0">
                  <a:pos x="200" y="0"/>
                </a:cxn>
                <a:cxn ang="0">
                  <a:pos x="216" y="328"/>
                </a:cxn>
                <a:cxn ang="0">
                  <a:pos x="178" y="300"/>
                </a:cxn>
                <a:cxn ang="0">
                  <a:pos x="148" y="288"/>
                </a:cxn>
                <a:cxn ang="0">
                  <a:pos x="120" y="258"/>
                </a:cxn>
                <a:cxn ang="0">
                  <a:pos x="152" y="228"/>
                </a:cxn>
                <a:cxn ang="0">
                  <a:pos x="158" y="246"/>
                </a:cxn>
                <a:cxn ang="0">
                  <a:pos x="178" y="260"/>
                </a:cxn>
                <a:cxn ang="0">
                  <a:pos x="156" y="210"/>
                </a:cxn>
                <a:cxn ang="0">
                  <a:pos x="128" y="192"/>
                </a:cxn>
                <a:cxn ang="0">
                  <a:pos x="114" y="158"/>
                </a:cxn>
                <a:cxn ang="0">
                  <a:pos x="122" y="128"/>
                </a:cxn>
                <a:cxn ang="0">
                  <a:pos x="152" y="104"/>
                </a:cxn>
                <a:cxn ang="0">
                  <a:pos x="178" y="68"/>
                </a:cxn>
                <a:cxn ang="0">
                  <a:pos x="216" y="96"/>
                </a:cxn>
                <a:cxn ang="0">
                  <a:pos x="248" y="106"/>
                </a:cxn>
                <a:cxn ang="0">
                  <a:pos x="274" y="134"/>
                </a:cxn>
                <a:cxn ang="0">
                  <a:pos x="238" y="162"/>
                </a:cxn>
                <a:cxn ang="0">
                  <a:pos x="232" y="144"/>
                </a:cxn>
                <a:cxn ang="0">
                  <a:pos x="216" y="178"/>
                </a:cxn>
                <a:cxn ang="0">
                  <a:pos x="252" y="188"/>
                </a:cxn>
                <a:cxn ang="0">
                  <a:pos x="278" y="210"/>
                </a:cxn>
                <a:cxn ang="0">
                  <a:pos x="284" y="236"/>
                </a:cxn>
                <a:cxn ang="0">
                  <a:pos x="270" y="272"/>
                </a:cxn>
                <a:cxn ang="0">
                  <a:pos x="240" y="294"/>
                </a:cxn>
                <a:cxn ang="0">
                  <a:pos x="216" y="300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2" y="8"/>
                  </a:lnTo>
                  <a:lnTo>
                    <a:pt x="122" y="16"/>
                  </a:lnTo>
                  <a:lnTo>
                    <a:pt x="106" y="24"/>
                  </a:lnTo>
                  <a:lnTo>
                    <a:pt x="88" y="34"/>
                  </a:lnTo>
                  <a:lnTo>
                    <a:pt x="74" y="46"/>
                  </a:lnTo>
                  <a:lnTo>
                    <a:pt x="60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10" y="140"/>
                  </a:lnTo>
                  <a:lnTo>
                    <a:pt x="4" y="160"/>
                  </a:lnTo>
                  <a:lnTo>
                    <a:pt x="2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220"/>
                  </a:lnTo>
                  <a:lnTo>
                    <a:pt x="4" y="240"/>
                  </a:lnTo>
                  <a:lnTo>
                    <a:pt x="10" y="258"/>
                  </a:lnTo>
                  <a:lnTo>
                    <a:pt x="16" y="278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6" y="326"/>
                  </a:lnTo>
                  <a:lnTo>
                    <a:pt x="60" y="340"/>
                  </a:lnTo>
                  <a:lnTo>
                    <a:pt x="74" y="354"/>
                  </a:lnTo>
                  <a:lnTo>
                    <a:pt x="88" y="364"/>
                  </a:lnTo>
                  <a:lnTo>
                    <a:pt x="106" y="376"/>
                  </a:lnTo>
                  <a:lnTo>
                    <a:pt x="122" y="384"/>
                  </a:lnTo>
                  <a:lnTo>
                    <a:pt x="142" y="390"/>
                  </a:lnTo>
                  <a:lnTo>
                    <a:pt x="160" y="396"/>
                  </a:lnTo>
                  <a:lnTo>
                    <a:pt x="180" y="398"/>
                  </a:lnTo>
                  <a:lnTo>
                    <a:pt x="200" y="400"/>
                  </a:lnTo>
                  <a:lnTo>
                    <a:pt x="200" y="400"/>
                  </a:lnTo>
                  <a:lnTo>
                    <a:pt x="220" y="398"/>
                  </a:lnTo>
                  <a:lnTo>
                    <a:pt x="240" y="396"/>
                  </a:lnTo>
                  <a:lnTo>
                    <a:pt x="260" y="390"/>
                  </a:lnTo>
                  <a:lnTo>
                    <a:pt x="278" y="384"/>
                  </a:lnTo>
                  <a:lnTo>
                    <a:pt x="296" y="376"/>
                  </a:lnTo>
                  <a:lnTo>
                    <a:pt x="312" y="364"/>
                  </a:lnTo>
                  <a:lnTo>
                    <a:pt x="328" y="354"/>
                  </a:lnTo>
                  <a:lnTo>
                    <a:pt x="342" y="340"/>
                  </a:lnTo>
                  <a:lnTo>
                    <a:pt x="354" y="326"/>
                  </a:lnTo>
                  <a:lnTo>
                    <a:pt x="366" y="310"/>
                  </a:lnTo>
                  <a:lnTo>
                    <a:pt x="376" y="294"/>
                  </a:lnTo>
                  <a:lnTo>
                    <a:pt x="384" y="278"/>
                  </a:lnTo>
                  <a:lnTo>
                    <a:pt x="392" y="258"/>
                  </a:lnTo>
                  <a:lnTo>
                    <a:pt x="396" y="240"/>
                  </a:lnTo>
                  <a:lnTo>
                    <a:pt x="400" y="220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78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4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4" y="72"/>
                  </a:ln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16" y="300"/>
                  </a:moveTo>
                  <a:lnTo>
                    <a:pt x="216" y="328"/>
                  </a:lnTo>
                  <a:lnTo>
                    <a:pt x="178" y="328"/>
                  </a:lnTo>
                  <a:lnTo>
                    <a:pt x="178" y="300"/>
                  </a:lnTo>
                  <a:lnTo>
                    <a:pt x="178" y="300"/>
                  </a:lnTo>
                  <a:lnTo>
                    <a:pt x="168" y="298"/>
                  </a:lnTo>
                  <a:lnTo>
                    <a:pt x="158" y="294"/>
                  </a:lnTo>
                  <a:lnTo>
                    <a:pt x="148" y="288"/>
                  </a:lnTo>
                  <a:lnTo>
                    <a:pt x="136" y="280"/>
                  </a:lnTo>
                  <a:lnTo>
                    <a:pt x="128" y="270"/>
                  </a:lnTo>
                  <a:lnTo>
                    <a:pt x="120" y="258"/>
                  </a:lnTo>
                  <a:lnTo>
                    <a:pt x="114" y="244"/>
                  </a:lnTo>
                  <a:lnTo>
                    <a:pt x="112" y="228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54" y="238"/>
                  </a:lnTo>
                  <a:lnTo>
                    <a:pt x="158" y="246"/>
                  </a:lnTo>
                  <a:lnTo>
                    <a:pt x="166" y="254"/>
                  </a:lnTo>
                  <a:lnTo>
                    <a:pt x="170" y="258"/>
                  </a:lnTo>
                  <a:lnTo>
                    <a:pt x="178" y="260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56" y="210"/>
                  </a:lnTo>
                  <a:lnTo>
                    <a:pt x="146" y="206"/>
                  </a:lnTo>
                  <a:lnTo>
                    <a:pt x="136" y="200"/>
                  </a:lnTo>
                  <a:lnTo>
                    <a:pt x="128" y="192"/>
                  </a:lnTo>
                  <a:lnTo>
                    <a:pt x="120" y="184"/>
                  </a:lnTo>
                  <a:lnTo>
                    <a:pt x="116" y="172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116" y="142"/>
                  </a:lnTo>
                  <a:lnTo>
                    <a:pt x="122" y="128"/>
                  </a:lnTo>
                  <a:lnTo>
                    <a:pt x="132" y="118"/>
                  </a:lnTo>
                  <a:lnTo>
                    <a:pt x="142" y="110"/>
                  </a:lnTo>
                  <a:lnTo>
                    <a:pt x="152" y="104"/>
                  </a:lnTo>
                  <a:lnTo>
                    <a:pt x="162" y="100"/>
                  </a:lnTo>
                  <a:lnTo>
                    <a:pt x="178" y="96"/>
                  </a:lnTo>
                  <a:lnTo>
                    <a:pt x="178" y="68"/>
                  </a:lnTo>
                  <a:lnTo>
                    <a:pt x="216" y="68"/>
                  </a:lnTo>
                  <a:lnTo>
                    <a:pt x="216" y="96"/>
                  </a:lnTo>
                  <a:lnTo>
                    <a:pt x="216" y="96"/>
                  </a:lnTo>
                  <a:lnTo>
                    <a:pt x="226" y="98"/>
                  </a:lnTo>
                  <a:lnTo>
                    <a:pt x="236" y="102"/>
                  </a:lnTo>
                  <a:lnTo>
                    <a:pt x="248" y="106"/>
                  </a:lnTo>
                  <a:lnTo>
                    <a:pt x="258" y="114"/>
                  </a:lnTo>
                  <a:lnTo>
                    <a:pt x="266" y="122"/>
                  </a:lnTo>
                  <a:lnTo>
                    <a:pt x="274" y="134"/>
                  </a:lnTo>
                  <a:lnTo>
                    <a:pt x="278" y="146"/>
                  </a:lnTo>
                  <a:lnTo>
                    <a:pt x="280" y="162"/>
                  </a:lnTo>
                  <a:lnTo>
                    <a:pt x="238" y="162"/>
                  </a:lnTo>
                  <a:lnTo>
                    <a:pt x="238" y="162"/>
                  </a:lnTo>
                  <a:lnTo>
                    <a:pt x="236" y="152"/>
                  </a:lnTo>
                  <a:lnTo>
                    <a:pt x="232" y="144"/>
                  </a:lnTo>
                  <a:lnTo>
                    <a:pt x="224" y="138"/>
                  </a:lnTo>
                  <a:lnTo>
                    <a:pt x="216" y="136"/>
                  </a:lnTo>
                  <a:lnTo>
                    <a:pt x="216" y="178"/>
                  </a:lnTo>
                  <a:lnTo>
                    <a:pt x="216" y="178"/>
                  </a:lnTo>
                  <a:lnTo>
                    <a:pt x="240" y="184"/>
                  </a:lnTo>
                  <a:lnTo>
                    <a:pt x="252" y="188"/>
                  </a:lnTo>
                  <a:lnTo>
                    <a:pt x="262" y="192"/>
                  </a:lnTo>
                  <a:lnTo>
                    <a:pt x="270" y="200"/>
                  </a:lnTo>
                  <a:lnTo>
                    <a:pt x="278" y="210"/>
                  </a:lnTo>
                  <a:lnTo>
                    <a:pt x="282" y="222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2" y="248"/>
                  </a:lnTo>
                  <a:lnTo>
                    <a:pt x="278" y="260"/>
                  </a:lnTo>
                  <a:lnTo>
                    <a:pt x="270" y="272"/>
                  </a:lnTo>
                  <a:lnTo>
                    <a:pt x="262" y="282"/>
                  </a:lnTo>
                  <a:lnTo>
                    <a:pt x="252" y="288"/>
                  </a:lnTo>
                  <a:lnTo>
                    <a:pt x="240" y="294"/>
                  </a:lnTo>
                  <a:lnTo>
                    <a:pt x="228" y="298"/>
                  </a:lnTo>
                  <a:lnTo>
                    <a:pt x="216" y="300"/>
                  </a:lnTo>
                  <a:lnTo>
                    <a:pt x="216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9875887" y="1930418"/>
            <a:ext cx="1025980" cy="1025980"/>
            <a:chOff x="1754188" y="2047875"/>
            <a:chExt cx="631825" cy="631825"/>
          </a:xfrm>
          <a:solidFill>
            <a:srgbClr val="FFFFFF"/>
          </a:solidFill>
        </p:grpSpPr>
        <p:sp>
          <p:nvSpPr>
            <p:cNvPr id="83" name="Freeform 24"/>
            <p:cNvSpPr>
              <a:spLocks/>
            </p:cNvSpPr>
            <p:nvPr/>
          </p:nvSpPr>
          <p:spPr bwMode="auto">
            <a:xfrm>
              <a:off x="1979613" y="2219325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4" y="4"/>
                </a:cxn>
                <a:cxn ang="0">
                  <a:pos x="24" y="8"/>
                </a:cxn>
                <a:cxn ang="0">
                  <a:pos x="16" y="16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6"/>
                </a:cxn>
                <a:cxn ang="0">
                  <a:pos x="4" y="78"/>
                </a:cxn>
                <a:cxn ang="0">
                  <a:pos x="10" y="86"/>
                </a:cxn>
                <a:cxn ang="0">
                  <a:pos x="16" y="96"/>
                </a:cxn>
                <a:cxn ang="0">
                  <a:pos x="24" y="102"/>
                </a:cxn>
                <a:cxn ang="0">
                  <a:pos x="34" y="108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56" y="112"/>
                </a:cxn>
                <a:cxn ang="0">
                  <a:pos x="68" y="110"/>
                </a:cxn>
                <a:cxn ang="0">
                  <a:pos x="78" y="108"/>
                </a:cxn>
                <a:cxn ang="0">
                  <a:pos x="88" y="102"/>
                </a:cxn>
                <a:cxn ang="0">
                  <a:pos x="96" y="96"/>
                </a:cxn>
                <a:cxn ang="0">
                  <a:pos x="102" y="86"/>
                </a:cxn>
                <a:cxn ang="0">
                  <a:pos x="108" y="78"/>
                </a:cxn>
                <a:cxn ang="0">
                  <a:pos x="112" y="66"/>
                </a:cxn>
                <a:cxn ang="0">
                  <a:pos x="112" y="56"/>
                </a:cxn>
                <a:cxn ang="0">
                  <a:pos x="112" y="56"/>
                </a:cxn>
                <a:cxn ang="0">
                  <a:pos x="112" y="44"/>
                </a:cxn>
                <a:cxn ang="0">
                  <a:pos x="108" y="34"/>
                </a:cxn>
                <a:cxn ang="0">
                  <a:pos x="102" y="24"/>
                </a:cxn>
                <a:cxn ang="0">
                  <a:pos x="96" y="16"/>
                </a:cxn>
                <a:cxn ang="0">
                  <a:pos x="88" y="8"/>
                </a:cxn>
                <a:cxn ang="0">
                  <a:pos x="78" y="4"/>
                </a:cxn>
                <a:cxn ang="0">
                  <a:pos x="68" y="0"/>
                </a:cxn>
                <a:cxn ang="0">
                  <a:pos x="56" y="0"/>
                </a:cxn>
                <a:cxn ang="0">
                  <a:pos x="56" y="0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10" y="86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6"/>
                  </a:lnTo>
                  <a:lnTo>
                    <a:pt x="108" y="78"/>
                  </a:lnTo>
                  <a:lnTo>
                    <a:pt x="112" y="6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8"/>
                  </a:lnTo>
                  <a:lnTo>
                    <a:pt x="78" y="4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Freeform 25"/>
            <p:cNvSpPr>
              <a:spLocks noEditPoints="1"/>
            </p:cNvSpPr>
            <p:nvPr/>
          </p:nvSpPr>
          <p:spPr bwMode="auto">
            <a:xfrm>
              <a:off x="1754188" y="2047875"/>
              <a:ext cx="631825" cy="631825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158" y="4"/>
                </a:cxn>
                <a:cxn ang="0">
                  <a:pos x="120" y="16"/>
                </a:cxn>
                <a:cxn ang="0">
                  <a:pos x="86" y="34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4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20"/>
                </a:cxn>
                <a:cxn ang="0">
                  <a:pos x="8" y="258"/>
                </a:cxn>
                <a:cxn ang="0">
                  <a:pos x="24" y="294"/>
                </a:cxn>
                <a:cxn ang="0">
                  <a:pos x="44" y="326"/>
                </a:cxn>
                <a:cxn ang="0">
                  <a:pos x="72" y="352"/>
                </a:cxn>
                <a:cxn ang="0">
                  <a:pos x="104" y="374"/>
                </a:cxn>
                <a:cxn ang="0">
                  <a:pos x="138" y="390"/>
                </a:cxn>
                <a:cxn ang="0">
                  <a:pos x="178" y="398"/>
                </a:cxn>
                <a:cxn ang="0">
                  <a:pos x="198" y="398"/>
                </a:cxn>
                <a:cxn ang="0">
                  <a:pos x="238" y="394"/>
                </a:cxn>
                <a:cxn ang="0">
                  <a:pos x="276" y="382"/>
                </a:cxn>
                <a:cxn ang="0">
                  <a:pos x="310" y="364"/>
                </a:cxn>
                <a:cxn ang="0">
                  <a:pos x="338" y="340"/>
                </a:cxn>
                <a:cxn ang="0">
                  <a:pos x="364" y="310"/>
                </a:cxn>
                <a:cxn ang="0">
                  <a:pos x="382" y="276"/>
                </a:cxn>
                <a:cxn ang="0">
                  <a:pos x="392" y="240"/>
                </a:cxn>
                <a:cxn ang="0">
                  <a:pos x="398" y="200"/>
                </a:cxn>
                <a:cxn ang="0">
                  <a:pos x="396" y="178"/>
                </a:cxn>
                <a:cxn ang="0">
                  <a:pos x="388" y="140"/>
                </a:cxn>
                <a:cxn ang="0">
                  <a:pos x="372" y="104"/>
                </a:cxn>
                <a:cxn ang="0">
                  <a:pos x="352" y="72"/>
                </a:cxn>
                <a:cxn ang="0">
                  <a:pos x="324" y="46"/>
                </a:cxn>
                <a:cxn ang="0">
                  <a:pos x="292" y="24"/>
                </a:cxn>
                <a:cxn ang="0">
                  <a:pos x="258" y="10"/>
                </a:cxn>
                <a:cxn ang="0">
                  <a:pos x="218" y="2"/>
                </a:cxn>
                <a:cxn ang="0">
                  <a:pos x="198" y="0"/>
                </a:cxn>
                <a:cxn ang="0">
                  <a:pos x="198" y="330"/>
                </a:cxn>
                <a:cxn ang="0">
                  <a:pos x="150" y="266"/>
                </a:cxn>
                <a:cxn ang="0">
                  <a:pos x="118" y="212"/>
                </a:cxn>
                <a:cxn ang="0">
                  <a:pos x="104" y="174"/>
                </a:cxn>
                <a:cxn ang="0">
                  <a:pos x="102" y="164"/>
                </a:cxn>
                <a:cxn ang="0">
                  <a:pos x="110" y="126"/>
                </a:cxn>
                <a:cxn ang="0">
                  <a:pos x="130" y="96"/>
                </a:cxn>
                <a:cxn ang="0">
                  <a:pos x="162" y="76"/>
                </a:cxn>
                <a:cxn ang="0">
                  <a:pos x="198" y="68"/>
                </a:cxn>
                <a:cxn ang="0">
                  <a:pos x="218" y="70"/>
                </a:cxn>
                <a:cxn ang="0">
                  <a:pos x="252" y="84"/>
                </a:cxn>
                <a:cxn ang="0">
                  <a:pos x="278" y="110"/>
                </a:cxn>
                <a:cxn ang="0">
                  <a:pos x="292" y="144"/>
                </a:cxn>
                <a:cxn ang="0">
                  <a:pos x="294" y="164"/>
                </a:cxn>
                <a:cxn ang="0">
                  <a:pos x="290" y="186"/>
                </a:cxn>
                <a:cxn ang="0">
                  <a:pos x="264" y="240"/>
                </a:cxn>
                <a:cxn ang="0">
                  <a:pos x="212" y="312"/>
                </a:cxn>
                <a:cxn ang="0">
                  <a:pos x="198" y="330"/>
                </a:cxn>
              </a:cxnLst>
              <a:rect l="0" t="0" r="r" b="b"/>
              <a:pathLst>
                <a:path w="398" h="398">
                  <a:moveTo>
                    <a:pt x="198" y="0"/>
                  </a:moveTo>
                  <a:lnTo>
                    <a:pt x="198" y="0"/>
                  </a:lnTo>
                  <a:lnTo>
                    <a:pt x="178" y="2"/>
                  </a:lnTo>
                  <a:lnTo>
                    <a:pt x="158" y="4"/>
                  </a:lnTo>
                  <a:lnTo>
                    <a:pt x="138" y="10"/>
                  </a:lnTo>
                  <a:lnTo>
                    <a:pt x="120" y="16"/>
                  </a:lnTo>
                  <a:lnTo>
                    <a:pt x="104" y="24"/>
                  </a:lnTo>
                  <a:lnTo>
                    <a:pt x="86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44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4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4" y="240"/>
                  </a:lnTo>
                  <a:lnTo>
                    <a:pt x="8" y="258"/>
                  </a:lnTo>
                  <a:lnTo>
                    <a:pt x="14" y="276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4" y="326"/>
                  </a:lnTo>
                  <a:lnTo>
                    <a:pt x="58" y="340"/>
                  </a:lnTo>
                  <a:lnTo>
                    <a:pt x="72" y="352"/>
                  </a:lnTo>
                  <a:lnTo>
                    <a:pt x="86" y="364"/>
                  </a:lnTo>
                  <a:lnTo>
                    <a:pt x="104" y="374"/>
                  </a:lnTo>
                  <a:lnTo>
                    <a:pt x="120" y="382"/>
                  </a:lnTo>
                  <a:lnTo>
                    <a:pt x="138" y="390"/>
                  </a:lnTo>
                  <a:lnTo>
                    <a:pt x="158" y="394"/>
                  </a:lnTo>
                  <a:lnTo>
                    <a:pt x="178" y="398"/>
                  </a:lnTo>
                  <a:lnTo>
                    <a:pt x="198" y="398"/>
                  </a:lnTo>
                  <a:lnTo>
                    <a:pt x="198" y="398"/>
                  </a:lnTo>
                  <a:lnTo>
                    <a:pt x="218" y="398"/>
                  </a:lnTo>
                  <a:lnTo>
                    <a:pt x="238" y="394"/>
                  </a:lnTo>
                  <a:lnTo>
                    <a:pt x="258" y="390"/>
                  </a:lnTo>
                  <a:lnTo>
                    <a:pt x="276" y="382"/>
                  </a:lnTo>
                  <a:lnTo>
                    <a:pt x="292" y="374"/>
                  </a:lnTo>
                  <a:lnTo>
                    <a:pt x="310" y="364"/>
                  </a:lnTo>
                  <a:lnTo>
                    <a:pt x="324" y="352"/>
                  </a:lnTo>
                  <a:lnTo>
                    <a:pt x="338" y="340"/>
                  </a:lnTo>
                  <a:lnTo>
                    <a:pt x="352" y="326"/>
                  </a:lnTo>
                  <a:lnTo>
                    <a:pt x="364" y="310"/>
                  </a:lnTo>
                  <a:lnTo>
                    <a:pt x="372" y="294"/>
                  </a:lnTo>
                  <a:lnTo>
                    <a:pt x="382" y="276"/>
                  </a:lnTo>
                  <a:lnTo>
                    <a:pt x="388" y="258"/>
                  </a:lnTo>
                  <a:lnTo>
                    <a:pt x="392" y="240"/>
                  </a:lnTo>
                  <a:lnTo>
                    <a:pt x="396" y="220"/>
                  </a:lnTo>
                  <a:lnTo>
                    <a:pt x="398" y="200"/>
                  </a:lnTo>
                  <a:lnTo>
                    <a:pt x="398" y="200"/>
                  </a:lnTo>
                  <a:lnTo>
                    <a:pt x="396" y="178"/>
                  </a:lnTo>
                  <a:lnTo>
                    <a:pt x="392" y="160"/>
                  </a:lnTo>
                  <a:lnTo>
                    <a:pt x="388" y="140"/>
                  </a:lnTo>
                  <a:lnTo>
                    <a:pt x="382" y="122"/>
                  </a:lnTo>
                  <a:lnTo>
                    <a:pt x="372" y="104"/>
                  </a:lnTo>
                  <a:lnTo>
                    <a:pt x="364" y="88"/>
                  </a:lnTo>
                  <a:lnTo>
                    <a:pt x="352" y="72"/>
                  </a:lnTo>
                  <a:lnTo>
                    <a:pt x="338" y="58"/>
                  </a:lnTo>
                  <a:lnTo>
                    <a:pt x="324" y="46"/>
                  </a:lnTo>
                  <a:lnTo>
                    <a:pt x="310" y="34"/>
                  </a:lnTo>
                  <a:lnTo>
                    <a:pt x="292" y="24"/>
                  </a:lnTo>
                  <a:lnTo>
                    <a:pt x="276" y="16"/>
                  </a:lnTo>
                  <a:lnTo>
                    <a:pt x="258" y="10"/>
                  </a:lnTo>
                  <a:lnTo>
                    <a:pt x="238" y="4"/>
                  </a:lnTo>
                  <a:lnTo>
                    <a:pt x="218" y="2"/>
                  </a:lnTo>
                  <a:lnTo>
                    <a:pt x="198" y="0"/>
                  </a:lnTo>
                  <a:lnTo>
                    <a:pt x="198" y="0"/>
                  </a:lnTo>
                  <a:close/>
                  <a:moveTo>
                    <a:pt x="198" y="330"/>
                  </a:moveTo>
                  <a:lnTo>
                    <a:pt x="198" y="330"/>
                  </a:lnTo>
                  <a:lnTo>
                    <a:pt x="184" y="312"/>
                  </a:lnTo>
                  <a:lnTo>
                    <a:pt x="150" y="266"/>
                  </a:lnTo>
                  <a:lnTo>
                    <a:pt x="134" y="240"/>
                  </a:lnTo>
                  <a:lnTo>
                    <a:pt x="118" y="212"/>
                  </a:lnTo>
                  <a:lnTo>
                    <a:pt x="108" y="186"/>
                  </a:lnTo>
                  <a:lnTo>
                    <a:pt x="104" y="174"/>
                  </a:lnTo>
                  <a:lnTo>
                    <a:pt x="102" y="164"/>
                  </a:lnTo>
                  <a:lnTo>
                    <a:pt x="102" y="164"/>
                  </a:lnTo>
                  <a:lnTo>
                    <a:pt x="104" y="144"/>
                  </a:lnTo>
                  <a:lnTo>
                    <a:pt x="110" y="126"/>
                  </a:lnTo>
                  <a:lnTo>
                    <a:pt x="120" y="110"/>
                  </a:lnTo>
                  <a:lnTo>
                    <a:pt x="130" y="96"/>
                  </a:lnTo>
                  <a:lnTo>
                    <a:pt x="144" y="84"/>
                  </a:lnTo>
                  <a:lnTo>
                    <a:pt x="162" y="76"/>
                  </a:lnTo>
                  <a:lnTo>
                    <a:pt x="178" y="70"/>
                  </a:lnTo>
                  <a:lnTo>
                    <a:pt x="198" y="68"/>
                  </a:lnTo>
                  <a:lnTo>
                    <a:pt x="198" y="68"/>
                  </a:lnTo>
                  <a:lnTo>
                    <a:pt x="218" y="70"/>
                  </a:lnTo>
                  <a:lnTo>
                    <a:pt x="236" y="76"/>
                  </a:lnTo>
                  <a:lnTo>
                    <a:pt x="252" y="84"/>
                  </a:lnTo>
                  <a:lnTo>
                    <a:pt x="266" y="96"/>
                  </a:lnTo>
                  <a:lnTo>
                    <a:pt x="278" y="110"/>
                  </a:lnTo>
                  <a:lnTo>
                    <a:pt x="286" y="126"/>
                  </a:lnTo>
                  <a:lnTo>
                    <a:pt x="292" y="144"/>
                  </a:lnTo>
                  <a:lnTo>
                    <a:pt x="294" y="164"/>
                  </a:lnTo>
                  <a:lnTo>
                    <a:pt x="294" y="164"/>
                  </a:lnTo>
                  <a:lnTo>
                    <a:pt x="292" y="174"/>
                  </a:lnTo>
                  <a:lnTo>
                    <a:pt x="290" y="186"/>
                  </a:lnTo>
                  <a:lnTo>
                    <a:pt x="278" y="212"/>
                  </a:lnTo>
                  <a:lnTo>
                    <a:pt x="264" y="240"/>
                  </a:lnTo>
                  <a:lnTo>
                    <a:pt x="246" y="266"/>
                  </a:lnTo>
                  <a:lnTo>
                    <a:pt x="212" y="312"/>
                  </a:lnTo>
                  <a:lnTo>
                    <a:pt x="198" y="330"/>
                  </a:lnTo>
                  <a:lnTo>
                    <a:pt x="198" y="3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43" name="图片 4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3090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1" name="矩形 50"/>
          <p:cNvSpPr/>
          <p:nvPr/>
        </p:nvSpPr>
        <p:spPr>
          <a:xfrm>
            <a:off x="73090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8" name="文本框 47"/>
          <p:cNvSpPr txBox="1"/>
          <p:nvPr/>
        </p:nvSpPr>
        <p:spPr>
          <a:xfrm>
            <a:off x="73090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2008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76859" y="2397203"/>
            <a:ext cx="2872104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毕业于北京大学，获得博士学位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Graduated from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Peking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University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with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doctor’s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degree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专业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点击此处填写专业名称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here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to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add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your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期间获校内奖励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the introduction of the award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.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56470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7" name="矩形 56"/>
          <p:cNvSpPr/>
          <p:nvPr/>
        </p:nvSpPr>
        <p:spPr>
          <a:xfrm>
            <a:off x="4356470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8" name="文本框 57"/>
          <p:cNvSpPr txBox="1"/>
          <p:nvPr/>
        </p:nvSpPr>
        <p:spPr>
          <a:xfrm>
            <a:off x="4356470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2010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02422" y="2397203"/>
            <a:ext cx="2872104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毕业于北京大学，获得硕士学位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Graduated from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Peking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University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with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master’s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degree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专业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点击此处填写专业名称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here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to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add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your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期间获校内奖励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the introduction of the award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.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10903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2" name="矩形 61"/>
          <p:cNvSpPr/>
          <p:nvPr/>
        </p:nvSpPr>
        <p:spPr>
          <a:xfrm>
            <a:off x="810903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3" name="文本框 62"/>
          <p:cNvSpPr txBox="1"/>
          <p:nvPr/>
        </p:nvSpPr>
        <p:spPr>
          <a:xfrm>
            <a:off x="810903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2013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354989" y="2397203"/>
            <a:ext cx="2872104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毕业于北京大学，获得学士学位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Graduated from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Peking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University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with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bachelor’s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degree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专业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点击此处填写专业名称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here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to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add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your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期间获校内奖励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the introduction of the award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.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09786" y="621525"/>
            <a:ext cx="1457450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WORK</a:t>
            </a:r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EXPERIENCE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009787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工作经历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280090" y="621525"/>
            <a:ext cx="909223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ABOUT</a:t>
            </a:r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ME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0086" y="362415"/>
            <a:ext cx="593432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关于我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962517" y="621525"/>
            <a:ext cx="1449436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CAREER</a:t>
            </a:r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OBJECTIVE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62516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求职目标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644938" y="621525"/>
            <a:ext cx="995785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EDUCATION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644939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教育背景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0374645" y="621525"/>
            <a:ext cx="691215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WORKS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0374643" y="362415"/>
            <a:ext cx="457176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作品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692207" y="621525"/>
            <a:ext cx="530915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SKILL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692211" y="362415"/>
            <a:ext cx="457176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技能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327364" y="621525"/>
            <a:ext cx="788999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AWARDS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327360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获奖经历</a:t>
            </a:r>
          </a:p>
        </p:txBody>
      </p:sp>
      <p:sp>
        <p:nvSpPr>
          <p:cNvPr id="83" name="矩形 82"/>
          <p:cNvSpPr/>
          <p:nvPr/>
        </p:nvSpPr>
        <p:spPr>
          <a:xfrm>
            <a:off x="3655684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3" name="文本框 2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6" name="文本框 5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9" name="文本框 8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12" name="文本框 11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15" name="文本框 14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18" name="文本框 17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21" name="文本框 20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5338112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grpSp>
        <p:nvGrpSpPr>
          <p:cNvPr id="24" name="组合 23"/>
          <p:cNvGrpSpPr/>
          <p:nvPr/>
        </p:nvGrpSpPr>
        <p:grpSpPr>
          <a:xfrm>
            <a:off x="1095768" y="1469574"/>
            <a:ext cx="8189146" cy="1470420"/>
            <a:chOff x="1095768" y="1469574"/>
            <a:chExt cx="8189146" cy="1470420"/>
          </a:xfrm>
        </p:grpSpPr>
        <p:sp>
          <p:nvSpPr>
            <p:cNvPr id="26" name="矩形 25"/>
            <p:cNvSpPr/>
            <p:nvPr/>
          </p:nvSpPr>
          <p:spPr>
            <a:xfrm>
              <a:off x="2218930" y="1592666"/>
              <a:ext cx="7065984" cy="122423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29920" y="1663217"/>
              <a:ext cx="6499556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点击此处添加获奖经历以及简短说明。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倍字间距。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095768" y="1469574"/>
              <a:ext cx="1470420" cy="14704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Freeform 234"/>
            <p:cNvSpPr>
              <a:spLocks noEditPoints="1"/>
            </p:cNvSpPr>
            <p:nvPr/>
          </p:nvSpPr>
          <p:spPr bwMode="auto">
            <a:xfrm>
              <a:off x="1454002" y="1640118"/>
              <a:ext cx="778921" cy="1144041"/>
            </a:xfrm>
            <a:custGeom>
              <a:avLst/>
              <a:gdLst/>
              <a:ahLst/>
              <a:cxnLst>
                <a:cxn ang="0">
                  <a:pos x="90" y="470"/>
                </a:cxn>
                <a:cxn ang="0">
                  <a:pos x="0" y="436"/>
                </a:cxn>
                <a:cxn ang="0">
                  <a:pos x="64" y="270"/>
                </a:cxn>
                <a:cxn ang="0">
                  <a:pos x="106" y="292"/>
                </a:cxn>
                <a:cxn ang="0">
                  <a:pos x="154" y="302"/>
                </a:cxn>
                <a:cxn ang="0">
                  <a:pos x="256" y="270"/>
                </a:cxn>
                <a:cxn ang="0">
                  <a:pos x="258" y="408"/>
                </a:cxn>
                <a:cxn ang="0">
                  <a:pos x="166" y="302"/>
                </a:cxn>
                <a:cxn ang="0">
                  <a:pos x="192" y="300"/>
                </a:cxn>
                <a:cxn ang="0">
                  <a:pos x="236" y="282"/>
                </a:cxn>
                <a:cxn ang="0">
                  <a:pos x="256" y="270"/>
                </a:cxn>
                <a:cxn ang="0">
                  <a:pos x="160" y="286"/>
                </a:cxn>
                <a:cxn ang="0">
                  <a:pos x="188" y="284"/>
                </a:cxn>
                <a:cxn ang="0">
                  <a:pos x="216" y="274"/>
                </a:cxn>
                <a:cxn ang="0">
                  <a:pos x="240" y="262"/>
                </a:cxn>
                <a:cxn ang="0">
                  <a:pos x="262" y="244"/>
                </a:cxn>
                <a:cxn ang="0">
                  <a:pos x="278" y="222"/>
                </a:cxn>
                <a:cxn ang="0">
                  <a:pos x="292" y="198"/>
                </a:cxn>
                <a:cxn ang="0">
                  <a:pos x="300" y="172"/>
                </a:cxn>
                <a:cxn ang="0">
                  <a:pos x="304" y="142"/>
                </a:cxn>
                <a:cxn ang="0">
                  <a:pos x="302" y="128"/>
                </a:cxn>
                <a:cxn ang="0">
                  <a:pos x="296" y="100"/>
                </a:cxn>
                <a:cxn ang="0">
                  <a:pos x="286" y="74"/>
                </a:cxn>
                <a:cxn ang="0">
                  <a:pos x="270" y="52"/>
                </a:cxn>
                <a:cxn ang="0">
                  <a:pos x="252" y="32"/>
                </a:cxn>
                <a:cxn ang="0">
                  <a:pos x="228" y="16"/>
                </a:cxn>
                <a:cxn ang="0">
                  <a:pos x="202" y="6"/>
                </a:cxn>
                <a:cxn ang="0">
                  <a:pos x="174" y="0"/>
                </a:cxn>
                <a:cxn ang="0">
                  <a:pos x="160" y="0"/>
                </a:cxn>
                <a:cxn ang="0">
                  <a:pos x="130" y="2"/>
                </a:cxn>
                <a:cxn ang="0">
                  <a:pos x="104" y="10"/>
                </a:cxn>
                <a:cxn ang="0">
                  <a:pos x="80" y="24"/>
                </a:cxn>
                <a:cxn ang="0">
                  <a:pos x="58" y="42"/>
                </a:cxn>
                <a:cxn ang="0">
                  <a:pos x="40" y="62"/>
                </a:cxn>
                <a:cxn ang="0">
                  <a:pos x="28" y="86"/>
                </a:cxn>
                <a:cxn ang="0">
                  <a:pos x="20" y="114"/>
                </a:cxn>
                <a:cxn ang="0">
                  <a:pos x="16" y="142"/>
                </a:cxn>
                <a:cxn ang="0">
                  <a:pos x="18" y="158"/>
                </a:cxn>
                <a:cxn ang="0">
                  <a:pos x="22" y="186"/>
                </a:cxn>
                <a:cxn ang="0">
                  <a:pos x="34" y="212"/>
                </a:cxn>
                <a:cxn ang="0">
                  <a:pos x="50" y="234"/>
                </a:cxn>
                <a:cxn ang="0">
                  <a:pos x="68" y="254"/>
                </a:cxn>
                <a:cxn ang="0">
                  <a:pos x="92" y="268"/>
                </a:cxn>
                <a:cxn ang="0">
                  <a:pos x="118" y="280"/>
                </a:cxn>
                <a:cxn ang="0">
                  <a:pos x="146" y="286"/>
                </a:cxn>
                <a:cxn ang="0">
                  <a:pos x="160" y="286"/>
                </a:cxn>
                <a:cxn ang="0">
                  <a:pos x="104" y="222"/>
                </a:cxn>
                <a:cxn ang="0">
                  <a:pos x="80" y="126"/>
                </a:cxn>
                <a:cxn ang="0">
                  <a:pos x="160" y="64"/>
                </a:cxn>
                <a:cxn ang="0">
                  <a:pos x="240" y="126"/>
                </a:cxn>
                <a:cxn ang="0">
                  <a:pos x="216" y="222"/>
                </a:cxn>
              </a:cxnLst>
              <a:rect l="0" t="0" r="r" b="b"/>
              <a:pathLst>
                <a:path w="320" h="470">
                  <a:moveTo>
                    <a:pt x="154" y="302"/>
                  </a:moveTo>
                  <a:lnTo>
                    <a:pt x="90" y="470"/>
                  </a:lnTo>
                  <a:lnTo>
                    <a:pt x="62" y="408"/>
                  </a:lnTo>
                  <a:lnTo>
                    <a:pt x="0" y="436"/>
                  </a:lnTo>
                  <a:lnTo>
                    <a:pt x="64" y="270"/>
                  </a:lnTo>
                  <a:lnTo>
                    <a:pt x="64" y="270"/>
                  </a:lnTo>
                  <a:lnTo>
                    <a:pt x="84" y="282"/>
                  </a:lnTo>
                  <a:lnTo>
                    <a:pt x="106" y="292"/>
                  </a:lnTo>
                  <a:lnTo>
                    <a:pt x="128" y="300"/>
                  </a:lnTo>
                  <a:lnTo>
                    <a:pt x="154" y="302"/>
                  </a:lnTo>
                  <a:lnTo>
                    <a:pt x="154" y="302"/>
                  </a:lnTo>
                  <a:close/>
                  <a:moveTo>
                    <a:pt x="256" y="270"/>
                  </a:moveTo>
                  <a:lnTo>
                    <a:pt x="320" y="436"/>
                  </a:lnTo>
                  <a:lnTo>
                    <a:pt x="258" y="408"/>
                  </a:lnTo>
                  <a:lnTo>
                    <a:pt x="230" y="470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92" y="300"/>
                  </a:lnTo>
                  <a:lnTo>
                    <a:pt x="214" y="292"/>
                  </a:lnTo>
                  <a:lnTo>
                    <a:pt x="236" y="282"/>
                  </a:lnTo>
                  <a:lnTo>
                    <a:pt x="256" y="270"/>
                  </a:lnTo>
                  <a:lnTo>
                    <a:pt x="256" y="270"/>
                  </a:lnTo>
                  <a:close/>
                  <a:moveTo>
                    <a:pt x="160" y="286"/>
                  </a:moveTo>
                  <a:lnTo>
                    <a:pt x="160" y="286"/>
                  </a:lnTo>
                  <a:lnTo>
                    <a:pt x="174" y="286"/>
                  </a:lnTo>
                  <a:lnTo>
                    <a:pt x="188" y="284"/>
                  </a:lnTo>
                  <a:lnTo>
                    <a:pt x="202" y="280"/>
                  </a:lnTo>
                  <a:lnTo>
                    <a:pt x="216" y="274"/>
                  </a:lnTo>
                  <a:lnTo>
                    <a:pt x="228" y="268"/>
                  </a:lnTo>
                  <a:lnTo>
                    <a:pt x="240" y="262"/>
                  </a:lnTo>
                  <a:lnTo>
                    <a:pt x="252" y="254"/>
                  </a:lnTo>
                  <a:lnTo>
                    <a:pt x="262" y="244"/>
                  </a:lnTo>
                  <a:lnTo>
                    <a:pt x="270" y="234"/>
                  </a:lnTo>
                  <a:lnTo>
                    <a:pt x="278" y="222"/>
                  </a:lnTo>
                  <a:lnTo>
                    <a:pt x="286" y="212"/>
                  </a:lnTo>
                  <a:lnTo>
                    <a:pt x="292" y="198"/>
                  </a:lnTo>
                  <a:lnTo>
                    <a:pt x="296" y="186"/>
                  </a:lnTo>
                  <a:lnTo>
                    <a:pt x="300" y="172"/>
                  </a:lnTo>
                  <a:lnTo>
                    <a:pt x="302" y="158"/>
                  </a:lnTo>
                  <a:lnTo>
                    <a:pt x="304" y="142"/>
                  </a:lnTo>
                  <a:lnTo>
                    <a:pt x="304" y="142"/>
                  </a:lnTo>
                  <a:lnTo>
                    <a:pt x="302" y="128"/>
                  </a:lnTo>
                  <a:lnTo>
                    <a:pt x="300" y="114"/>
                  </a:lnTo>
                  <a:lnTo>
                    <a:pt x="296" y="100"/>
                  </a:lnTo>
                  <a:lnTo>
                    <a:pt x="292" y="86"/>
                  </a:lnTo>
                  <a:lnTo>
                    <a:pt x="286" y="74"/>
                  </a:lnTo>
                  <a:lnTo>
                    <a:pt x="278" y="62"/>
                  </a:lnTo>
                  <a:lnTo>
                    <a:pt x="270" y="52"/>
                  </a:lnTo>
                  <a:lnTo>
                    <a:pt x="262" y="42"/>
                  </a:lnTo>
                  <a:lnTo>
                    <a:pt x="252" y="32"/>
                  </a:lnTo>
                  <a:lnTo>
                    <a:pt x="240" y="24"/>
                  </a:lnTo>
                  <a:lnTo>
                    <a:pt x="228" y="16"/>
                  </a:lnTo>
                  <a:lnTo>
                    <a:pt x="216" y="10"/>
                  </a:lnTo>
                  <a:lnTo>
                    <a:pt x="202" y="6"/>
                  </a:lnTo>
                  <a:lnTo>
                    <a:pt x="188" y="2"/>
                  </a:lnTo>
                  <a:lnTo>
                    <a:pt x="174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6" y="0"/>
                  </a:lnTo>
                  <a:lnTo>
                    <a:pt x="130" y="2"/>
                  </a:lnTo>
                  <a:lnTo>
                    <a:pt x="118" y="6"/>
                  </a:lnTo>
                  <a:lnTo>
                    <a:pt x="104" y="10"/>
                  </a:lnTo>
                  <a:lnTo>
                    <a:pt x="92" y="16"/>
                  </a:lnTo>
                  <a:lnTo>
                    <a:pt x="80" y="24"/>
                  </a:lnTo>
                  <a:lnTo>
                    <a:pt x="68" y="32"/>
                  </a:lnTo>
                  <a:lnTo>
                    <a:pt x="58" y="42"/>
                  </a:lnTo>
                  <a:lnTo>
                    <a:pt x="50" y="52"/>
                  </a:lnTo>
                  <a:lnTo>
                    <a:pt x="40" y="62"/>
                  </a:lnTo>
                  <a:lnTo>
                    <a:pt x="34" y="74"/>
                  </a:lnTo>
                  <a:lnTo>
                    <a:pt x="28" y="86"/>
                  </a:lnTo>
                  <a:lnTo>
                    <a:pt x="22" y="100"/>
                  </a:lnTo>
                  <a:lnTo>
                    <a:pt x="20" y="114"/>
                  </a:lnTo>
                  <a:lnTo>
                    <a:pt x="18" y="128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8" y="158"/>
                  </a:lnTo>
                  <a:lnTo>
                    <a:pt x="20" y="172"/>
                  </a:lnTo>
                  <a:lnTo>
                    <a:pt x="22" y="186"/>
                  </a:lnTo>
                  <a:lnTo>
                    <a:pt x="28" y="198"/>
                  </a:lnTo>
                  <a:lnTo>
                    <a:pt x="34" y="212"/>
                  </a:lnTo>
                  <a:lnTo>
                    <a:pt x="40" y="222"/>
                  </a:lnTo>
                  <a:lnTo>
                    <a:pt x="50" y="234"/>
                  </a:lnTo>
                  <a:lnTo>
                    <a:pt x="58" y="244"/>
                  </a:lnTo>
                  <a:lnTo>
                    <a:pt x="68" y="254"/>
                  </a:lnTo>
                  <a:lnTo>
                    <a:pt x="80" y="262"/>
                  </a:lnTo>
                  <a:lnTo>
                    <a:pt x="92" y="268"/>
                  </a:lnTo>
                  <a:lnTo>
                    <a:pt x="104" y="274"/>
                  </a:lnTo>
                  <a:lnTo>
                    <a:pt x="118" y="280"/>
                  </a:lnTo>
                  <a:lnTo>
                    <a:pt x="130" y="284"/>
                  </a:lnTo>
                  <a:lnTo>
                    <a:pt x="146" y="286"/>
                  </a:lnTo>
                  <a:lnTo>
                    <a:pt x="160" y="286"/>
                  </a:lnTo>
                  <a:lnTo>
                    <a:pt x="160" y="286"/>
                  </a:lnTo>
                  <a:close/>
                  <a:moveTo>
                    <a:pt x="160" y="186"/>
                  </a:moveTo>
                  <a:lnTo>
                    <a:pt x="104" y="222"/>
                  </a:lnTo>
                  <a:lnTo>
                    <a:pt x="128" y="158"/>
                  </a:lnTo>
                  <a:lnTo>
                    <a:pt x="80" y="126"/>
                  </a:lnTo>
                  <a:lnTo>
                    <a:pt x="136" y="126"/>
                  </a:lnTo>
                  <a:lnTo>
                    <a:pt x="160" y="64"/>
                  </a:lnTo>
                  <a:lnTo>
                    <a:pt x="184" y="126"/>
                  </a:lnTo>
                  <a:lnTo>
                    <a:pt x="240" y="126"/>
                  </a:lnTo>
                  <a:lnTo>
                    <a:pt x="192" y="158"/>
                  </a:lnTo>
                  <a:lnTo>
                    <a:pt x="216" y="222"/>
                  </a:lnTo>
                  <a:lnTo>
                    <a:pt x="160" y="186"/>
                  </a:lnTo>
                  <a:close/>
                </a:path>
              </a:pathLst>
            </a:custGeom>
            <a:solidFill>
              <a:srgbClr val="D928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96527" y="4577059"/>
            <a:ext cx="8188387" cy="1470420"/>
            <a:chOff x="1096527" y="4577059"/>
            <a:chExt cx="8188387" cy="1470420"/>
          </a:xfrm>
        </p:grpSpPr>
        <p:sp>
          <p:nvSpPr>
            <p:cNvPr id="59" name="矩形 58"/>
            <p:cNvSpPr/>
            <p:nvPr/>
          </p:nvSpPr>
          <p:spPr>
            <a:xfrm>
              <a:off x="2218930" y="4700153"/>
              <a:ext cx="7065984" cy="122423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629920" y="4770705"/>
              <a:ext cx="6499556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点击此处添加获奖经历以及简短说明。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倍字间距。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96527" y="4577059"/>
              <a:ext cx="1470420" cy="14704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Freeform 234"/>
            <p:cNvSpPr>
              <a:spLocks noEditPoints="1"/>
            </p:cNvSpPr>
            <p:nvPr/>
          </p:nvSpPr>
          <p:spPr bwMode="auto">
            <a:xfrm>
              <a:off x="1454760" y="4747604"/>
              <a:ext cx="778921" cy="1144041"/>
            </a:xfrm>
            <a:custGeom>
              <a:avLst/>
              <a:gdLst/>
              <a:ahLst/>
              <a:cxnLst>
                <a:cxn ang="0">
                  <a:pos x="90" y="470"/>
                </a:cxn>
                <a:cxn ang="0">
                  <a:pos x="0" y="436"/>
                </a:cxn>
                <a:cxn ang="0">
                  <a:pos x="64" y="270"/>
                </a:cxn>
                <a:cxn ang="0">
                  <a:pos x="106" y="292"/>
                </a:cxn>
                <a:cxn ang="0">
                  <a:pos x="154" y="302"/>
                </a:cxn>
                <a:cxn ang="0">
                  <a:pos x="256" y="270"/>
                </a:cxn>
                <a:cxn ang="0">
                  <a:pos x="258" y="408"/>
                </a:cxn>
                <a:cxn ang="0">
                  <a:pos x="166" y="302"/>
                </a:cxn>
                <a:cxn ang="0">
                  <a:pos x="192" y="300"/>
                </a:cxn>
                <a:cxn ang="0">
                  <a:pos x="236" y="282"/>
                </a:cxn>
                <a:cxn ang="0">
                  <a:pos x="256" y="270"/>
                </a:cxn>
                <a:cxn ang="0">
                  <a:pos x="160" y="286"/>
                </a:cxn>
                <a:cxn ang="0">
                  <a:pos x="188" y="284"/>
                </a:cxn>
                <a:cxn ang="0">
                  <a:pos x="216" y="274"/>
                </a:cxn>
                <a:cxn ang="0">
                  <a:pos x="240" y="262"/>
                </a:cxn>
                <a:cxn ang="0">
                  <a:pos x="262" y="244"/>
                </a:cxn>
                <a:cxn ang="0">
                  <a:pos x="278" y="222"/>
                </a:cxn>
                <a:cxn ang="0">
                  <a:pos x="292" y="198"/>
                </a:cxn>
                <a:cxn ang="0">
                  <a:pos x="300" y="172"/>
                </a:cxn>
                <a:cxn ang="0">
                  <a:pos x="304" y="142"/>
                </a:cxn>
                <a:cxn ang="0">
                  <a:pos x="302" y="128"/>
                </a:cxn>
                <a:cxn ang="0">
                  <a:pos x="296" y="100"/>
                </a:cxn>
                <a:cxn ang="0">
                  <a:pos x="286" y="74"/>
                </a:cxn>
                <a:cxn ang="0">
                  <a:pos x="270" y="52"/>
                </a:cxn>
                <a:cxn ang="0">
                  <a:pos x="252" y="32"/>
                </a:cxn>
                <a:cxn ang="0">
                  <a:pos x="228" y="16"/>
                </a:cxn>
                <a:cxn ang="0">
                  <a:pos x="202" y="6"/>
                </a:cxn>
                <a:cxn ang="0">
                  <a:pos x="174" y="0"/>
                </a:cxn>
                <a:cxn ang="0">
                  <a:pos x="160" y="0"/>
                </a:cxn>
                <a:cxn ang="0">
                  <a:pos x="130" y="2"/>
                </a:cxn>
                <a:cxn ang="0">
                  <a:pos x="104" y="10"/>
                </a:cxn>
                <a:cxn ang="0">
                  <a:pos x="80" y="24"/>
                </a:cxn>
                <a:cxn ang="0">
                  <a:pos x="58" y="42"/>
                </a:cxn>
                <a:cxn ang="0">
                  <a:pos x="40" y="62"/>
                </a:cxn>
                <a:cxn ang="0">
                  <a:pos x="28" y="86"/>
                </a:cxn>
                <a:cxn ang="0">
                  <a:pos x="20" y="114"/>
                </a:cxn>
                <a:cxn ang="0">
                  <a:pos x="16" y="142"/>
                </a:cxn>
                <a:cxn ang="0">
                  <a:pos x="18" y="158"/>
                </a:cxn>
                <a:cxn ang="0">
                  <a:pos x="22" y="186"/>
                </a:cxn>
                <a:cxn ang="0">
                  <a:pos x="34" y="212"/>
                </a:cxn>
                <a:cxn ang="0">
                  <a:pos x="50" y="234"/>
                </a:cxn>
                <a:cxn ang="0">
                  <a:pos x="68" y="254"/>
                </a:cxn>
                <a:cxn ang="0">
                  <a:pos x="92" y="268"/>
                </a:cxn>
                <a:cxn ang="0">
                  <a:pos x="118" y="280"/>
                </a:cxn>
                <a:cxn ang="0">
                  <a:pos x="146" y="286"/>
                </a:cxn>
                <a:cxn ang="0">
                  <a:pos x="160" y="286"/>
                </a:cxn>
                <a:cxn ang="0">
                  <a:pos x="104" y="222"/>
                </a:cxn>
                <a:cxn ang="0">
                  <a:pos x="80" y="126"/>
                </a:cxn>
                <a:cxn ang="0">
                  <a:pos x="160" y="64"/>
                </a:cxn>
                <a:cxn ang="0">
                  <a:pos x="240" y="126"/>
                </a:cxn>
                <a:cxn ang="0">
                  <a:pos x="216" y="222"/>
                </a:cxn>
              </a:cxnLst>
              <a:rect l="0" t="0" r="r" b="b"/>
              <a:pathLst>
                <a:path w="320" h="470">
                  <a:moveTo>
                    <a:pt x="154" y="302"/>
                  </a:moveTo>
                  <a:lnTo>
                    <a:pt x="90" y="470"/>
                  </a:lnTo>
                  <a:lnTo>
                    <a:pt x="62" y="408"/>
                  </a:lnTo>
                  <a:lnTo>
                    <a:pt x="0" y="436"/>
                  </a:lnTo>
                  <a:lnTo>
                    <a:pt x="64" y="270"/>
                  </a:lnTo>
                  <a:lnTo>
                    <a:pt x="64" y="270"/>
                  </a:lnTo>
                  <a:lnTo>
                    <a:pt x="84" y="282"/>
                  </a:lnTo>
                  <a:lnTo>
                    <a:pt x="106" y="292"/>
                  </a:lnTo>
                  <a:lnTo>
                    <a:pt x="128" y="300"/>
                  </a:lnTo>
                  <a:lnTo>
                    <a:pt x="154" y="302"/>
                  </a:lnTo>
                  <a:lnTo>
                    <a:pt x="154" y="302"/>
                  </a:lnTo>
                  <a:close/>
                  <a:moveTo>
                    <a:pt x="256" y="270"/>
                  </a:moveTo>
                  <a:lnTo>
                    <a:pt x="320" y="436"/>
                  </a:lnTo>
                  <a:lnTo>
                    <a:pt x="258" y="408"/>
                  </a:lnTo>
                  <a:lnTo>
                    <a:pt x="230" y="470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92" y="300"/>
                  </a:lnTo>
                  <a:lnTo>
                    <a:pt x="214" y="292"/>
                  </a:lnTo>
                  <a:lnTo>
                    <a:pt x="236" y="282"/>
                  </a:lnTo>
                  <a:lnTo>
                    <a:pt x="256" y="270"/>
                  </a:lnTo>
                  <a:lnTo>
                    <a:pt x="256" y="270"/>
                  </a:lnTo>
                  <a:close/>
                  <a:moveTo>
                    <a:pt x="160" y="286"/>
                  </a:moveTo>
                  <a:lnTo>
                    <a:pt x="160" y="286"/>
                  </a:lnTo>
                  <a:lnTo>
                    <a:pt x="174" y="286"/>
                  </a:lnTo>
                  <a:lnTo>
                    <a:pt x="188" y="284"/>
                  </a:lnTo>
                  <a:lnTo>
                    <a:pt x="202" y="280"/>
                  </a:lnTo>
                  <a:lnTo>
                    <a:pt x="216" y="274"/>
                  </a:lnTo>
                  <a:lnTo>
                    <a:pt x="228" y="268"/>
                  </a:lnTo>
                  <a:lnTo>
                    <a:pt x="240" y="262"/>
                  </a:lnTo>
                  <a:lnTo>
                    <a:pt x="252" y="254"/>
                  </a:lnTo>
                  <a:lnTo>
                    <a:pt x="262" y="244"/>
                  </a:lnTo>
                  <a:lnTo>
                    <a:pt x="270" y="234"/>
                  </a:lnTo>
                  <a:lnTo>
                    <a:pt x="278" y="222"/>
                  </a:lnTo>
                  <a:lnTo>
                    <a:pt x="286" y="212"/>
                  </a:lnTo>
                  <a:lnTo>
                    <a:pt x="292" y="198"/>
                  </a:lnTo>
                  <a:lnTo>
                    <a:pt x="296" y="186"/>
                  </a:lnTo>
                  <a:lnTo>
                    <a:pt x="300" y="172"/>
                  </a:lnTo>
                  <a:lnTo>
                    <a:pt x="302" y="158"/>
                  </a:lnTo>
                  <a:lnTo>
                    <a:pt x="304" y="142"/>
                  </a:lnTo>
                  <a:lnTo>
                    <a:pt x="304" y="142"/>
                  </a:lnTo>
                  <a:lnTo>
                    <a:pt x="302" y="128"/>
                  </a:lnTo>
                  <a:lnTo>
                    <a:pt x="300" y="114"/>
                  </a:lnTo>
                  <a:lnTo>
                    <a:pt x="296" y="100"/>
                  </a:lnTo>
                  <a:lnTo>
                    <a:pt x="292" y="86"/>
                  </a:lnTo>
                  <a:lnTo>
                    <a:pt x="286" y="74"/>
                  </a:lnTo>
                  <a:lnTo>
                    <a:pt x="278" y="62"/>
                  </a:lnTo>
                  <a:lnTo>
                    <a:pt x="270" y="52"/>
                  </a:lnTo>
                  <a:lnTo>
                    <a:pt x="262" y="42"/>
                  </a:lnTo>
                  <a:lnTo>
                    <a:pt x="252" y="32"/>
                  </a:lnTo>
                  <a:lnTo>
                    <a:pt x="240" y="24"/>
                  </a:lnTo>
                  <a:lnTo>
                    <a:pt x="228" y="16"/>
                  </a:lnTo>
                  <a:lnTo>
                    <a:pt x="216" y="10"/>
                  </a:lnTo>
                  <a:lnTo>
                    <a:pt x="202" y="6"/>
                  </a:lnTo>
                  <a:lnTo>
                    <a:pt x="188" y="2"/>
                  </a:lnTo>
                  <a:lnTo>
                    <a:pt x="174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6" y="0"/>
                  </a:lnTo>
                  <a:lnTo>
                    <a:pt x="130" y="2"/>
                  </a:lnTo>
                  <a:lnTo>
                    <a:pt x="118" y="6"/>
                  </a:lnTo>
                  <a:lnTo>
                    <a:pt x="104" y="10"/>
                  </a:lnTo>
                  <a:lnTo>
                    <a:pt x="92" y="16"/>
                  </a:lnTo>
                  <a:lnTo>
                    <a:pt x="80" y="24"/>
                  </a:lnTo>
                  <a:lnTo>
                    <a:pt x="68" y="32"/>
                  </a:lnTo>
                  <a:lnTo>
                    <a:pt x="58" y="42"/>
                  </a:lnTo>
                  <a:lnTo>
                    <a:pt x="50" y="52"/>
                  </a:lnTo>
                  <a:lnTo>
                    <a:pt x="40" y="62"/>
                  </a:lnTo>
                  <a:lnTo>
                    <a:pt x="34" y="74"/>
                  </a:lnTo>
                  <a:lnTo>
                    <a:pt x="28" y="86"/>
                  </a:lnTo>
                  <a:lnTo>
                    <a:pt x="22" y="100"/>
                  </a:lnTo>
                  <a:lnTo>
                    <a:pt x="20" y="114"/>
                  </a:lnTo>
                  <a:lnTo>
                    <a:pt x="18" y="128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8" y="158"/>
                  </a:lnTo>
                  <a:lnTo>
                    <a:pt x="20" y="172"/>
                  </a:lnTo>
                  <a:lnTo>
                    <a:pt x="22" y="186"/>
                  </a:lnTo>
                  <a:lnTo>
                    <a:pt x="28" y="198"/>
                  </a:lnTo>
                  <a:lnTo>
                    <a:pt x="34" y="212"/>
                  </a:lnTo>
                  <a:lnTo>
                    <a:pt x="40" y="222"/>
                  </a:lnTo>
                  <a:lnTo>
                    <a:pt x="50" y="234"/>
                  </a:lnTo>
                  <a:lnTo>
                    <a:pt x="58" y="244"/>
                  </a:lnTo>
                  <a:lnTo>
                    <a:pt x="68" y="254"/>
                  </a:lnTo>
                  <a:lnTo>
                    <a:pt x="80" y="262"/>
                  </a:lnTo>
                  <a:lnTo>
                    <a:pt x="92" y="268"/>
                  </a:lnTo>
                  <a:lnTo>
                    <a:pt x="104" y="274"/>
                  </a:lnTo>
                  <a:lnTo>
                    <a:pt x="118" y="280"/>
                  </a:lnTo>
                  <a:lnTo>
                    <a:pt x="130" y="284"/>
                  </a:lnTo>
                  <a:lnTo>
                    <a:pt x="146" y="286"/>
                  </a:lnTo>
                  <a:lnTo>
                    <a:pt x="160" y="286"/>
                  </a:lnTo>
                  <a:lnTo>
                    <a:pt x="160" y="286"/>
                  </a:lnTo>
                  <a:close/>
                  <a:moveTo>
                    <a:pt x="160" y="186"/>
                  </a:moveTo>
                  <a:lnTo>
                    <a:pt x="104" y="222"/>
                  </a:lnTo>
                  <a:lnTo>
                    <a:pt x="128" y="158"/>
                  </a:lnTo>
                  <a:lnTo>
                    <a:pt x="80" y="126"/>
                  </a:lnTo>
                  <a:lnTo>
                    <a:pt x="136" y="126"/>
                  </a:lnTo>
                  <a:lnTo>
                    <a:pt x="160" y="64"/>
                  </a:lnTo>
                  <a:lnTo>
                    <a:pt x="184" y="126"/>
                  </a:lnTo>
                  <a:lnTo>
                    <a:pt x="240" y="126"/>
                  </a:lnTo>
                  <a:lnTo>
                    <a:pt x="192" y="158"/>
                  </a:lnTo>
                  <a:lnTo>
                    <a:pt x="216" y="222"/>
                  </a:lnTo>
                  <a:lnTo>
                    <a:pt x="160" y="186"/>
                  </a:lnTo>
                  <a:close/>
                </a:path>
              </a:pathLst>
            </a:custGeom>
            <a:solidFill>
              <a:srgbClr val="4916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08672" y="3023318"/>
            <a:ext cx="8201183" cy="1470420"/>
            <a:chOff x="2908672" y="3023318"/>
            <a:chExt cx="8201183" cy="1470420"/>
          </a:xfrm>
        </p:grpSpPr>
        <p:sp>
          <p:nvSpPr>
            <p:cNvPr id="45" name="矩形 44"/>
            <p:cNvSpPr/>
            <p:nvPr/>
          </p:nvSpPr>
          <p:spPr>
            <a:xfrm flipH="1">
              <a:off x="2908672" y="3146410"/>
              <a:ext cx="7065988" cy="122423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3" name="文本框 42"/>
            <p:cNvSpPr txBox="1"/>
            <p:nvPr/>
          </p:nvSpPr>
          <p:spPr>
            <a:xfrm flipH="1">
              <a:off x="3064115" y="3216961"/>
              <a:ext cx="6499556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点击此处添加获奖经历以及简短说明。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  <a:p>
              <a:pPr lvl="0" algn="r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倍字间距。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9639435" y="3023318"/>
              <a:ext cx="1470420" cy="14704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4" name="Freeform 234"/>
            <p:cNvSpPr>
              <a:spLocks noEditPoints="1"/>
            </p:cNvSpPr>
            <p:nvPr/>
          </p:nvSpPr>
          <p:spPr bwMode="auto">
            <a:xfrm>
              <a:off x="9997668" y="3193862"/>
              <a:ext cx="778921" cy="1144041"/>
            </a:xfrm>
            <a:custGeom>
              <a:avLst/>
              <a:gdLst/>
              <a:ahLst/>
              <a:cxnLst>
                <a:cxn ang="0">
                  <a:pos x="90" y="470"/>
                </a:cxn>
                <a:cxn ang="0">
                  <a:pos x="0" y="436"/>
                </a:cxn>
                <a:cxn ang="0">
                  <a:pos x="64" y="270"/>
                </a:cxn>
                <a:cxn ang="0">
                  <a:pos x="106" y="292"/>
                </a:cxn>
                <a:cxn ang="0">
                  <a:pos x="154" y="302"/>
                </a:cxn>
                <a:cxn ang="0">
                  <a:pos x="256" y="270"/>
                </a:cxn>
                <a:cxn ang="0">
                  <a:pos x="258" y="408"/>
                </a:cxn>
                <a:cxn ang="0">
                  <a:pos x="166" y="302"/>
                </a:cxn>
                <a:cxn ang="0">
                  <a:pos x="192" y="300"/>
                </a:cxn>
                <a:cxn ang="0">
                  <a:pos x="236" y="282"/>
                </a:cxn>
                <a:cxn ang="0">
                  <a:pos x="256" y="270"/>
                </a:cxn>
                <a:cxn ang="0">
                  <a:pos x="160" y="286"/>
                </a:cxn>
                <a:cxn ang="0">
                  <a:pos x="188" y="284"/>
                </a:cxn>
                <a:cxn ang="0">
                  <a:pos x="216" y="274"/>
                </a:cxn>
                <a:cxn ang="0">
                  <a:pos x="240" y="262"/>
                </a:cxn>
                <a:cxn ang="0">
                  <a:pos x="262" y="244"/>
                </a:cxn>
                <a:cxn ang="0">
                  <a:pos x="278" y="222"/>
                </a:cxn>
                <a:cxn ang="0">
                  <a:pos x="292" y="198"/>
                </a:cxn>
                <a:cxn ang="0">
                  <a:pos x="300" y="172"/>
                </a:cxn>
                <a:cxn ang="0">
                  <a:pos x="304" y="142"/>
                </a:cxn>
                <a:cxn ang="0">
                  <a:pos x="302" y="128"/>
                </a:cxn>
                <a:cxn ang="0">
                  <a:pos x="296" y="100"/>
                </a:cxn>
                <a:cxn ang="0">
                  <a:pos x="286" y="74"/>
                </a:cxn>
                <a:cxn ang="0">
                  <a:pos x="270" y="52"/>
                </a:cxn>
                <a:cxn ang="0">
                  <a:pos x="252" y="32"/>
                </a:cxn>
                <a:cxn ang="0">
                  <a:pos x="228" y="16"/>
                </a:cxn>
                <a:cxn ang="0">
                  <a:pos x="202" y="6"/>
                </a:cxn>
                <a:cxn ang="0">
                  <a:pos x="174" y="0"/>
                </a:cxn>
                <a:cxn ang="0">
                  <a:pos x="160" y="0"/>
                </a:cxn>
                <a:cxn ang="0">
                  <a:pos x="130" y="2"/>
                </a:cxn>
                <a:cxn ang="0">
                  <a:pos x="104" y="10"/>
                </a:cxn>
                <a:cxn ang="0">
                  <a:pos x="80" y="24"/>
                </a:cxn>
                <a:cxn ang="0">
                  <a:pos x="58" y="42"/>
                </a:cxn>
                <a:cxn ang="0">
                  <a:pos x="40" y="62"/>
                </a:cxn>
                <a:cxn ang="0">
                  <a:pos x="28" y="86"/>
                </a:cxn>
                <a:cxn ang="0">
                  <a:pos x="20" y="114"/>
                </a:cxn>
                <a:cxn ang="0">
                  <a:pos x="16" y="142"/>
                </a:cxn>
                <a:cxn ang="0">
                  <a:pos x="18" y="158"/>
                </a:cxn>
                <a:cxn ang="0">
                  <a:pos x="22" y="186"/>
                </a:cxn>
                <a:cxn ang="0">
                  <a:pos x="34" y="212"/>
                </a:cxn>
                <a:cxn ang="0">
                  <a:pos x="50" y="234"/>
                </a:cxn>
                <a:cxn ang="0">
                  <a:pos x="68" y="254"/>
                </a:cxn>
                <a:cxn ang="0">
                  <a:pos x="92" y="268"/>
                </a:cxn>
                <a:cxn ang="0">
                  <a:pos x="118" y="280"/>
                </a:cxn>
                <a:cxn ang="0">
                  <a:pos x="146" y="286"/>
                </a:cxn>
                <a:cxn ang="0">
                  <a:pos x="160" y="286"/>
                </a:cxn>
                <a:cxn ang="0">
                  <a:pos x="104" y="222"/>
                </a:cxn>
                <a:cxn ang="0">
                  <a:pos x="80" y="126"/>
                </a:cxn>
                <a:cxn ang="0">
                  <a:pos x="160" y="64"/>
                </a:cxn>
                <a:cxn ang="0">
                  <a:pos x="240" y="126"/>
                </a:cxn>
                <a:cxn ang="0">
                  <a:pos x="216" y="222"/>
                </a:cxn>
              </a:cxnLst>
              <a:rect l="0" t="0" r="r" b="b"/>
              <a:pathLst>
                <a:path w="320" h="470">
                  <a:moveTo>
                    <a:pt x="154" y="302"/>
                  </a:moveTo>
                  <a:lnTo>
                    <a:pt x="90" y="470"/>
                  </a:lnTo>
                  <a:lnTo>
                    <a:pt x="62" y="408"/>
                  </a:lnTo>
                  <a:lnTo>
                    <a:pt x="0" y="436"/>
                  </a:lnTo>
                  <a:lnTo>
                    <a:pt x="64" y="270"/>
                  </a:lnTo>
                  <a:lnTo>
                    <a:pt x="64" y="270"/>
                  </a:lnTo>
                  <a:lnTo>
                    <a:pt x="84" y="282"/>
                  </a:lnTo>
                  <a:lnTo>
                    <a:pt x="106" y="292"/>
                  </a:lnTo>
                  <a:lnTo>
                    <a:pt x="128" y="300"/>
                  </a:lnTo>
                  <a:lnTo>
                    <a:pt x="154" y="302"/>
                  </a:lnTo>
                  <a:lnTo>
                    <a:pt x="154" y="302"/>
                  </a:lnTo>
                  <a:close/>
                  <a:moveTo>
                    <a:pt x="256" y="270"/>
                  </a:moveTo>
                  <a:lnTo>
                    <a:pt x="320" y="436"/>
                  </a:lnTo>
                  <a:lnTo>
                    <a:pt x="258" y="408"/>
                  </a:lnTo>
                  <a:lnTo>
                    <a:pt x="230" y="470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92" y="300"/>
                  </a:lnTo>
                  <a:lnTo>
                    <a:pt x="214" y="292"/>
                  </a:lnTo>
                  <a:lnTo>
                    <a:pt x="236" y="282"/>
                  </a:lnTo>
                  <a:lnTo>
                    <a:pt x="256" y="270"/>
                  </a:lnTo>
                  <a:lnTo>
                    <a:pt x="256" y="270"/>
                  </a:lnTo>
                  <a:close/>
                  <a:moveTo>
                    <a:pt x="160" y="286"/>
                  </a:moveTo>
                  <a:lnTo>
                    <a:pt x="160" y="286"/>
                  </a:lnTo>
                  <a:lnTo>
                    <a:pt x="174" y="286"/>
                  </a:lnTo>
                  <a:lnTo>
                    <a:pt x="188" y="284"/>
                  </a:lnTo>
                  <a:lnTo>
                    <a:pt x="202" y="280"/>
                  </a:lnTo>
                  <a:lnTo>
                    <a:pt x="216" y="274"/>
                  </a:lnTo>
                  <a:lnTo>
                    <a:pt x="228" y="268"/>
                  </a:lnTo>
                  <a:lnTo>
                    <a:pt x="240" y="262"/>
                  </a:lnTo>
                  <a:lnTo>
                    <a:pt x="252" y="254"/>
                  </a:lnTo>
                  <a:lnTo>
                    <a:pt x="262" y="244"/>
                  </a:lnTo>
                  <a:lnTo>
                    <a:pt x="270" y="234"/>
                  </a:lnTo>
                  <a:lnTo>
                    <a:pt x="278" y="222"/>
                  </a:lnTo>
                  <a:lnTo>
                    <a:pt x="286" y="212"/>
                  </a:lnTo>
                  <a:lnTo>
                    <a:pt x="292" y="198"/>
                  </a:lnTo>
                  <a:lnTo>
                    <a:pt x="296" y="186"/>
                  </a:lnTo>
                  <a:lnTo>
                    <a:pt x="300" y="172"/>
                  </a:lnTo>
                  <a:lnTo>
                    <a:pt x="302" y="158"/>
                  </a:lnTo>
                  <a:lnTo>
                    <a:pt x="304" y="142"/>
                  </a:lnTo>
                  <a:lnTo>
                    <a:pt x="304" y="142"/>
                  </a:lnTo>
                  <a:lnTo>
                    <a:pt x="302" y="128"/>
                  </a:lnTo>
                  <a:lnTo>
                    <a:pt x="300" y="114"/>
                  </a:lnTo>
                  <a:lnTo>
                    <a:pt x="296" y="100"/>
                  </a:lnTo>
                  <a:lnTo>
                    <a:pt x="292" y="86"/>
                  </a:lnTo>
                  <a:lnTo>
                    <a:pt x="286" y="74"/>
                  </a:lnTo>
                  <a:lnTo>
                    <a:pt x="278" y="62"/>
                  </a:lnTo>
                  <a:lnTo>
                    <a:pt x="270" y="52"/>
                  </a:lnTo>
                  <a:lnTo>
                    <a:pt x="262" y="42"/>
                  </a:lnTo>
                  <a:lnTo>
                    <a:pt x="252" y="32"/>
                  </a:lnTo>
                  <a:lnTo>
                    <a:pt x="240" y="24"/>
                  </a:lnTo>
                  <a:lnTo>
                    <a:pt x="228" y="16"/>
                  </a:lnTo>
                  <a:lnTo>
                    <a:pt x="216" y="10"/>
                  </a:lnTo>
                  <a:lnTo>
                    <a:pt x="202" y="6"/>
                  </a:lnTo>
                  <a:lnTo>
                    <a:pt x="188" y="2"/>
                  </a:lnTo>
                  <a:lnTo>
                    <a:pt x="174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6" y="0"/>
                  </a:lnTo>
                  <a:lnTo>
                    <a:pt x="130" y="2"/>
                  </a:lnTo>
                  <a:lnTo>
                    <a:pt x="118" y="6"/>
                  </a:lnTo>
                  <a:lnTo>
                    <a:pt x="104" y="10"/>
                  </a:lnTo>
                  <a:lnTo>
                    <a:pt x="92" y="16"/>
                  </a:lnTo>
                  <a:lnTo>
                    <a:pt x="80" y="24"/>
                  </a:lnTo>
                  <a:lnTo>
                    <a:pt x="68" y="32"/>
                  </a:lnTo>
                  <a:lnTo>
                    <a:pt x="58" y="42"/>
                  </a:lnTo>
                  <a:lnTo>
                    <a:pt x="50" y="52"/>
                  </a:lnTo>
                  <a:lnTo>
                    <a:pt x="40" y="62"/>
                  </a:lnTo>
                  <a:lnTo>
                    <a:pt x="34" y="74"/>
                  </a:lnTo>
                  <a:lnTo>
                    <a:pt x="28" y="86"/>
                  </a:lnTo>
                  <a:lnTo>
                    <a:pt x="22" y="100"/>
                  </a:lnTo>
                  <a:lnTo>
                    <a:pt x="20" y="114"/>
                  </a:lnTo>
                  <a:lnTo>
                    <a:pt x="18" y="128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8" y="158"/>
                  </a:lnTo>
                  <a:lnTo>
                    <a:pt x="20" y="172"/>
                  </a:lnTo>
                  <a:lnTo>
                    <a:pt x="22" y="186"/>
                  </a:lnTo>
                  <a:lnTo>
                    <a:pt x="28" y="198"/>
                  </a:lnTo>
                  <a:lnTo>
                    <a:pt x="34" y="212"/>
                  </a:lnTo>
                  <a:lnTo>
                    <a:pt x="40" y="222"/>
                  </a:lnTo>
                  <a:lnTo>
                    <a:pt x="50" y="234"/>
                  </a:lnTo>
                  <a:lnTo>
                    <a:pt x="58" y="244"/>
                  </a:lnTo>
                  <a:lnTo>
                    <a:pt x="68" y="254"/>
                  </a:lnTo>
                  <a:lnTo>
                    <a:pt x="80" y="262"/>
                  </a:lnTo>
                  <a:lnTo>
                    <a:pt x="92" y="268"/>
                  </a:lnTo>
                  <a:lnTo>
                    <a:pt x="104" y="274"/>
                  </a:lnTo>
                  <a:lnTo>
                    <a:pt x="118" y="280"/>
                  </a:lnTo>
                  <a:lnTo>
                    <a:pt x="130" y="284"/>
                  </a:lnTo>
                  <a:lnTo>
                    <a:pt x="146" y="286"/>
                  </a:lnTo>
                  <a:lnTo>
                    <a:pt x="160" y="286"/>
                  </a:lnTo>
                  <a:lnTo>
                    <a:pt x="160" y="286"/>
                  </a:lnTo>
                  <a:close/>
                  <a:moveTo>
                    <a:pt x="160" y="186"/>
                  </a:moveTo>
                  <a:lnTo>
                    <a:pt x="104" y="222"/>
                  </a:lnTo>
                  <a:lnTo>
                    <a:pt x="128" y="158"/>
                  </a:lnTo>
                  <a:lnTo>
                    <a:pt x="80" y="126"/>
                  </a:lnTo>
                  <a:lnTo>
                    <a:pt x="136" y="126"/>
                  </a:lnTo>
                  <a:lnTo>
                    <a:pt x="160" y="64"/>
                  </a:lnTo>
                  <a:lnTo>
                    <a:pt x="184" y="126"/>
                  </a:lnTo>
                  <a:lnTo>
                    <a:pt x="240" y="126"/>
                  </a:lnTo>
                  <a:lnTo>
                    <a:pt x="192" y="158"/>
                  </a:lnTo>
                  <a:lnTo>
                    <a:pt x="216" y="222"/>
                  </a:lnTo>
                  <a:lnTo>
                    <a:pt x="160" y="186"/>
                  </a:lnTo>
                  <a:close/>
                </a:path>
              </a:pathLst>
            </a:custGeom>
            <a:solidFill>
              <a:srgbClr val="D92A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dirty="0"/>
            </a:p>
          </p:txBody>
        </p:sp>
      </p:grpSp>
      <p:pic>
        <p:nvPicPr>
          <p:cNvPr id="40" name="图片 3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3090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6" name="矩形 25"/>
          <p:cNvSpPr/>
          <p:nvPr/>
        </p:nvSpPr>
        <p:spPr>
          <a:xfrm>
            <a:off x="73090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7" name="文本框 26"/>
          <p:cNvSpPr txBox="1"/>
          <p:nvPr/>
        </p:nvSpPr>
        <p:spPr>
          <a:xfrm>
            <a:off x="73090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2012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76859" y="2397203"/>
            <a:ext cx="2872104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公司名称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 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职位名称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Company | Position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点击此处填写公司简介以及你的职位工作介绍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Introduction of the company and the position</a:t>
            </a:r>
          </a:p>
        </p:txBody>
      </p:sp>
      <p:sp>
        <p:nvSpPr>
          <p:cNvPr id="30" name="矩形 29"/>
          <p:cNvSpPr/>
          <p:nvPr/>
        </p:nvSpPr>
        <p:spPr>
          <a:xfrm>
            <a:off x="4356470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>
            <a:off x="4356470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文本框 31"/>
          <p:cNvSpPr txBox="1"/>
          <p:nvPr/>
        </p:nvSpPr>
        <p:spPr>
          <a:xfrm>
            <a:off x="4356470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2013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02422" y="2397203"/>
            <a:ext cx="2872104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公司名称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 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职位名称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Company | Position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点击此处填写公司简介以及你的职位工作介绍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Introduction of the company and the position</a:t>
            </a:r>
          </a:p>
        </p:txBody>
      </p:sp>
      <p:sp>
        <p:nvSpPr>
          <p:cNvPr id="35" name="矩形 34"/>
          <p:cNvSpPr/>
          <p:nvPr/>
        </p:nvSpPr>
        <p:spPr>
          <a:xfrm>
            <a:off x="810903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矩形 35"/>
          <p:cNvSpPr/>
          <p:nvPr/>
        </p:nvSpPr>
        <p:spPr>
          <a:xfrm>
            <a:off x="810903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7" name="文本框 36"/>
          <p:cNvSpPr txBox="1"/>
          <p:nvPr/>
        </p:nvSpPr>
        <p:spPr>
          <a:xfrm>
            <a:off x="810903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2014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354989" y="2397203"/>
            <a:ext cx="2872104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公司名称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 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职位名称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Company | Position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点击此处填写公司简介以及你的职位工作介绍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Introduction of the company and the position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48" name="文本框 47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51" name="文本框 50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54" name="文本框 53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57" name="文本框 56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60" name="文本框 59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63" name="文本框 62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66" name="文本框 65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69" name="矩形 68"/>
          <p:cNvSpPr/>
          <p:nvPr/>
        </p:nvSpPr>
        <p:spPr>
          <a:xfrm>
            <a:off x="7020538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pic>
        <p:nvPicPr>
          <p:cNvPr id="39" name="图片 3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组 202"/>
          <p:cNvGrpSpPr/>
          <p:nvPr/>
        </p:nvGrpSpPr>
        <p:grpSpPr>
          <a:xfrm>
            <a:off x="936881" y="1261220"/>
            <a:ext cx="3101383" cy="369332"/>
            <a:chOff x="500760" y="1097605"/>
            <a:chExt cx="2326037" cy="276999"/>
          </a:xfrm>
        </p:grpSpPr>
        <p:sp>
          <p:nvSpPr>
            <p:cNvPr id="201" name="五边形 200"/>
            <p:cNvSpPr/>
            <p:nvPr/>
          </p:nvSpPr>
          <p:spPr>
            <a:xfrm>
              <a:off x="520006" y="1097605"/>
              <a:ext cx="2306791" cy="276999"/>
            </a:xfrm>
            <a:prstGeom prst="homePlate">
              <a:avLst>
                <a:gd name="adj" fmla="val 53184"/>
              </a:avLst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0760" y="1097605"/>
              <a:ext cx="2192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语言能力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|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LANGUAGE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SHILL</a:t>
              </a:r>
            </a:p>
          </p:txBody>
        </p:sp>
      </p:grpSp>
      <p:grpSp>
        <p:nvGrpSpPr>
          <p:cNvPr id="205" name="组 204"/>
          <p:cNvGrpSpPr/>
          <p:nvPr/>
        </p:nvGrpSpPr>
        <p:grpSpPr>
          <a:xfrm>
            <a:off x="936881" y="1865620"/>
            <a:ext cx="10319828" cy="874376"/>
            <a:chOff x="615531" y="1550906"/>
            <a:chExt cx="7739871" cy="655782"/>
          </a:xfrm>
        </p:grpSpPr>
        <p:grpSp>
          <p:nvGrpSpPr>
            <p:cNvPr id="21" name="组 20"/>
            <p:cNvGrpSpPr/>
            <p:nvPr/>
          </p:nvGrpSpPr>
          <p:grpSpPr>
            <a:xfrm>
              <a:off x="615531" y="1555906"/>
              <a:ext cx="2077280" cy="509777"/>
              <a:chOff x="5441860" y="1633034"/>
              <a:chExt cx="984566" cy="50977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772825" y="1861978"/>
                <a:ext cx="322638" cy="22309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CHINESE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812996" y="1667646"/>
                <a:ext cx="2422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汉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语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3444220" y="1555906"/>
              <a:ext cx="2077280" cy="509777"/>
              <a:chOff x="5441860" y="1633034"/>
              <a:chExt cx="984566" cy="509777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771686" y="1861978"/>
                <a:ext cx="324917" cy="22309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ENGLISH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812997" y="1667646"/>
                <a:ext cx="2422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英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语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6272909" y="1550906"/>
              <a:ext cx="2077280" cy="509777"/>
              <a:chOff x="5441860" y="1633034"/>
              <a:chExt cx="984566" cy="509777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755162" y="1861978"/>
                <a:ext cx="357967" cy="22309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JAPANESE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812994" y="1667646"/>
                <a:ext cx="2422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日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语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615531" y="2115986"/>
              <a:ext cx="173113" cy="9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82710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038679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250254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61828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73402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884976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096550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0812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19698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444220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655794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867368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078943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90517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502091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71366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925239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136814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48387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278122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6489696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6701270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91284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7124419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335993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6" name="矩形 65"/>
            <p:cNvSpPr/>
            <p:nvPr/>
          </p:nvSpPr>
          <p:spPr>
            <a:xfrm>
              <a:off x="7547567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759141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8" name="矩形 67"/>
            <p:cNvSpPr/>
            <p:nvPr/>
          </p:nvSpPr>
          <p:spPr>
            <a:xfrm>
              <a:off x="7970716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9" name="矩形 68"/>
            <p:cNvSpPr/>
            <p:nvPr/>
          </p:nvSpPr>
          <p:spPr>
            <a:xfrm>
              <a:off x="8182289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</p:grpSp>
      <p:grpSp>
        <p:nvGrpSpPr>
          <p:cNvPr id="204" name="组 203"/>
          <p:cNvGrpSpPr/>
          <p:nvPr/>
        </p:nvGrpSpPr>
        <p:grpSpPr>
          <a:xfrm>
            <a:off x="936881" y="3249214"/>
            <a:ext cx="3075722" cy="369332"/>
            <a:chOff x="520006" y="2588599"/>
            <a:chExt cx="2306791" cy="276999"/>
          </a:xfrm>
        </p:grpSpPr>
        <p:sp>
          <p:nvSpPr>
            <p:cNvPr id="202" name="五边形 201"/>
            <p:cNvSpPr/>
            <p:nvPr/>
          </p:nvSpPr>
          <p:spPr>
            <a:xfrm>
              <a:off x="520006" y="2588599"/>
              <a:ext cx="2306791" cy="276999"/>
            </a:xfrm>
            <a:prstGeom prst="homePlate">
              <a:avLst>
                <a:gd name="adj" fmla="val 53184"/>
              </a:avLst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20006" y="2588599"/>
              <a:ext cx="2192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软件技术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|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LANGUAGE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SHILL</a:t>
              </a:r>
            </a:p>
          </p:txBody>
        </p:sp>
      </p:grpSp>
      <p:grpSp>
        <p:nvGrpSpPr>
          <p:cNvPr id="206" name="组 205"/>
          <p:cNvGrpSpPr/>
          <p:nvPr/>
        </p:nvGrpSpPr>
        <p:grpSpPr>
          <a:xfrm>
            <a:off x="936881" y="3853612"/>
            <a:ext cx="10319828" cy="874376"/>
            <a:chOff x="634777" y="3041900"/>
            <a:chExt cx="7739871" cy="655782"/>
          </a:xfrm>
        </p:grpSpPr>
        <p:grpSp>
          <p:nvGrpSpPr>
            <p:cNvPr id="116" name="组 115"/>
            <p:cNvGrpSpPr/>
            <p:nvPr/>
          </p:nvGrpSpPr>
          <p:grpSpPr>
            <a:xfrm>
              <a:off x="634777" y="3046900"/>
              <a:ext cx="2077280" cy="509777"/>
              <a:chOff x="5441860" y="1633034"/>
              <a:chExt cx="984566" cy="509777"/>
            </a:xfrm>
          </p:grpSpPr>
          <p:sp>
            <p:nvSpPr>
              <p:cNvPr id="117" name="文本框 116"/>
              <p:cNvSpPr txBox="1"/>
              <p:nvPr/>
            </p:nvSpPr>
            <p:spPr>
              <a:xfrm>
                <a:off x="5802457" y="1785756"/>
                <a:ext cx="263375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WORD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20" name="组 119"/>
            <p:cNvGrpSpPr/>
            <p:nvPr/>
          </p:nvGrpSpPr>
          <p:grpSpPr>
            <a:xfrm>
              <a:off x="3463466" y="3046900"/>
              <a:ext cx="2077280" cy="509777"/>
              <a:chOff x="5441860" y="1633034"/>
              <a:chExt cx="984566" cy="509777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5695901" y="1785756"/>
                <a:ext cx="4764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POWERPOINT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24" name="组 123"/>
            <p:cNvGrpSpPr/>
            <p:nvPr/>
          </p:nvGrpSpPr>
          <p:grpSpPr>
            <a:xfrm>
              <a:off x="6292155" y="3041900"/>
              <a:ext cx="2077280" cy="509777"/>
              <a:chOff x="5441860" y="1633034"/>
              <a:chExt cx="984566" cy="509777"/>
            </a:xfrm>
          </p:grpSpPr>
          <p:sp>
            <p:nvSpPr>
              <p:cNvPr id="125" name="文本框 124"/>
              <p:cNvSpPr txBox="1"/>
              <p:nvPr/>
            </p:nvSpPr>
            <p:spPr>
              <a:xfrm>
                <a:off x="5812385" y="1773759"/>
                <a:ext cx="24352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EXCEL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130" name="矩形 129"/>
            <p:cNvSpPr/>
            <p:nvPr/>
          </p:nvSpPr>
          <p:spPr>
            <a:xfrm>
              <a:off x="634777" y="3606980"/>
              <a:ext cx="173113" cy="9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84635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057925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269500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481074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692648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904222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115796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2737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38944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463466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3675040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3886614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098189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309763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4521337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73291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4944485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5156060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5367633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6297368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6508942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720516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693209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7143665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7355239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7566813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7778387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7989962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8201535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</p:grpSp>
      <p:grpSp>
        <p:nvGrpSpPr>
          <p:cNvPr id="207" name="组 206"/>
          <p:cNvGrpSpPr/>
          <p:nvPr/>
        </p:nvGrpSpPr>
        <p:grpSpPr>
          <a:xfrm>
            <a:off x="936881" y="5020988"/>
            <a:ext cx="10319828" cy="874376"/>
            <a:chOff x="634777" y="3917432"/>
            <a:chExt cx="7739871" cy="655782"/>
          </a:xfrm>
        </p:grpSpPr>
        <p:grpSp>
          <p:nvGrpSpPr>
            <p:cNvPr id="162" name="组 161"/>
            <p:cNvGrpSpPr/>
            <p:nvPr/>
          </p:nvGrpSpPr>
          <p:grpSpPr>
            <a:xfrm>
              <a:off x="634777" y="3922432"/>
              <a:ext cx="2077280" cy="509777"/>
              <a:chOff x="5441860" y="1633034"/>
              <a:chExt cx="984566" cy="509777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5711091" y="1785756"/>
                <a:ext cx="446109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PHOTOSHOP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65" name="组 164"/>
            <p:cNvGrpSpPr/>
            <p:nvPr/>
          </p:nvGrpSpPr>
          <p:grpSpPr>
            <a:xfrm>
              <a:off x="3463466" y="3922432"/>
              <a:ext cx="2077280" cy="509777"/>
              <a:chOff x="5441860" y="1633034"/>
              <a:chExt cx="984566" cy="509777"/>
            </a:xfrm>
          </p:grpSpPr>
          <p:sp>
            <p:nvSpPr>
              <p:cNvPr id="166" name="文本框 165"/>
              <p:cNvSpPr txBox="1"/>
              <p:nvPr/>
            </p:nvSpPr>
            <p:spPr>
              <a:xfrm>
                <a:off x="5704178" y="1785756"/>
                <a:ext cx="459944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ILLUSTRATOR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68" name="组 167"/>
            <p:cNvGrpSpPr/>
            <p:nvPr/>
          </p:nvGrpSpPr>
          <p:grpSpPr>
            <a:xfrm>
              <a:off x="6292155" y="3917432"/>
              <a:ext cx="2077280" cy="509777"/>
              <a:chOff x="5441860" y="1633034"/>
              <a:chExt cx="984566" cy="509777"/>
            </a:xfrm>
          </p:grpSpPr>
          <p:sp>
            <p:nvSpPr>
              <p:cNvPr id="169" name="文本框 168"/>
              <p:cNvSpPr txBox="1"/>
              <p:nvPr/>
            </p:nvSpPr>
            <p:spPr>
              <a:xfrm>
                <a:off x="5754024" y="1773759"/>
                <a:ext cx="360246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PREMIERE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171" name="矩形 170"/>
            <p:cNvSpPr/>
            <p:nvPr/>
          </p:nvSpPr>
          <p:spPr>
            <a:xfrm>
              <a:off x="634777" y="4482512"/>
              <a:ext cx="173113" cy="9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84635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057925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1269500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481074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1692648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904222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115796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32737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2538944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3463466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3675040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3886614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4098189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309763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4521337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473291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4944485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5156060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5367633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297368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508942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6720516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693209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7143665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7355239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7566813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7778387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7989962" y="4482512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8201535" y="4482512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</p:grpSp>
      <p:grpSp>
        <p:nvGrpSpPr>
          <p:cNvPr id="208" name="组 207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209" name="文本框 208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211" name="组 210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212" name="文本框 211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214" name="组 213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215" name="文本框 214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217" name="组 216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218" name="文本框 217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220" name="组 219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221" name="文本框 220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223" name="组 222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224" name="文本框 223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226" name="组 225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227" name="文本框 226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230" name="矩形 229"/>
          <p:cNvSpPr/>
          <p:nvPr/>
        </p:nvSpPr>
        <p:spPr>
          <a:xfrm>
            <a:off x="8702963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pic>
        <p:nvPicPr>
          <p:cNvPr id="229" name="图片 2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82947" y="1505056"/>
            <a:ext cx="8596432" cy="442739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作品展示区域</a:t>
            </a:r>
          </a:p>
        </p:txBody>
      </p:sp>
      <p:sp>
        <p:nvSpPr>
          <p:cNvPr id="23" name="矩形 22"/>
          <p:cNvSpPr/>
          <p:nvPr/>
        </p:nvSpPr>
        <p:spPr>
          <a:xfrm>
            <a:off x="9282579" y="1505056"/>
            <a:ext cx="2596939" cy="442739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52547" y="1505056"/>
            <a:ext cx="2596937" cy="339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1867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作品介绍区域</a:t>
            </a:r>
            <a:endParaRPr kumimoji="1" lang="en-US" altLang="zh-CN" sz="18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26" name="文本框 25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29" name="文本框 28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32" name="文本框 31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35" name="文本框 34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38" name="文本框 37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41" name="文本框 40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44" name="文本框 43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10385386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pic>
        <p:nvPicPr>
          <p:cNvPr id="47" name="图片 4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836" y="345584"/>
            <a:ext cx="1805301" cy="7489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LOGO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43821" y="630080"/>
            <a:ext cx="7366184" cy="37965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</a:rPr>
              <a:t>Click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here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to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add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you</a:t>
            </a:r>
            <a:r>
              <a:rPr kumimoji="1" lang="zh-CN" altLang="zh-CN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own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logo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&amp;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name</a:t>
            </a:r>
            <a:r>
              <a:rPr kumimoji="1" lang="zh-CN" altLang="en-US" sz="1867" dirty="0">
                <a:solidFill>
                  <a:schemeClr val="bg1"/>
                </a:solidFill>
              </a:rPr>
              <a:t>  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点击此处添加你的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LOGO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和姓名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1339" y="4398317"/>
            <a:ext cx="2092239" cy="7489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chemeClr val="bg1"/>
                </a:solidFill>
              </a:rPr>
              <a:t>ENJOY!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1339" y="1415538"/>
            <a:ext cx="3395481" cy="14056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4267" b="1" dirty="0">
                <a:solidFill>
                  <a:schemeClr val="bg1"/>
                </a:solidFill>
              </a:rPr>
              <a:t>感谢聆听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!</a:t>
            </a:r>
          </a:p>
          <a:p>
            <a:r>
              <a:rPr kumimoji="1" lang="en-US" altLang="zh-CN" sz="4267" b="1" dirty="0">
                <a:solidFill>
                  <a:schemeClr val="bg1"/>
                </a:solidFill>
              </a:rPr>
              <a:t>THANK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YOU!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2493C"/>
      </a:accent1>
      <a:accent2>
        <a:srgbClr val="C0504D"/>
      </a:accent2>
      <a:accent3>
        <a:srgbClr val="ED2388"/>
      </a:accent3>
      <a:accent4>
        <a:srgbClr val="8064A2"/>
      </a:accent4>
      <a:accent5>
        <a:srgbClr val="AEC052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944</Words>
  <Application>Microsoft Macintosh PowerPoint</Application>
  <PresentationFormat>自定义</PresentationFormat>
  <Paragraphs>199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Century Gothic</vt:lpstr>
      <vt:lpstr>Segoe UI Light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112</cp:revision>
  <dcterms:created xsi:type="dcterms:W3CDTF">2010-04-12T23:12:02Z</dcterms:created>
  <dcterms:modified xsi:type="dcterms:W3CDTF">2015-09-22T15:43:26Z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