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D00"/>
    <a:srgbClr val="B3FE50"/>
    <a:srgbClr val="8AFF4F"/>
    <a:srgbClr val="FFFF4F"/>
    <a:srgbClr val="01E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9497" y="6628961"/>
            <a:ext cx="12235543" cy="242790"/>
            <a:chOff x="-29497" y="6648011"/>
            <a:chExt cx="12235543" cy="242790"/>
          </a:xfrm>
        </p:grpSpPr>
        <p:sp>
          <p:nvSpPr>
            <p:cNvPr id="8" name="矩形 7"/>
            <p:cNvSpPr/>
            <p:nvPr/>
          </p:nvSpPr>
          <p:spPr>
            <a:xfrm>
              <a:off x="-29497" y="6648011"/>
              <a:ext cx="4557486" cy="239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27989" y="6648011"/>
              <a:ext cx="3294743" cy="23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822732" y="6651315"/>
              <a:ext cx="2191657" cy="239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14389" y="6651315"/>
              <a:ext cx="1465943" cy="2394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480332" y="6650392"/>
              <a:ext cx="725714" cy="2394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5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1809750"/>
            <a:ext cx="12192000" cy="504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10150" y="709315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0" y="271166"/>
            <a:ext cx="34925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添加文本 </a:t>
            </a:r>
            <a:r>
              <a:rPr lang="en-US" altLang="zh-CN" dirty="0" smtClean="0"/>
              <a:t>add 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5010150" y="709315"/>
            <a:ext cx="1905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0" y="271166"/>
            <a:ext cx="34925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添加文本 </a:t>
            </a:r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1" y="1809750"/>
            <a:ext cx="12192000" cy="504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962650"/>
            <a:ext cx="12192000" cy="895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010150" y="709315"/>
            <a:ext cx="1905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0" y="271166"/>
            <a:ext cx="34925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添加文本 </a:t>
            </a:r>
            <a:r>
              <a:rPr lang="en-US" altLang="zh-CN" dirty="0" smtClean="0"/>
              <a:t>add 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1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010150" y="709315"/>
            <a:ext cx="1905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0" y="4705350"/>
            <a:ext cx="12192000" cy="215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0" y="271166"/>
            <a:ext cx="34925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添加文本 </a:t>
            </a:r>
            <a:r>
              <a:rPr lang="en-US" altLang="zh-CN" dirty="0" smtClean="0"/>
              <a:t>add 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1809750"/>
            <a:ext cx="12192000" cy="5048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010150" y="709315"/>
            <a:ext cx="1905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0" y="271166"/>
            <a:ext cx="34925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添加文本 </a:t>
            </a:r>
            <a:r>
              <a:rPr lang="en-US" altLang="zh-CN" dirty="0" smtClean="0"/>
              <a:t>add 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84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/>
                </a:solidFill>
              </a:rPr>
              <a:t>点击</a:t>
            </a:r>
            <a:r>
              <a:rPr kumimoji="1" lang="en-US" altLang="zh-CN" sz="1333" dirty="0">
                <a:solidFill>
                  <a:schemeClr val="tx1"/>
                </a:solidFill>
              </a:rPr>
              <a:t>Logo</a:t>
            </a:r>
            <a:r>
              <a:rPr kumimoji="1" lang="zh-CN" altLang="en-US" sz="1333" dirty="0">
                <a:solidFill>
                  <a:schemeClr val="tx1"/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377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3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2" r:id="rId8"/>
    <p:sldLayoutId id="214748365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86154" y="1898629"/>
            <a:ext cx="2738717" cy="3170237"/>
            <a:chOff x="1" y="-53"/>
            <a:chExt cx="1428" cy="1653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" y="172"/>
              <a:ext cx="1428" cy="1428"/>
            </a:xfrm>
            <a:prstGeom prst="ellipse">
              <a:avLst/>
            </a:prstGeom>
            <a:solidFill>
              <a:srgbClr val="825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15" y="461"/>
              <a:ext cx="493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53" y="497"/>
              <a:ext cx="417" cy="268"/>
            </a:xfrm>
            <a:prstGeom prst="rect">
              <a:avLst/>
            </a:prstGeom>
            <a:solidFill>
              <a:srgbClr val="EB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81" y="1004"/>
              <a:ext cx="16" cy="451"/>
            </a:xfrm>
            <a:prstGeom prst="rect">
              <a:avLst/>
            </a:pr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81" y="1004"/>
              <a:ext cx="9" cy="451"/>
            </a:xfrm>
            <a:prstGeom prst="rect">
              <a:avLst/>
            </a:prstGeom>
            <a:solidFill>
              <a:srgbClr val="CCD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919" y="817"/>
              <a:ext cx="394" cy="204"/>
            </a:xfrm>
            <a:custGeom>
              <a:avLst/>
              <a:gdLst>
                <a:gd name="T0" fmla="*/ 166 w 166"/>
                <a:gd name="T1" fmla="*/ 78 h 86"/>
                <a:gd name="T2" fmla="*/ 159 w 166"/>
                <a:gd name="T3" fmla="*/ 86 h 86"/>
                <a:gd name="T4" fmla="*/ 8 w 166"/>
                <a:gd name="T5" fmla="*/ 86 h 86"/>
                <a:gd name="T6" fmla="*/ 0 w 166"/>
                <a:gd name="T7" fmla="*/ 78 h 86"/>
                <a:gd name="T8" fmla="*/ 0 w 166"/>
                <a:gd name="T9" fmla="*/ 8 h 86"/>
                <a:gd name="T10" fmla="*/ 8 w 166"/>
                <a:gd name="T11" fmla="*/ 0 h 86"/>
                <a:gd name="T12" fmla="*/ 159 w 166"/>
                <a:gd name="T13" fmla="*/ 0 h 86"/>
                <a:gd name="T14" fmla="*/ 166 w 166"/>
                <a:gd name="T15" fmla="*/ 8 h 86"/>
                <a:gd name="T16" fmla="*/ 166 w 166"/>
                <a:gd name="T17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6">
                  <a:moveTo>
                    <a:pt x="166" y="78"/>
                  </a:moveTo>
                  <a:cubicBezTo>
                    <a:pt x="166" y="82"/>
                    <a:pt x="163" y="86"/>
                    <a:pt x="159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4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3" y="0"/>
                    <a:pt x="166" y="4"/>
                    <a:pt x="166" y="8"/>
                  </a:cubicBezTo>
                  <a:lnTo>
                    <a:pt x="166" y="78"/>
                  </a:lnTo>
                  <a:close/>
                </a:path>
              </a:pathLst>
            </a:custGeom>
            <a:solidFill>
              <a:srgbClr val="7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919" y="810"/>
              <a:ext cx="394" cy="201"/>
            </a:xfrm>
            <a:custGeom>
              <a:avLst/>
              <a:gdLst>
                <a:gd name="T0" fmla="*/ 166 w 166"/>
                <a:gd name="T1" fmla="*/ 78 h 85"/>
                <a:gd name="T2" fmla="*/ 159 w 166"/>
                <a:gd name="T3" fmla="*/ 85 h 85"/>
                <a:gd name="T4" fmla="*/ 8 w 166"/>
                <a:gd name="T5" fmla="*/ 85 h 85"/>
                <a:gd name="T6" fmla="*/ 0 w 166"/>
                <a:gd name="T7" fmla="*/ 78 h 85"/>
                <a:gd name="T8" fmla="*/ 0 w 166"/>
                <a:gd name="T9" fmla="*/ 7 h 85"/>
                <a:gd name="T10" fmla="*/ 8 w 166"/>
                <a:gd name="T11" fmla="*/ 0 h 85"/>
                <a:gd name="T12" fmla="*/ 159 w 166"/>
                <a:gd name="T13" fmla="*/ 0 h 85"/>
                <a:gd name="T14" fmla="*/ 166 w 166"/>
                <a:gd name="T15" fmla="*/ 7 h 85"/>
                <a:gd name="T16" fmla="*/ 166 w 166"/>
                <a:gd name="T17" fmla="*/ 7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5">
                  <a:moveTo>
                    <a:pt x="166" y="78"/>
                  </a:moveTo>
                  <a:cubicBezTo>
                    <a:pt x="166" y="82"/>
                    <a:pt x="163" y="85"/>
                    <a:pt x="15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2"/>
                    <a:pt x="0" y="7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3" y="0"/>
                    <a:pt x="166" y="3"/>
                    <a:pt x="166" y="7"/>
                  </a:cubicBezTo>
                  <a:lnTo>
                    <a:pt x="166" y="78"/>
                  </a:lnTo>
                  <a:close/>
                </a:path>
              </a:pathLst>
            </a:cu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45" y="831"/>
              <a:ext cx="342" cy="1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33" y="886"/>
              <a:ext cx="97" cy="38"/>
            </a:xfrm>
            <a:prstGeom prst="rect">
              <a:avLst/>
            </a:pr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6" y="850"/>
              <a:ext cx="93" cy="107"/>
            </a:xfrm>
            <a:custGeom>
              <a:avLst/>
              <a:gdLst>
                <a:gd name="T0" fmla="*/ 0 w 93"/>
                <a:gd name="T1" fmla="*/ 0 h 107"/>
                <a:gd name="T2" fmla="*/ 93 w 93"/>
                <a:gd name="T3" fmla="*/ 55 h 107"/>
                <a:gd name="T4" fmla="*/ 0 w 93"/>
                <a:gd name="T5" fmla="*/ 107 h 107"/>
                <a:gd name="T6" fmla="*/ 0 w 9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07">
                  <a:moveTo>
                    <a:pt x="0" y="0"/>
                  </a:moveTo>
                  <a:lnTo>
                    <a:pt x="93" y="55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8" y="326"/>
              <a:ext cx="64" cy="62"/>
            </a:xfrm>
            <a:prstGeom prst="ellipse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93" y="1481"/>
              <a:ext cx="223" cy="92"/>
            </a:xfrm>
            <a:custGeom>
              <a:avLst/>
              <a:gdLst>
                <a:gd name="T0" fmla="*/ 223 w 223"/>
                <a:gd name="T1" fmla="*/ 92 h 92"/>
                <a:gd name="T2" fmla="*/ 0 w 223"/>
                <a:gd name="T3" fmla="*/ 92 h 92"/>
                <a:gd name="T4" fmla="*/ 0 w 223"/>
                <a:gd name="T5" fmla="*/ 0 h 92"/>
                <a:gd name="T6" fmla="*/ 107 w 223"/>
                <a:gd name="T7" fmla="*/ 0 h 92"/>
                <a:gd name="T8" fmla="*/ 219 w 223"/>
                <a:gd name="T9" fmla="*/ 62 h 92"/>
                <a:gd name="T10" fmla="*/ 223 w 223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92">
                  <a:moveTo>
                    <a:pt x="223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219" y="62"/>
                  </a:lnTo>
                  <a:lnTo>
                    <a:pt x="223" y="9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0" y="1481"/>
              <a:ext cx="223" cy="92"/>
            </a:xfrm>
            <a:custGeom>
              <a:avLst/>
              <a:gdLst>
                <a:gd name="T0" fmla="*/ 223 w 223"/>
                <a:gd name="T1" fmla="*/ 92 h 92"/>
                <a:gd name="T2" fmla="*/ 0 w 223"/>
                <a:gd name="T3" fmla="*/ 92 h 92"/>
                <a:gd name="T4" fmla="*/ 0 w 223"/>
                <a:gd name="T5" fmla="*/ 0 h 92"/>
                <a:gd name="T6" fmla="*/ 105 w 223"/>
                <a:gd name="T7" fmla="*/ 0 h 92"/>
                <a:gd name="T8" fmla="*/ 219 w 223"/>
                <a:gd name="T9" fmla="*/ 62 h 92"/>
                <a:gd name="T10" fmla="*/ 223 w 223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92">
                  <a:moveTo>
                    <a:pt x="223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219" y="62"/>
                  </a:lnTo>
                  <a:lnTo>
                    <a:pt x="223" y="9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70" y="973"/>
              <a:ext cx="340" cy="515"/>
            </a:xfrm>
            <a:custGeom>
              <a:avLst/>
              <a:gdLst>
                <a:gd name="T0" fmla="*/ 340 w 340"/>
                <a:gd name="T1" fmla="*/ 0 h 515"/>
                <a:gd name="T2" fmla="*/ 340 w 340"/>
                <a:gd name="T3" fmla="*/ 515 h 515"/>
                <a:gd name="T4" fmla="*/ 219 w 340"/>
                <a:gd name="T5" fmla="*/ 515 h 515"/>
                <a:gd name="T6" fmla="*/ 219 w 340"/>
                <a:gd name="T7" fmla="*/ 214 h 515"/>
                <a:gd name="T8" fmla="*/ 121 w 340"/>
                <a:gd name="T9" fmla="*/ 214 h 515"/>
                <a:gd name="T10" fmla="*/ 121 w 340"/>
                <a:gd name="T11" fmla="*/ 515 h 515"/>
                <a:gd name="T12" fmla="*/ 0 w 340"/>
                <a:gd name="T13" fmla="*/ 515 h 515"/>
                <a:gd name="T14" fmla="*/ 0 w 340"/>
                <a:gd name="T15" fmla="*/ 0 h 515"/>
                <a:gd name="T16" fmla="*/ 340 w 340"/>
                <a:gd name="T1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515">
                  <a:moveTo>
                    <a:pt x="340" y="0"/>
                  </a:moveTo>
                  <a:lnTo>
                    <a:pt x="340" y="515"/>
                  </a:lnTo>
                  <a:lnTo>
                    <a:pt x="219" y="515"/>
                  </a:lnTo>
                  <a:lnTo>
                    <a:pt x="219" y="214"/>
                  </a:lnTo>
                  <a:lnTo>
                    <a:pt x="121" y="214"/>
                  </a:lnTo>
                  <a:lnTo>
                    <a:pt x="121" y="515"/>
                  </a:lnTo>
                  <a:lnTo>
                    <a:pt x="0" y="515"/>
                  </a:lnTo>
                  <a:lnTo>
                    <a:pt x="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594" y="973"/>
              <a:ext cx="316" cy="515"/>
            </a:xfrm>
            <a:custGeom>
              <a:avLst/>
              <a:gdLst>
                <a:gd name="T0" fmla="*/ 0 w 316"/>
                <a:gd name="T1" fmla="*/ 515 h 515"/>
                <a:gd name="T2" fmla="*/ 97 w 316"/>
                <a:gd name="T3" fmla="*/ 515 h 515"/>
                <a:gd name="T4" fmla="*/ 97 w 316"/>
                <a:gd name="T5" fmla="*/ 214 h 515"/>
                <a:gd name="T6" fmla="*/ 195 w 316"/>
                <a:gd name="T7" fmla="*/ 214 h 515"/>
                <a:gd name="T8" fmla="*/ 180 w 316"/>
                <a:gd name="T9" fmla="*/ 200 h 515"/>
                <a:gd name="T10" fmla="*/ 83 w 316"/>
                <a:gd name="T11" fmla="*/ 200 h 515"/>
                <a:gd name="T12" fmla="*/ 0 w 316"/>
                <a:gd name="T13" fmla="*/ 515 h 515"/>
                <a:gd name="T14" fmla="*/ 301 w 316"/>
                <a:gd name="T15" fmla="*/ 0 h 515"/>
                <a:gd name="T16" fmla="*/ 301 w 316"/>
                <a:gd name="T17" fmla="*/ 228 h 515"/>
                <a:gd name="T18" fmla="*/ 259 w 316"/>
                <a:gd name="T19" fmla="*/ 515 h 515"/>
                <a:gd name="T20" fmla="*/ 316 w 316"/>
                <a:gd name="T21" fmla="*/ 515 h 515"/>
                <a:gd name="T22" fmla="*/ 316 w 316"/>
                <a:gd name="T23" fmla="*/ 0 h 515"/>
                <a:gd name="T24" fmla="*/ 301 w 316"/>
                <a:gd name="T2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" h="515">
                  <a:moveTo>
                    <a:pt x="0" y="515"/>
                  </a:moveTo>
                  <a:lnTo>
                    <a:pt x="97" y="515"/>
                  </a:lnTo>
                  <a:lnTo>
                    <a:pt x="97" y="214"/>
                  </a:lnTo>
                  <a:lnTo>
                    <a:pt x="195" y="214"/>
                  </a:lnTo>
                  <a:lnTo>
                    <a:pt x="180" y="200"/>
                  </a:lnTo>
                  <a:lnTo>
                    <a:pt x="83" y="200"/>
                  </a:lnTo>
                  <a:lnTo>
                    <a:pt x="0" y="515"/>
                  </a:lnTo>
                  <a:close/>
                  <a:moveTo>
                    <a:pt x="301" y="0"/>
                  </a:moveTo>
                  <a:lnTo>
                    <a:pt x="301" y="228"/>
                  </a:lnTo>
                  <a:lnTo>
                    <a:pt x="259" y="515"/>
                  </a:lnTo>
                  <a:lnTo>
                    <a:pt x="316" y="515"/>
                  </a:lnTo>
                  <a:lnTo>
                    <a:pt x="316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70" y="973"/>
              <a:ext cx="325" cy="508"/>
            </a:xfrm>
            <a:custGeom>
              <a:avLst/>
              <a:gdLst>
                <a:gd name="T0" fmla="*/ 0 w 137"/>
                <a:gd name="T1" fmla="*/ 0 h 214"/>
                <a:gd name="T2" fmla="*/ 0 w 137"/>
                <a:gd name="T3" fmla="*/ 213 h 214"/>
                <a:gd name="T4" fmla="*/ 6 w 137"/>
                <a:gd name="T5" fmla="*/ 214 h 214"/>
                <a:gd name="T6" fmla="*/ 6 w 137"/>
                <a:gd name="T7" fmla="*/ 36 h 214"/>
                <a:gd name="T8" fmla="*/ 23 w 137"/>
                <a:gd name="T9" fmla="*/ 36 h 214"/>
                <a:gd name="T10" fmla="*/ 137 w 137"/>
                <a:gd name="T11" fmla="*/ 30 h 214"/>
                <a:gd name="T12" fmla="*/ 66 w 137"/>
                <a:gd name="T13" fmla="*/ 7 h 214"/>
                <a:gd name="T14" fmla="*/ 71 w 137"/>
                <a:gd name="T15" fmla="*/ 0 h 214"/>
                <a:gd name="T16" fmla="*/ 0 w 137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14">
                  <a:moveTo>
                    <a:pt x="0" y="0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4" y="214"/>
                    <a:pt x="6" y="214"/>
                    <a:pt x="6" y="21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8" y="4"/>
                    <a:pt x="7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701" y="554"/>
              <a:ext cx="85" cy="121"/>
            </a:xfrm>
            <a:prstGeom prst="rect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49" y="599"/>
              <a:ext cx="389" cy="446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49" y="599"/>
              <a:ext cx="389" cy="446"/>
            </a:xfrm>
            <a:custGeom>
              <a:avLst/>
              <a:gdLst>
                <a:gd name="T0" fmla="*/ 0 w 389"/>
                <a:gd name="T1" fmla="*/ 446 h 446"/>
                <a:gd name="T2" fmla="*/ 0 w 389"/>
                <a:gd name="T3" fmla="*/ 0 h 446"/>
                <a:gd name="T4" fmla="*/ 389 w 389"/>
                <a:gd name="T5" fmla="*/ 0 h 446"/>
                <a:gd name="T6" fmla="*/ 0 w 389"/>
                <a:gd name="T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446">
                  <a:moveTo>
                    <a:pt x="0" y="446"/>
                  </a:moveTo>
                  <a:lnTo>
                    <a:pt x="0" y="0"/>
                  </a:lnTo>
                  <a:lnTo>
                    <a:pt x="389" y="0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89" y="599"/>
              <a:ext cx="109" cy="230"/>
            </a:xfrm>
            <a:custGeom>
              <a:avLst/>
              <a:gdLst>
                <a:gd name="T0" fmla="*/ 46 w 46"/>
                <a:gd name="T1" fmla="*/ 19 h 97"/>
                <a:gd name="T2" fmla="*/ 42 w 46"/>
                <a:gd name="T3" fmla="*/ 0 h 97"/>
                <a:gd name="T4" fmla="*/ 4 w 46"/>
                <a:gd name="T5" fmla="*/ 0 h 97"/>
                <a:gd name="T6" fmla="*/ 0 w 46"/>
                <a:gd name="T7" fmla="*/ 5 h 97"/>
                <a:gd name="T8" fmla="*/ 1 w 46"/>
                <a:gd name="T9" fmla="*/ 20 h 97"/>
                <a:gd name="T10" fmla="*/ 7 w 46"/>
                <a:gd name="T11" fmla="*/ 41 h 97"/>
                <a:gd name="T12" fmla="*/ 8 w 46"/>
                <a:gd name="T13" fmla="*/ 60 h 97"/>
                <a:gd name="T14" fmla="*/ 23 w 46"/>
                <a:gd name="T15" fmla="*/ 97 h 97"/>
                <a:gd name="T16" fmla="*/ 46 w 46"/>
                <a:gd name="T17" fmla="*/ 1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7">
                  <a:moveTo>
                    <a:pt x="46" y="19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7" y="41"/>
                    <a:pt x="7" y="41"/>
                  </a:cubicBezTo>
                  <a:cubicBezTo>
                    <a:pt x="7" y="42"/>
                    <a:pt x="8" y="60"/>
                    <a:pt x="8" y="60"/>
                  </a:cubicBezTo>
                  <a:cubicBezTo>
                    <a:pt x="23" y="97"/>
                    <a:pt x="23" y="97"/>
                    <a:pt x="23" y="97"/>
                  </a:cubicBezTo>
                  <a:lnTo>
                    <a:pt x="4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94" y="599"/>
              <a:ext cx="99" cy="23"/>
            </a:xfrm>
            <a:prstGeom prst="rect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98" y="603"/>
              <a:ext cx="46" cy="43"/>
            </a:xfrm>
            <a:custGeom>
              <a:avLst/>
              <a:gdLst>
                <a:gd name="T0" fmla="*/ 29 w 46"/>
                <a:gd name="T1" fmla="*/ 43 h 43"/>
                <a:gd name="T2" fmla="*/ 0 w 46"/>
                <a:gd name="T3" fmla="*/ 15 h 43"/>
                <a:gd name="T4" fmla="*/ 0 w 46"/>
                <a:gd name="T5" fmla="*/ 0 h 43"/>
                <a:gd name="T6" fmla="*/ 46 w 46"/>
                <a:gd name="T7" fmla="*/ 22 h 43"/>
                <a:gd name="T8" fmla="*/ 29 w 4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29" y="43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46" y="22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744" y="603"/>
              <a:ext cx="45" cy="43"/>
            </a:xfrm>
            <a:custGeom>
              <a:avLst/>
              <a:gdLst>
                <a:gd name="T0" fmla="*/ 16 w 45"/>
                <a:gd name="T1" fmla="*/ 43 h 43"/>
                <a:gd name="T2" fmla="*/ 45 w 45"/>
                <a:gd name="T3" fmla="*/ 15 h 43"/>
                <a:gd name="T4" fmla="*/ 45 w 45"/>
                <a:gd name="T5" fmla="*/ 0 h 43"/>
                <a:gd name="T6" fmla="*/ 0 w 45"/>
                <a:gd name="T7" fmla="*/ 22 h 43"/>
                <a:gd name="T8" fmla="*/ 16 w 45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6" y="43"/>
                  </a:moveTo>
                  <a:lnTo>
                    <a:pt x="45" y="15"/>
                  </a:lnTo>
                  <a:lnTo>
                    <a:pt x="45" y="0"/>
                  </a:lnTo>
                  <a:lnTo>
                    <a:pt x="0" y="22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727" y="620"/>
              <a:ext cx="33" cy="21"/>
            </a:xfrm>
            <a:custGeom>
              <a:avLst/>
              <a:gdLst>
                <a:gd name="T0" fmla="*/ 0 w 33"/>
                <a:gd name="T1" fmla="*/ 12 h 21"/>
                <a:gd name="T2" fmla="*/ 9 w 33"/>
                <a:gd name="T3" fmla="*/ 21 h 21"/>
                <a:gd name="T4" fmla="*/ 24 w 33"/>
                <a:gd name="T5" fmla="*/ 21 h 21"/>
                <a:gd name="T6" fmla="*/ 33 w 33"/>
                <a:gd name="T7" fmla="*/ 12 h 21"/>
                <a:gd name="T8" fmla="*/ 19 w 33"/>
                <a:gd name="T9" fmla="*/ 0 h 21"/>
                <a:gd name="T10" fmla="*/ 14 w 33"/>
                <a:gd name="T11" fmla="*/ 0 h 21"/>
                <a:gd name="T12" fmla="*/ 0 w 33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1">
                  <a:moveTo>
                    <a:pt x="0" y="12"/>
                  </a:moveTo>
                  <a:lnTo>
                    <a:pt x="9" y="21"/>
                  </a:lnTo>
                  <a:lnTo>
                    <a:pt x="24" y="21"/>
                  </a:lnTo>
                  <a:lnTo>
                    <a:pt x="33" y="1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698" y="599"/>
              <a:ext cx="46" cy="42"/>
            </a:xfrm>
            <a:custGeom>
              <a:avLst/>
              <a:gdLst>
                <a:gd name="T0" fmla="*/ 29 w 46"/>
                <a:gd name="T1" fmla="*/ 42 h 42"/>
                <a:gd name="T2" fmla="*/ 0 w 46"/>
                <a:gd name="T3" fmla="*/ 14 h 42"/>
                <a:gd name="T4" fmla="*/ 0 w 46"/>
                <a:gd name="T5" fmla="*/ 0 h 42"/>
                <a:gd name="T6" fmla="*/ 46 w 46"/>
                <a:gd name="T7" fmla="*/ 19 h 42"/>
                <a:gd name="T8" fmla="*/ 2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29" y="42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46" y="19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744" y="599"/>
              <a:ext cx="45" cy="42"/>
            </a:xfrm>
            <a:custGeom>
              <a:avLst/>
              <a:gdLst>
                <a:gd name="T0" fmla="*/ 16 w 45"/>
                <a:gd name="T1" fmla="*/ 42 h 42"/>
                <a:gd name="T2" fmla="*/ 45 w 45"/>
                <a:gd name="T3" fmla="*/ 14 h 42"/>
                <a:gd name="T4" fmla="*/ 45 w 45"/>
                <a:gd name="T5" fmla="*/ 0 h 42"/>
                <a:gd name="T6" fmla="*/ 0 w 45"/>
                <a:gd name="T7" fmla="*/ 19 h 42"/>
                <a:gd name="T8" fmla="*/ 16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16" y="42"/>
                  </a:moveTo>
                  <a:lnTo>
                    <a:pt x="45" y="14"/>
                  </a:lnTo>
                  <a:lnTo>
                    <a:pt x="45" y="0"/>
                  </a:lnTo>
                  <a:lnTo>
                    <a:pt x="0" y="19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729" y="644"/>
              <a:ext cx="29" cy="185"/>
            </a:xfrm>
            <a:custGeom>
              <a:avLst/>
              <a:gdLst>
                <a:gd name="T0" fmla="*/ 29 w 29"/>
                <a:gd name="T1" fmla="*/ 111 h 185"/>
                <a:gd name="T2" fmla="*/ 22 w 29"/>
                <a:gd name="T3" fmla="*/ 0 h 185"/>
                <a:gd name="T4" fmla="*/ 7 w 29"/>
                <a:gd name="T5" fmla="*/ 0 h 185"/>
                <a:gd name="T6" fmla="*/ 0 w 29"/>
                <a:gd name="T7" fmla="*/ 111 h 185"/>
                <a:gd name="T8" fmla="*/ 15 w 29"/>
                <a:gd name="T9" fmla="*/ 185 h 185"/>
                <a:gd name="T10" fmla="*/ 29 w 29"/>
                <a:gd name="T11" fmla="*/ 11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5">
                  <a:moveTo>
                    <a:pt x="29" y="111"/>
                  </a:moveTo>
                  <a:lnTo>
                    <a:pt x="22" y="0"/>
                  </a:lnTo>
                  <a:lnTo>
                    <a:pt x="7" y="0"/>
                  </a:lnTo>
                  <a:lnTo>
                    <a:pt x="0" y="111"/>
                  </a:lnTo>
                  <a:lnTo>
                    <a:pt x="15" y="185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741" y="644"/>
              <a:ext cx="17" cy="185"/>
            </a:xfrm>
            <a:custGeom>
              <a:avLst/>
              <a:gdLst>
                <a:gd name="T0" fmla="*/ 10 w 17"/>
                <a:gd name="T1" fmla="*/ 0 h 185"/>
                <a:gd name="T2" fmla="*/ 5 w 17"/>
                <a:gd name="T3" fmla="*/ 0 h 185"/>
                <a:gd name="T4" fmla="*/ 12 w 17"/>
                <a:gd name="T5" fmla="*/ 111 h 185"/>
                <a:gd name="T6" fmla="*/ 0 w 17"/>
                <a:gd name="T7" fmla="*/ 171 h 185"/>
                <a:gd name="T8" fmla="*/ 3 w 17"/>
                <a:gd name="T9" fmla="*/ 185 h 185"/>
                <a:gd name="T10" fmla="*/ 17 w 17"/>
                <a:gd name="T11" fmla="*/ 111 h 185"/>
                <a:gd name="T12" fmla="*/ 10 w 17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5">
                  <a:moveTo>
                    <a:pt x="10" y="0"/>
                  </a:moveTo>
                  <a:lnTo>
                    <a:pt x="5" y="0"/>
                  </a:lnTo>
                  <a:lnTo>
                    <a:pt x="12" y="111"/>
                  </a:lnTo>
                  <a:lnTo>
                    <a:pt x="0" y="171"/>
                  </a:lnTo>
                  <a:lnTo>
                    <a:pt x="3" y="185"/>
                  </a:lnTo>
                  <a:lnTo>
                    <a:pt x="17" y="1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40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53" y="599"/>
              <a:ext cx="91" cy="230"/>
            </a:xfrm>
            <a:custGeom>
              <a:avLst/>
              <a:gdLst>
                <a:gd name="T0" fmla="*/ 45 w 91"/>
                <a:gd name="T1" fmla="*/ 0 h 230"/>
                <a:gd name="T2" fmla="*/ 17 w 91"/>
                <a:gd name="T3" fmla="*/ 0 h 230"/>
                <a:gd name="T4" fmla="*/ 0 w 91"/>
                <a:gd name="T5" fmla="*/ 57 h 230"/>
                <a:gd name="T6" fmla="*/ 43 w 91"/>
                <a:gd name="T7" fmla="*/ 80 h 230"/>
                <a:gd name="T8" fmla="*/ 17 w 91"/>
                <a:gd name="T9" fmla="*/ 114 h 230"/>
                <a:gd name="T10" fmla="*/ 76 w 91"/>
                <a:gd name="T11" fmla="*/ 206 h 230"/>
                <a:gd name="T12" fmla="*/ 91 w 91"/>
                <a:gd name="T13" fmla="*/ 230 h 230"/>
                <a:gd name="T14" fmla="*/ 79 w 91"/>
                <a:gd name="T15" fmla="*/ 166 h 230"/>
                <a:gd name="T16" fmla="*/ 45 w 91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30">
                  <a:moveTo>
                    <a:pt x="45" y="0"/>
                  </a:moveTo>
                  <a:lnTo>
                    <a:pt x="17" y="0"/>
                  </a:lnTo>
                  <a:lnTo>
                    <a:pt x="0" y="57"/>
                  </a:lnTo>
                  <a:lnTo>
                    <a:pt x="43" y="80"/>
                  </a:lnTo>
                  <a:lnTo>
                    <a:pt x="17" y="114"/>
                  </a:lnTo>
                  <a:lnTo>
                    <a:pt x="76" y="206"/>
                  </a:lnTo>
                  <a:lnTo>
                    <a:pt x="91" y="230"/>
                  </a:lnTo>
                  <a:lnTo>
                    <a:pt x="79" y="16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744" y="599"/>
              <a:ext cx="90" cy="230"/>
            </a:xfrm>
            <a:custGeom>
              <a:avLst/>
              <a:gdLst>
                <a:gd name="T0" fmla="*/ 90 w 90"/>
                <a:gd name="T1" fmla="*/ 57 h 230"/>
                <a:gd name="T2" fmla="*/ 73 w 90"/>
                <a:gd name="T3" fmla="*/ 0 h 230"/>
                <a:gd name="T4" fmla="*/ 45 w 90"/>
                <a:gd name="T5" fmla="*/ 0 h 230"/>
                <a:gd name="T6" fmla="*/ 14 w 90"/>
                <a:gd name="T7" fmla="*/ 159 h 230"/>
                <a:gd name="T8" fmla="*/ 0 w 90"/>
                <a:gd name="T9" fmla="*/ 230 h 230"/>
                <a:gd name="T10" fmla="*/ 16 w 90"/>
                <a:gd name="T11" fmla="*/ 204 h 230"/>
                <a:gd name="T12" fmla="*/ 73 w 90"/>
                <a:gd name="T13" fmla="*/ 114 h 230"/>
                <a:gd name="T14" fmla="*/ 47 w 90"/>
                <a:gd name="T15" fmla="*/ 80 h 230"/>
                <a:gd name="T16" fmla="*/ 90 w 90"/>
                <a:gd name="T17" fmla="*/ 5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30">
                  <a:moveTo>
                    <a:pt x="90" y="57"/>
                  </a:moveTo>
                  <a:lnTo>
                    <a:pt x="73" y="0"/>
                  </a:lnTo>
                  <a:lnTo>
                    <a:pt x="45" y="0"/>
                  </a:lnTo>
                  <a:lnTo>
                    <a:pt x="14" y="159"/>
                  </a:lnTo>
                  <a:lnTo>
                    <a:pt x="0" y="230"/>
                  </a:lnTo>
                  <a:lnTo>
                    <a:pt x="16" y="204"/>
                  </a:lnTo>
                  <a:lnTo>
                    <a:pt x="73" y="114"/>
                  </a:lnTo>
                  <a:lnTo>
                    <a:pt x="47" y="80"/>
                  </a:lnTo>
                  <a:lnTo>
                    <a:pt x="90" y="57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744" y="829"/>
              <a:ext cx="4" cy="216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758" y="86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758" y="91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758" y="96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58" y="132"/>
              <a:ext cx="361" cy="436"/>
            </a:xfrm>
            <a:custGeom>
              <a:avLst/>
              <a:gdLst>
                <a:gd name="T0" fmla="*/ 143 w 152"/>
                <a:gd name="T1" fmla="*/ 0 h 184"/>
                <a:gd name="T2" fmla="*/ 152 w 152"/>
                <a:gd name="T3" fmla="*/ 29 h 184"/>
                <a:gd name="T4" fmla="*/ 148 w 152"/>
                <a:gd name="T5" fmla="*/ 53 h 184"/>
                <a:gd name="T6" fmla="*/ 148 w 152"/>
                <a:gd name="T7" fmla="*/ 169 h 184"/>
                <a:gd name="T8" fmla="*/ 132 w 152"/>
                <a:gd name="T9" fmla="*/ 184 h 184"/>
                <a:gd name="T10" fmla="*/ 13 w 152"/>
                <a:gd name="T11" fmla="*/ 184 h 184"/>
                <a:gd name="T12" fmla="*/ 0 w 152"/>
                <a:gd name="T13" fmla="*/ 170 h 184"/>
                <a:gd name="T14" fmla="*/ 0 w 152"/>
                <a:gd name="T15" fmla="*/ 41 h 184"/>
                <a:gd name="T16" fmla="*/ 30 w 152"/>
                <a:gd name="T17" fmla="*/ 0 h 184"/>
                <a:gd name="T18" fmla="*/ 143 w 152"/>
                <a:gd name="T1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84">
                  <a:moveTo>
                    <a:pt x="143" y="0"/>
                  </a:moveTo>
                  <a:cubicBezTo>
                    <a:pt x="152" y="29"/>
                    <a:pt x="152" y="29"/>
                    <a:pt x="152" y="29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169"/>
                    <a:pt x="148" y="169"/>
                    <a:pt x="148" y="169"/>
                  </a:cubicBezTo>
                  <a:cubicBezTo>
                    <a:pt x="148" y="169"/>
                    <a:pt x="151" y="184"/>
                    <a:pt x="132" y="184"/>
                  </a:cubicBezTo>
                  <a:cubicBezTo>
                    <a:pt x="114" y="184"/>
                    <a:pt x="13" y="184"/>
                    <a:pt x="13" y="184"/>
                  </a:cubicBezTo>
                  <a:cubicBezTo>
                    <a:pt x="13" y="184"/>
                    <a:pt x="0" y="181"/>
                    <a:pt x="0" y="170"/>
                  </a:cubicBezTo>
                  <a:cubicBezTo>
                    <a:pt x="0" y="160"/>
                    <a:pt x="0" y="41"/>
                    <a:pt x="0" y="41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665" y="132"/>
              <a:ext cx="254" cy="436"/>
            </a:xfrm>
            <a:custGeom>
              <a:avLst/>
              <a:gdLst>
                <a:gd name="T0" fmla="*/ 29 w 107"/>
                <a:gd name="T1" fmla="*/ 159 h 184"/>
                <a:gd name="T2" fmla="*/ 0 w 107"/>
                <a:gd name="T3" fmla="*/ 142 h 184"/>
                <a:gd name="T4" fmla="*/ 29 w 107"/>
                <a:gd name="T5" fmla="*/ 148 h 184"/>
                <a:gd name="T6" fmla="*/ 29 w 107"/>
                <a:gd name="T7" fmla="*/ 128 h 184"/>
                <a:gd name="T8" fmla="*/ 53 w 107"/>
                <a:gd name="T9" fmla="*/ 128 h 184"/>
                <a:gd name="T10" fmla="*/ 29 w 107"/>
                <a:gd name="T11" fmla="*/ 66 h 184"/>
                <a:gd name="T12" fmla="*/ 29 w 107"/>
                <a:gd name="T13" fmla="*/ 15 h 184"/>
                <a:gd name="T14" fmla="*/ 36 w 107"/>
                <a:gd name="T15" fmla="*/ 0 h 184"/>
                <a:gd name="T16" fmla="*/ 98 w 107"/>
                <a:gd name="T17" fmla="*/ 0 h 184"/>
                <a:gd name="T18" fmla="*/ 107 w 107"/>
                <a:gd name="T19" fmla="*/ 29 h 184"/>
                <a:gd name="T20" fmla="*/ 103 w 107"/>
                <a:gd name="T21" fmla="*/ 53 h 184"/>
                <a:gd name="T22" fmla="*/ 103 w 107"/>
                <a:gd name="T23" fmla="*/ 169 h 184"/>
                <a:gd name="T24" fmla="*/ 87 w 107"/>
                <a:gd name="T25" fmla="*/ 184 h 184"/>
                <a:gd name="T26" fmla="*/ 29 w 107"/>
                <a:gd name="T27" fmla="*/ 184 h 184"/>
                <a:gd name="T28" fmla="*/ 29 w 107"/>
                <a:gd name="T29" fmla="*/ 15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4">
                  <a:moveTo>
                    <a:pt x="29" y="159"/>
                  </a:moveTo>
                  <a:cubicBezTo>
                    <a:pt x="8" y="159"/>
                    <a:pt x="0" y="142"/>
                    <a:pt x="0" y="142"/>
                  </a:cubicBezTo>
                  <a:cubicBezTo>
                    <a:pt x="8" y="151"/>
                    <a:pt x="29" y="148"/>
                    <a:pt x="29" y="14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6" y="184"/>
                    <a:pt x="87" y="184"/>
                  </a:cubicBezTo>
                  <a:cubicBezTo>
                    <a:pt x="79" y="184"/>
                    <a:pt x="54" y="184"/>
                    <a:pt x="29" y="184"/>
                  </a:cubicBezTo>
                  <a:lnTo>
                    <a:pt x="29" y="159"/>
                  </a:lnTo>
                  <a:close/>
                </a:path>
              </a:pathLst>
            </a:cu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54" y="-53"/>
              <a:ext cx="422" cy="374"/>
            </a:xfrm>
            <a:custGeom>
              <a:avLst/>
              <a:gdLst>
                <a:gd name="T0" fmla="*/ 117 w 178"/>
                <a:gd name="T1" fmla="*/ 32 h 158"/>
                <a:gd name="T2" fmla="*/ 172 w 178"/>
                <a:gd name="T3" fmla="*/ 51 h 158"/>
                <a:gd name="T4" fmla="*/ 150 w 178"/>
                <a:gd name="T5" fmla="*/ 131 h 158"/>
                <a:gd name="T6" fmla="*/ 147 w 178"/>
                <a:gd name="T7" fmla="*/ 93 h 158"/>
                <a:gd name="T8" fmla="*/ 25 w 178"/>
                <a:gd name="T9" fmla="*/ 93 h 158"/>
                <a:gd name="T10" fmla="*/ 3 w 178"/>
                <a:gd name="T11" fmla="*/ 158 h 158"/>
                <a:gd name="T12" fmla="*/ 0 w 178"/>
                <a:gd name="T13" fmla="*/ 70 h 158"/>
                <a:gd name="T14" fmla="*/ 125 w 178"/>
                <a:gd name="T15" fmla="*/ 62 h 158"/>
                <a:gd name="T16" fmla="*/ 117 w 178"/>
                <a:gd name="T17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8">
                  <a:moveTo>
                    <a:pt x="117" y="32"/>
                  </a:moveTo>
                  <a:cubicBezTo>
                    <a:pt x="117" y="32"/>
                    <a:pt x="166" y="0"/>
                    <a:pt x="172" y="51"/>
                  </a:cubicBezTo>
                  <a:cubicBezTo>
                    <a:pt x="178" y="102"/>
                    <a:pt x="150" y="131"/>
                    <a:pt x="150" y="131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115" y="72"/>
                    <a:pt x="125" y="62"/>
                  </a:cubicBezTo>
                  <a:cubicBezTo>
                    <a:pt x="145" y="43"/>
                    <a:pt x="117" y="32"/>
                    <a:pt x="117" y="32"/>
                  </a:cubicBezTo>
                  <a:close/>
                </a:path>
              </a:pathLst>
            </a:custGeom>
            <a:solidFill>
              <a:srgbClr val="2E0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784" y="241"/>
              <a:ext cx="97" cy="64"/>
            </a:xfrm>
            <a:custGeom>
              <a:avLst/>
              <a:gdLst>
                <a:gd name="T0" fmla="*/ 41 w 41"/>
                <a:gd name="T1" fmla="*/ 27 h 27"/>
                <a:gd name="T2" fmla="*/ 0 w 41"/>
                <a:gd name="T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27">
                  <a:moveTo>
                    <a:pt x="41" y="27"/>
                  </a:moveTo>
                  <a:cubicBezTo>
                    <a:pt x="41" y="27"/>
                    <a:pt x="22" y="0"/>
                    <a:pt x="0" y="24"/>
                  </a:cubicBezTo>
                </a:path>
              </a:pathLst>
            </a:custGeom>
            <a:noFill/>
            <a:ln w="14288" cap="flat">
              <a:solidFill>
                <a:srgbClr val="7F48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08" y="241"/>
              <a:ext cx="95" cy="64"/>
            </a:xfrm>
            <a:custGeom>
              <a:avLst/>
              <a:gdLst>
                <a:gd name="T0" fmla="*/ 40 w 40"/>
                <a:gd name="T1" fmla="*/ 27 h 27"/>
                <a:gd name="T2" fmla="*/ 0 w 40"/>
                <a:gd name="T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7">
                  <a:moveTo>
                    <a:pt x="40" y="27"/>
                  </a:moveTo>
                  <a:cubicBezTo>
                    <a:pt x="40" y="27"/>
                    <a:pt x="22" y="0"/>
                    <a:pt x="0" y="24"/>
                  </a:cubicBezTo>
                </a:path>
              </a:pathLst>
            </a:custGeom>
            <a:noFill/>
            <a:ln w="14288" cap="flat">
              <a:solidFill>
                <a:srgbClr val="7F48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7"/>
            <p:cNvSpPr>
              <a:spLocks noChangeArrowheads="1"/>
            </p:cNvSpPr>
            <p:nvPr/>
          </p:nvSpPr>
          <p:spPr bwMode="auto">
            <a:xfrm>
              <a:off x="639" y="331"/>
              <a:ext cx="26" cy="26"/>
            </a:xfrm>
            <a:prstGeom prst="ellipse">
              <a:avLst/>
            </a:prstGeom>
            <a:solidFill>
              <a:srgbClr val="7F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819" y="331"/>
              <a:ext cx="27" cy="26"/>
            </a:xfrm>
            <a:prstGeom prst="ellipse">
              <a:avLst/>
            </a:prstGeom>
            <a:solidFill>
              <a:srgbClr val="7F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82" y="599"/>
              <a:ext cx="207" cy="431"/>
            </a:xfrm>
            <a:custGeom>
              <a:avLst/>
              <a:gdLst>
                <a:gd name="T0" fmla="*/ 67 w 207"/>
                <a:gd name="T1" fmla="*/ 0 h 431"/>
                <a:gd name="T2" fmla="*/ 0 w 207"/>
                <a:gd name="T3" fmla="*/ 275 h 431"/>
                <a:gd name="T4" fmla="*/ 126 w 207"/>
                <a:gd name="T5" fmla="*/ 431 h 431"/>
                <a:gd name="T6" fmla="*/ 207 w 207"/>
                <a:gd name="T7" fmla="*/ 351 h 431"/>
                <a:gd name="T8" fmla="*/ 79 w 207"/>
                <a:gd name="T9" fmla="*/ 168 h 431"/>
                <a:gd name="T10" fmla="*/ 67 w 207"/>
                <a:gd name="T1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431">
                  <a:moveTo>
                    <a:pt x="67" y="0"/>
                  </a:moveTo>
                  <a:lnTo>
                    <a:pt x="0" y="275"/>
                  </a:lnTo>
                  <a:lnTo>
                    <a:pt x="126" y="431"/>
                  </a:lnTo>
                  <a:lnTo>
                    <a:pt x="207" y="351"/>
                  </a:lnTo>
                  <a:lnTo>
                    <a:pt x="79" y="1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744" y="620"/>
              <a:ext cx="16" cy="21"/>
            </a:xfrm>
            <a:custGeom>
              <a:avLst/>
              <a:gdLst>
                <a:gd name="T0" fmla="*/ 0 w 16"/>
                <a:gd name="T1" fmla="*/ 0 h 21"/>
                <a:gd name="T2" fmla="*/ 9 w 16"/>
                <a:gd name="T3" fmla="*/ 12 h 21"/>
                <a:gd name="T4" fmla="*/ 0 w 16"/>
                <a:gd name="T5" fmla="*/ 21 h 21"/>
                <a:gd name="T6" fmla="*/ 7 w 16"/>
                <a:gd name="T7" fmla="*/ 21 h 21"/>
                <a:gd name="T8" fmla="*/ 16 w 16"/>
                <a:gd name="T9" fmla="*/ 12 h 21"/>
                <a:gd name="T10" fmla="*/ 2 w 16"/>
                <a:gd name="T11" fmla="*/ 0 h 21"/>
                <a:gd name="T12" fmla="*/ 0 w 1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9" y="12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16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18" y="957"/>
              <a:ext cx="145" cy="130"/>
            </a:xfrm>
            <a:custGeom>
              <a:avLst/>
              <a:gdLst>
                <a:gd name="T0" fmla="*/ 71 w 145"/>
                <a:gd name="T1" fmla="*/ 0 h 130"/>
                <a:gd name="T2" fmla="*/ 145 w 145"/>
                <a:gd name="T3" fmla="*/ 66 h 130"/>
                <a:gd name="T4" fmla="*/ 95 w 145"/>
                <a:gd name="T5" fmla="*/ 116 h 130"/>
                <a:gd name="T6" fmla="*/ 59 w 145"/>
                <a:gd name="T7" fmla="*/ 130 h 130"/>
                <a:gd name="T8" fmla="*/ 0 w 145"/>
                <a:gd name="T9" fmla="*/ 69 h 130"/>
                <a:gd name="T10" fmla="*/ 71 w 145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0">
                  <a:moveTo>
                    <a:pt x="71" y="0"/>
                  </a:moveTo>
                  <a:lnTo>
                    <a:pt x="145" y="66"/>
                  </a:lnTo>
                  <a:lnTo>
                    <a:pt x="95" y="116"/>
                  </a:lnTo>
                  <a:lnTo>
                    <a:pt x="59" y="130"/>
                  </a:lnTo>
                  <a:lnTo>
                    <a:pt x="0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504" y="603"/>
              <a:ext cx="171" cy="420"/>
            </a:xfrm>
            <a:custGeom>
              <a:avLst/>
              <a:gdLst>
                <a:gd name="T0" fmla="*/ 45 w 171"/>
                <a:gd name="T1" fmla="*/ 0 h 420"/>
                <a:gd name="T2" fmla="*/ 40 w 171"/>
                <a:gd name="T3" fmla="*/ 171 h 420"/>
                <a:gd name="T4" fmla="*/ 171 w 171"/>
                <a:gd name="T5" fmla="*/ 361 h 420"/>
                <a:gd name="T6" fmla="*/ 114 w 171"/>
                <a:gd name="T7" fmla="*/ 420 h 420"/>
                <a:gd name="T8" fmla="*/ 0 w 171"/>
                <a:gd name="T9" fmla="*/ 261 h 420"/>
                <a:gd name="T10" fmla="*/ 45 w 171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20">
                  <a:moveTo>
                    <a:pt x="45" y="0"/>
                  </a:moveTo>
                  <a:lnTo>
                    <a:pt x="40" y="171"/>
                  </a:lnTo>
                  <a:lnTo>
                    <a:pt x="171" y="361"/>
                  </a:lnTo>
                  <a:lnTo>
                    <a:pt x="114" y="420"/>
                  </a:lnTo>
                  <a:lnTo>
                    <a:pt x="0" y="26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4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798" y="599"/>
              <a:ext cx="207" cy="431"/>
            </a:xfrm>
            <a:custGeom>
              <a:avLst/>
              <a:gdLst>
                <a:gd name="T0" fmla="*/ 140 w 207"/>
                <a:gd name="T1" fmla="*/ 0 h 431"/>
                <a:gd name="T2" fmla="*/ 207 w 207"/>
                <a:gd name="T3" fmla="*/ 275 h 431"/>
                <a:gd name="T4" fmla="*/ 81 w 207"/>
                <a:gd name="T5" fmla="*/ 431 h 431"/>
                <a:gd name="T6" fmla="*/ 0 w 207"/>
                <a:gd name="T7" fmla="*/ 351 h 431"/>
                <a:gd name="T8" fmla="*/ 131 w 207"/>
                <a:gd name="T9" fmla="*/ 168 h 431"/>
                <a:gd name="T10" fmla="*/ 140 w 207"/>
                <a:gd name="T1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431">
                  <a:moveTo>
                    <a:pt x="140" y="0"/>
                  </a:moveTo>
                  <a:lnTo>
                    <a:pt x="207" y="275"/>
                  </a:lnTo>
                  <a:lnTo>
                    <a:pt x="81" y="431"/>
                  </a:lnTo>
                  <a:lnTo>
                    <a:pt x="0" y="351"/>
                  </a:lnTo>
                  <a:lnTo>
                    <a:pt x="131" y="16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727" y="957"/>
              <a:ext cx="145" cy="130"/>
            </a:xfrm>
            <a:custGeom>
              <a:avLst/>
              <a:gdLst>
                <a:gd name="T0" fmla="*/ 71 w 145"/>
                <a:gd name="T1" fmla="*/ 0 h 130"/>
                <a:gd name="T2" fmla="*/ 0 w 145"/>
                <a:gd name="T3" fmla="*/ 66 h 130"/>
                <a:gd name="T4" fmla="*/ 50 w 145"/>
                <a:gd name="T5" fmla="*/ 116 h 130"/>
                <a:gd name="T6" fmla="*/ 83 w 145"/>
                <a:gd name="T7" fmla="*/ 130 h 130"/>
                <a:gd name="T8" fmla="*/ 145 w 145"/>
                <a:gd name="T9" fmla="*/ 69 h 130"/>
                <a:gd name="T10" fmla="*/ 71 w 145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0">
                  <a:moveTo>
                    <a:pt x="71" y="0"/>
                  </a:moveTo>
                  <a:lnTo>
                    <a:pt x="0" y="66"/>
                  </a:lnTo>
                  <a:lnTo>
                    <a:pt x="50" y="116"/>
                  </a:lnTo>
                  <a:lnTo>
                    <a:pt x="83" y="130"/>
                  </a:lnTo>
                  <a:lnTo>
                    <a:pt x="145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812" y="603"/>
              <a:ext cx="171" cy="420"/>
            </a:xfrm>
            <a:custGeom>
              <a:avLst/>
              <a:gdLst>
                <a:gd name="T0" fmla="*/ 126 w 171"/>
                <a:gd name="T1" fmla="*/ 0 h 420"/>
                <a:gd name="T2" fmla="*/ 131 w 171"/>
                <a:gd name="T3" fmla="*/ 171 h 420"/>
                <a:gd name="T4" fmla="*/ 0 w 171"/>
                <a:gd name="T5" fmla="*/ 361 h 420"/>
                <a:gd name="T6" fmla="*/ 60 w 171"/>
                <a:gd name="T7" fmla="*/ 420 h 420"/>
                <a:gd name="T8" fmla="*/ 171 w 171"/>
                <a:gd name="T9" fmla="*/ 261 h 420"/>
                <a:gd name="T10" fmla="*/ 126 w 171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20">
                  <a:moveTo>
                    <a:pt x="126" y="0"/>
                  </a:moveTo>
                  <a:lnTo>
                    <a:pt x="131" y="171"/>
                  </a:lnTo>
                  <a:lnTo>
                    <a:pt x="0" y="361"/>
                  </a:lnTo>
                  <a:lnTo>
                    <a:pt x="60" y="420"/>
                  </a:lnTo>
                  <a:lnTo>
                    <a:pt x="171" y="26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44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976" y="1455"/>
              <a:ext cx="226" cy="16"/>
            </a:xfrm>
            <a:prstGeom prst="rect">
              <a:avLst/>
            </a:pr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05" y="641"/>
              <a:ext cx="76" cy="98"/>
            </a:xfrm>
            <a:custGeom>
              <a:avLst/>
              <a:gdLst>
                <a:gd name="T0" fmla="*/ 76 w 76"/>
                <a:gd name="T1" fmla="*/ 98 h 98"/>
                <a:gd name="T2" fmla="*/ 0 w 76"/>
                <a:gd name="T3" fmla="*/ 98 h 98"/>
                <a:gd name="T4" fmla="*/ 0 w 76"/>
                <a:gd name="T5" fmla="*/ 0 h 98"/>
                <a:gd name="T6" fmla="*/ 76 w 76"/>
                <a:gd name="T7" fmla="*/ 26 h 98"/>
                <a:gd name="T8" fmla="*/ 76 w 76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7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76" y="26"/>
                  </a:lnTo>
                  <a:lnTo>
                    <a:pt x="76" y="98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81" y="596"/>
              <a:ext cx="73" cy="143"/>
            </a:xfrm>
            <a:custGeom>
              <a:avLst/>
              <a:gdLst>
                <a:gd name="T0" fmla="*/ 0 w 73"/>
                <a:gd name="T1" fmla="*/ 143 h 143"/>
                <a:gd name="T2" fmla="*/ 73 w 73"/>
                <a:gd name="T3" fmla="*/ 143 h 143"/>
                <a:gd name="T4" fmla="*/ 73 w 73"/>
                <a:gd name="T5" fmla="*/ 0 h 143"/>
                <a:gd name="T6" fmla="*/ 0 w 73"/>
                <a:gd name="T7" fmla="*/ 71 h 143"/>
                <a:gd name="T8" fmla="*/ 0 w 7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3">
                  <a:moveTo>
                    <a:pt x="0" y="143"/>
                  </a:moveTo>
                  <a:lnTo>
                    <a:pt x="73" y="143"/>
                  </a:lnTo>
                  <a:lnTo>
                    <a:pt x="73" y="0"/>
                  </a:lnTo>
                  <a:lnTo>
                    <a:pt x="0" y="71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94A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54" y="596"/>
              <a:ext cx="76" cy="143"/>
            </a:xfrm>
            <a:custGeom>
              <a:avLst/>
              <a:gdLst>
                <a:gd name="T0" fmla="*/ 76 w 76"/>
                <a:gd name="T1" fmla="*/ 143 h 143"/>
                <a:gd name="T2" fmla="*/ 0 w 76"/>
                <a:gd name="T3" fmla="*/ 143 h 143"/>
                <a:gd name="T4" fmla="*/ 0 w 76"/>
                <a:gd name="T5" fmla="*/ 0 h 143"/>
                <a:gd name="T6" fmla="*/ 76 w 76"/>
                <a:gd name="T7" fmla="*/ 34 h 143"/>
                <a:gd name="T8" fmla="*/ 76 w 76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3">
                  <a:moveTo>
                    <a:pt x="76" y="143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6" y="34"/>
                  </a:lnTo>
                  <a:lnTo>
                    <a:pt x="76" y="143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430" y="547"/>
              <a:ext cx="74" cy="192"/>
            </a:xfrm>
            <a:custGeom>
              <a:avLst/>
              <a:gdLst>
                <a:gd name="T0" fmla="*/ 0 w 74"/>
                <a:gd name="T1" fmla="*/ 192 h 192"/>
                <a:gd name="T2" fmla="*/ 74 w 74"/>
                <a:gd name="T3" fmla="*/ 192 h 192"/>
                <a:gd name="T4" fmla="*/ 74 w 74"/>
                <a:gd name="T5" fmla="*/ 0 h 192"/>
                <a:gd name="T6" fmla="*/ 0 w 74"/>
                <a:gd name="T7" fmla="*/ 83 h 192"/>
                <a:gd name="T8" fmla="*/ 0 w 7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92">
                  <a:moveTo>
                    <a:pt x="0" y="192"/>
                  </a:moveTo>
                  <a:lnTo>
                    <a:pt x="74" y="192"/>
                  </a:lnTo>
                  <a:lnTo>
                    <a:pt x="74" y="0"/>
                  </a:lnTo>
                  <a:lnTo>
                    <a:pt x="0" y="83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4A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61"/>
            <p:cNvSpPr>
              <a:spLocks noChangeArrowheads="1"/>
            </p:cNvSpPr>
            <p:nvPr/>
          </p:nvSpPr>
          <p:spPr bwMode="auto">
            <a:xfrm>
              <a:off x="205" y="748"/>
              <a:ext cx="299" cy="7"/>
            </a:xfrm>
            <a:prstGeom prst="ellipse">
              <a:avLst/>
            </a:prstGeom>
            <a:solidFill>
              <a:srgbClr val="CD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491947" y="1914650"/>
            <a:ext cx="3252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Intention job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意向工作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91947" y="2750166"/>
            <a:ext cx="32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YOUR NAME</a:t>
            </a:r>
            <a:endParaRPr lang="zh-CN" altLang="en-US" sz="40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5786343" y="3618131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562418" y="3618131"/>
            <a:ext cx="259894" cy="259894"/>
            <a:chOff x="6813550" y="1819275"/>
            <a:chExt cx="692150" cy="692150"/>
          </a:xfrm>
        </p:grpSpPr>
        <p:sp>
          <p:nvSpPr>
            <p:cNvPr id="64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62418" y="3919012"/>
            <a:ext cx="257176" cy="257176"/>
            <a:chOff x="-1171575" y="1089025"/>
            <a:chExt cx="692150" cy="692150"/>
          </a:xfrm>
        </p:grpSpPr>
        <p:sp>
          <p:nvSpPr>
            <p:cNvPr id="69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784870" y="3919012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62418" y="4234123"/>
            <a:ext cx="246411" cy="246411"/>
            <a:chOff x="-1171575" y="2236787"/>
            <a:chExt cx="692150" cy="692150"/>
          </a:xfrm>
        </p:grpSpPr>
        <p:sp>
          <p:nvSpPr>
            <p:cNvPr id="73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4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75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784870" y="4183001"/>
            <a:ext cx="3816330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562418" y="4601876"/>
            <a:ext cx="245983" cy="245983"/>
            <a:chOff x="-1171575" y="3216275"/>
            <a:chExt cx="692150" cy="692150"/>
          </a:xfrm>
        </p:grpSpPr>
        <p:grpSp>
          <p:nvGrpSpPr>
            <p:cNvPr id="79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81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0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84870" y="4547918"/>
            <a:ext cx="207919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Group 64"/>
          <p:cNvGrpSpPr>
            <a:grpSpLocks noChangeAspect="1"/>
          </p:cNvGrpSpPr>
          <p:nvPr/>
        </p:nvGrpSpPr>
        <p:grpSpPr bwMode="auto">
          <a:xfrm rot="1445908">
            <a:off x="8289642" y="849037"/>
            <a:ext cx="840505" cy="591607"/>
            <a:chOff x="5" y="1"/>
            <a:chExt cx="2661" cy="1873"/>
          </a:xfrm>
        </p:grpSpPr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5" y="1"/>
              <a:ext cx="2661" cy="1873"/>
            </a:xfrm>
            <a:prstGeom prst="rect">
              <a:avLst/>
            </a:prstGeom>
            <a:solidFill>
              <a:srgbClr val="75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66"/>
            <p:cNvSpPr>
              <a:spLocks noChangeArrowheads="1"/>
            </p:cNvSpPr>
            <p:nvPr/>
          </p:nvSpPr>
          <p:spPr bwMode="auto">
            <a:xfrm>
              <a:off x="81" y="65"/>
              <a:ext cx="1170" cy="1750"/>
            </a:xfrm>
            <a:prstGeom prst="rect">
              <a:avLst/>
            </a:prstGeom>
            <a:solidFill>
              <a:srgbClr val="F5E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67"/>
            <p:cNvSpPr>
              <a:spLocks noChangeArrowheads="1"/>
            </p:cNvSpPr>
            <p:nvPr/>
          </p:nvSpPr>
          <p:spPr bwMode="auto">
            <a:xfrm>
              <a:off x="1422" y="65"/>
              <a:ext cx="1170" cy="1750"/>
            </a:xfrm>
            <a:prstGeom prst="rect">
              <a:avLst/>
            </a:prstGeom>
            <a:solidFill>
              <a:srgbClr val="F5E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2286" y="1511"/>
              <a:ext cx="306" cy="304"/>
            </a:xfrm>
            <a:custGeom>
              <a:avLst/>
              <a:gdLst>
                <a:gd name="T0" fmla="*/ 0 w 306"/>
                <a:gd name="T1" fmla="*/ 304 h 304"/>
                <a:gd name="T2" fmla="*/ 12 w 306"/>
                <a:gd name="T3" fmla="*/ 12 h 304"/>
                <a:gd name="T4" fmla="*/ 306 w 306"/>
                <a:gd name="T5" fmla="*/ 0 h 304"/>
                <a:gd name="T6" fmla="*/ 0 w 306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04">
                  <a:moveTo>
                    <a:pt x="0" y="304"/>
                  </a:moveTo>
                  <a:lnTo>
                    <a:pt x="12" y="12"/>
                  </a:lnTo>
                  <a:lnTo>
                    <a:pt x="306" y="0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D6C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>
              <a:off x="1197" y="105"/>
              <a:ext cx="277" cy="34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>
              <a:off x="1197" y="200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1197" y="297"/>
              <a:ext cx="277" cy="34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>
              <a:off x="1197" y="39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1197" y="489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2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4"/>
            <p:cNvSpPr>
              <a:spLocks/>
            </p:cNvSpPr>
            <p:nvPr/>
          </p:nvSpPr>
          <p:spPr bwMode="auto">
            <a:xfrm>
              <a:off x="1197" y="587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5"/>
            <p:cNvSpPr>
              <a:spLocks/>
            </p:cNvSpPr>
            <p:nvPr/>
          </p:nvSpPr>
          <p:spPr bwMode="auto">
            <a:xfrm>
              <a:off x="1197" y="684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6"/>
            <p:cNvSpPr>
              <a:spLocks/>
            </p:cNvSpPr>
            <p:nvPr/>
          </p:nvSpPr>
          <p:spPr bwMode="auto">
            <a:xfrm>
              <a:off x="1197" y="779"/>
              <a:ext cx="277" cy="33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7"/>
            <p:cNvSpPr>
              <a:spLocks/>
            </p:cNvSpPr>
            <p:nvPr/>
          </p:nvSpPr>
          <p:spPr bwMode="auto">
            <a:xfrm>
              <a:off x="1197" y="876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8"/>
            <p:cNvSpPr>
              <a:spLocks/>
            </p:cNvSpPr>
            <p:nvPr/>
          </p:nvSpPr>
          <p:spPr bwMode="auto">
            <a:xfrm>
              <a:off x="1197" y="971"/>
              <a:ext cx="277" cy="35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9"/>
            <p:cNvSpPr>
              <a:spLocks/>
            </p:cNvSpPr>
            <p:nvPr/>
          </p:nvSpPr>
          <p:spPr bwMode="auto">
            <a:xfrm>
              <a:off x="1197" y="1068"/>
              <a:ext cx="277" cy="33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0"/>
            <p:cNvSpPr>
              <a:spLocks/>
            </p:cNvSpPr>
            <p:nvPr/>
          </p:nvSpPr>
          <p:spPr bwMode="auto">
            <a:xfrm>
              <a:off x="1197" y="116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1"/>
            <p:cNvSpPr>
              <a:spLocks/>
            </p:cNvSpPr>
            <p:nvPr/>
          </p:nvSpPr>
          <p:spPr bwMode="auto">
            <a:xfrm>
              <a:off x="1197" y="1260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2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2"/>
            <p:cNvSpPr>
              <a:spLocks/>
            </p:cNvSpPr>
            <p:nvPr/>
          </p:nvSpPr>
          <p:spPr bwMode="auto">
            <a:xfrm>
              <a:off x="1197" y="1357"/>
              <a:ext cx="277" cy="34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3"/>
            <p:cNvSpPr>
              <a:spLocks/>
            </p:cNvSpPr>
            <p:nvPr/>
          </p:nvSpPr>
          <p:spPr bwMode="auto">
            <a:xfrm>
              <a:off x="1197" y="145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4"/>
            <p:cNvSpPr>
              <a:spLocks/>
            </p:cNvSpPr>
            <p:nvPr/>
          </p:nvSpPr>
          <p:spPr bwMode="auto">
            <a:xfrm>
              <a:off x="1197" y="1549"/>
              <a:ext cx="277" cy="34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5"/>
            <p:cNvSpPr>
              <a:spLocks/>
            </p:cNvSpPr>
            <p:nvPr/>
          </p:nvSpPr>
          <p:spPr bwMode="auto">
            <a:xfrm>
              <a:off x="1197" y="1647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1197" y="1742"/>
              <a:ext cx="277" cy="35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87"/>
            <p:cNvSpPr>
              <a:spLocks noChangeArrowheads="1"/>
            </p:cNvSpPr>
            <p:nvPr/>
          </p:nvSpPr>
          <p:spPr bwMode="auto">
            <a:xfrm>
              <a:off x="209" y="506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88"/>
            <p:cNvSpPr>
              <a:spLocks noChangeArrowheads="1"/>
            </p:cNvSpPr>
            <p:nvPr/>
          </p:nvSpPr>
          <p:spPr bwMode="auto">
            <a:xfrm>
              <a:off x="209" y="551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89"/>
            <p:cNvSpPr>
              <a:spLocks noChangeArrowheads="1"/>
            </p:cNvSpPr>
            <p:nvPr/>
          </p:nvSpPr>
          <p:spPr bwMode="auto">
            <a:xfrm>
              <a:off x="209" y="596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90"/>
            <p:cNvSpPr>
              <a:spLocks noChangeArrowheads="1"/>
            </p:cNvSpPr>
            <p:nvPr/>
          </p:nvSpPr>
          <p:spPr bwMode="auto">
            <a:xfrm>
              <a:off x="209" y="641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91"/>
            <p:cNvSpPr>
              <a:spLocks noChangeArrowheads="1"/>
            </p:cNvSpPr>
            <p:nvPr/>
          </p:nvSpPr>
          <p:spPr bwMode="auto">
            <a:xfrm>
              <a:off x="209" y="684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92"/>
            <p:cNvSpPr>
              <a:spLocks noChangeArrowheads="1"/>
            </p:cNvSpPr>
            <p:nvPr/>
          </p:nvSpPr>
          <p:spPr bwMode="auto">
            <a:xfrm>
              <a:off x="209" y="729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93"/>
            <p:cNvSpPr>
              <a:spLocks noChangeArrowheads="1"/>
            </p:cNvSpPr>
            <p:nvPr/>
          </p:nvSpPr>
          <p:spPr bwMode="auto">
            <a:xfrm>
              <a:off x="209" y="774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4"/>
            <p:cNvSpPr>
              <a:spLocks noChangeArrowheads="1"/>
            </p:cNvSpPr>
            <p:nvPr/>
          </p:nvSpPr>
          <p:spPr bwMode="auto">
            <a:xfrm>
              <a:off x="209" y="819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95"/>
            <p:cNvSpPr>
              <a:spLocks noChangeArrowheads="1"/>
            </p:cNvSpPr>
            <p:nvPr/>
          </p:nvSpPr>
          <p:spPr bwMode="auto">
            <a:xfrm>
              <a:off x="209" y="862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96"/>
            <p:cNvSpPr>
              <a:spLocks noChangeArrowheads="1"/>
            </p:cNvSpPr>
            <p:nvPr/>
          </p:nvSpPr>
          <p:spPr bwMode="auto">
            <a:xfrm>
              <a:off x="209" y="907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97"/>
            <p:cNvSpPr>
              <a:spLocks noChangeArrowheads="1"/>
            </p:cNvSpPr>
            <p:nvPr/>
          </p:nvSpPr>
          <p:spPr bwMode="auto">
            <a:xfrm>
              <a:off x="209" y="952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98"/>
            <p:cNvSpPr>
              <a:spLocks noChangeArrowheads="1"/>
            </p:cNvSpPr>
            <p:nvPr/>
          </p:nvSpPr>
          <p:spPr bwMode="auto">
            <a:xfrm>
              <a:off x="209" y="995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209" y="1040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209" y="1085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01"/>
            <p:cNvSpPr>
              <a:spLocks noChangeArrowheads="1"/>
            </p:cNvSpPr>
            <p:nvPr/>
          </p:nvSpPr>
          <p:spPr bwMode="auto">
            <a:xfrm>
              <a:off x="209" y="1130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02"/>
            <p:cNvSpPr>
              <a:spLocks noChangeArrowheads="1"/>
            </p:cNvSpPr>
            <p:nvPr/>
          </p:nvSpPr>
          <p:spPr bwMode="auto">
            <a:xfrm>
              <a:off x="209" y="1172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03"/>
            <p:cNvSpPr>
              <a:spLocks noChangeArrowheads="1"/>
            </p:cNvSpPr>
            <p:nvPr/>
          </p:nvSpPr>
          <p:spPr bwMode="auto">
            <a:xfrm>
              <a:off x="209" y="1217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04"/>
            <p:cNvSpPr>
              <a:spLocks noChangeArrowheads="1"/>
            </p:cNvSpPr>
            <p:nvPr/>
          </p:nvSpPr>
          <p:spPr bwMode="auto">
            <a:xfrm>
              <a:off x="209" y="1263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auto">
            <a:xfrm>
              <a:off x="209" y="1308"/>
              <a:ext cx="44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auto">
            <a:xfrm>
              <a:off x="1566" y="734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auto">
            <a:xfrm>
              <a:off x="1566" y="779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auto">
            <a:xfrm>
              <a:off x="1566" y="821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auto">
            <a:xfrm>
              <a:off x="1566" y="867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auto">
            <a:xfrm>
              <a:off x="1566" y="912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auto">
            <a:xfrm>
              <a:off x="1566" y="957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auto">
            <a:xfrm>
              <a:off x="1566" y="999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auto">
            <a:xfrm>
              <a:off x="1566" y="1044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14"/>
            <p:cNvSpPr>
              <a:spLocks noChangeArrowheads="1"/>
            </p:cNvSpPr>
            <p:nvPr/>
          </p:nvSpPr>
          <p:spPr bwMode="auto">
            <a:xfrm>
              <a:off x="1566" y="1089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15"/>
            <p:cNvSpPr>
              <a:spLocks noChangeArrowheads="1"/>
            </p:cNvSpPr>
            <p:nvPr/>
          </p:nvSpPr>
          <p:spPr bwMode="auto">
            <a:xfrm>
              <a:off x="1566" y="1134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16"/>
            <p:cNvSpPr>
              <a:spLocks noChangeArrowheads="1"/>
            </p:cNvSpPr>
            <p:nvPr/>
          </p:nvSpPr>
          <p:spPr bwMode="auto">
            <a:xfrm>
              <a:off x="1566" y="1177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17"/>
            <p:cNvSpPr>
              <a:spLocks noChangeArrowheads="1"/>
            </p:cNvSpPr>
            <p:nvPr/>
          </p:nvSpPr>
          <p:spPr bwMode="auto">
            <a:xfrm>
              <a:off x="1566" y="1222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18"/>
            <p:cNvSpPr>
              <a:spLocks noChangeArrowheads="1"/>
            </p:cNvSpPr>
            <p:nvPr/>
          </p:nvSpPr>
          <p:spPr bwMode="auto">
            <a:xfrm>
              <a:off x="1566" y="1267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19"/>
            <p:cNvSpPr>
              <a:spLocks noChangeArrowheads="1"/>
            </p:cNvSpPr>
            <p:nvPr/>
          </p:nvSpPr>
          <p:spPr bwMode="auto">
            <a:xfrm>
              <a:off x="1566" y="1310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20"/>
            <p:cNvSpPr>
              <a:spLocks noChangeArrowheads="1"/>
            </p:cNvSpPr>
            <p:nvPr/>
          </p:nvSpPr>
          <p:spPr bwMode="auto">
            <a:xfrm>
              <a:off x="1566" y="1355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21"/>
            <p:cNvSpPr>
              <a:spLocks noChangeArrowheads="1"/>
            </p:cNvSpPr>
            <p:nvPr/>
          </p:nvSpPr>
          <p:spPr bwMode="auto">
            <a:xfrm>
              <a:off x="1566" y="1400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22"/>
            <p:cNvSpPr>
              <a:spLocks noChangeArrowheads="1"/>
            </p:cNvSpPr>
            <p:nvPr/>
          </p:nvSpPr>
          <p:spPr bwMode="auto">
            <a:xfrm>
              <a:off x="1566" y="1445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23"/>
            <p:cNvSpPr>
              <a:spLocks noChangeArrowheads="1"/>
            </p:cNvSpPr>
            <p:nvPr/>
          </p:nvSpPr>
          <p:spPr bwMode="auto">
            <a:xfrm>
              <a:off x="1566" y="1488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24"/>
            <p:cNvSpPr>
              <a:spLocks noChangeArrowheads="1"/>
            </p:cNvSpPr>
            <p:nvPr/>
          </p:nvSpPr>
          <p:spPr bwMode="auto">
            <a:xfrm>
              <a:off x="1566" y="1533"/>
              <a:ext cx="44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5"/>
            <p:cNvSpPr>
              <a:spLocks noEditPoints="1"/>
            </p:cNvSpPr>
            <p:nvPr/>
          </p:nvSpPr>
          <p:spPr bwMode="auto">
            <a:xfrm>
              <a:off x="1607" y="200"/>
              <a:ext cx="831" cy="420"/>
            </a:xfrm>
            <a:custGeom>
              <a:avLst/>
              <a:gdLst>
                <a:gd name="T0" fmla="*/ 810 w 831"/>
                <a:gd name="T1" fmla="*/ 24 h 420"/>
                <a:gd name="T2" fmla="*/ 810 w 831"/>
                <a:gd name="T3" fmla="*/ 399 h 420"/>
                <a:gd name="T4" fmla="*/ 21 w 831"/>
                <a:gd name="T5" fmla="*/ 399 h 420"/>
                <a:gd name="T6" fmla="*/ 21 w 831"/>
                <a:gd name="T7" fmla="*/ 24 h 420"/>
                <a:gd name="T8" fmla="*/ 810 w 831"/>
                <a:gd name="T9" fmla="*/ 24 h 420"/>
                <a:gd name="T10" fmla="*/ 831 w 831"/>
                <a:gd name="T11" fmla="*/ 0 h 420"/>
                <a:gd name="T12" fmla="*/ 0 w 831"/>
                <a:gd name="T13" fmla="*/ 0 h 420"/>
                <a:gd name="T14" fmla="*/ 0 w 831"/>
                <a:gd name="T15" fmla="*/ 420 h 420"/>
                <a:gd name="T16" fmla="*/ 831 w 831"/>
                <a:gd name="T17" fmla="*/ 420 h 420"/>
                <a:gd name="T18" fmla="*/ 831 w 831"/>
                <a:gd name="T19" fmla="*/ 0 h 420"/>
                <a:gd name="T20" fmla="*/ 831 w 831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1" h="420">
                  <a:moveTo>
                    <a:pt x="810" y="24"/>
                  </a:moveTo>
                  <a:lnTo>
                    <a:pt x="810" y="399"/>
                  </a:lnTo>
                  <a:lnTo>
                    <a:pt x="21" y="399"/>
                  </a:lnTo>
                  <a:lnTo>
                    <a:pt x="21" y="24"/>
                  </a:lnTo>
                  <a:lnTo>
                    <a:pt x="810" y="24"/>
                  </a:lnTo>
                  <a:close/>
                  <a:moveTo>
                    <a:pt x="831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831" y="420"/>
                  </a:lnTo>
                  <a:lnTo>
                    <a:pt x="831" y="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6"/>
            <p:cNvSpPr>
              <a:spLocks noEditPoints="1"/>
            </p:cNvSpPr>
            <p:nvPr/>
          </p:nvSpPr>
          <p:spPr bwMode="auto">
            <a:xfrm>
              <a:off x="1607" y="200"/>
              <a:ext cx="831" cy="420"/>
            </a:xfrm>
            <a:custGeom>
              <a:avLst/>
              <a:gdLst>
                <a:gd name="T0" fmla="*/ 810 w 831"/>
                <a:gd name="T1" fmla="*/ 24 h 420"/>
                <a:gd name="T2" fmla="*/ 810 w 831"/>
                <a:gd name="T3" fmla="*/ 399 h 420"/>
                <a:gd name="T4" fmla="*/ 21 w 831"/>
                <a:gd name="T5" fmla="*/ 399 h 420"/>
                <a:gd name="T6" fmla="*/ 21 w 831"/>
                <a:gd name="T7" fmla="*/ 24 h 420"/>
                <a:gd name="T8" fmla="*/ 810 w 831"/>
                <a:gd name="T9" fmla="*/ 24 h 420"/>
                <a:gd name="T10" fmla="*/ 831 w 831"/>
                <a:gd name="T11" fmla="*/ 0 h 420"/>
                <a:gd name="T12" fmla="*/ 0 w 831"/>
                <a:gd name="T13" fmla="*/ 0 h 420"/>
                <a:gd name="T14" fmla="*/ 0 w 831"/>
                <a:gd name="T15" fmla="*/ 420 h 420"/>
                <a:gd name="T16" fmla="*/ 831 w 831"/>
                <a:gd name="T17" fmla="*/ 420 h 420"/>
                <a:gd name="T18" fmla="*/ 831 w 831"/>
                <a:gd name="T19" fmla="*/ 0 h 420"/>
                <a:gd name="T20" fmla="*/ 831 w 831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1" h="420">
                  <a:moveTo>
                    <a:pt x="810" y="24"/>
                  </a:moveTo>
                  <a:lnTo>
                    <a:pt x="810" y="399"/>
                  </a:lnTo>
                  <a:lnTo>
                    <a:pt x="21" y="399"/>
                  </a:lnTo>
                  <a:lnTo>
                    <a:pt x="21" y="24"/>
                  </a:lnTo>
                  <a:lnTo>
                    <a:pt x="810" y="24"/>
                  </a:lnTo>
                  <a:moveTo>
                    <a:pt x="831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831" y="420"/>
                  </a:lnTo>
                  <a:lnTo>
                    <a:pt x="831" y="0"/>
                  </a:lnTo>
                  <a:lnTo>
                    <a:pt x="8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1547" y="1"/>
              <a:ext cx="147" cy="1762"/>
            </a:xfrm>
            <a:custGeom>
              <a:avLst/>
              <a:gdLst>
                <a:gd name="T0" fmla="*/ 147 w 147"/>
                <a:gd name="T1" fmla="*/ 1762 h 1762"/>
                <a:gd name="T2" fmla="*/ 74 w 147"/>
                <a:gd name="T3" fmla="*/ 1686 h 1762"/>
                <a:gd name="T4" fmla="*/ 0 w 147"/>
                <a:gd name="T5" fmla="*/ 1762 h 1762"/>
                <a:gd name="T6" fmla="*/ 0 w 147"/>
                <a:gd name="T7" fmla="*/ 0 h 1762"/>
                <a:gd name="T8" fmla="*/ 147 w 147"/>
                <a:gd name="T9" fmla="*/ 0 h 1762"/>
                <a:gd name="T10" fmla="*/ 147 w 147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762">
                  <a:moveTo>
                    <a:pt x="147" y="1762"/>
                  </a:moveTo>
                  <a:lnTo>
                    <a:pt x="74" y="1686"/>
                  </a:lnTo>
                  <a:lnTo>
                    <a:pt x="0" y="176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762"/>
                  </a:ln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9" name="Group 130"/>
          <p:cNvGrpSpPr>
            <a:grpSpLocks noChangeAspect="1"/>
          </p:cNvGrpSpPr>
          <p:nvPr/>
        </p:nvGrpSpPr>
        <p:grpSpPr bwMode="auto">
          <a:xfrm rot="20808529">
            <a:off x="9378404" y="1326294"/>
            <a:ext cx="975862" cy="853078"/>
            <a:chOff x="5535" y="970"/>
            <a:chExt cx="1065" cy="931"/>
          </a:xfrm>
        </p:grpSpPr>
        <p:sp>
          <p:nvSpPr>
            <p:cNvPr id="150" name="Rectangle 131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32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3"/>
            <p:cNvSpPr>
              <a:spLocks/>
            </p:cNvSpPr>
            <p:nvPr/>
          </p:nvSpPr>
          <p:spPr bwMode="auto">
            <a:xfrm>
              <a:off x="5535" y="1201"/>
              <a:ext cx="1065" cy="367"/>
            </a:xfrm>
            <a:custGeom>
              <a:avLst/>
              <a:gdLst>
                <a:gd name="T0" fmla="*/ 448 w 448"/>
                <a:gd name="T1" fmla="*/ 0 h 154"/>
                <a:gd name="T2" fmla="*/ 0 w 448"/>
                <a:gd name="T3" fmla="*/ 0 h 154"/>
                <a:gd name="T4" fmla="*/ 0 w 448"/>
                <a:gd name="T5" fmla="*/ 97 h 154"/>
                <a:gd name="T6" fmla="*/ 20 w 448"/>
                <a:gd name="T7" fmla="*/ 125 h 154"/>
                <a:gd name="T8" fmla="*/ 90 w 448"/>
                <a:gd name="T9" fmla="*/ 154 h 154"/>
                <a:gd name="T10" fmla="*/ 359 w 448"/>
                <a:gd name="T11" fmla="*/ 154 h 154"/>
                <a:gd name="T12" fmla="*/ 429 w 448"/>
                <a:gd name="T13" fmla="*/ 125 h 154"/>
                <a:gd name="T14" fmla="*/ 448 w 448"/>
                <a:gd name="T15" fmla="*/ 97 h 154"/>
                <a:gd name="T16" fmla="*/ 448 w 448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54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" y="107"/>
                    <a:pt x="12" y="117"/>
                    <a:pt x="20" y="125"/>
                  </a:cubicBezTo>
                  <a:cubicBezTo>
                    <a:pt x="39" y="144"/>
                    <a:pt x="64" y="154"/>
                    <a:pt x="90" y="154"/>
                  </a:cubicBezTo>
                  <a:cubicBezTo>
                    <a:pt x="359" y="154"/>
                    <a:pt x="359" y="154"/>
                    <a:pt x="359" y="154"/>
                  </a:cubicBezTo>
                  <a:cubicBezTo>
                    <a:pt x="385" y="154"/>
                    <a:pt x="410" y="144"/>
                    <a:pt x="429" y="125"/>
                  </a:cubicBezTo>
                  <a:cubicBezTo>
                    <a:pt x="437" y="117"/>
                    <a:pt x="444" y="107"/>
                    <a:pt x="448" y="97"/>
                  </a:cubicBezTo>
                  <a:cubicBezTo>
                    <a:pt x="448" y="0"/>
                    <a:pt x="448" y="0"/>
                    <a:pt x="448" y="0"/>
                  </a:cubicBezTo>
                </a:path>
              </a:pathLst>
            </a:custGeom>
            <a:solidFill>
              <a:srgbClr val="46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4"/>
            <p:cNvSpPr>
              <a:spLocks/>
            </p:cNvSpPr>
            <p:nvPr/>
          </p:nvSpPr>
          <p:spPr bwMode="auto">
            <a:xfrm>
              <a:off x="5535" y="1094"/>
              <a:ext cx="1065" cy="452"/>
            </a:xfrm>
            <a:custGeom>
              <a:avLst/>
              <a:gdLst>
                <a:gd name="T0" fmla="*/ 448 w 448"/>
                <a:gd name="T1" fmla="*/ 0 h 190"/>
                <a:gd name="T2" fmla="*/ 0 w 448"/>
                <a:gd name="T3" fmla="*/ 0 h 190"/>
                <a:gd name="T4" fmla="*/ 0 w 448"/>
                <a:gd name="T5" fmla="*/ 101 h 190"/>
                <a:gd name="T6" fmla="*/ 27 w 448"/>
                <a:gd name="T7" fmla="*/ 164 h 190"/>
                <a:gd name="T8" fmla="*/ 90 w 448"/>
                <a:gd name="T9" fmla="*/ 190 h 190"/>
                <a:gd name="T10" fmla="*/ 359 w 448"/>
                <a:gd name="T11" fmla="*/ 190 h 190"/>
                <a:gd name="T12" fmla="*/ 422 w 448"/>
                <a:gd name="T13" fmla="*/ 164 h 190"/>
                <a:gd name="T14" fmla="*/ 448 w 448"/>
                <a:gd name="T15" fmla="*/ 101 h 190"/>
                <a:gd name="T16" fmla="*/ 448 w 448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90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4"/>
                    <a:pt x="9" y="147"/>
                    <a:pt x="27" y="164"/>
                  </a:cubicBezTo>
                  <a:cubicBezTo>
                    <a:pt x="44" y="182"/>
                    <a:pt x="67" y="190"/>
                    <a:pt x="90" y="190"/>
                  </a:cubicBezTo>
                  <a:cubicBezTo>
                    <a:pt x="359" y="190"/>
                    <a:pt x="359" y="190"/>
                    <a:pt x="359" y="190"/>
                  </a:cubicBezTo>
                  <a:cubicBezTo>
                    <a:pt x="382" y="190"/>
                    <a:pt x="405" y="182"/>
                    <a:pt x="422" y="164"/>
                  </a:cubicBezTo>
                  <a:cubicBezTo>
                    <a:pt x="440" y="147"/>
                    <a:pt x="448" y="124"/>
                    <a:pt x="448" y="10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35"/>
            <p:cNvSpPr>
              <a:spLocks noChangeArrowheads="1"/>
            </p:cNvSpPr>
            <p:nvPr/>
          </p:nvSpPr>
          <p:spPr bwMode="auto">
            <a:xfrm>
              <a:off x="5647" y="1087"/>
              <a:ext cx="287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36"/>
            <p:cNvSpPr>
              <a:spLocks noChangeArrowheads="1"/>
            </p:cNvSpPr>
            <p:nvPr/>
          </p:nvSpPr>
          <p:spPr bwMode="auto">
            <a:xfrm>
              <a:off x="6201" y="1087"/>
              <a:ext cx="288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37"/>
            <p:cNvSpPr>
              <a:spLocks noChangeArrowheads="1"/>
            </p:cNvSpPr>
            <p:nvPr/>
          </p:nvSpPr>
          <p:spPr bwMode="auto">
            <a:xfrm>
              <a:off x="5749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38"/>
            <p:cNvSpPr>
              <a:spLocks noChangeArrowheads="1"/>
            </p:cNvSpPr>
            <p:nvPr/>
          </p:nvSpPr>
          <p:spPr bwMode="auto">
            <a:xfrm>
              <a:off x="6303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39"/>
            <p:cNvSpPr>
              <a:spLocks noChangeArrowheads="1"/>
            </p:cNvSpPr>
            <p:nvPr/>
          </p:nvSpPr>
          <p:spPr bwMode="auto">
            <a:xfrm>
              <a:off x="5699" y="1289"/>
              <a:ext cx="185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40"/>
            <p:cNvSpPr>
              <a:spLocks noChangeArrowheads="1"/>
            </p:cNvSpPr>
            <p:nvPr/>
          </p:nvSpPr>
          <p:spPr bwMode="auto">
            <a:xfrm>
              <a:off x="6253" y="1289"/>
              <a:ext cx="186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1"/>
            <p:cNvSpPr>
              <a:spLocks/>
            </p:cNvSpPr>
            <p:nvPr/>
          </p:nvSpPr>
          <p:spPr bwMode="auto">
            <a:xfrm>
              <a:off x="5732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42"/>
            <p:cNvSpPr>
              <a:spLocks/>
            </p:cNvSpPr>
            <p:nvPr/>
          </p:nvSpPr>
          <p:spPr bwMode="auto">
            <a:xfrm>
              <a:off x="5785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4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3"/>
            <p:cNvSpPr>
              <a:spLocks/>
            </p:cNvSpPr>
            <p:nvPr/>
          </p:nvSpPr>
          <p:spPr bwMode="auto">
            <a:xfrm>
              <a:off x="6286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4"/>
            <p:cNvSpPr>
              <a:spLocks/>
            </p:cNvSpPr>
            <p:nvPr/>
          </p:nvSpPr>
          <p:spPr bwMode="auto">
            <a:xfrm>
              <a:off x="6339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3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5"/>
            <p:cNvSpPr>
              <a:spLocks/>
            </p:cNvSpPr>
            <p:nvPr/>
          </p:nvSpPr>
          <p:spPr bwMode="auto">
            <a:xfrm>
              <a:off x="5894" y="970"/>
              <a:ext cx="350" cy="67"/>
            </a:xfrm>
            <a:custGeom>
              <a:avLst/>
              <a:gdLst>
                <a:gd name="T0" fmla="*/ 140 w 147"/>
                <a:gd name="T1" fmla="*/ 28 h 28"/>
                <a:gd name="T2" fmla="*/ 134 w 147"/>
                <a:gd name="T3" fmla="*/ 26 h 28"/>
                <a:gd name="T4" fmla="*/ 132 w 147"/>
                <a:gd name="T5" fmla="*/ 20 h 28"/>
                <a:gd name="T6" fmla="*/ 132 w 147"/>
                <a:gd name="T7" fmla="*/ 19 h 28"/>
                <a:gd name="T8" fmla="*/ 131 w 147"/>
                <a:gd name="T9" fmla="*/ 17 h 28"/>
                <a:gd name="T10" fmla="*/ 128 w 147"/>
                <a:gd name="T11" fmla="*/ 16 h 28"/>
                <a:gd name="T12" fmla="*/ 19 w 147"/>
                <a:gd name="T13" fmla="*/ 16 h 28"/>
                <a:gd name="T14" fmla="*/ 16 w 147"/>
                <a:gd name="T15" fmla="*/ 17 h 28"/>
                <a:gd name="T16" fmla="*/ 15 w 147"/>
                <a:gd name="T17" fmla="*/ 19 h 28"/>
                <a:gd name="T18" fmla="*/ 15 w 147"/>
                <a:gd name="T19" fmla="*/ 20 h 28"/>
                <a:gd name="T20" fmla="*/ 13 w 147"/>
                <a:gd name="T21" fmla="*/ 26 h 28"/>
                <a:gd name="T22" fmla="*/ 7 w 147"/>
                <a:gd name="T23" fmla="*/ 28 h 28"/>
                <a:gd name="T24" fmla="*/ 2 w 147"/>
                <a:gd name="T25" fmla="*/ 26 h 28"/>
                <a:gd name="T26" fmla="*/ 0 w 147"/>
                <a:gd name="T27" fmla="*/ 20 h 28"/>
                <a:gd name="T28" fmla="*/ 0 w 147"/>
                <a:gd name="T29" fmla="*/ 19 h 28"/>
                <a:gd name="T30" fmla="*/ 5 w 147"/>
                <a:gd name="T31" fmla="*/ 5 h 28"/>
                <a:gd name="T32" fmla="*/ 19 w 147"/>
                <a:gd name="T33" fmla="*/ 0 h 28"/>
                <a:gd name="T34" fmla="*/ 128 w 147"/>
                <a:gd name="T35" fmla="*/ 0 h 28"/>
                <a:gd name="T36" fmla="*/ 142 w 147"/>
                <a:gd name="T37" fmla="*/ 5 h 28"/>
                <a:gd name="T38" fmla="*/ 147 w 147"/>
                <a:gd name="T39" fmla="*/ 19 h 28"/>
                <a:gd name="T40" fmla="*/ 147 w 147"/>
                <a:gd name="T41" fmla="*/ 20 h 28"/>
                <a:gd name="T42" fmla="*/ 145 w 147"/>
                <a:gd name="T43" fmla="*/ 26 h 28"/>
                <a:gd name="T44" fmla="*/ 140 w 147"/>
                <a:gd name="T4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28">
                  <a:moveTo>
                    <a:pt x="140" y="28"/>
                  </a:moveTo>
                  <a:cubicBezTo>
                    <a:pt x="138" y="28"/>
                    <a:pt x="136" y="27"/>
                    <a:pt x="134" y="26"/>
                  </a:cubicBezTo>
                  <a:cubicBezTo>
                    <a:pt x="132" y="24"/>
                    <a:pt x="132" y="22"/>
                    <a:pt x="132" y="2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8"/>
                    <a:pt x="131" y="17"/>
                    <a:pt x="131" y="17"/>
                  </a:cubicBezTo>
                  <a:cubicBezTo>
                    <a:pt x="130" y="16"/>
                    <a:pt x="129" y="16"/>
                    <a:pt x="12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6" y="17"/>
                  </a:cubicBezTo>
                  <a:cubicBezTo>
                    <a:pt x="16" y="17"/>
                    <a:pt x="15" y="18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2"/>
                    <a:pt x="14" y="24"/>
                    <a:pt x="13" y="26"/>
                  </a:cubicBezTo>
                  <a:cubicBezTo>
                    <a:pt x="11" y="27"/>
                    <a:pt x="9" y="28"/>
                    <a:pt x="7" y="28"/>
                  </a:cubicBezTo>
                  <a:cubicBezTo>
                    <a:pt x="5" y="28"/>
                    <a:pt x="3" y="27"/>
                    <a:pt x="2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8" y="2"/>
                    <a:pt x="142" y="5"/>
                  </a:cubicBezTo>
                  <a:cubicBezTo>
                    <a:pt x="145" y="9"/>
                    <a:pt x="147" y="14"/>
                    <a:pt x="147" y="19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2"/>
                    <a:pt x="147" y="24"/>
                    <a:pt x="145" y="26"/>
                  </a:cubicBezTo>
                  <a:cubicBezTo>
                    <a:pt x="144" y="27"/>
                    <a:pt x="142" y="28"/>
                    <a:pt x="140" y="28"/>
                  </a:cubicBez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6"/>
            <p:cNvSpPr>
              <a:spLocks/>
            </p:cNvSpPr>
            <p:nvPr/>
          </p:nvSpPr>
          <p:spPr bwMode="auto">
            <a:xfrm>
              <a:off x="5906" y="1018"/>
              <a:ext cx="12" cy="69"/>
            </a:xfrm>
            <a:custGeom>
              <a:avLst/>
              <a:gdLst>
                <a:gd name="T0" fmla="*/ 4 w 5"/>
                <a:gd name="T1" fmla="*/ 1 h 29"/>
                <a:gd name="T2" fmla="*/ 2 w 5"/>
                <a:gd name="T3" fmla="*/ 0 h 29"/>
                <a:gd name="T4" fmla="*/ 0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4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4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7"/>
            <p:cNvSpPr>
              <a:spLocks/>
            </p:cNvSpPr>
            <p:nvPr/>
          </p:nvSpPr>
          <p:spPr bwMode="auto">
            <a:xfrm>
              <a:off x="6220" y="1018"/>
              <a:ext cx="12" cy="69"/>
            </a:xfrm>
            <a:custGeom>
              <a:avLst/>
              <a:gdLst>
                <a:gd name="T0" fmla="*/ 5 w 5"/>
                <a:gd name="T1" fmla="*/ 1 h 29"/>
                <a:gd name="T2" fmla="*/ 3 w 5"/>
                <a:gd name="T3" fmla="*/ 0 h 29"/>
                <a:gd name="T4" fmla="*/ 1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5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5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Group 150"/>
          <p:cNvGrpSpPr>
            <a:grpSpLocks noChangeAspect="1"/>
          </p:cNvGrpSpPr>
          <p:nvPr/>
        </p:nvGrpSpPr>
        <p:grpSpPr bwMode="auto">
          <a:xfrm rot="1868781">
            <a:off x="10628282" y="836055"/>
            <a:ext cx="692393" cy="663619"/>
            <a:chOff x="3" y="0"/>
            <a:chExt cx="385" cy="369"/>
          </a:xfrm>
        </p:grpSpPr>
        <p:sp>
          <p:nvSpPr>
            <p:cNvPr id="168" name="Rectangle 151"/>
            <p:cNvSpPr>
              <a:spLocks noChangeArrowheads="1"/>
            </p:cNvSpPr>
            <p:nvPr/>
          </p:nvSpPr>
          <p:spPr bwMode="auto">
            <a:xfrm>
              <a:off x="193" y="313"/>
              <a:ext cx="7" cy="22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2"/>
            <p:cNvSpPr>
              <a:spLocks noEditPoints="1"/>
            </p:cNvSpPr>
            <p:nvPr/>
          </p:nvSpPr>
          <p:spPr bwMode="auto">
            <a:xfrm>
              <a:off x="176" y="328"/>
              <a:ext cx="41" cy="41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4 h 17"/>
                <a:gd name="T12" fmla="*/ 4 w 17"/>
                <a:gd name="T13" fmla="*/ 9 h 17"/>
                <a:gd name="T14" fmla="*/ 8 w 17"/>
                <a:gd name="T15" fmla="*/ 4 h 17"/>
                <a:gd name="T16" fmla="*/ 13 w 17"/>
                <a:gd name="T17" fmla="*/ 9 h 17"/>
                <a:gd name="T18" fmla="*/ 8 w 17"/>
                <a:gd name="T1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4"/>
                  </a:moveTo>
                  <a:cubicBezTo>
                    <a:pt x="6" y="14"/>
                    <a:pt x="4" y="11"/>
                    <a:pt x="4" y="9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1" y="4"/>
                    <a:pt x="13" y="6"/>
                    <a:pt x="13" y="9"/>
                  </a:cubicBezTo>
                  <a:cubicBezTo>
                    <a:pt x="13" y="11"/>
                    <a:pt x="11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53"/>
            <p:cNvSpPr>
              <a:spLocks noChangeArrowheads="1"/>
            </p:cNvSpPr>
            <p:nvPr/>
          </p:nvSpPr>
          <p:spPr bwMode="auto">
            <a:xfrm>
              <a:off x="13" y="2"/>
              <a:ext cx="368" cy="32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54"/>
            <p:cNvSpPr>
              <a:spLocks noChangeArrowheads="1"/>
            </p:cNvSpPr>
            <p:nvPr/>
          </p:nvSpPr>
          <p:spPr bwMode="auto">
            <a:xfrm>
              <a:off x="3" y="0"/>
              <a:ext cx="10" cy="36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55"/>
            <p:cNvSpPr>
              <a:spLocks noChangeArrowheads="1"/>
            </p:cNvSpPr>
            <p:nvPr/>
          </p:nvSpPr>
          <p:spPr bwMode="auto">
            <a:xfrm>
              <a:off x="379" y="0"/>
              <a:ext cx="9" cy="36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56"/>
            <p:cNvSpPr>
              <a:spLocks noChangeArrowheads="1"/>
            </p:cNvSpPr>
            <p:nvPr/>
          </p:nvSpPr>
          <p:spPr bwMode="auto">
            <a:xfrm>
              <a:off x="15" y="34"/>
              <a:ext cx="364" cy="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7"/>
            <p:cNvSpPr>
              <a:spLocks/>
            </p:cNvSpPr>
            <p:nvPr/>
          </p:nvSpPr>
          <p:spPr bwMode="auto">
            <a:xfrm>
              <a:off x="61" y="68"/>
              <a:ext cx="272" cy="103"/>
            </a:xfrm>
            <a:custGeom>
              <a:avLst/>
              <a:gdLst>
                <a:gd name="T0" fmla="*/ 243 w 272"/>
                <a:gd name="T1" fmla="*/ 16 h 103"/>
                <a:gd name="T2" fmla="*/ 231 w 272"/>
                <a:gd name="T3" fmla="*/ 21 h 103"/>
                <a:gd name="T4" fmla="*/ 219 w 272"/>
                <a:gd name="T5" fmla="*/ 36 h 103"/>
                <a:gd name="T6" fmla="*/ 207 w 272"/>
                <a:gd name="T7" fmla="*/ 38 h 103"/>
                <a:gd name="T8" fmla="*/ 192 w 272"/>
                <a:gd name="T9" fmla="*/ 48 h 103"/>
                <a:gd name="T10" fmla="*/ 180 w 272"/>
                <a:gd name="T11" fmla="*/ 43 h 103"/>
                <a:gd name="T12" fmla="*/ 166 w 272"/>
                <a:gd name="T13" fmla="*/ 31 h 103"/>
                <a:gd name="T14" fmla="*/ 154 w 272"/>
                <a:gd name="T15" fmla="*/ 45 h 103"/>
                <a:gd name="T16" fmla="*/ 142 w 272"/>
                <a:gd name="T17" fmla="*/ 50 h 103"/>
                <a:gd name="T18" fmla="*/ 130 w 272"/>
                <a:gd name="T19" fmla="*/ 43 h 103"/>
                <a:gd name="T20" fmla="*/ 115 w 272"/>
                <a:gd name="T21" fmla="*/ 50 h 103"/>
                <a:gd name="T22" fmla="*/ 103 w 272"/>
                <a:gd name="T23" fmla="*/ 53 h 103"/>
                <a:gd name="T24" fmla="*/ 91 w 272"/>
                <a:gd name="T25" fmla="*/ 67 h 103"/>
                <a:gd name="T26" fmla="*/ 77 w 272"/>
                <a:gd name="T27" fmla="*/ 74 h 103"/>
                <a:gd name="T28" fmla="*/ 65 w 272"/>
                <a:gd name="T29" fmla="*/ 65 h 103"/>
                <a:gd name="T30" fmla="*/ 53 w 272"/>
                <a:gd name="T31" fmla="*/ 62 h 103"/>
                <a:gd name="T32" fmla="*/ 38 w 272"/>
                <a:gd name="T33" fmla="*/ 77 h 103"/>
                <a:gd name="T34" fmla="*/ 26 w 272"/>
                <a:gd name="T35" fmla="*/ 74 h 103"/>
                <a:gd name="T36" fmla="*/ 14 w 272"/>
                <a:gd name="T37" fmla="*/ 82 h 103"/>
                <a:gd name="T38" fmla="*/ 0 w 272"/>
                <a:gd name="T39" fmla="*/ 84 h 103"/>
                <a:gd name="T40" fmla="*/ 0 w 272"/>
                <a:gd name="T41" fmla="*/ 103 h 103"/>
                <a:gd name="T42" fmla="*/ 272 w 272"/>
                <a:gd name="T43" fmla="*/ 103 h 103"/>
                <a:gd name="T44" fmla="*/ 272 w 272"/>
                <a:gd name="T45" fmla="*/ 0 h 103"/>
                <a:gd name="T46" fmla="*/ 257 w 272"/>
                <a:gd name="T47" fmla="*/ 4 h 103"/>
                <a:gd name="T48" fmla="*/ 243 w 272"/>
                <a:gd name="T49" fmla="*/ 1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103">
                  <a:moveTo>
                    <a:pt x="243" y="16"/>
                  </a:moveTo>
                  <a:lnTo>
                    <a:pt x="231" y="21"/>
                  </a:lnTo>
                  <a:lnTo>
                    <a:pt x="219" y="36"/>
                  </a:lnTo>
                  <a:lnTo>
                    <a:pt x="207" y="38"/>
                  </a:lnTo>
                  <a:lnTo>
                    <a:pt x="192" y="48"/>
                  </a:lnTo>
                  <a:lnTo>
                    <a:pt x="180" y="43"/>
                  </a:lnTo>
                  <a:lnTo>
                    <a:pt x="166" y="31"/>
                  </a:lnTo>
                  <a:lnTo>
                    <a:pt x="154" y="45"/>
                  </a:lnTo>
                  <a:lnTo>
                    <a:pt x="142" y="50"/>
                  </a:lnTo>
                  <a:lnTo>
                    <a:pt x="130" y="43"/>
                  </a:lnTo>
                  <a:lnTo>
                    <a:pt x="115" y="50"/>
                  </a:lnTo>
                  <a:lnTo>
                    <a:pt x="103" y="53"/>
                  </a:lnTo>
                  <a:lnTo>
                    <a:pt x="91" y="67"/>
                  </a:lnTo>
                  <a:lnTo>
                    <a:pt x="77" y="74"/>
                  </a:lnTo>
                  <a:lnTo>
                    <a:pt x="65" y="65"/>
                  </a:lnTo>
                  <a:lnTo>
                    <a:pt x="53" y="62"/>
                  </a:lnTo>
                  <a:lnTo>
                    <a:pt x="38" y="77"/>
                  </a:lnTo>
                  <a:lnTo>
                    <a:pt x="26" y="74"/>
                  </a:lnTo>
                  <a:lnTo>
                    <a:pt x="14" y="82"/>
                  </a:lnTo>
                  <a:lnTo>
                    <a:pt x="0" y="84"/>
                  </a:lnTo>
                  <a:lnTo>
                    <a:pt x="0" y="103"/>
                  </a:lnTo>
                  <a:lnTo>
                    <a:pt x="272" y="103"/>
                  </a:lnTo>
                  <a:lnTo>
                    <a:pt x="272" y="0"/>
                  </a:lnTo>
                  <a:lnTo>
                    <a:pt x="257" y="4"/>
                  </a:lnTo>
                  <a:lnTo>
                    <a:pt x="243" y="16"/>
                  </a:lnTo>
                  <a:close/>
                </a:path>
              </a:pathLst>
            </a:custGeom>
            <a:solidFill>
              <a:srgbClr val="21D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8"/>
            <p:cNvSpPr>
              <a:spLocks/>
            </p:cNvSpPr>
            <p:nvPr/>
          </p:nvSpPr>
          <p:spPr bwMode="auto">
            <a:xfrm>
              <a:off x="61" y="94"/>
              <a:ext cx="272" cy="77"/>
            </a:xfrm>
            <a:custGeom>
              <a:avLst/>
              <a:gdLst>
                <a:gd name="T0" fmla="*/ 243 w 272"/>
                <a:gd name="T1" fmla="*/ 12 h 77"/>
                <a:gd name="T2" fmla="*/ 231 w 272"/>
                <a:gd name="T3" fmla="*/ 17 h 77"/>
                <a:gd name="T4" fmla="*/ 219 w 272"/>
                <a:gd name="T5" fmla="*/ 27 h 77"/>
                <a:gd name="T6" fmla="*/ 207 w 272"/>
                <a:gd name="T7" fmla="*/ 29 h 77"/>
                <a:gd name="T8" fmla="*/ 192 w 272"/>
                <a:gd name="T9" fmla="*/ 36 h 77"/>
                <a:gd name="T10" fmla="*/ 180 w 272"/>
                <a:gd name="T11" fmla="*/ 31 h 77"/>
                <a:gd name="T12" fmla="*/ 166 w 272"/>
                <a:gd name="T13" fmla="*/ 22 h 77"/>
                <a:gd name="T14" fmla="*/ 154 w 272"/>
                <a:gd name="T15" fmla="*/ 34 h 77"/>
                <a:gd name="T16" fmla="*/ 142 w 272"/>
                <a:gd name="T17" fmla="*/ 39 h 77"/>
                <a:gd name="T18" fmla="*/ 130 w 272"/>
                <a:gd name="T19" fmla="*/ 34 h 77"/>
                <a:gd name="T20" fmla="*/ 115 w 272"/>
                <a:gd name="T21" fmla="*/ 36 h 77"/>
                <a:gd name="T22" fmla="*/ 103 w 272"/>
                <a:gd name="T23" fmla="*/ 39 h 77"/>
                <a:gd name="T24" fmla="*/ 91 w 272"/>
                <a:gd name="T25" fmla="*/ 51 h 77"/>
                <a:gd name="T26" fmla="*/ 77 w 272"/>
                <a:gd name="T27" fmla="*/ 56 h 77"/>
                <a:gd name="T28" fmla="*/ 65 w 272"/>
                <a:gd name="T29" fmla="*/ 48 h 77"/>
                <a:gd name="T30" fmla="*/ 53 w 272"/>
                <a:gd name="T31" fmla="*/ 46 h 77"/>
                <a:gd name="T32" fmla="*/ 38 w 272"/>
                <a:gd name="T33" fmla="*/ 58 h 77"/>
                <a:gd name="T34" fmla="*/ 26 w 272"/>
                <a:gd name="T35" fmla="*/ 56 h 77"/>
                <a:gd name="T36" fmla="*/ 14 w 272"/>
                <a:gd name="T37" fmla="*/ 60 h 77"/>
                <a:gd name="T38" fmla="*/ 0 w 272"/>
                <a:gd name="T39" fmla="*/ 63 h 77"/>
                <a:gd name="T40" fmla="*/ 0 w 272"/>
                <a:gd name="T41" fmla="*/ 77 h 77"/>
                <a:gd name="T42" fmla="*/ 272 w 272"/>
                <a:gd name="T43" fmla="*/ 77 h 77"/>
                <a:gd name="T44" fmla="*/ 272 w 272"/>
                <a:gd name="T45" fmla="*/ 0 h 77"/>
                <a:gd name="T46" fmla="*/ 257 w 272"/>
                <a:gd name="T47" fmla="*/ 5 h 77"/>
                <a:gd name="T48" fmla="*/ 243 w 272"/>
                <a:gd name="T49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77">
                  <a:moveTo>
                    <a:pt x="243" y="12"/>
                  </a:moveTo>
                  <a:lnTo>
                    <a:pt x="231" y="17"/>
                  </a:lnTo>
                  <a:lnTo>
                    <a:pt x="219" y="27"/>
                  </a:lnTo>
                  <a:lnTo>
                    <a:pt x="207" y="29"/>
                  </a:lnTo>
                  <a:lnTo>
                    <a:pt x="192" y="36"/>
                  </a:lnTo>
                  <a:lnTo>
                    <a:pt x="180" y="31"/>
                  </a:lnTo>
                  <a:lnTo>
                    <a:pt x="166" y="22"/>
                  </a:lnTo>
                  <a:lnTo>
                    <a:pt x="154" y="34"/>
                  </a:lnTo>
                  <a:lnTo>
                    <a:pt x="142" y="39"/>
                  </a:lnTo>
                  <a:lnTo>
                    <a:pt x="130" y="34"/>
                  </a:lnTo>
                  <a:lnTo>
                    <a:pt x="115" y="36"/>
                  </a:lnTo>
                  <a:lnTo>
                    <a:pt x="103" y="39"/>
                  </a:lnTo>
                  <a:lnTo>
                    <a:pt x="91" y="51"/>
                  </a:lnTo>
                  <a:lnTo>
                    <a:pt x="77" y="56"/>
                  </a:lnTo>
                  <a:lnTo>
                    <a:pt x="65" y="48"/>
                  </a:lnTo>
                  <a:lnTo>
                    <a:pt x="53" y="46"/>
                  </a:lnTo>
                  <a:lnTo>
                    <a:pt x="38" y="58"/>
                  </a:lnTo>
                  <a:lnTo>
                    <a:pt x="26" y="56"/>
                  </a:lnTo>
                  <a:lnTo>
                    <a:pt x="14" y="60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272" y="77"/>
                  </a:lnTo>
                  <a:lnTo>
                    <a:pt x="272" y="0"/>
                  </a:lnTo>
                  <a:lnTo>
                    <a:pt x="257" y="5"/>
                  </a:lnTo>
                  <a:lnTo>
                    <a:pt x="243" y="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59"/>
            <p:cNvSpPr>
              <a:spLocks/>
            </p:cNvSpPr>
            <p:nvPr/>
          </p:nvSpPr>
          <p:spPr bwMode="auto">
            <a:xfrm>
              <a:off x="61" y="140"/>
              <a:ext cx="272" cy="31"/>
            </a:xfrm>
            <a:custGeom>
              <a:avLst/>
              <a:gdLst>
                <a:gd name="T0" fmla="*/ 243 w 272"/>
                <a:gd name="T1" fmla="*/ 5 h 31"/>
                <a:gd name="T2" fmla="*/ 231 w 272"/>
                <a:gd name="T3" fmla="*/ 7 h 31"/>
                <a:gd name="T4" fmla="*/ 219 w 272"/>
                <a:gd name="T5" fmla="*/ 12 h 31"/>
                <a:gd name="T6" fmla="*/ 207 w 272"/>
                <a:gd name="T7" fmla="*/ 12 h 31"/>
                <a:gd name="T8" fmla="*/ 192 w 272"/>
                <a:gd name="T9" fmla="*/ 14 h 31"/>
                <a:gd name="T10" fmla="*/ 180 w 272"/>
                <a:gd name="T11" fmla="*/ 14 h 31"/>
                <a:gd name="T12" fmla="*/ 166 w 272"/>
                <a:gd name="T13" fmla="*/ 10 h 31"/>
                <a:gd name="T14" fmla="*/ 154 w 272"/>
                <a:gd name="T15" fmla="*/ 14 h 31"/>
                <a:gd name="T16" fmla="*/ 142 w 272"/>
                <a:gd name="T17" fmla="*/ 14 h 31"/>
                <a:gd name="T18" fmla="*/ 130 w 272"/>
                <a:gd name="T19" fmla="*/ 14 h 31"/>
                <a:gd name="T20" fmla="*/ 115 w 272"/>
                <a:gd name="T21" fmla="*/ 14 h 31"/>
                <a:gd name="T22" fmla="*/ 103 w 272"/>
                <a:gd name="T23" fmla="*/ 17 h 31"/>
                <a:gd name="T24" fmla="*/ 91 w 272"/>
                <a:gd name="T25" fmla="*/ 22 h 31"/>
                <a:gd name="T26" fmla="*/ 77 w 272"/>
                <a:gd name="T27" fmla="*/ 22 h 31"/>
                <a:gd name="T28" fmla="*/ 65 w 272"/>
                <a:gd name="T29" fmla="*/ 19 h 31"/>
                <a:gd name="T30" fmla="*/ 53 w 272"/>
                <a:gd name="T31" fmla="*/ 19 h 31"/>
                <a:gd name="T32" fmla="*/ 38 w 272"/>
                <a:gd name="T33" fmla="*/ 24 h 31"/>
                <a:gd name="T34" fmla="*/ 26 w 272"/>
                <a:gd name="T35" fmla="*/ 22 h 31"/>
                <a:gd name="T36" fmla="*/ 14 w 272"/>
                <a:gd name="T37" fmla="*/ 24 h 31"/>
                <a:gd name="T38" fmla="*/ 0 w 272"/>
                <a:gd name="T39" fmla="*/ 24 h 31"/>
                <a:gd name="T40" fmla="*/ 0 w 272"/>
                <a:gd name="T41" fmla="*/ 31 h 31"/>
                <a:gd name="T42" fmla="*/ 272 w 272"/>
                <a:gd name="T43" fmla="*/ 31 h 31"/>
                <a:gd name="T44" fmla="*/ 272 w 272"/>
                <a:gd name="T45" fmla="*/ 0 h 31"/>
                <a:gd name="T46" fmla="*/ 257 w 272"/>
                <a:gd name="T47" fmla="*/ 2 h 31"/>
                <a:gd name="T48" fmla="*/ 243 w 272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31">
                  <a:moveTo>
                    <a:pt x="243" y="5"/>
                  </a:moveTo>
                  <a:lnTo>
                    <a:pt x="231" y="7"/>
                  </a:lnTo>
                  <a:lnTo>
                    <a:pt x="219" y="12"/>
                  </a:lnTo>
                  <a:lnTo>
                    <a:pt x="207" y="12"/>
                  </a:lnTo>
                  <a:lnTo>
                    <a:pt x="192" y="14"/>
                  </a:lnTo>
                  <a:lnTo>
                    <a:pt x="180" y="14"/>
                  </a:lnTo>
                  <a:lnTo>
                    <a:pt x="166" y="10"/>
                  </a:lnTo>
                  <a:lnTo>
                    <a:pt x="154" y="14"/>
                  </a:lnTo>
                  <a:lnTo>
                    <a:pt x="142" y="14"/>
                  </a:lnTo>
                  <a:lnTo>
                    <a:pt x="130" y="14"/>
                  </a:lnTo>
                  <a:lnTo>
                    <a:pt x="115" y="14"/>
                  </a:lnTo>
                  <a:lnTo>
                    <a:pt x="103" y="17"/>
                  </a:lnTo>
                  <a:lnTo>
                    <a:pt x="91" y="22"/>
                  </a:lnTo>
                  <a:lnTo>
                    <a:pt x="77" y="22"/>
                  </a:lnTo>
                  <a:lnTo>
                    <a:pt x="65" y="19"/>
                  </a:lnTo>
                  <a:lnTo>
                    <a:pt x="53" y="19"/>
                  </a:lnTo>
                  <a:lnTo>
                    <a:pt x="38" y="24"/>
                  </a:lnTo>
                  <a:lnTo>
                    <a:pt x="26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272" y="31"/>
                  </a:lnTo>
                  <a:lnTo>
                    <a:pt x="272" y="0"/>
                  </a:lnTo>
                  <a:lnTo>
                    <a:pt x="257" y="2"/>
                  </a:lnTo>
                  <a:lnTo>
                    <a:pt x="243" y="5"/>
                  </a:ln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60"/>
            <p:cNvSpPr>
              <a:spLocks noChangeArrowheads="1"/>
            </p:cNvSpPr>
            <p:nvPr/>
          </p:nvSpPr>
          <p:spPr bwMode="auto">
            <a:xfrm>
              <a:off x="61" y="195"/>
              <a:ext cx="77" cy="24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1"/>
            <p:cNvSpPr>
              <a:spLocks noChangeArrowheads="1"/>
            </p:cNvSpPr>
            <p:nvPr/>
          </p:nvSpPr>
          <p:spPr bwMode="auto">
            <a:xfrm>
              <a:off x="152" y="195"/>
              <a:ext cx="181" cy="2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62"/>
            <p:cNvSpPr>
              <a:spLocks noChangeArrowheads="1"/>
            </p:cNvSpPr>
            <p:nvPr/>
          </p:nvSpPr>
          <p:spPr bwMode="auto">
            <a:xfrm>
              <a:off x="61" y="236"/>
              <a:ext cx="272" cy="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63"/>
            <p:cNvSpPr>
              <a:spLocks noChangeArrowheads="1"/>
            </p:cNvSpPr>
            <p:nvPr/>
          </p:nvSpPr>
          <p:spPr bwMode="auto">
            <a:xfrm>
              <a:off x="61" y="248"/>
              <a:ext cx="272" cy="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64"/>
            <p:cNvSpPr>
              <a:spLocks noChangeArrowheads="1"/>
            </p:cNvSpPr>
            <p:nvPr/>
          </p:nvSpPr>
          <p:spPr bwMode="auto">
            <a:xfrm>
              <a:off x="61" y="263"/>
              <a:ext cx="135" cy="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65"/>
            <p:cNvSpPr>
              <a:spLocks noChangeArrowheads="1"/>
            </p:cNvSpPr>
            <p:nvPr/>
          </p:nvSpPr>
          <p:spPr bwMode="auto">
            <a:xfrm>
              <a:off x="13" y="299"/>
              <a:ext cx="368" cy="14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66"/>
            <p:cNvSpPr>
              <a:spLocks noChangeArrowheads="1"/>
            </p:cNvSpPr>
            <p:nvPr/>
          </p:nvSpPr>
          <p:spPr bwMode="auto">
            <a:xfrm>
              <a:off x="3" y="299"/>
              <a:ext cx="10" cy="14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67"/>
            <p:cNvSpPr>
              <a:spLocks noChangeArrowheads="1"/>
            </p:cNvSpPr>
            <p:nvPr/>
          </p:nvSpPr>
          <p:spPr bwMode="auto">
            <a:xfrm>
              <a:off x="379" y="299"/>
              <a:ext cx="9" cy="14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5" name="Group 170"/>
          <p:cNvGrpSpPr>
            <a:grpSpLocks noChangeAspect="1"/>
          </p:cNvGrpSpPr>
          <p:nvPr/>
        </p:nvGrpSpPr>
        <p:grpSpPr bwMode="auto">
          <a:xfrm rot="20587344">
            <a:off x="10633335" y="2094012"/>
            <a:ext cx="471869" cy="775070"/>
            <a:chOff x="6" y="2"/>
            <a:chExt cx="235" cy="386"/>
          </a:xfrm>
        </p:grpSpPr>
        <p:sp>
          <p:nvSpPr>
            <p:cNvPr id="186" name="Freeform 171"/>
            <p:cNvSpPr>
              <a:spLocks/>
            </p:cNvSpPr>
            <p:nvPr/>
          </p:nvSpPr>
          <p:spPr bwMode="auto">
            <a:xfrm>
              <a:off x="117" y="115"/>
              <a:ext cx="71" cy="188"/>
            </a:xfrm>
            <a:custGeom>
              <a:avLst/>
              <a:gdLst>
                <a:gd name="T0" fmla="*/ 71 w 71"/>
                <a:gd name="T1" fmla="*/ 155 h 188"/>
                <a:gd name="T2" fmla="*/ 61 w 71"/>
                <a:gd name="T3" fmla="*/ 188 h 188"/>
                <a:gd name="T4" fmla="*/ 32 w 71"/>
                <a:gd name="T5" fmla="*/ 167 h 188"/>
                <a:gd name="T6" fmla="*/ 0 w 71"/>
                <a:gd name="T7" fmla="*/ 5 h 188"/>
                <a:gd name="T8" fmla="*/ 13 w 71"/>
                <a:gd name="T9" fmla="*/ 0 h 188"/>
                <a:gd name="T10" fmla="*/ 71 w 71"/>
                <a:gd name="T11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88">
                  <a:moveTo>
                    <a:pt x="71" y="155"/>
                  </a:moveTo>
                  <a:lnTo>
                    <a:pt x="61" y="188"/>
                  </a:lnTo>
                  <a:lnTo>
                    <a:pt x="32" y="167"/>
                  </a:lnTo>
                  <a:lnTo>
                    <a:pt x="0" y="5"/>
                  </a:lnTo>
                  <a:lnTo>
                    <a:pt x="13" y="0"/>
                  </a:lnTo>
                  <a:lnTo>
                    <a:pt x="71" y="155"/>
                  </a:lnTo>
                  <a:close/>
                </a:path>
              </a:pathLst>
            </a:cu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2"/>
            <p:cNvSpPr>
              <a:spLocks/>
            </p:cNvSpPr>
            <p:nvPr/>
          </p:nvSpPr>
          <p:spPr bwMode="auto">
            <a:xfrm>
              <a:off x="76" y="118"/>
              <a:ext cx="92" cy="270"/>
            </a:xfrm>
            <a:custGeom>
              <a:avLst/>
              <a:gdLst>
                <a:gd name="T0" fmla="*/ 92 w 92"/>
                <a:gd name="T1" fmla="*/ 214 h 270"/>
                <a:gd name="T2" fmla="*/ 46 w 92"/>
                <a:gd name="T3" fmla="*/ 270 h 270"/>
                <a:gd name="T4" fmla="*/ 0 w 92"/>
                <a:gd name="T5" fmla="*/ 214 h 270"/>
                <a:gd name="T6" fmla="*/ 32 w 92"/>
                <a:gd name="T7" fmla="*/ 0 h 270"/>
                <a:gd name="T8" fmla="*/ 61 w 92"/>
                <a:gd name="T9" fmla="*/ 0 h 270"/>
                <a:gd name="T10" fmla="*/ 92 w 92"/>
                <a:gd name="T11" fmla="*/ 21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70">
                  <a:moveTo>
                    <a:pt x="92" y="214"/>
                  </a:moveTo>
                  <a:lnTo>
                    <a:pt x="46" y="270"/>
                  </a:lnTo>
                  <a:lnTo>
                    <a:pt x="0" y="214"/>
                  </a:lnTo>
                  <a:lnTo>
                    <a:pt x="32" y="0"/>
                  </a:lnTo>
                  <a:lnTo>
                    <a:pt x="61" y="0"/>
                  </a:lnTo>
                  <a:lnTo>
                    <a:pt x="92" y="214"/>
                  </a:ln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3"/>
            <p:cNvSpPr>
              <a:spLocks/>
            </p:cNvSpPr>
            <p:nvPr/>
          </p:nvSpPr>
          <p:spPr bwMode="auto">
            <a:xfrm>
              <a:off x="96" y="72"/>
              <a:ext cx="55" cy="46"/>
            </a:xfrm>
            <a:custGeom>
              <a:avLst/>
              <a:gdLst>
                <a:gd name="T0" fmla="*/ 41 w 55"/>
                <a:gd name="T1" fmla="*/ 46 h 46"/>
                <a:gd name="T2" fmla="*/ 12 w 55"/>
                <a:gd name="T3" fmla="*/ 46 h 46"/>
                <a:gd name="T4" fmla="*/ 0 w 55"/>
                <a:gd name="T5" fmla="*/ 17 h 46"/>
                <a:gd name="T6" fmla="*/ 4 w 55"/>
                <a:gd name="T7" fmla="*/ 0 h 46"/>
                <a:gd name="T8" fmla="*/ 48 w 55"/>
                <a:gd name="T9" fmla="*/ 0 h 46"/>
                <a:gd name="T10" fmla="*/ 55 w 55"/>
                <a:gd name="T11" fmla="*/ 17 h 46"/>
                <a:gd name="T12" fmla="*/ 41 w 55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6">
                  <a:moveTo>
                    <a:pt x="41" y="46"/>
                  </a:moveTo>
                  <a:lnTo>
                    <a:pt x="12" y="46"/>
                  </a:lnTo>
                  <a:lnTo>
                    <a:pt x="0" y="17"/>
                  </a:lnTo>
                  <a:lnTo>
                    <a:pt x="4" y="0"/>
                  </a:lnTo>
                  <a:lnTo>
                    <a:pt x="48" y="0"/>
                  </a:lnTo>
                  <a:lnTo>
                    <a:pt x="55" y="17"/>
                  </a:lnTo>
                  <a:lnTo>
                    <a:pt x="41" y="46"/>
                  </a:lnTo>
                  <a:close/>
                </a:path>
              </a:pathLst>
            </a:cu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4"/>
            <p:cNvSpPr>
              <a:spLocks/>
            </p:cNvSpPr>
            <p:nvPr/>
          </p:nvSpPr>
          <p:spPr bwMode="auto">
            <a:xfrm>
              <a:off x="6" y="2"/>
              <a:ext cx="235" cy="32"/>
            </a:xfrm>
            <a:custGeom>
              <a:avLst/>
              <a:gdLst>
                <a:gd name="T0" fmla="*/ 12 w 235"/>
                <a:gd name="T1" fmla="*/ 0 h 32"/>
                <a:gd name="T2" fmla="*/ 221 w 235"/>
                <a:gd name="T3" fmla="*/ 0 h 32"/>
                <a:gd name="T4" fmla="*/ 235 w 235"/>
                <a:gd name="T5" fmla="*/ 32 h 32"/>
                <a:gd name="T6" fmla="*/ 0 w 235"/>
                <a:gd name="T7" fmla="*/ 32 h 32"/>
                <a:gd name="T8" fmla="*/ 12 w 23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2">
                  <a:moveTo>
                    <a:pt x="12" y="0"/>
                  </a:moveTo>
                  <a:lnTo>
                    <a:pt x="221" y="0"/>
                  </a:lnTo>
                  <a:lnTo>
                    <a:pt x="235" y="32"/>
                  </a:lnTo>
                  <a:lnTo>
                    <a:pt x="0" y="3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5"/>
            <p:cNvSpPr>
              <a:spLocks/>
            </p:cNvSpPr>
            <p:nvPr/>
          </p:nvSpPr>
          <p:spPr bwMode="auto">
            <a:xfrm>
              <a:off x="6" y="2"/>
              <a:ext cx="116" cy="142"/>
            </a:xfrm>
            <a:custGeom>
              <a:avLst/>
              <a:gdLst>
                <a:gd name="T0" fmla="*/ 0 w 116"/>
                <a:gd name="T1" fmla="*/ 32 h 142"/>
                <a:gd name="T2" fmla="*/ 55 w 116"/>
                <a:gd name="T3" fmla="*/ 142 h 142"/>
                <a:gd name="T4" fmla="*/ 116 w 116"/>
                <a:gd name="T5" fmla="*/ 70 h 142"/>
                <a:gd name="T6" fmla="*/ 12 w 116"/>
                <a:gd name="T7" fmla="*/ 0 h 142"/>
                <a:gd name="T8" fmla="*/ 0 w 116"/>
                <a:gd name="T9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2">
                  <a:moveTo>
                    <a:pt x="0" y="32"/>
                  </a:moveTo>
                  <a:lnTo>
                    <a:pt x="55" y="142"/>
                  </a:lnTo>
                  <a:lnTo>
                    <a:pt x="116" y="70"/>
                  </a:lnTo>
                  <a:lnTo>
                    <a:pt x="1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6"/>
            <p:cNvSpPr>
              <a:spLocks/>
            </p:cNvSpPr>
            <p:nvPr/>
          </p:nvSpPr>
          <p:spPr bwMode="auto">
            <a:xfrm>
              <a:off x="122" y="2"/>
              <a:ext cx="119" cy="142"/>
            </a:xfrm>
            <a:custGeom>
              <a:avLst/>
              <a:gdLst>
                <a:gd name="T0" fmla="*/ 105 w 119"/>
                <a:gd name="T1" fmla="*/ 0 h 142"/>
                <a:gd name="T2" fmla="*/ 0 w 119"/>
                <a:gd name="T3" fmla="*/ 70 h 142"/>
                <a:gd name="T4" fmla="*/ 64 w 119"/>
                <a:gd name="T5" fmla="*/ 142 h 142"/>
                <a:gd name="T6" fmla="*/ 119 w 119"/>
                <a:gd name="T7" fmla="*/ 32 h 142"/>
                <a:gd name="T8" fmla="*/ 105 w 119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42">
                  <a:moveTo>
                    <a:pt x="105" y="0"/>
                  </a:moveTo>
                  <a:lnTo>
                    <a:pt x="0" y="70"/>
                  </a:lnTo>
                  <a:lnTo>
                    <a:pt x="64" y="142"/>
                  </a:lnTo>
                  <a:lnTo>
                    <a:pt x="119" y="3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2" name="Group 179"/>
          <p:cNvGrpSpPr>
            <a:grpSpLocks noChangeAspect="1"/>
          </p:cNvGrpSpPr>
          <p:nvPr/>
        </p:nvGrpSpPr>
        <p:grpSpPr bwMode="auto">
          <a:xfrm rot="1386622">
            <a:off x="9525123" y="423686"/>
            <a:ext cx="560298" cy="692610"/>
            <a:chOff x="-5" y="-10"/>
            <a:chExt cx="1173" cy="1450"/>
          </a:xfrm>
        </p:grpSpPr>
        <p:sp>
          <p:nvSpPr>
            <p:cNvPr id="193" name="Freeform 180"/>
            <p:cNvSpPr>
              <a:spLocks/>
            </p:cNvSpPr>
            <p:nvPr/>
          </p:nvSpPr>
          <p:spPr bwMode="auto">
            <a:xfrm>
              <a:off x="222" y="-10"/>
              <a:ext cx="946" cy="1450"/>
            </a:xfrm>
            <a:custGeom>
              <a:avLst/>
              <a:gdLst>
                <a:gd name="T0" fmla="*/ 104 w 104"/>
                <a:gd name="T1" fmla="*/ 0 h 160"/>
                <a:gd name="T2" fmla="*/ 104 w 104"/>
                <a:gd name="T3" fmla="*/ 148 h 160"/>
                <a:gd name="T4" fmla="*/ 92 w 104"/>
                <a:gd name="T5" fmla="*/ 160 h 160"/>
                <a:gd name="T6" fmla="*/ 0 w 104"/>
                <a:gd name="T7" fmla="*/ 160 h 160"/>
                <a:gd name="T8" fmla="*/ 0 w 104"/>
                <a:gd name="T9" fmla="*/ 0 h 160"/>
                <a:gd name="T10" fmla="*/ 104 w 104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60">
                  <a:moveTo>
                    <a:pt x="104" y="0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04" y="154"/>
                    <a:pt x="98" y="160"/>
                    <a:pt x="9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81"/>
            <p:cNvSpPr>
              <a:spLocks noChangeArrowheads="1"/>
            </p:cNvSpPr>
            <p:nvPr/>
          </p:nvSpPr>
          <p:spPr bwMode="auto">
            <a:xfrm>
              <a:off x="322" y="1259"/>
              <a:ext cx="118" cy="27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82"/>
            <p:cNvSpPr>
              <a:spLocks noChangeArrowheads="1"/>
            </p:cNvSpPr>
            <p:nvPr/>
          </p:nvSpPr>
          <p:spPr bwMode="auto">
            <a:xfrm>
              <a:off x="459" y="1259"/>
              <a:ext cx="609" cy="27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3"/>
            <p:cNvSpPr>
              <a:spLocks/>
            </p:cNvSpPr>
            <p:nvPr/>
          </p:nvSpPr>
          <p:spPr bwMode="auto">
            <a:xfrm>
              <a:off x="322" y="960"/>
              <a:ext cx="746" cy="262"/>
            </a:xfrm>
            <a:custGeom>
              <a:avLst/>
              <a:gdLst>
                <a:gd name="T0" fmla="*/ 673 w 746"/>
                <a:gd name="T1" fmla="*/ 45 h 262"/>
                <a:gd name="T2" fmla="*/ 637 w 746"/>
                <a:gd name="T3" fmla="*/ 54 h 262"/>
                <a:gd name="T4" fmla="*/ 600 w 746"/>
                <a:gd name="T5" fmla="*/ 90 h 262"/>
                <a:gd name="T6" fmla="*/ 564 w 746"/>
                <a:gd name="T7" fmla="*/ 99 h 262"/>
                <a:gd name="T8" fmla="*/ 528 w 746"/>
                <a:gd name="T9" fmla="*/ 126 h 262"/>
                <a:gd name="T10" fmla="*/ 491 w 746"/>
                <a:gd name="T11" fmla="*/ 108 h 262"/>
                <a:gd name="T12" fmla="*/ 455 w 746"/>
                <a:gd name="T13" fmla="*/ 81 h 262"/>
                <a:gd name="T14" fmla="*/ 418 w 746"/>
                <a:gd name="T15" fmla="*/ 117 h 262"/>
                <a:gd name="T16" fmla="*/ 391 w 746"/>
                <a:gd name="T17" fmla="*/ 126 h 262"/>
                <a:gd name="T18" fmla="*/ 355 w 746"/>
                <a:gd name="T19" fmla="*/ 108 h 262"/>
                <a:gd name="T20" fmla="*/ 318 w 746"/>
                <a:gd name="T21" fmla="*/ 126 h 262"/>
                <a:gd name="T22" fmla="*/ 282 w 746"/>
                <a:gd name="T23" fmla="*/ 136 h 262"/>
                <a:gd name="T24" fmla="*/ 246 w 746"/>
                <a:gd name="T25" fmla="*/ 172 h 262"/>
                <a:gd name="T26" fmla="*/ 209 w 746"/>
                <a:gd name="T27" fmla="*/ 190 h 262"/>
                <a:gd name="T28" fmla="*/ 173 w 746"/>
                <a:gd name="T29" fmla="*/ 163 h 262"/>
                <a:gd name="T30" fmla="*/ 146 w 746"/>
                <a:gd name="T31" fmla="*/ 154 h 262"/>
                <a:gd name="T32" fmla="*/ 109 w 746"/>
                <a:gd name="T33" fmla="*/ 190 h 262"/>
                <a:gd name="T34" fmla="*/ 73 w 746"/>
                <a:gd name="T35" fmla="*/ 190 h 262"/>
                <a:gd name="T36" fmla="*/ 37 w 746"/>
                <a:gd name="T37" fmla="*/ 208 h 262"/>
                <a:gd name="T38" fmla="*/ 0 w 746"/>
                <a:gd name="T39" fmla="*/ 208 h 262"/>
                <a:gd name="T40" fmla="*/ 0 w 746"/>
                <a:gd name="T41" fmla="*/ 262 h 262"/>
                <a:gd name="T42" fmla="*/ 746 w 746"/>
                <a:gd name="T43" fmla="*/ 262 h 262"/>
                <a:gd name="T44" fmla="*/ 746 w 746"/>
                <a:gd name="T45" fmla="*/ 0 h 262"/>
                <a:gd name="T46" fmla="*/ 700 w 746"/>
                <a:gd name="T47" fmla="*/ 9 h 262"/>
                <a:gd name="T48" fmla="*/ 673 w 746"/>
                <a:gd name="T49" fmla="*/ 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262">
                  <a:moveTo>
                    <a:pt x="673" y="45"/>
                  </a:moveTo>
                  <a:lnTo>
                    <a:pt x="637" y="54"/>
                  </a:lnTo>
                  <a:lnTo>
                    <a:pt x="600" y="90"/>
                  </a:lnTo>
                  <a:lnTo>
                    <a:pt x="564" y="99"/>
                  </a:lnTo>
                  <a:lnTo>
                    <a:pt x="528" y="126"/>
                  </a:lnTo>
                  <a:lnTo>
                    <a:pt x="491" y="108"/>
                  </a:lnTo>
                  <a:lnTo>
                    <a:pt x="455" y="81"/>
                  </a:lnTo>
                  <a:lnTo>
                    <a:pt x="418" y="117"/>
                  </a:lnTo>
                  <a:lnTo>
                    <a:pt x="391" y="126"/>
                  </a:lnTo>
                  <a:lnTo>
                    <a:pt x="355" y="108"/>
                  </a:lnTo>
                  <a:lnTo>
                    <a:pt x="318" y="126"/>
                  </a:lnTo>
                  <a:lnTo>
                    <a:pt x="282" y="136"/>
                  </a:lnTo>
                  <a:lnTo>
                    <a:pt x="246" y="172"/>
                  </a:lnTo>
                  <a:lnTo>
                    <a:pt x="209" y="190"/>
                  </a:lnTo>
                  <a:lnTo>
                    <a:pt x="173" y="163"/>
                  </a:lnTo>
                  <a:lnTo>
                    <a:pt x="146" y="154"/>
                  </a:lnTo>
                  <a:lnTo>
                    <a:pt x="109" y="190"/>
                  </a:lnTo>
                  <a:lnTo>
                    <a:pt x="73" y="190"/>
                  </a:lnTo>
                  <a:lnTo>
                    <a:pt x="37" y="208"/>
                  </a:lnTo>
                  <a:lnTo>
                    <a:pt x="0" y="208"/>
                  </a:lnTo>
                  <a:lnTo>
                    <a:pt x="0" y="262"/>
                  </a:lnTo>
                  <a:lnTo>
                    <a:pt x="746" y="262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45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4"/>
            <p:cNvSpPr>
              <a:spLocks/>
            </p:cNvSpPr>
            <p:nvPr/>
          </p:nvSpPr>
          <p:spPr bwMode="auto">
            <a:xfrm>
              <a:off x="322" y="1023"/>
              <a:ext cx="746" cy="199"/>
            </a:xfrm>
            <a:custGeom>
              <a:avLst/>
              <a:gdLst>
                <a:gd name="T0" fmla="*/ 673 w 746"/>
                <a:gd name="T1" fmla="*/ 36 h 199"/>
                <a:gd name="T2" fmla="*/ 637 w 746"/>
                <a:gd name="T3" fmla="*/ 45 h 199"/>
                <a:gd name="T4" fmla="*/ 600 w 746"/>
                <a:gd name="T5" fmla="*/ 73 h 199"/>
                <a:gd name="T6" fmla="*/ 564 w 746"/>
                <a:gd name="T7" fmla="*/ 73 h 199"/>
                <a:gd name="T8" fmla="*/ 528 w 746"/>
                <a:gd name="T9" fmla="*/ 100 h 199"/>
                <a:gd name="T10" fmla="*/ 491 w 746"/>
                <a:gd name="T11" fmla="*/ 82 h 199"/>
                <a:gd name="T12" fmla="*/ 455 w 746"/>
                <a:gd name="T13" fmla="*/ 63 h 199"/>
                <a:gd name="T14" fmla="*/ 418 w 746"/>
                <a:gd name="T15" fmla="*/ 91 h 199"/>
                <a:gd name="T16" fmla="*/ 391 w 746"/>
                <a:gd name="T17" fmla="*/ 100 h 199"/>
                <a:gd name="T18" fmla="*/ 355 w 746"/>
                <a:gd name="T19" fmla="*/ 91 h 199"/>
                <a:gd name="T20" fmla="*/ 318 w 746"/>
                <a:gd name="T21" fmla="*/ 100 h 199"/>
                <a:gd name="T22" fmla="*/ 282 w 746"/>
                <a:gd name="T23" fmla="*/ 100 h 199"/>
                <a:gd name="T24" fmla="*/ 246 w 746"/>
                <a:gd name="T25" fmla="*/ 136 h 199"/>
                <a:gd name="T26" fmla="*/ 209 w 746"/>
                <a:gd name="T27" fmla="*/ 145 h 199"/>
                <a:gd name="T28" fmla="*/ 173 w 746"/>
                <a:gd name="T29" fmla="*/ 127 h 199"/>
                <a:gd name="T30" fmla="*/ 146 w 746"/>
                <a:gd name="T31" fmla="*/ 118 h 199"/>
                <a:gd name="T32" fmla="*/ 109 w 746"/>
                <a:gd name="T33" fmla="*/ 145 h 199"/>
                <a:gd name="T34" fmla="*/ 73 w 746"/>
                <a:gd name="T35" fmla="*/ 145 h 199"/>
                <a:gd name="T36" fmla="*/ 37 w 746"/>
                <a:gd name="T37" fmla="*/ 154 h 199"/>
                <a:gd name="T38" fmla="*/ 0 w 746"/>
                <a:gd name="T39" fmla="*/ 163 h 199"/>
                <a:gd name="T40" fmla="*/ 0 w 746"/>
                <a:gd name="T41" fmla="*/ 199 h 199"/>
                <a:gd name="T42" fmla="*/ 746 w 746"/>
                <a:gd name="T43" fmla="*/ 199 h 199"/>
                <a:gd name="T44" fmla="*/ 746 w 746"/>
                <a:gd name="T45" fmla="*/ 0 h 199"/>
                <a:gd name="T46" fmla="*/ 700 w 746"/>
                <a:gd name="T47" fmla="*/ 9 h 199"/>
                <a:gd name="T48" fmla="*/ 673 w 746"/>
                <a:gd name="T49" fmla="*/ 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199">
                  <a:moveTo>
                    <a:pt x="673" y="36"/>
                  </a:moveTo>
                  <a:lnTo>
                    <a:pt x="637" y="45"/>
                  </a:lnTo>
                  <a:lnTo>
                    <a:pt x="600" y="73"/>
                  </a:lnTo>
                  <a:lnTo>
                    <a:pt x="564" y="73"/>
                  </a:lnTo>
                  <a:lnTo>
                    <a:pt x="528" y="100"/>
                  </a:lnTo>
                  <a:lnTo>
                    <a:pt x="491" y="82"/>
                  </a:lnTo>
                  <a:lnTo>
                    <a:pt x="455" y="63"/>
                  </a:lnTo>
                  <a:lnTo>
                    <a:pt x="418" y="91"/>
                  </a:lnTo>
                  <a:lnTo>
                    <a:pt x="391" y="100"/>
                  </a:lnTo>
                  <a:lnTo>
                    <a:pt x="355" y="91"/>
                  </a:lnTo>
                  <a:lnTo>
                    <a:pt x="318" y="100"/>
                  </a:lnTo>
                  <a:lnTo>
                    <a:pt x="282" y="100"/>
                  </a:lnTo>
                  <a:lnTo>
                    <a:pt x="246" y="136"/>
                  </a:lnTo>
                  <a:lnTo>
                    <a:pt x="209" y="145"/>
                  </a:lnTo>
                  <a:lnTo>
                    <a:pt x="173" y="127"/>
                  </a:lnTo>
                  <a:lnTo>
                    <a:pt x="146" y="118"/>
                  </a:lnTo>
                  <a:lnTo>
                    <a:pt x="109" y="145"/>
                  </a:lnTo>
                  <a:lnTo>
                    <a:pt x="73" y="145"/>
                  </a:lnTo>
                  <a:lnTo>
                    <a:pt x="37" y="154"/>
                  </a:lnTo>
                  <a:lnTo>
                    <a:pt x="0" y="163"/>
                  </a:lnTo>
                  <a:lnTo>
                    <a:pt x="0" y="199"/>
                  </a:lnTo>
                  <a:lnTo>
                    <a:pt x="746" y="199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36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5"/>
            <p:cNvSpPr>
              <a:spLocks/>
            </p:cNvSpPr>
            <p:nvPr/>
          </p:nvSpPr>
          <p:spPr bwMode="auto">
            <a:xfrm>
              <a:off x="322" y="1141"/>
              <a:ext cx="746" cy="81"/>
            </a:xfrm>
            <a:custGeom>
              <a:avLst/>
              <a:gdLst>
                <a:gd name="T0" fmla="*/ 673 w 746"/>
                <a:gd name="T1" fmla="*/ 18 h 81"/>
                <a:gd name="T2" fmla="*/ 637 w 746"/>
                <a:gd name="T3" fmla="*/ 18 h 81"/>
                <a:gd name="T4" fmla="*/ 600 w 746"/>
                <a:gd name="T5" fmla="*/ 27 h 81"/>
                <a:gd name="T6" fmla="*/ 564 w 746"/>
                <a:gd name="T7" fmla="*/ 27 h 81"/>
                <a:gd name="T8" fmla="*/ 528 w 746"/>
                <a:gd name="T9" fmla="*/ 36 h 81"/>
                <a:gd name="T10" fmla="*/ 491 w 746"/>
                <a:gd name="T11" fmla="*/ 36 h 81"/>
                <a:gd name="T12" fmla="*/ 455 w 746"/>
                <a:gd name="T13" fmla="*/ 27 h 81"/>
                <a:gd name="T14" fmla="*/ 418 w 746"/>
                <a:gd name="T15" fmla="*/ 36 h 81"/>
                <a:gd name="T16" fmla="*/ 391 w 746"/>
                <a:gd name="T17" fmla="*/ 36 h 81"/>
                <a:gd name="T18" fmla="*/ 355 w 746"/>
                <a:gd name="T19" fmla="*/ 36 h 81"/>
                <a:gd name="T20" fmla="*/ 318 w 746"/>
                <a:gd name="T21" fmla="*/ 36 h 81"/>
                <a:gd name="T22" fmla="*/ 282 w 746"/>
                <a:gd name="T23" fmla="*/ 45 h 81"/>
                <a:gd name="T24" fmla="*/ 246 w 746"/>
                <a:gd name="T25" fmla="*/ 54 h 81"/>
                <a:gd name="T26" fmla="*/ 209 w 746"/>
                <a:gd name="T27" fmla="*/ 54 h 81"/>
                <a:gd name="T28" fmla="*/ 173 w 746"/>
                <a:gd name="T29" fmla="*/ 54 h 81"/>
                <a:gd name="T30" fmla="*/ 146 w 746"/>
                <a:gd name="T31" fmla="*/ 45 h 81"/>
                <a:gd name="T32" fmla="*/ 109 w 746"/>
                <a:gd name="T33" fmla="*/ 63 h 81"/>
                <a:gd name="T34" fmla="*/ 73 w 746"/>
                <a:gd name="T35" fmla="*/ 54 h 81"/>
                <a:gd name="T36" fmla="*/ 37 w 746"/>
                <a:gd name="T37" fmla="*/ 63 h 81"/>
                <a:gd name="T38" fmla="*/ 0 w 746"/>
                <a:gd name="T39" fmla="*/ 63 h 81"/>
                <a:gd name="T40" fmla="*/ 0 w 746"/>
                <a:gd name="T41" fmla="*/ 81 h 81"/>
                <a:gd name="T42" fmla="*/ 746 w 746"/>
                <a:gd name="T43" fmla="*/ 81 h 81"/>
                <a:gd name="T44" fmla="*/ 746 w 746"/>
                <a:gd name="T45" fmla="*/ 0 h 81"/>
                <a:gd name="T46" fmla="*/ 700 w 746"/>
                <a:gd name="T47" fmla="*/ 9 h 81"/>
                <a:gd name="T48" fmla="*/ 673 w 746"/>
                <a:gd name="T49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81">
                  <a:moveTo>
                    <a:pt x="673" y="18"/>
                  </a:moveTo>
                  <a:lnTo>
                    <a:pt x="637" y="18"/>
                  </a:lnTo>
                  <a:lnTo>
                    <a:pt x="600" y="27"/>
                  </a:lnTo>
                  <a:lnTo>
                    <a:pt x="564" y="27"/>
                  </a:lnTo>
                  <a:lnTo>
                    <a:pt x="528" y="36"/>
                  </a:lnTo>
                  <a:lnTo>
                    <a:pt x="491" y="36"/>
                  </a:lnTo>
                  <a:lnTo>
                    <a:pt x="455" y="27"/>
                  </a:lnTo>
                  <a:lnTo>
                    <a:pt x="418" y="36"/>
                  </a:lnTo>
                  <a:lnTo>
                    <a:pt x="391" y="36"/>
                  </a:lnTo>
                  <a:lnTo>
                    <a:pt x="355" y="36"/>
                  </a:lnTo>
                  <a:lnTo>
                    <a:pt x="318" y="36"/>
                  </a:lnTo>
                  <a:lnTo>
                    <a:pt x="282" y="45"/>
                  </a:lnTo>
                  <a:lnTo>
                    <a:pt x="246" y="54"/>
                  </a:lnTo>
                  <a:lnTo>
                    <a:pt x="209" y="54"/>
                  </a:lnTo>
                  <a:lnTo>
                    <a:pt x="173" y="54"/>
                  </a:lnTo>
                  <a:lnTo>
                    <a:pt x="146" y="45"/>
                  </a:lnTo>
                  <a:lnTo>
                    <a:pt x="109" y="63"/>
                  </a:lnTo>
                  <a:lnTo>
                    <a:pt x="73" y="54"/>
                  </a:lnTo>
                  <a:lnTo>
                    <a:pt x="37" y="63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746" y="81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18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186"/>
            <p:cNvSpPr>
              <a:spLocks noChangeArrowheads="1"/>
            </p:cNvSpPr>
            <p:nvPr/>
          </p:nvSpPr>
          <p:spPr bwMode="auto">
            <a:xfrm>
              <a:off x="359" y="534"/>
              <a:ext cx="118" cy="109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187"/>
            <p:cNvSpPr>
              <a:spLocks noChangeArrowheads="1"/>
            </p:cNvSpPr>
            <p:nvPr/>
          </p:nvSpPr>
          <p:spPr bwMode="auto">
            <a:xfrm>
              <a:off x="513" y="534"/>
              <a:ext cx="118" cy="72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188"/>
            <p:cNvSpPr>
              <a:spLocks noChangeArrowheads="1"/>
            </p:cNvSpPr>
            <p:nvPr/>
          </p:nvSpPr>
          <p:spPr bwMode="auto">
            <a:xfrm>
              <a:off x="677" y="534"/>
              <a:ext cx="118" cy="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Rectangle 189"/>
            <p:cNvSpPr>
              <a:spLocks noChangeArrowheads="1"/>
            </p:cNvSpPr>
            <p:nvPr/>
          </p:nvSpPr>
          <p:spPr bwMode="auto">
            <a:xfrm>
              <a:off x="840" y="534"/>
              <a:ext cx="119" cy="1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Rectangle 190"/>
            <p:cNvSpPr>
              <a:spLocks noChangeArrowheads="1"/>
            </p:cNvSpPr>
            <p:nvPr/>
          </p:nvSpPr>
          <p:spPr bwMode="auto">
            <a:xfrm>
              <a:off x="359" y="217"/>
              <a:ext cx="18" cy="308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191"/>
            <p:cNvSpPr>
              <a:spLocks noChangeArrowheads="1"/>
            </p:cNvSpPr>
            <p:nvPr/>
          </p:nvSpPr>
          <p:spPr bwMode="auto">
            <a:xfrm>
              <a:off x="386" y="99"/>
              <a:ext cx="27" cy="426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192"/>
            <p:cNvSpPr>
              <a:spLocks noChangeArrowheads="1"/>
            </p:cNvSpPr>
            <p:nvPr/>
          </p:nvSpPr>
          <p:spPr bwMode="auto">
            <a:xfrm>
              <a:off x="422" y="262"/>
              <a:ext cx="18" cy="26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193"/>
            <p:cNvSpPr>
              <a:spLocks noChangeArrowheads="1"/>
            </p:cNvSpPr>
            <p:nvPr/>
          </p:nvSpPr>
          <p:spPr bwMode="auto">
            <a:xfrm>
              <a:off x="449" y="172"/>
              <a:ext cx="28" cy="35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194"/>
            <p:cNvSpPr>
              <a:spLocks noChangeArrowheads="1"/>
            </p:cNvSpPr>
            <p:nvPr/>
          </p:nvSpPr>
          <p:spPr bwMode="auto">
            <a:xfrm>
              <a:off x="513" y="443"/>
              <a:ext cx="27" cy="82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195"/>
            <p:cNvSpPr>
              <a:spLocks noChangeArrowheads="1"/>
            </p:cNvSpPr>
            <p:nvPr/>
          </p:nvSpPr>
          <p:spPr bwMode="auto">
            <a:xfrm>
              <a:off x="550" y="326"/>
              <a:ext cx="18" cy="199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196"/>
            <p:cNvSpPr>
              <a:spLocks noChangeArrowheads="1"/>
            </p:cNvSpPr>
            <p:nvPr/>
          </p:nvSpPr>
          <p:spPr bwMode="auto">
            <a:xfrm>
              <a:off x="577" y="362"/>
              <a:ext cx="27" cy="16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197"/>
            <p:cNvSpPr>
              <a:spLocks noChangeArrowheads="1"/>
            </p:cNvSpPr>
            <p:nvPr/>
          </p:nvSpPr>
          <p:spPr bwMode="auto">
            <a:xfrm>
              <a:off x="613" y="235"/>
              <a:ext cx="18" cy="290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198"/>
            <p:cNvSpPr>
              <a:spLocks noChangeArrowheads="1"/>
            </p:cNvSpPr>
            <p:nvPr/>
          </p:nvSpPr>
          <p:spPr bwMode="auto">
            <a:xfrm>
              <a:off x="677" y="425"/>
              <a:ext cx="18" cy="10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199"/>
            <p:cNvSpPr>
              <a:spLocks noChangeArrowheads="1"/>
            </p:cNvSpPr>
            <p:nvPr/>
          </p:nvSpPr>
          <p:spPr bwMode="auto">
            <a:xfrm>
              <a:off x="713" y="443"/>
              <a:ext cx="18" cy="82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00"/>
            <p:cNvSpPr>
              <a:spLocks noChangeArrowheads="1"/>
            </p:cNvSpPr>
            <p:nvPr/>
          </p:nvSpPr>
          <p:spPr bwMode="auto">
            <a:xfrm>
              <a:off x="740" y="280"/>
              <a:ext cx="28" cy="24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01"/>
            <p:cNvSpPr>
              <a:spLocks noChangeArrowheads="1"/>
            </p:cNvSpPr>
            <p:nvPr/>
          </p:nvSpPr>
          <p:spPr bwMode="auto">
            <a:xfrm>
              <a:off x="777" y="362"/>
              <a:ext cx="18" cy="16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02"/>
            <p:cNvSpPr>
              <a:spLocks noChangeArrowheads="1"/>
            </p:cNvSpPr>
            <p:nvPr/>
          </p:nvSpPr>
          <p:spPr bwMode="auto">
            <a:xfrm>
              <a:off x="840" y="135"/>
              <a:ext cx="19" cy="39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03"/>
            <p:cNvSpPr>
              <a:spLocks noChangeArrowheads="1"/>
            </p:cNvSpPr>
            <p:nvPr/>
          </p:nvSpPr>
          <p:spPr bwMode="auto">
            <a:xfrm>
              <a:off x="868" y="262"/>
              <a:ext cx="27" cy="263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04"/>
            <p:cNvSpPr>
              <a:spLocks noChangeArrowheads="1"/>
            </p:cNvSpPr>
            <p:nvPr/>
          </p:nvSpPr>
          <p:spPr bwMode="auto">
            <a:xfrm>
              <a:off x="904" y="380"/>
              <a:ext cx="18" cy="14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05"/>
            <p:cNvSpPr>
              <a:spLocks noChangeArrowheads="1"/>
            </p:cNvSpPr>
            <p:nvPr/>
          </p:nvSpPr>
          <p:spPr bwMode="auto">
            <a:xfrm>
              <a:off x="931" y="199"/>
              <a:ext cx="28" cy="326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Oval 206"/>
            <p:cNvSpPr>
              <a:spLocks noChangeArrowheads="1"/>
            </p:cNvSpPr>
            <p:nvPr/>
          </p:nvSpPr>
          <p:spPr bwMode="auto">
            <a:xfrm>
              <a:off x="1031" y="199"/>
              <a:ext cx="37" cy="36"/>
            </a:xfrm>
            <a:prstGeom prst="ellipse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Oval 207"/>
            <p:cNvSpPr>
              <a:spLocks noChangeArrowheads="1"/>
            </p:cNvSpPr>
            <p:nvPr/>
          </p:nvSpPr>
          <p:spPr bwMode="auto">
            <a:xfrm>
              <a:off x="1031" y="298"/>
              <a:ext cx="37" cy="37"/>
            </a:xfrm>
            <a:prstGeom prst="ellipse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Oval 208"/>
            <p:cNvSpPr>
              <a:spLocks noChangeArrowheads="1"/>
            </p:cNvSpPr>
            <p:nvPr/>
          </p:nvSpPr>
          <p:spPr bwMode="auto">
            <a:xfrm>
              <a:off x="1031" y="398"/>
              <a:ext cx="37" cy="36"/>
            </a:xfrm>
            <a:prstGeom prst="ellipse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Oval 209"/>
            <p:cNvSpPr>
              <a:spLocks noChangeArrowheads="1"/>
            </p:cNvSpPr>
            <p:nvPr/>
          </p:nvSpPr>
          <p:spPr bwMode="auto">
            <a:xfrm>
              <a:off x="1031" y="498"/>
              <a:ext cx="37" cy="36"/>
            </a:xfrm>
            <a:prstGeom prst="ellipse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0"/>
            <p:cNvSpPr>
              <a:spLocks/>
            </p:cNvSpPr>
            <p:nvPr/>
          </p:nvSpPr>
          <p:spPr bwMode="auto">
            <a:xfrm>
              <a:off x="322" y="81"/>
              <a:ext cx="673" cy="453"/>
            </a:xfrm>
            <a:custGeom>
              <a:avLst/>
              <a:gdLst>
                <a:gd name="T0" fmla="*/ 9 w 673"/>
                <a:gd name="T1" fmla="*/ 444 h 453"/>
                <a:gd name="T2" fmla="*/ 9 w 673"/>
                <a:gd name="T3" fmla="*/ 0 h 453"/>
                <a:gd name="T4" fmla="*/ 0 w 673"/>
                <a:gd name="T5" fmla="*/ 0 h 453"/>
                <a:gd name="T6" fmla="*/ 0 w 673"/>
                <a:gd name="T7" fmla="*/ 0 h 453"/>
                <a:gd name="T8" fmla="*/ 9 w 673"/>
                <a:gd name="T9" fmla="*/ 0 h 453"/>
                <a:gd name="T10" fmla="*/ 9 w 673"/>
                <a:gd name="T11" fmla="*/ 63 h 453"/>
                <a:gd name="T12" fmla="*/ 0 w 673"/>
                <a:gd name="T13" fmla="*/ 63 h 453"/>
                <a:gd name="T14" fmla="*/ 0 w 673"/>
                <a:gd name="T15" fmla="*/ 63 h 453"/>
                <a:gd name="T16" fmla="*/ 9 w 673"/>
                <a:gd name="T17" fmla="*/ 63 h 453"/>
                <a:gd name="T18" fmla="*/ 9 w 673"/>
                <a:gd name="T19" fmla="*/ 127 h 453"/>
                <a:gd name="T20" fmla="*/ 0 w 673"/>
                <a:gd name="T21" fmla="*/ 127 h 453"/>
                <a:gd name="T22" fmla="*/ 0 w 673"/>
                <a:gd name="T23" fmla="*/ 127 h 453"/>
                <a:gd name="T24" fmla="*/ 9 w 673"/>
                <a:gd name="T25" fmla="*/ 127 h 453"/>
                <a:gd name="T26" fmla="*/ 9 w 673"/>
                <a:gd name="T27" fmla="*/ 190 h 453"/>
                <a:gd name="T28" fmla="*/ 0 w 673"/>
                <a:gd name="T29" fmla="*/ 190 h 453"/>
                <a:gd name="T30" fmla="*/ 0 w 673"/>
                <a:gd name="T31" fmla="*/ 190 h 453"/>
                <a:gd name="T32" fmla="*/ 9 w 673"/>
                <a:gd name="T33" fmla="*/ 190 h 453"/>
                <a:gd name="T34" fmla="*/ 9 w 673"/>
                <a:gd name="T35" fmla="*/ 254 h 453"/>
                <a:gd name="T36" fmla="*/ 0 w 673"/>
                <a:gd name="T37" fmla="*/ 254 h 453"/>
                <a:gd name="T38" fmla="*/ 0 w 673"/>
                <a:gd name="T39" fmla="*/ 263 h 453"/>
                <a:gd name="T40" fmla="*/ 9 w 673"/>
                <a:gd name="T41" fmla="*/ 263 h 453"/>
                <a:gd name="T42" fmla="*/ 9 w 673"/>
                <a:gd name="T43" fmla="*/ 317 h 453"/>
                <a:gd name="T44" fmla="*/ 0 w 673"/>
                <a:gd name="T45" fmla="*/ 317 h 453"/>
                <a:gd name="T46" fmla="*/ 0 w 673"/>
                <a:gd name="T47" fmla="*/ 326 h 453"/>
                <a:gd name="T48" fmla="*/ 9 w 673"/>
                <a:gd name="T49" fmla="*/ 326 h 453"/>
                <a:gd name="T50" fmla="*/ 9 w 673"/>
                <a:gd name="T51" fmla="*/ 380 h 453"/>
                <a:gd name="T52" fmla="*/ 0 w 673"/>
                <a:gd name="T53" fmla="*/ 380 h 453"/>
                <a:gd name="T54" fmla="*/ 0 w 673"/>
                <a:gd name="T55" fmla="*/ 390 h 453"/>
                <a:gd name="T56" fmla="*/ 9 w 673"/>
                <a:gd name="T57" fmla="*/ 390 h 453"/>
                <a:gd name="T58" fmla="*/ 9 w 673"/>
                <a:gd name="T59" fmla="*/ 453 h 453"/>
                <a:gd name="T60" fmla="*/ 673 w 673"/>
                <a:gd name="T61" fmla="*/ 453 h 453"/>
                <a:gd name="T62" fmla="*/ 673 w 673"/>
                <a:gd name="T63" fmla="*/ 444 h 453"/>
                <a:gd name="T64" fmla="*/ 9 w 673"/>
                <a:gd name="T65" fmla="*/ 4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453">
                  <a:moveTo>
                    <a:pt x="9" y="44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9" y="127"/>
                  </a:lnTo>
                  <a:lnTo>
                    <a:pt x="9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9" y="190"/>
                  </a:lnTo>
                  <a:lnTo>
                    <a:pt x="9" y="254"/>
                  </a:lnTo>
                  <a:lnTo>
                    <a:pt x="0" y="254"/>
                  </a:lnTo>
                  <a:lnTo>
                    <a:pt x="0" y="263"/>
                  </a:lnTo>
                  <a:lnTo>
                    <a:pt x="9" y="263"/>
                  </a:lnTo>
                  <a:lnTo>
                    <a:pt x="9" y="317"/>
                  </a:lnTo>
                  <a:lnTo>
                    <a:pt x="0" y="317"/>
                  </a:lnTo>
                  <a:lnTo>
                    <a:pt x="0" y="326"/>
                  </a:lnTo>
                  <a:lnTo>
                    <a:pt x="9" y="326"/>
                  </a:lnTo>
                  <a:lnTo>
                    <a:pt x="9" y="380"/>
                  </a:lnTo>
                  <a:lnTo>
                    <a:pt x="0" y="380"/>
                  </a:lnTo>
                  <a:lnTo>
                    <a:pt x="0" y="390"/>
                  </a:lnTo>
                  <a:lnTo>
                    <a:pt x="9" y="390"/>
                  </a:lnTo>
                  <a:lnTo>
                    <a:pt x="9" y="453"/>
                  </a:lnTo>
                  <a:lnTo>
                    <a:pt x="673" y="453"/>
                  </a:lnTo>
                  <a:lnTo>
                    <a:pt x="673" y="444"/>
                  </a:lnTo>
                  <a:lnTo>
                    <a:pt x="9" y="444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11"/>
            <p:cNvSpPr>
              <a:spLocks noChangeArrowheads="1"/>
            </p:cNvSpPr>
            <p:nvPr/>
          </p:nvSpPr>
          <p:spPr bwMode="auto">
            <a:xfrm>
              <a:off x="322" y="733"/>
              <a:ext cx="209" cy="6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12"/>
            <p:cNvSpPr>
              <a:spLocks noChangeArrowheads="1"/>
            </p:cNvSpPr>
            <p:nvPr/>
          </p:nvSpPr>
          <p:spPr bwMode="auto">
            <a:xfrm>
              <a:off x="568" y="733"/>
              <a:ext cx="500" cy="6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13"/>
            <p:cNvSpPr>
              <a:spLocks noChangeArrowheads="1"/>
            </p:cNvSpPr>
            <p:nvPr/>
          </p:nvSpPr>
          <p:spPr bwMode="auto">
            <a:xfrm>
              <a:off x="322" y="842"/>
              <a:ext cx="746" cy="18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14"/>
            <p:cNvSpPr>
              <a:spLocks noChangeArrowheads="1"/>
            </p:cNvSpPr>
            <p:nvPr/>
          </p:nvSpPr>
          <p:spPr bwMode="auto">
            <a:xfrm>
              <a:off x="322" y="878"/>
              <a:ext cx="746" cy="1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15"/>
            <p:cNvSpPr>
              <a:spLocks noChangeArrowheads="1"/>
            </p:cNvSpPr>
            <p:nvPr/>
          </p:nvSpPr>
          <p:spPr bwMode="auto">
            <a:xfrm>
              <a:off x="322" y="914"/>
              <a:ext cx="373" cy="19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16"/>
            <p:cNvSpPr>
              <a:spLocks/>
            </p:cNvSpPr>
            <p:nvPr/>
          </p:nvSpPr>
          <p:spPr bwMode="auto">
            <a:xfrm>
              <a:off x="-5" y="1331"/>
              <a:ext cx="1064" cy="109"/>
            </a:xfrm>
            <a:custGeom>
              <a:avLst/>
              <a:gdLst>
                <a:gd name="T0" fmla="*/ 12 w 117"/>
                <a:gd name="T1" fmla="*/ 12 h 12"/>
                <a:gd name="T2" fmla="*/ 0 w 117"/>
                <a:gd name="T3" fmla="*/ 0 h 12"/>
                <a:gd name="T4" fmla="*/ 104 w 117"/>
                <a:gd name="T5" fmla="*/ 0 h 12"/>
                <a:gd name="T6" fmla="*/ 117 w 117"/>
                <a:gd name="T7" fmla="*/ 12 h 12"/>
                <a:gd name="T8" fmla="*/ 12 w 1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">
                  <a:moveTo>
                    <a:pt x="12" y="12"/>
                  </a:moveTo>
                  <a:cubicBezTo>
                    <a:pt x="5" y="12"/>
                    <a:pt x="0" y="6"/>
                    <a:pt x="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10" y="12"/>
                    <a:pt x="117" y="12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411848" y="-202071"/>
            <a:ext cx="879103" cy="4223281"/>
            <a:chOff x="436331" y="-1077491"/>
            <a:chExt cx="1185290" cy="5694225"/>
          </a:xfrm>
        </p:grpSpPr>
        <p:sp>
          <p:nvSpPr>
            <p:cNvPr id="231" name="流程图: 数据 230"/>
            <p:cNvSpPr/>
            <p:nvPr/>
          </p:nvSpPr>
          <p:spPr>
            <a:xfrm rot="18511811">
              <a:off x="-418039" y="385570"/>
              <a:ext cx="3502721" cy="576599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流程图: 数据 231"/>
            <p:cNvSpPr/>
            <p:nvPr/>
          </p:nvSpPr>
          <p:spPr>
            <a:xfrm rot="18511811">
              <a:off x="-1026730" y="2577074"/>
              <a:ext cx="3502721" cy="576599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438150" y="1315730"/>
              <a:ext cx="1179360" cy="9093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4" name="图片 2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17099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89450" y="286990"/>
            <a:ext cx="3492500" cy="444500"/>
          </a:xfrm>
        </p:spPr>
        <p:txBody>
          <a:bodyPr/>
          <a:lstStyle/>
          <a:p>
            <a:r>
              <a:rPr lang="zh-CN" altLang="en-US" dirty="0" smtClean="0"/>
              <a:t>教育情况 </a:t>
            </a:r>
            <a:r>
              <a:rPr lang="en-US" altLang="zh-CN" dirty="0" smtClean="0"/>
              <a:t>education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3674116">
            <a:off x="1767562" y="4197315"/>
            <a:ext cx="4241630" cy="33084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1"/>
          <p:cNvSpPr/>
          <p:nvPr/>
        </p:nvSpPr>
        <p:spPr>
          <a:xfrm>
            <a:off x="2202555" y="825774"/>
            <a:ext cx="7786889" cy="5486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417705" y="2686050"/>
            <a:ext cx="2944744" cy="2541588"/>
            <a:chOff x="785" y="1548"/>
            <a:chExt cx="2425" cy="209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85" y="1984"/>
              <a:ext cx="2425" cy="1290"/>
            </a:xfrm>
            <a:custGeom>
              <a:avLst/>
              <a:gdLst>
                <a:gd name="T0" fmla="*/ 152 w 2425"/>
                <a:gd name="T1" fmla="*/ 0 h 1290"/>
                <a:gd name="T2" fmla="*/ 0 w 2425"/>
                <a:gd name="T3" fmla="*/ 0 h 1290"/>
                <a:gd name="T4" fmla="*/ 0 w 2425"/>
                <a:gd name="T5" fmla="*/ 1290 h 1290"/>
                <a:gd name="T6" fmla="*/ 2425 w 2425"/>
                <a:gd name="T7" fmla="*/ 1290 h 1290"/>
                <a:gd name="T8" fmla="*/ 2425 w 2425"/>
                <a:gd name="T9" fmla="*/ 0 h 1290"/>
                <a:gd name="T10" fmla="*/ 2274 w 2425"/>
                <a:gd name="T11" fmla="*/ 0 h 1290"/>
                <a:gd name="T12" fmla="*/ 152 w 2425"/>
                <a:gd name="T13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5" h="1290">
                  <a:moveTo>
                    <a:pt x="152" y="0"/>
                  </a:moveTo>
                  <a:lnTo>
                    <a:pt x="0" y="0"/>
                  </a:lnTo>
                  <a:lnTo>
                    <a:pt x="0" y="1290"/>
                  </a:lnTo>
                  <a:lnTo>
                    <a:pt x="2425" y="1290"/>
                  </a:lnTo>
                  <a:lnTo>
                    <a:pt x="2425" y="0"/>
                  </a:lnTo>
                  <a:lnTo>
                    <a:pt x="2274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61" y="1908"/>
              <a:ext cx="2274" cy="1290"/>
            </a:xfrm>
            <a:custGeom>
              <a:avLst/>
              <a:gdLst>
                <a:gd name="T0" fmla="*/ 0 w 2274"/>
                <a:gd name="T1" fmla="*/ 76 h 1290"/>
                <a:gd name="T2" fmla="*/ 76 w 2274"/>
                <a:gd name="T3" fmla="*/ 0 h 1290"/>
                <a:gd name="T4" fmla="*/ 1061 w 2274"/>
                <a:gd name="T5" fmla="*/ 0 h 1290"/>
                <a:gd name="T6" fmla="*/ 1137 w 2274"/>
                <a:gd name="T7" fmla="*/ 152 h 1290"/>
                <a:gd name="T8" fmla="*/ 1213 w 2274"/>
                <a:gd name="T9" fmla="*/ 0 h 1290"/>
                <a:gd name="T10" fmla="*/ 2198 w 2274"/>
                <a:gd name="T11" fmla="*/ 0 h 1290"/>
                <a:gd name="T12" fmla="*/ 2274 w 2274"/>
                <a:gd name="T13" fmla="*/ 76 h 1290"/>
                <a:gd name="T14" fmla="*/ 2274 w 2274"/>
                <a:gd name="T15" fmla="*/ 1290 h 1290"/>
                <a:gd name="T16" fmla="*/ 0 w 2274"/>
                <a:gd name="T17" fmla="*/ 1290 h 1290"/>
                <a:gd name="T18" fmla="*/ 0 w 2274"/>
                <a:gd name="T19" fmla="*/ 7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4" h="1290">
                  <a:moveTo>
                    <a:pt x="0" y="76"/>
                  </a:moveTo>
                  <a:lnTo>
                    <a:pt x="76" y="0"/>
                  </a:lnTo>
                  <a:lnTo>
                    <a:pt x="1061" y="0"/>
                  </a:lnTo>
                  <a:lnTo>
                    <a:pt x="1137" y="152"/>
                  </a:lnTo>
                  <a:lnTo>
                    <a:pt x="1213" y="0"/>
                  </a:lnTo>
                  <a:lnTo>
                    <a:pt x="2198" y="0"/>
                  </a:lnTo>
                  <a:lnTo>
                    <a:pt x="2274" y="76"/>
                  </a:lnTo>
                  <a:lnTo>
                    <a:pt x="2274" y="1290"/>
                  </a:lnTo>
                  <a:lnTo>
                    <a:pt x="0" y="129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37" y="1908"/>
              <a:ext cx="909" cy="1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9" y="1908"/>
              <a:ext cx="910" cy="1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846" y="1908"/>
              <a:ext cx="152" cy="76"/>
            </a:xfrm>
            <a:custGeom>
              <a:avLst/>
              <a:gdLst>
                <a:gd name="T0" fmla="*/ 64 w 64"/>
                <a:gd name="T1" fmla="*/ 29 h 32"/>
                <a:gd name="T2" fmla="*/ 32 w 64"/>
                <a:gd name="T3" fmla="*/ 0 h 32"/>
                <a:gd name="T4" fmla="*/ 0 w 64"/>
                <a:gd name="T5" fmla="*/ 32 h 32"/>
                <a:gd name="T6" fmla="*/ 64 w 64"/>
                <a:gd name="T7" fmla="*/ 32 h 32"/>
                <a:gd name="T8" fmla="*/ 64 w 64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64" y="29"/>
                  </a:moveTo>
                  <a:cubicBezTo>
                    <a:pt x="63" y="13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1"/>
                    <a:pt x="64" y="30"/>
                    <a:pt x="6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998" y="1908"/>
              <a:ext cx="151" cy="76"/>
            </a:xfrm>
            <a:custGeom>
              <a:avLst/>
              <a:gdLst>
                <a:gd name="T0" fmla="*/ 32 w 64"/>
                <a:gd name="T1" fmla="*/ 0 h 32"/>
                <a:gd name="T2" fmla="*/ 0 w 64"/>
                <a:gd name="T3" fmla="*/ 29 h 32"/>
                <a:gd name="T4" fmla="*/ 0 w 64"/>
                <a:gd name="T5" fmla="*/ 32 h 32"/>
                <a:gd name="T6" fmla="*/ 64 w 64"/>
                <a:gd name="T7" fmla="*/ 32 h 32"/>
                <a:gd name="T8" fmla="*/ 32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32" y="0"/>
                  </a:moveTo>
                  <a:cubicBezTo>
                    <a:pt x="15" y="0"/>
                    <a:pt x="1" y="13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74" y="1908"/>
              <a:ext cx="75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46" y="1908"/>
              <a:ext cx="7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8" y="2951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88" y="2799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88" y="2648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88" y="2496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88" y="2344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088" y="2192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88" y="2041"/>
              <a:ext cx="303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88" y="2875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88" y="2724"/>
              <a:ext cx="758" cy="3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88" y="2572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88" y="2420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88" y="2268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49" y="2951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49" y="2799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49" y="2648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149" y="2496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149" y="2344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49" y="2192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49" y="2041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149" y="2875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149" y="2724"/>
              <a:ext cx="758" cy="3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49" y="2572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149" y="2420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49" y="2268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149" y="2117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998" y="3195"/>
              <a:ext cx="0" cy="7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922" y="3119"/>
              <a:ext cx="152" cy="69"/>
            </a:xfrm>
            <a:custGeom>
              <a:avLst/>
              <a:gdLst>
                <a:gd name="T0" fmla="*/ 32 w 64"/>
                <a:gd name="T1" fmla="*/ 29 h 29"/>
                <a:gd name="T2" fmla="*/ 64 w 64"/>
                <a:gd name="T3" fmla="*/ 0 h 29"/>
                <a:gd name="T4" fmla="*/ 0 w 64"/>
                <a:gd name="T5" fmla="*/ 0 h 29"/>
                <a:gd name="T6" fmla="*/ 32 w 6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29">
                  <a:moveTo>
                    <a:pt x="32" y="29"/>
                  </a:moveTo>
                  <a:cubicBezTo>
                    <a:pt x="34" y="13"/>
                    <a:pt x="47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1" y="13"/>
                    <a:pt x="3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998" y="3188"/>
              <a:ext cx="0" cy="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846" y="1984"/>
              <a:ext cx="303" cy="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083" y="1735"/>
              <a:ext cx="1663" cy="1662"/>
            </a:xfrm>
            <a:custGeom>
              <a:avLst/>
              <a:gdLst>
                <a:gd name="T0" fmla="*/ 1663 w 1663"/>
                <a:gd name="T1" fmla="*/ 52 h 1662"/>
                <a:gd name="T2" fmla="*/ 1609 w 1663"/>
                <a:gd name="T3" fmla="*/ 0 h 1662"/>
                <a:gd name="T4" fmla="*/ 0 w 1663"/>
                <a:gd name="T5" fmla="*/ 1610 h 1662"/>
                <a:gd name="T6" fmla="*/ 55 w 1663"/>
                <a:gd name="T7" fmla="*/ 1662 h 1662"/>
                <a:gd name="T8" fmla="*/ 1663 w 1663"/>
                <a:gd name="T9" fmla="*/ 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3" h="1662">
                  <a:moveTo>
                    <a:pt x="1663" y="52"/>
                  </a:moveTo>
                  <a:lnTo>
                    <a:pt x="1609" y="0"/>
                  </a:lnTo>
                  <a:lnTo>
                    <a:pt x="0" y="1610"/>
                  </a:lnTo>
                  <a:lnTo>
                    <a:pt x="55" y="1662"/>
                  </a:lnTo>
                  <a:lnTo>
                    <a:pt x="1663" y="52"/>
                  </a:lnTo>
                  <a:close/>
                </a:path>
              </a:pathLst>
            </a:custGeom>
            <a:solidFill>
              <a:srgbClr val="FAD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138" y="1787"/>
              <a:ext cx="1660" cy="1664"/>
            </a:xfrm>
            <a:custGeom>
              <a:avLst/>
              <a:gdLst>
                <a:gd name="T0" fmla="*/ 1660 w 1660"/>
                <a:gd name="T1" fmla="*/ 55 h 1664"/>
                <a:gd name="T2" fmla="*/ 1608 w 1660"/>
                <a:gd name="T3" fmla="*/ 0 h 1664"/>
                <a:gd name="T4" fmla="*/ 0 w 1660"/>
                <a:gd name="T5" fmla="*/ 1610 h 1664"/>
                <a:gd name="T6" fmla="*/ 54 w 1660"/>
                <a:gd name="T7" fmla="*/ 1664 h 1664"/>
                <a:gd name="T8" fmla="*/ 1660 w 1660"/>
                <a:gd name="T9" fmla="*/ 55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0" h="1664">
                  <a:moveTo>
                    <a:pt x="1660" y="55"/>
                  </a:moveTo>
                  <a:lnTo>
                    <a:pt x="1608" y="0"/>
                  </a:lnTo>
                  <a:lnTo>
                    <a:pt x="0" y="1610"/>
                  </a:lnTo>
                  <a:lnTo>
                    <a:pt x="54" y="1664"/>
                  </a:lnTo>
                  <a:lnTo>
                    <a:pt x="1660" y="55"/>
                  </a:ln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192" y="1842"/>
              <a:ext cx="1661" cy="1662"/>
            </a:xfrm>
            <a:custGeom>
              <a:avLst/>
              <a:gdLst>
                <a:gd name="T0" fmla="*/ 1661 w 1661"/>
                <a:gd name="T1" fmla="*/ 54 h 1662"/>
                <a:gd name="T2" fmla="*/ 1606 w 1661"/>
                <a:gd name="T3" fmla="*/ 0 h 1662"/>
                <a:gd name="T4" fmla="*/ 0 w 1661"/>
                <a:gd name="T5" fmla="*/ 1609 h 1662"/>
                <a:gd name="T6" fmla="*/ 52 w 1661"/>
                <a:gd name="T7" fmla="*/ 1662 h 1662"/>
                <a:gd name="T8" fmla="*/ 1661 w 1661"/>
                <a:gd name="T9" fmla="*/ 54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1662">
                  <a:moveTo>
                    <a:pt x="1661" y="54"/>
                  </a:moveTo>
                  <a:lnTo>
                    <a:pt x="1606" y="0"/>
                  </a:lnTo>
                  <a:lnTo>
                    <a:pt x="0" y="1609"/>
                  </a:lnTo>
                  <a:lnTo>
                    <a:pt x="52" y="1662"/>
                  </a:lnTo>
                  <a:lnTo>
                    <a:pt x="1661" y="54"/>
                  </a:lnTo>
                  <a:close/>
                </a:path>
              </a:pathLst>
            </a:cu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031" y="3345"/>
              <a:ext cx="213" cy="213"/>
            </a:xfrm>
            <a:custGeom>
              <a:avLst/>
              <a:gdLst>
                <a:gd name="T0" fmla="*/ 161 w 213"/>
                <a:gd name="T1" fmla="*/ 213 h 213"/>
                <a:gd name="T2" fmla="*/ 0 w 213"/>
                <a:gd name="T3" fmla="*/ 52 h 213"/>
                <a:gd name="T4" fmla="*/ 52 w 213"/>
                <a:gd name="T5" fmla="*/ 0 h 213"/>
                <a:gd name="T6" fmla="*/ 213 w 213"/>
                <a:gd name="T7" fmla="*/ 159 h 213"/>
                <a:gd name="T8" fmla="*/ 161 w 21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213">
                  <a:moveTo>
                    <a:pt x="161" y="213"/>
                  </a:moveTo>
                  <a:lnTo>
                    <a:pt x="0" y="52"/>
                  </a:lnTo>
                  <a:lnTo>
                    <a:pt x="52" y="0"/>
                  </a:lnTo>
                  <a:lnTo>
                    <a:pt x="213" y="159"/>
                  </a:lnTo>
                  <a:lnTo>
                    <a:pt x="161" y="2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48" y="3397"/>
              <a:ext cx="244" cy="244"/>
            </a:xfrm>
            <a:custGeom>
              <a:avLst/>
              <a:gdLst>
                <a:gd name="T0" fmla="*/ 80 w 103"/>
                <a:gd name="T1" fmla="*/ 45 h 103"/>
                <a:gd name="T2" fmla="*/ 57 w 103"/>
                <a:gd name="T3" fmla="*/ 23 h 103"/>
                <a:gd name="T4" fmla="*/ 35 w 103"/>
                <a:gd name="T5" fmla="*/ 0 h 103"/>
                <a:gd name="T6" fmla="*/ 12 w 103"/>
                <a:gd name="T7" fmla="*/ 23 h 103"/>
                <a:gd name="T8" fmla="*/ 12 w 103"/>
                <a:gd name="T9" fmla="*/ 68 h 103"/>
                <a:gd name="T10" fmla="*/ 35 w 103"/>
                <a:gd name="T11" fmla="*/ 91 h 103"/>
                <a:gd name="T12" fmla="*/ 80 w 103"/>
                <a:gd name="T13" fmla="*/ 91 h 103"/>
                <a:gd name="T14" fmla="*/ 103 w 103"/>
                <a:gd name="T15" fmla="*/ 68 h 103"/>
                <a:gd name="T16" fmla="*/ 80 w 103"/>
                <a:gd name="T17" fmla="*/ 4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3">
                  <a:moveTo>
                    <a:pt x="80" y="45"/>
                  </a:moveTo>
                  <a:cubicBezTo>
                    <a:pt x="57" y="23"/>
                    <a:pt x="57" y="23"/>
                    <a:pt x="57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0" y="35"/>
                    <a:pt x="0" y="56"/>
                    <a:pt x="12" y="68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47" y="103"/>
                    <a:pt x="67" y="103"/>
                    <a:pt x="80" y="91"/>
                  </a:cubicBezTo>
                  <a:cubicBezTo>
                    <a:pt x="103" y="68"/>
                    <a:pt x="103" y="68"/>
                    <a:pt x="103" y="68"/>
                  </a:cubicBezTo>
                  <a:lnTo>
                    <a:pt x="80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900" y="1548"/>
              <a:ext cx="140" cy="139"/>
            </a:xfrm>
            <a:custGeom>
              <a:avLst/>
              <a:gdLst>
                <a:gd name="T0" fmla="*/ 140 w 140"/>
                <a:gd name="T1" fmla="*/ 0 h 139"/>
                <a:gd name="T2" fmla="*/ 0 w 140"/>
                <a:gd name="T3" fmla="*/ 73 h 139"/>
                <a:gd name="T4" fmla="*/ 64 w 140"/>
                <a:gd name="T5" fmla="*/ 139 h 139"/>
                <a:gd name="T6" fmla="*/ 140 w 140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140" y="0"/>
                  </a:moveTo>
                  <a:lnTo>
                    <a:pt x="0" y="73"/>
                  </a:lnTo>
                  <a:lnTo>
                    <a:pt x="64" y="139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692" y="1621"/>
              <a:ext cx="272" cy="275"/>
            </a:xfrm>
            <a:custGeom>
              <a:avLst/>
              <a:gdLst>
                <a:gd name="T0" fmla="*/ 208 w 272"/>
                <a:gd name="T1" fmla="*/ 0 h 275"/>
                <a:gd name="T2" fmla="*/ 0 w 272"/>
                <a:gd name="T3" fmla="*/ 114 h 275"/>
                <a:gd name="T4" fmla="*/ 161 w 272"/>
                <a:gd name="T5" fmla="*/ 275 h 275"/>
                <a:gd name="T6" fmla="*/ 272 w 272"/>
                <a:gd name="T7" fmla="*/ 66 h 275"/>
                <a:gd name="T8" fmla="*/ 208 w 272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5">
                  <a:moveTo>
                    <a:pt x="208" y="0"/>
                  </a:moveTo>
                  <a:lnTo>
                    <a:pt x="0" y="114"/>
                  </a:lnTo>
                  <a:lnTo>
                    <a:pt x="161" y="275"/>
                  </a:lnTo>
                  <a:lnTo>
                    <a:pt x="272" y="6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43" y="1842"/>
              <a:ext cx="1660" cy="1662"/>
            </a:xfrm>
            <a:custGeom>
              <a:avLst/>
              <a:gdLst>
                <a:gd name="T0" fmla="*/ 52 w 1660"/>
                <a:gd name="T1" fmla="*/ 0 h 1662"/>
                <a:gd name="T2" fmla="*/ 0 w 1660"/>
                <a:gd name="T3" fmla="*/ 54 h 1662"/>
                <a:gd name="T4" fmla="*/ 1608 w 1660"/>
                <a:gd name="T5" fmla="*/ 1662 h 1662"/>
                <a:gd name="T6" fmla="*/ 1660 w 1660"/>
                <a:gd name="T7" fmla="*/ 1609 h 1662"/>
                <a:gd name="T8" fmla="*/ 52 w 1660"/>
                <a:gd name="T9" fmla="*/ 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0" h="1662">
                  <a:moveTo>
                    <a:pt x="52" y="0"/>
                  </a:moveTo>
                  <a:lnTo>
                    <a:pt x="0" y="54"/>
                  </a:lnTo>
                  <a:lnTo>
                    <a:pt x="1608" y="1662"/>
                  </a:lnTo>
                  <a:lnTo>
                    <a:pt x="1660" y="160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69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95" y="1787"/>
              <a:ext cx="1662" cy="1664"/>
            </a:xfrm>
            <a:custGeom>
              <a:avLst/>
              <a:gdLst>
                <a:gd name="T0" fmla="*/ 54 w 1662"/>
                <a:gd name="T1" fmla="*/ 0 h 1664"/>
                <a:gd name="T2" fmla="*/ 0 w 1662"/>
                <a:gd name="T3" fmla="*/ 55 h 1664"/>
                <a:gd name="T4" fmla="*/ 1608 w 1662"/>
                <a:gd name="T5" fmla="*/ 1664 h 1664"/>
                <a:gd name="T6" fmla="*/ 1662 w 1662"/>
                <a:gd name="T7" fmla="*/ 1610 h 1664"/>
                <a:gd name="T8" fmla="*/ 54 w 1662"/>
                <a:gd name="T9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1664">
                  <a:moveTo>
                    <a:pt x="54" y="0"/>
                  </a:moveTo>
                  <a:lnTo>
                    <a:pt x="0" y="55"/>
                  </a:lnTo>
                  <a:lnTo>
                    <a:pt x="1608" y="1664"/>
                  </a:lnTo>
                  <a:lnTo>
                    <a:pt x="1662" y="16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89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249" y="1735"/>
              <a:ext cx="1661" cy="1662"/>
            </a:xfrm>
            <a:custGeom>
              <a:avLst/>
              <a:gdLst>
                <a:gd name="T0" fmla="*/ 55 w 1661"/>
                <a:gd name="T1" fmla="*/ 0 h 1662"/>
                <a:gd name="T2" fmla="*/ 0 w 1661"/>
                <a:gd name="T3" fmla="*/ 52 h 1662"/>
                <a:gd name="T4" fmla="*/ 1608 w 1661"/>
                <a:gd name="T5" fmla="*/ 1662 h 1662"/>
                <a:gd name="T6" fmla="*/ 1661 w 1661"/>
                <a:gd name="T7" fmla="*/ 1610 h 1662"/>
                <a:gd name="T8" fmla="*/ 55 w 1661"/>
                <a:gd name="T9" fmla="*/ 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1662">
                  <a:moveTo>
                    <a:pt x="55" y="0"/>
                  </a:moveTo>
                  <a:lnTo>
                    <a:pt x="0" y="52"/>
                  </a:lnTo>
                  <a:lnTo>
                    <a:pt x="1608" y="1662"/>
                  </a:lnTo>
                  <a:lnTo>
                    <a:pt x="1661" y="16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787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751" y="3345"/>
              <a:ext cx="213" cy="213"/>
            </a:xfrm>
            <a:custGeom>
              <a:avLst/>
              <a:gdLst>
                <a:gd name="T0" fmla="*/ 213 w 213"/>
                <a:gd name="T1" fmla="*/ 52 h 213"/>
                <a:gd name="T2" fmla="*/ 52 w 213"/>
                <a:gd name="T3" fmla="*/ 213 h 213"/>
                <a:gd name="T4" fmla="*/ 0 w 213"/>
                <a:gd name="T5" fmla="*/ 159 h 213"/>
                <a:gd name="T6" fmla="*/ 159 w 213"/>
                <a:gd name="T7" fmla="*/ 0 h 213"/>
                <a:gd name="T8" fmla="*/ 213 w 213"/>
                <a:gd name="T9" fmla="*/ 5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213">
                  <a:moveTo>
                    <a:pt x="213" y="52"/>
                  </a:moveTo>
                  <a:lnTo>
                    <a:pt x="52" y="213"/>
                  </a:lnTo>
                  <a:lnTo>
                    <a:pt x="0" y="159"/>
                  </a:lnTo>
                  <a:lnTo>
                    <a:pt x="159" y="0"/>
                  </a:lnTo>
                  <a:lnTo>
                    <a:pt x="213" y="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803" y="3397"/>
              <a:ext cx="244" cy="244"/>
            </a:xfrm>
            <a:custGeom>
              <a:avLst/>
              <a:gdLst>
                <a:gd name="T0" fmla="*/ 45 w 103"/>
                <a:gd name="T1" fmla="*/ 23 h 103"/>
                <a:gd name="T2" fmla="*/ 23 w 103"/>
                <a:gd name="T3" fmla="*/ 45 h 103"/>
                <a:gd name="T4" fmla="*/ 0 w 103"/>
                <a:gd name="T5" fmla="*/ 68 h 103"/>
                <a:gd name="T6" fmla="*/ 23 w 103"/>
                <a:gd name="T7" fmla="*/ 91 h 103"/>
                <a:gd name="T8" fmla="*/ 68 w 103"/>
                <a:gd name="T9" fmla="*/ 91 h 103"/>
                <a:gd name="T10" fmla="*/ 91 w 103"/>
                <a:gd name="T11" fmla="*/ 68 h 103"/>
                <a:gd name="T12" fmla="*/ 91 w 103"/>
                <a:gd name="T13" fmla="*/ 23 h 103"/>
                <a:gd name="T14" fmla="*/ 68 w 103"/>
                <a:gd name="T15" fmla="*/ 0 h 103"/>
                <a:gd name="T16" fmla="*/ 45 w 103"/>
                <a:gd name="T17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3">
                  <a:moveTo>
                    <a:pt x="45" y="23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35" y="103"/>
                    <a:pt x="56" y="103"/>
                    <a:pt x="68" y="91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103" y="56"/>
                    <a:pt x="103" y="35"/>
                    <a:pt x="91" y="23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45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56" y="1548"/>
              <a:ext cx="137" cy="137"/>
            </a:xfrm>
            <a:custGeom>
              <a:avLst/>
              <a:gdLst>
                <a:gd name="T0" fmla="*/ 0 w 137"/>
                <a:gd name="T1" fmla="*/ 0 h 137"/>
                <a:gd name="T2" fmla="*/ 73 w 137"/>
                <a:gd name="T3" fmla="*/ 137 h 137"/>
                <a:gd name="T4" fmla="*/ 137 w 137"/>
                <a:gd name="T5" fmla="*/ 73 h 137"/>
                <a:gd name="T6" fmla="*/ 0 w 137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37">
                  <a:moveTo>
                    <a:pt x="0" y="0"/>
                  </a:moveTo>
                  <a:lnTo>
                    <a:pt x="73" y="137"/>
                  </a:lnTo>
                  <a:lnTo>
                    <a:pt x="137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029" y="1621"/>
              <a:ext cx="275" cy="275"/>
            </a:xfrm>
            <a:custGeom>
              <a:avLst/>
              <a:gdLst>
                <a:gd name="T0" fmla="*/ 0 w 275"/>
                <a:gd name="T1" fmla="*/ 64 h 275"/>
                <a:gd name="T2" fmla="*/ 114 w 275"/>
                <a:gd name="T3" fmla="*/ 275 h 275"/>
                <a:gd name="T4" fmla="*/ 275 w 275"/>
                <a:gd name="T5" fmla="*/ 114 h 275"/>
                <a:gd name="T6" fmla="*/ 64 w 275"/>
                <a:gd name="T7" fmla="*/ 0 h 275"/>
                <a:gd name="T8" fmla="*/ 0 w 275"/>
                <a:gd name="T9" fmla="*/ 6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75">
                  <a:moveTo>
                    <a:pt x="0" y="64"/>
                  </a:moveTo>
                  <a:lnTo>
                    <a:pt x="114" y="275"/>
                  </a:lnTo>
                  <a:lnTo>
                    <a:pt x="275" y="11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4362449" y="3560366"/>
            <a:ext cx="64770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4990168" y="2800350"/>
            <a:ext cx="2" cy="76001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990168" y="2812329"/>
            <a:ext cx="83820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828369" y="2686050"/>
            <a:ext cx="263050" cy="26305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590530" y="2224385"/>
            <a:ext cx="533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本科毕业于 微软大学         </a:t>
            </a:r>
            <a:r>
              <a:rPr lang="en-US" altLang="zh-CN" sz="2400" dirty="0" smtClean="0"/>
              <a:t>2016.6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94553" y="265975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市场策划专业</a:t>
            </a:r>
            <a:endParaRPr lang="zh-CN" altLang="en-US" b="1" dirty="0"/>
          </a:p>
        </p:txBody>
      </p:sp>
      <p:sp>
        <p:nvSpPr>
          <p:cNvPr id="63" name="Rectangle 11"/>
          <p:cNvSpPr/>
          <p:nvPr/>
        </p:nvSpPr>
        <p:spPr>
          <a:xfrm>
            <a:off x="6590530" y="3209285"/>
            <a:ext cx="46359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90530" y="4297463"/>
            <a:ext cx="569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研究生毕业于 微软大学      </a:t>
            </a:r>
            <a:r>
              <a:rPr lang="en-US" altLang="zh-CN" sz="2400" dirty="0" smtClean="0"/>
              <a:t>2016.6</a:t>
            </a:r>
            <a:endParaRPr lang="zh-CN" altLang="en-US" sz="2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594553" y="473283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市场策划专业</a:t>
            </a:r>
            <a:endParaRPr lang="zh-CN" altLang="en-US" b="1" dirty="0"/>
          </a:p>
        </p:txBody>
      </p:sp>
      <p:sp>
        <p:nvSpPr>
          <p:cNvPr id="66" name="Rectangle 11"/>
          <p:cNvSpPr/>
          <p:nvPr/>
        </p:nvSpPr>
        <p:spPr>
          <a:xfrm>
            <a:off x="6590530" y="5282363"/>
            <a:ext cx="46359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362449" y="4211234"/>
            <a:ext cx="64770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990168" y="4247312"/>
            <a:ext cx="2" cy="76001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990168" y="5002082"/>
            <a:ext cx="83820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5828369" y="4875803"/>
            <a:ext cx="263050" cy="26305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3464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24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实习经验 </a:t>
            </a:r>
            <a:r>
              <a:rPr lang="en-US" altLang="zh-CN" dirty="0" smtClean="0"/>
              <a:t>experience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3237161">
            <a:off x="2068581" y="4126122"/>
            <a:ext cx="4929480" cy="3602031"/>
          </a:xfrm>
          <a:prstGeom prst="rect">
            <a:avLst/>
          </a:prstGeom>
          <a:solidFill>
            <a:srgbClr val="D6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1"/>
          <p:cNvSpPr/>
          <p:nvPr/>
        </p:nvSpPr>
        <p:spPr>
          <a:xfrm>
            <a:off x="2202555" y="825774"/>
            <a:ext cx="7786889" cy="5486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130"/>
          <p:cNvGrpSpPr>
            <a:grpSpLocks noChangeAspect="1"/>
          </p:cNvGrpSpPr>
          <p:nvPr/>
        </p:nvGrpSpPr>
        <p:grpSpPr bwMode="auto">
          <a:xfrm>
            <a:off x="1626760" y="2515435"/>
            <a:ext cx="2919157" cy="2551865"/>
            <a:chOff x="5535" y="970"/>
            <a:chExt cx="1065" cy="931"/>
          </a:xfrm>
        </p:grpSpPr>
        <p:sp>
          <p:nvSpPr>
            <p:cNvPr id="6" name="Rectangle 131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132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3"/>
            <p:cNvSpPr>
              <a:spLocks/>
            </p:cNvSpPr>
            <p:nvPr/>
          </p:nvSpPr>
          <p:spPr bwMode="auto">
            <a:xfrm>
              <a:off x="5535" y="1201"/>
              <a:ext cx="1065" cy="367"/>
            </a:xfrm>
            <a:custGeom>
              <a:avLst/>
              <a:gdLst>
                <a:gd name="T0" fmla="*/ 448 w 448"/>
                <a:gd name="T1" fmla="*/ 0 h 154"/>
                <a:gd name="T2" fmla="*/ 0 w 448"/>
                <a:gd name="T3" fmla="*/ 0 h 154"/>
                <a:gd name="T4" fmla="*/ 0 w 448"/>
                <a:gd name="T5" fmla="*/ 97 h 154"/>
                <a:gd name="T6" fmla="*/ 20 w 448"/>
                <a:gd name="T7" fmla="*/ 125 h 154"/>
                <a:gd name="T8" fmla="*/ 90 w 448"/>
                <a:gd name="T9" fmla="*/ 154 h 154"/>
                <a:gd name="T10" fmla="*/ 359 w 448"/>
                <a:gd name="T11" fmla="*/ 154 h 154"/>
                <a:gd name="T12" fmla="*/ 429 w 448"/>
                <a:gd name="T13" fmla="*/ 125 h 154"/>
                <a:gd name="T14" fmla="*/ 448 w 448"/>
                <a:gd name="T15" fmla="*/ 97 h 154"/>
                <a:gd name="T16" fmla="*/ 448 w 448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54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" y="107"/>
                    <a:pt x="12" y="117"/>
                    <a:pt x="20" y="125"/>
                  </a:cubicBezTo>
                  <a:cubicBezTo>
                    <a:pt x="39" y="144"/>
                    <a:pt x="64" y="154"/>
                    <a:pt x="90" y="154"/>
                  </a:cubicBezTo>
                  <a:cubicBezTo>
                    <a:pt x="359" y="154"/>
                    <a:pt x="359" y="154"/>
                    <a:pt x="359" y="154"/>
                  </a:cubicBezTo>
                  <a:cubicBezTo>
                    <a:pt x="385" y="154"/>
                    <a:pt x="410" y="144"/>
                    <a:pt x="429" y="125"/>
                  </a:cubicBezTo>
                  <a:cubicBezTo>
                    <a:pt x="437" y="117"/>
                    <a:pt x="444" y="107"/>
                    <a:pt x="448" y="97"/>
                  </a:cubicBezTo>
                  <a:cubicBezTo>
                    <a:pt x="448" y="0"/>
                    <a:pt x="448" y="0"/>
                    <a:pt x="448" y="0"/>
                  </a:cubicBezTo>
                </a:path>
              </a:pathLst>
            </a:custGeom>
            <a:solidFill>
              <a:srgbClr val="46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4"/>
            <p:cNvSpPr>
              <a:spLocks/>
            </p:cNvSpPr>
            <p:nvPr/>
          </p:nvSpPr>
          <p:spPr bwMode="auto">
            <a:xfrm>
              <a:off x="5535" y="1094"/>
              <a:ext cx="1065" cy="452"/>
            </a:xfrm>
            <a:custGeom>
              <a:avLst/>
              <a:gdLst>
                <a:gd name="T0" fmla="*/ 448 w 448"/>
                <a:gd name="T1" fmla="*/ 0 h 190"/>
                <a:gd name="T2" fmla="*/ 0 w 448"/>
                <a:gd name="T3" fmla="*/ 0 h 190"/>
                <a:gd name="T4" fmla="*/ 0 w 448"/>
                <a:gd name="T5" fmla="*/ 101 h 190"/>
                <a:gd name="T6" fmla="*/ 27 w 448"/>
                <a:gd name="T7" fmla="*/ 164 h 190"/>
                <a:gd name="T8" fmla="*/ 90 w 448"/>
                <a:gd name="T9" fmla="*/ 190 h 190"/>
                <a:gd name="T10" fmla="*/ 359 w 448"/>
                <a:gd name="T11" fmla="*/ 190 h 190"/>
                <a:gd name="T12" fmla="*/ 422 w 448"/>
                <a:gd name="T13" fmla="*/ 164 h 190"/>
                <a:gd name="T14" fmla="*/ 448 w 448"/>
                <a:gd name="T15" fmla="*/ 101 h 190"/>
                <a:gd name="T16" fmla="*/ 448 w 448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90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4"/>
                    <a:pt x="9" y="147"/>
                    <a:pt x="27" y="164"/>
                  </a:cubicBezTo>
                  <a:cubicBezTo>
                    <a:pt x="44" y="182"/>
                    <a:pt x="67" y="190"/>
                    <a:pt x="90" y="190"/>
                  </a:cubicBezTo>
                  <a:cubicBezTo>
                    <a:pt x="359" y="190"/>
                    <a:pt x="359" y="190"/>
                    <a:pt x="359" y="190"/>
                  </a:cubicBezTo>
                  <a:cubicBezTo>
                    <a:pt x="382" y="190"/>
                    <a:pt x="405" y="182"/>
                    <a:pt x="422" y="164"/>
                  </a:cubicBezTo>
                  <a:cubicBezTo>
                    <a:pt x="440" y="147"/>
                    <a:pt x="448" y="124"/>
                    <a:pt x="448" y="10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5"/>
            <p:cNvSpPr>
              <a:spLocks noChangeArrowheads="1"/>
            </p:cNvSpPr>
            <p:nvPr/>
          </p:nvSpPr>
          <p:spPr bwMode="auto">
            <a:xfrm>
              <a:off x="5647" y="1087"/>
              <a:ext cx="287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6"/>
            <p:cNvSpPr>
              <a:spLocks noChangeArrowheads="1"/>
            </p:cNvSpPr>
            <p:nvPr/>
          </p:nvSpPr>
          <p:spPr bwMode="auto">
            <a:xfrm>
              <a:off x="6201" y="1087"/>
              <a:ext cx="288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7"/>
            <p:cNvSpPr>
              <a:spLocks noChangeArrowheads="1"/>
            </p:cNvSpPr>
            <p:nvPr/>
          </p:nvSpPr>
          <p:spPr bwMode="auto">
            <a:xfrm>
              <a:off x="5749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6303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9"/>
            <p:cNvSpPr>
              <a:spLocks noChangeArrowheads="1"/>
            </p:cNvSpPr>
            <p:nvPr/>
          </p:nvSpPr>
          <p:spPr bwMode="auto">
            <a:xfrm>
              <a:off x="5699" y="1289"/>
              <a:ext cx="185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0"/>
            <p:cNvSpPr>
              <a:spLocks noChangeArrowheads="1"/>
            </p:cNvSpPr>
            <p:nvPr/>
          </p:nvSpPr>
          <p:spPr bwMode="auto">
            <a:xfrm>
              <a:off x="6253" y="1289"/>
              <a:ext cx="186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1"/>
            <p:cNvSpPr>
              <a:spLocks/>
            </p:cNvSpPr>
            <p:nvPr/>
          </p:nvSpPr>
          <p:spPr bwMode="auto">
            <a:xfrm>
              <a:off x="5732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2"/>
            <p:cNvSpPr>
              <a:spLocks/>
            </p:cNvSpPr>
            <p:nvPr/>
          </p:nvSpPr>
          <p:spPr bwMode="auto">
            <a:xfrm>
              <a:off x="5785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4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3"/>
            <p:cNvSpPr>
              <a:spLocks/>
            </p:cNvSpPr>
            <p:nvPr/>
          </p:nvSpPr>
          <p:spPr bwMode="auto">
            <a:xfrm>
              <a:off x="6286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4"/>
            <p:cNvSpPr>
              <a:spLocks/>
            </p:cNvSpPr>
            <p:nvPr/>
          </p:nvSpPr>
          <p:spPr bwMode="auto">
            <a:xfrm>
              <a:off x="6339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3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5"/>
            <p:cNvSpPr>
              <a:spLocks/>
            </p:cNvSpPr>
            <p:nvPr/>
          </p:nvSpPr>
          <p:spPr bwMode="auto">
            <a:xfrm>
              <a:off x="5894" y="970"/>
              <a:ext cx="350" cy="67"/>
            </a:xfrm>
            <a:custGeom>
              <a:avLst/>
              <a:gdLst>
                <a:gd name="T0" fmla="*/ 140 w 147"/>
                <a:gd name="T1" fmla="*/ 28 h 28"/>
                <a:gd name="T2" fmla="*/ 134 w 147"/>
                <a:gd name="T3" fmla="*/ 26 h 28"/>
                <a:gd name="T4" fmla="*/ 132 w 147"/>
                <a:gd name="T5" fmla="*/ 20 h 28"/>
                <a:gd name="T6" fmla="*/ 132 w 147"/>
                <a:gd name="T7" fmla="*/ 19 h 28"/>
                <a:gd name="T8" fmla="*/ 131 w 147"/>
                <a:gd name="T9" fmla="*/ 17 h 28"/>
                <a:gd name="T10" fmla="*/ 128 w 147"/>
                <a:gd name="T11" fmla="*/ 16 h 28"/>
                <a:gd name="T12" fmla="*/ 19 w 147"/>
                <a:gd name="T13" fmla="*/ 16 h 28"/>
                <a:gd name="T14" fmla="*/ 16 w 147"/>
                <a:gd name="T15" fmla="*/ 17 h 28"/>
                <a:gd name="T16" fmla="*/ 15 w 147"/>
                <a:gd name="T17" fmla="*/ 19 h 28"/>
                <a:gd name="T18" fmla="*/ 15 w 147"/>
                <a:gd name="T19" fmla="*/ 20 h 28"/>
                <a:gd name="T20" fmla="*/ 13 w 147"/>
                <a:gd name="T21" fmla="*/ 26 h 28"/>
                <a:gd name="T22" fmla="*/ 7 w 147"/>
                <a:gd name="T23" fmla="*/ 28 h 28"/>
                <a:gd name="T24" fmla="*/ 2 w 147"/>
                <a:gd name="T25" fmla="*/ 26 h 28"/>
                <a:gd name="T26" fmla="*/ 0 w 147"/>
                <a:gd name="T27" fmla="*/ 20 h 28"/>
                <a:gd name="T28" fmla="*/ 0 w 147"/>
                <a:gd name="T29" fmla="*/ 19 h 28"/>
                <a:gd name="T30" fmla="*/ 5 w 147"/>
                <a:gd name="T31" fmla="*/ 5 h 28"/>
                <a:gd name="T32" fmla="*/ 19 w 147"/>
                <a:gd name="T33" fmla="*/ 0 h 28"/>
                <a:gd name="T34" fmla="*/ 128 w 147"/>
                <a:gd name="T35" fmla="*/ 0 h 28"/>
                <a:gd name="T36" fmla="*/ 142 w 147"/>
                <a:gd name="T37" fmla="*/ 5 h 28"/>
                <a:gd name="T38" fmla="*/ 147 w 147"/>
                <a:gd name="T39" fmla="*/ 19 h 28"/>
                <a:gd name="T40" fmla="*/ 147 w 147"/>
                <a:gd name="T41" fmla="*/ 20 h 28"/>
                <a:gd name="T42" fmla="*/ 145 w 147"/>
                <a:gd name="T43" fmla="*/ 26 h 28"/>
                <a:gd name="T44" fmla="*/ 140 w 147"/>
                <a:gd name="T4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28">
                  <a:moveTo>
                    <a:pt x="140" y="28"/>
                  </a:moveTo>
                  <a:cubicBezTo>
                    <a:pt x="138" y="28"/>
                    <a:pt x="136" y="27"/>
                    <a:pt x="134" y="26"/>
                  </a:cubicBezTo>
                  <a:cubicBezTo>
                    <a:pt x="132" y="24"/>
                    <a:pt x="132" y="22"/>
                    <a:pt x="132" y="2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8"/>
                    <a:pt x="131" y="17"/>
                    <a:pt x="131" y="17"/>
                  </a:cubicBezTo>
                  <a:cubicBezTo>
                    <a:pt x="130" y="16"/>
                    <a:pt x="129" y="16"/>
                    <a:pt x="12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6" y="17"/>
                  </a:cubicBezTo>
                  <a:cubicBezTo>
                    <a:pt x="16" y="17"/>
                    <a:pt x="15" y="18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2"/>
                    <a:pt x="14" y="24"/>
                    <a:pt x="13" y="26"/>
                  </a:cubicBezTo>
                  <a:cubicBezTo>
                    <a:pt x="11" y="27"/>
                    <a:pt x="9" y="28"/>
                    <a:pt x="7" y="28"/>
                  </a:cubicBezTo>
                  <a:cubicBezTo>
                    <a:pt x="5" y="28"/>
                    <a:pt x="3" y="27"/>
                    <a:pt x="2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8" y="2"/>
                    <a:pt x="142" y="5"/>
                  </a:cubicBezTo>
                  <a:cubicBezTo>
                    <a:pt x="145" y="9"/>
                    <a:pt x="147" y="14"/>
                    <a:pt x="147" y="19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2"/>
                    <a:pt x="147" y="24"/>
                    <a:pt x="145" y="26"/>
                  </a:cubicBezTo>
                  <a:cubicBezTo>
                    <a:pt x="144" y="27"/>
                    <a:pt x="142" y="28"/>
                    <a:pt x="140" y="28"/>
                  </a:cubicBez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6"/>
            <p:cNvSpPr>
              <a:spLocks/>
            </p:cNvSpPr>
            <p:nvPr/>
          </p:nvSpPr>
          <p:spPr bwMode="auto">
            <a:xfrm>
              <a:off x="5906" y="1018"/>
              <a:ext cx="12" cy="69"/>
            </a:xfrm>
            <a:custGeom>
              <a:avLst/>
              <a:gdLst>
                <a:gd name="T0" fmla="*/ 4 w 5"/>
                <a:gd name="T1" fmla="*/ 1 h 29"/>
                <a:gd name="T2" fmla="*/ 2 w 5"/>
                <a:gd name="T3" fmla="*/ 0 h 29"/>
                <a:gd name="T4" fmla="*/ 0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4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4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7"/>
            <p:cNvSpPr>
              <a:spLocks/>
            </p:cNvSpPr>
            <p:nvPr/>
          </p:nvSpPr>
          <p:spPr bwMode="auto">
            <a:xfrm>
              <a:off x="6220" y="1018"/>
              <a:ext cx="12" cy="69"/>
            </a:xfrm>
            <a:custGeom>
              <a:avLst/>
              <a:gdLst>
                <a:gd name="T0" fmla="*/ 5 w 5"/>
                <a:gd name="T1" fmla="*/ 1 h 29"/>
                <a:gd name="T2" fmla="*/ 3 w 5"/>
                <a:gd name="T3" fmla="*/ 0 h 29"/>
                <a:gd name="T4" fmla="*/ 1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5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5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590530" y="2224385"/>
            <a:ext cx="533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微软</a:t>
            </a:r>
            <a:r>
              <a:rPr lang="zh-CN" altLang="en-US" sz="2400" b="1" dirty="0" smtClean="0"/>
              <a:t>在线                          </a:t>
            </a:r>
            <a:r>
              <a:rPr lang="en-US" altLang="zh-CN" sz="2400" dirty="0" smtClean="0"/>
              <a:t>2016.6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594553" y="265975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产品运营专员</a:t>
            </a:r>
            <a:endParaRPr lang="zh-CN" altLang="en-US" b="1" dirty="0"/>
          </a:p>
        </p:txBody>
      </p:sp>
      <p:sp>
        <p:nvSpPr>
          <p:cNvPr id="25" name="Rectangle 11"/>
          <p:cNvSpPr/>
          <p:nvPr/>
        </p:nvSpPr>
        <p:spPr>
          <a:xfrm>
            <a:off x="6590530" y="3100685"/>
            <a:ext cx="46359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11"/>
          <p:cNvSpPr/>
          <p:nvPr/>
        </p:nvSpPr>
        <p:spPr>
          <a:xfrm>
            <a:off x="6590530" y="3921583"/>
            <a:ext cx="46359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6590530" y="4742070"/>
            <a:ext cx="463591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9339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25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项目经验 </a:t>
            </a:r>
            <a:r>
              <a:rPr lang="en-US" altLang="zh-CN" dirty="0" smtClean="0"/>
              <a:t>experience</a:t>
            </a:r>
            <a:endParaRPr lang="zh-CN" altLang="en-US" dirty="0"/>
          </a:p>
        </p:txBody>
      </p:sp>
      <p:sp>
        <p:nvSpPr>
          <p:cNvPr id="3" name="Rectangle 11"/>
          <p:cNvSpPr/>
          <p:nvPr/>
        </p:nvSpPr>
        <p:spPr>
          <a:xfrm>
            <a:off x="2202555" y="825774"/>
            <a:ext cx="7786889" cy="5486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52251" y="5158655"/>
            <a:ext cx="0" cy="78982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12205" y="4289847"/>
            <a:ext cx="868808" cy="868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53047" y="4421359"/>
            <a:ext cx="777602" cy="605783"/>
            <a:chOff x="-47" y="1097"/>
            <a:chExt cx="2729" cy="212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76" y="1856"/>
              <a:ext cx="455" cy="15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76" y="1856"/>
              <a:ext cx="45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65" y="1249"/>
              <a:ext cx="1213" cy="1365"/>
            </a:xfrm>
            <a:custGeom>
              <a:avLst/>
              <a:gdLst>
                <a:gd name="T0" fmla="*/ 512 w 512"/>
                <a:gd name="T1" fmla="*/ 0 h 576"/>
                <a:gd name="T2" fmla="*/ 512 w 512"/>
                <a:gd name="T3" fmla="*/ 512 h 576"/>
                <a:gd name="T4" fmla="*/ 448 w 512"/>
                <a:gd name="T5" fmla="*/ 576 h 576"/>
                <a:gd name="T6" fmla="*/ 384 w 512"/>
                <a:gd name="T7" fmla="*/ 512 h 576"/>
                <a:gd name="T8" fmla="*/ 0 w 512"/>
                <a:gd name="T9" fmla="*/ 512 h 576"/>
                <a:gd name="T10" fmla="*/ 0 w 512"/>
                <a:gd name="T11" fmla="*/ 0 h 576"/>
                <a:gd name="T12" fmla="*/ 512 w 512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76">
                  <a:moveTo>
                    <a:pt x="512" y="0"/>
                  </a:moveTo>
                  <a:cubicBezTo>
                    <a:pt x="512" y="512"/>
                    <a:pt x="512" y="512"/>
                    <a:pt x="512" y="512"/>
                  </a:cubicBezTo>
                  <a:cubicBezTo>
                    <a:pt x="512" y="547"/>
                    <a:pt x="483" y="576"/>
                    <a:pt x="448" y="576"/>
                  </a:cubicBezTo>
                  <a:cubicBezTo>
                    <a:pt x="412" y="576"/>
                    <a:pt x="384" y="547"/>
                    <a:pt x="384" y="51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2" y="0"/>
                    <a:pt x="512" y="0"/>
                    <a:pt x="5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017" y="1477"/>
              <a:ext cx="625" cy="910"/>
            </a:xfrm>
            <a:custGeom>
              <a:avLst/>
              <a:gdLst>
                <a:gd name="T0" fmla="*/ 192 w 264"/>
                <a:gd name="T1" fmla="*/ 320 h 384"/>
                <a:gd name="T2" fmla="*/ 64 w 264"/>
                <a:gd name="T3" fmla="*/ 192 h 384"/>
                <a:gd name="T4" fmla="*/ 192 w 264"/>
                <a:gd name="T5" fmla="*/ 64 h 384"/>
                <a:gd name="T6" fmla="*/ 192 w 264"/>
                <a:gd name="T7" fmla="*/ 0 h 384"/>
                <a:gd name="T8" fmla="*/ 0 w 264"/>
                <a:gd name="T9" fmla="*/ 192 h 384"/>
                <a:gd name="T10" fmla="*/ 192 w 264"/>
                <a:gd name="T11" fmla="*/ 384 h 384"/>
                <a:gd name="T12" fmla="*/ 264 w 264"/>
                <a:gd name="T13" fmla="*/ 370 h 384"/>
                <a:gd name="T14" fmla="*/ 240 w 264"/>
                <a:gd name="T15" fmla="*/ 311 h 384"/>
                <a:gd name="T16" fmla="*/ 192 w 264"/>
                <a:gd name="T17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384"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17" y="384"/>
                    <a:pt x="242" y="379"/>
                    <a:pt x="264" y="370"/>
                  </a:cubicBezTo>
                  <a:cubicBezTo>
                    <a:pt x="240" y="311"/>
                    <a:pt x="240" y="311"/>
                    <a:pt x="240" y="311"/>
                  </a:cubicBezTo>
                  <a:cubicBezTo>
                    <a:pt x="225" y="317"/>
                    <a:pt x="209" y="320"/>
                    <a:pt x="192" y="32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86" y="1664"/>
              <a:ext cx="341" cy="690"/>
            </a:xfrm>
            <a:custGeom>
              <a:avLst/>
              <a:gdLst>
                <a:gd name="T0" fmla="*/ 144 w 144"/>
                <a:gd name="T1" fmla="*/ 113 h 291"/>
                <a:gd name="T2" fmla="*/ 107 w 144"/>
                <a:gd name="T3" fmla="*/ 0 h 291"/>
                <a:gd name="T4" fmla="*/ 55 w 144"/>
                <a:gd name="T5" fmla="*/ 37 h 291"/>
                <a:gd name="T6" fmla="*/ 80 w 144"/>
                <a:gd name="T7" fmla="*/ 113 h 291"/>
                <a:gd name="T8" fmla="*/ 0 w 144"/>
                <a:gd name="T9" fmla="*/ 232 h 291"/>
                <a:gd name="T10" fmla="*/ 24 w 144"/>
                <a:gd name="T11" fmla="*/ 291 h 291"/>
                <a:gd name="T12" fmla="*/ 144 w 144"/>
                <a:gd name="T13" fmla="*/ 11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91">
                  <a:moveTo>
                    <a:pt x="144" y="113"/>
                  </a:moveTo>
                  <a:cubicBezTo>
                    <a:pt x="144" y="71"/>
                    <a:pt x="130" y="31"/>
                    <a:pt x="107" y="0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71" y="59"/>
                    <a:pt x="80" y="85"/>
                    <a:pt x="80" y="113"/>
                  </a:cubicBezTo>
                  <a:cubicBezTo>
                    <a:pt x="80" y="167"/>
                    <a:pt x="47" y="212"/>
                    <a:pt x="0" y="232"/>
                  </a:cubicBezTo>
                  <a:cubicBezTo>
                    <a:pt x="24" y="291"/>
                    <a:pt x="24" y="291"/>
                    <a:pt x="24" y="291"/>
                  </a:cubicBezTo>
                  <a:cubicBezTo>
                    <a:pt x="94" y="262"/>
                    <a:pt x="144" y="193"/>
                    <a:pt x="144" y="113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550" y="1491"/>
              <a:ext cx="289" cy="261"/>
            </a:xfrm>
            <a:custGeom>
              <a:avLst/>
              <a:gdLst>
                <a:gd name="T0" fmla="*/ 70 w 122"/>
                <a:gd name="T1" fmla="*/ 110 h 110"/>
                <a:gd name="T2" fmla="*/ 122 w 122"/>
                <a:gd name="T3" fmla="*/ 73 h 110"/>
                <a:gd name="T4" fmla="*/ 16 w 122"/>
                <a:gd name="T5" fmla="*/ 0 h 110"/>
                <a:gd name="T6" fmla="*/ 0 w 122"/>
                <a:gd name="T7" fmla="*/ 62 h 110"/>
                <a:gd name="T8" fmla="*/ 70 w 122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0">
                  <a:moveTo>
                    <a:pt x="70" y="110"/>
                  </a:moveTo>
                  <a:cubicBezTo>
                    <a:pt x="122" y="73"/>
                    <a:pt x="122" y="73"/>
                    <a:pt x="122" y="73"/>
                  </a:cubicBezTo>
                  <a:cubicBezTo>
                    <a:pt x="96" y="38"/>
                    <a:pt x="59" y="12"/>
                    <a:pt x="16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8" y="70"/>
                    <a:pt x="53" y="87"/>
                    <a:pt x="70" y="11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472" y="1477"/>
              <a:ext cx="116" cy="161"/>
            </a:xfrm>
            <a:custGeom>
              <a:avLst/>
              <a:gdLst>
                <a:gd name="T0" fmla="*/ 33 w 49"/>
                <a:gd name="T1" fmla="*/ 68 h 68"/>
                <a:gd name="T2" fmla="*/ 49 w 49"/>
                <a:gd name="T3" fmla="*/ 6 h 68"/>
                <a:gd name="T4" fmla="*/ 0 w 49"/>
                <a:gd name="T5" fmla="*/ 0 h 68"/>
                <a:gd name="T6" fmla="*/ 0 w 49"/>
                <a:gd name="T7" fmla="*/ 64 h 68"/>
                <a:gd name="T8" fmla="*/ 33 w 49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8">
                  <a:moveTo>
                    <a:pt x="33" y="6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1" y="64"/>
                    <a:pt x="22" y="66"/>
                    <a:pt x="33" y="68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3" y="1097"/>
              <a:ext cx="303" cy="3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015" y="1097"/>
              <a:ext cx="1213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076" y="1097"/>
              <a:ext cx="303" cy="304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078" y="1249"/>
              <a:ext cx="301" cy="45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79" y="1856"/>
              <a:ext cx="303" cy="152"/>
            </a:xfrm>
            <a:custGeom>
              <a:avLst/>
              <a:gdLst>
                <a:gd name="T0" fmla="*/ 128 w 128"/>
                <a:gd name="T1" fmla="*/ 0 h 64"/>
                <a:gd name="T2" fmla="*/ 64 w 128"/>
                <a:gd name="T3" fmla="*/ 64 h 64"/>
                <a:gd name="T4" fmla="*/ 0 w 128"/>
                <a:gd name="T5" fmla="*/ 0 h 64"/>
                <a:gd name="T6" fmla="*/ 128 w 12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4">
                  <a:moveTo>
                    <a:pt x="128" y="0"/>
                  </a:moveTo>
                  <a:cubicBezTo>
                    <a:pt x="128" y="35"/>
                    <a:pt x="99" y="64"/>
                    <a:pt x="64" y="64"/>
                  </a:cubicBezTo>
                  <a:cubicBezTo>
                    <a:pt x="29" y="64"/>
                    <a:pt x="0" y="35"/>
                    <a:pt x="0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076" y="1704"/>
              <a:ext cx="303" cy="15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15" y="1353"/>
              <a:ext cx="606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15" y="1315"/>
              <a:ext cx="455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15" y="1230"/>
              <a:ext cx="909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773" y="2377"/>
              <a:ext cx="15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73" y="2377"/>
              <a:ext cx="1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73" y="2339"/>
              <a:ext cx="15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73" y="2339"/>
              <a:ext cx="1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865" y="1936"/>
              <a:ext cx="1213" cy="678"/>
            </a:xfrm>
            <a:custGeom>
              <a:avLst/>
              <a:gdLst>
                <a:gd name="T0" fmla="*/ 383 w 512"/>
                <a:gd name="T1" fmla="*/ 194 h 286"/>
                <a:gd name="T2" fmla="*/ 383 w 512"/>
                <a:gd name="T3" fmla="*/ 186 h 286"/>
                <a:gd name="T4" fmla="*/ 448 w 512"/>
                <a:gd name="T5" fmla="*/ 186 h 286"/>
                <a:gd name="T6" fmla="*/ 448 w 512"/>
                <a:gd name="T7" fmla="*/ 194 h 286"/>
                <a:gd name="T8" fmla="*/ 383 w 512"/>
                <a:gd name="T9" fmla="*/ 194 h 286"/>
                <a:gd name="T10" fmla="*/ 383 w 512"/>
                <a:gd name="T11" fmla="*/ 178 h 286"/>
                <a:gd name="T12" fmla="*/ 383 w 512"/>
                <a:gd name="T13" fmla="*/ 170 h 286"/>
                <a:gd name="T14" fmla="*/ 448 w 512"/>
                <a:gd name="T15" fmla="*/ 170 h 286"/>
                <a:gd name="T16" fmla="*/ 448 w 512"/>
                <a:gd name="T17" fmla="*/ 178 h 286"/>
                <a:gd name="T18" fmla="*/ 383 w 512"/>
                <a:gd name="T19" fmla="*/ 178 h 286"/>
                <a:gd name="T20" fmla="*/ 512 w 512"/>
                <a:gd name="T21" fmla="*/ 0 h 286"/>
                <a:gd name="T22" fmla="*/ 448 w 512"/>
                <a:gd name="T23" fmla="*/ 4 h 286"/>
                <a:gd name="T24" fmla="*/ 328 w 512"/>
                <a:gd name="T25" fmla="*/ 176 h 286"/>
                <a:gd name="T26" fmla="*/ 304 w 512"/>
                <a:gd name="T27" fmla="*/ 117 h 286"/>
                <a:gd name="T28" fmla="*/ 383 w 512"/>
                <a:gd name="T29" fmla="*/ 7 h 286"/>
                <a:gd name="T30" fmla="*/ 130 w 512"/>
                <a:gd name="T31" fmla="*/ 22 h 286"/>
                <a:gd name="T32" fmla="*/ 256 w 512"/>
                <a:gd name="T33" fmla="*/ 126 h 286"/>
                <a:gd name="T34" fmla="*/ 304 w 512"/>
                <a:gd name="T35" fmla="*/ 117 h 286"/>
                <a:gd name="T36" fmla="*/ 328 w 512"/>
                <a:gd name="T37" fmla="*/ 176 h 286"/>
                <a:gd name="T38" fmla="*/ 256 w 512"/>
                <a:gd name="T39" fmla="*/ 190 h 286"/>
                <a:gd name="T40" fmla="*/ 66 w 512"/>
                <a:gd name="T41" fmla="*/ 26 h 286"/>
                <a:gd name="T42" fmla="*/ 0 w 512"/>
                <a:gd name="T43" fmla="*/ 29 h 286"/>
                <a:gd name="T44" fmla="*/ 0 w 512"/>
                <a:gd name="T45" fmla="*/ 222 h 286"/>
                <a:gd name="T46" fmla="*/ 384 w 512"/>
                <a:gd name="T47" fmla="*/ 222 h 286"/>
                <a:gd name="T48" fmla="*/ 448 w 512"/>
                <a:gd name="T49" fmla="*/ 286 h 286"/>
                <a:gd name="T50" fmla="*/ 512 w 512"/>
                <a:gd name="T51" fmla="*/ 222 h 286"/>
                <a:gd name="T52" fmla="*/ 512 w 512"/>
                <a:gd name="T53" fmla="*/ 30 h 286"/>
                <a:gd name="T54" fmla="*/ 512 w 512"/>
                <a:gd name="T5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2" h="286">
                  <a:moveTo>
                    <a:pt x="383" y="194"/>
                  </a:moveTo>
                  <a:cubicBezTo>
                    <a:pt x="383" y="186"/>
                    <a:pt x="383" y="186"/>
                    <a:pt x="383" y="186"/>
                  </a:cubicBezTo>
                  <a:cubicBezTo>
                    <a:pt x="448" y="186"/>
                    <a:pt x="448" y="186"/>
                    <a:pt x="448" y="186"/>
                  </a:cubicBezTo>
                  <a:cubicBezTo>
                    <a:pt x="448" y="194"/>
                    <a:pt x="448" y="194"/>
                    <a:pt x="448" y="194"/>
                  </a:cubicBezTo>
                  <a:cubicBezTo>
                    <a:pt x="383" y="194"/>
                    <a:pt x="383" y="194"/>
                    <a:pt x="383" y="194"/>
                  </a:cubicBezTo>
                  <a:moveTo>
                    <a:pt x="383" y="178"/>
                  </a:moveTo>
                  <a:cubicBezTo>
                    <a:pt x="383" y="170"/>
                    <a:pt x="383" y="170"/>
                    <a:pt x="383" y="170"/>
                  </a:cubicBezTo>
                  <a:cubicBezTo>
                    <a:pt x="448" y="170"/>
                    <a:pt x="448" y="170"/>
                    <a:pt x="448" y="170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383" y="178"/>
                    <a:pt x="383" y="178"/>
                    <a:pt x="383" y="178"/>
                  </a:cubicBezTo>
                  <a:moveTo>
                    <a:pt x="512" y="0"/>
                  </a:moveTo>
                  <a:cubicBezTo>
                    <a:pt x="448" y="4"/>
                    <a:pt x="448" y="4"/>
                    <a:pt x="448" y="4"/>
                  </a:cubicBezTo>
                  <a:cubicBezTo>
                    <a:pt x="445" y="82"/>
                    <a:pt x="397" y="148"/>
                    <a:pt x="328" y="176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8" y="99"/>
                    <a:pt x="380" y="57"/>
                    <a:pt x="383" y="7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41" y="81"/>
                    <a:pt x="193" y="126"/>
                    <a:pt x="256" y="126"/>
                  </a:cubicBezTo>
                  <a:cubicBezTo>
                    <a:pt x="273" y="126"/>
                    <a:pt x="289" y="123"/>
                    <a:pt x="304" y="117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06" y="185"/>
                    <a:pt x="281" y="190"/>
                    <a:pt x="256" y="190"/>
                  </a:cubicBezTo>
                  <a:cubicBezTo>
                    <a:pt x="159" y="190"/>
                    <a:pt x="79" y="119"/>
                    <a:pt x="66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4" y="257"/>
                    <a:pt x="412" y="286"/>
                    <a:pt x="448" y="286"/>
                  </a:cubicBezTo>
                  <a:cubicBezTo>
                    <a:pt x="483" y="286"/>
                    <a:pt x="512" y="257"/>
                    <a:pt x="512" y="222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2" y="0"/>
                    <a:pt x="512" y="0"/>
                    <a:pt x="51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22" y="1989"/>
              <a:ext cx="620" cy="398"/>
            </a:xfrm>
            <a:custGeom>
              <a:avLst/>
              <a:gdLst>
                <a:gd name="T0" fmla="*/ 64 w 262"/>
                <a:gd name="T1" fmla="*/ 0 h 168"/>
                <a:gd name="T2" fmla="*/ 0 w 262"/>
                <a:gd name="T3" fmla="*/ 4 h 168"/>
                <a:gd name="T4" fmla="*/ 190 w 262"/>
                <a:gd name="T5" fmla="*/ 168 h 168"/>
                <a:gd name="T6" fmla="*/ 262 w 262"/>
                <a:gd name="T7" fmla="*/ 154 h 168"/>
                <a:gd name="T8" fmla="*/ 238 w 262"/>
                <a:gd name="T9" fmla="*/ 95 h 168"/>
                <a:gd name="T10" fmla="*/ 190 w 262"/>
                <a:gd name="T11" fmla="*/ 104 h 168"/>
                <a:gd name="T12" fmla="*/ 64 w 262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168">
                  <a:moveTo>
                    <a:pt x="6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3" y="97"/>
                    <a:pt x="93" y="168"/>
                    <a:pt x="190" y="168"/>
                  </a:cubicBezTo>
                  <a:cubicBezTo>
                    <a:pt x="215" y="168"/>
                    <a:pt x="240" y="163"/>
                    <a:pt x="262" y="15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3" y="101"/>
                    <a:pt x="207" y="104"/>
                    <a:pt x="190" y="104"/>
                  </a:cubicBezTo>
                  <a:cubicBezTo>
                    <a:pt x="127" y="104"/>
                    <a:pt x="75" y="59"/>
                    <a:pt x="64" y="0"/>
                  </a:cubicBezTo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86" y="1946"/>
              <a:ext cx="341" cy="408"/>
            </a:xfrm>
            <a:custGeom>
              <a:avLst/>
              <a:gdLst>
                <a:gd name="T0" fmla="*/ 144 w 144"/>
                <a:gd name="T1" fmla="*/ 0 h 172"/>
                <a:gd name="T2" fmla="*/ 79 w 144"/>
                <a:gd name="T3" fmla="*/ 3 h 172"/>
                <a:gd name="T4" fmla="*/ 0 w 144"/>
                <a:gd name="T5" fmla="*/ 113 h 172"/>
                <a:gd name="T6" fmla="*/ 24 w 144"/>
                <a:gd name="T7" fmla="*/ 172 h 172"/>
                <a:gd name="T8" fmla="*/ 144 w 144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72">
                  <a:moveTo>
                    <a:pt x="144" y="0"/>
                  </a:moveTo>
                  <a:cubicBezTo>
                    <a:pt x="79" y="3"/>
                    <a:pt x="79" y="3"/>
                    <a:pt x="79" y="3"/>
                  </a:cubicBezTo>
                  <a:cubicBezTo>
                    <a:pt x="76" y="53"/>
                    <a:pt x="44" y="95"/>
                    <a:pt x="0" y="113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93" y="144"/>
                    <a:pt x="141" y="78"/>
                    <a:pt x="144" y="0"/>
                  </a:cubicBezTo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773" y="2377"/>
              <a:ext cx="154" cy="19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773" y="2377"/>
              <a:ext cx="1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73" y="2339"/>
              <a:ext cx="154" cy="19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73" y="2339"/>
              <a:ext cx="1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62" y="2463"/>
              <a:ext cx="1365" cy="151"/>
            </a:xfrm>
            <a:custGeom>
              <a:avLst/>
              <a:gdLst>
                <a:gd name="T0" fmla="*/ 64 w 576"/>
                <a:gd name="T1" fmla="*/ 64 h 64"/>
                <a:gd name="T2" fmla="*/ 0 w 576"/>
                <a:gd name="T3" fmla="*/ 0 h 64"/>
                <a:gd name="T4" fmla="*/ 64 w 576"/>
                <a:gd name="T5" fmla="*/ 0 h 64"/>
                <a:gd name="T6" fmla="*/ 128 w 576"/>
                <a:gd name="T7" fmla="*/ 0 h 64"/>
                <a:gd name="T8" fmla="*/ 512 w 576"/>
                <a:gd name="T9" fmla="*/ 0 h 64"/>
                <a:gd name="T10" fmla="*/ 576 w 576"/>
                <a:gd name="T11" fmla="*/ 64 h 64"/>
                <a:gd name="T12" fmla="*/ 64 w 57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64">
                  <a:moveTo>
                    <a:pt x="64" y="64"/>
                  </a:moveTo>
                  <a:cubicBezTo>
                    <a:pt x="28" y="64"/>
                    <a:pt x="0" y="35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12" y="35"/>
                    <a:pt x="540" y="64"/>
                    <a:pt x="576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60" y="2159"/>
              <a:ext cx="1213" cy="304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-47" y="3072"/>
              <a:ext cx="1365" cy="151"/>
            </a:xfrm>
            <a:custGeom>
              <a:avLst/>
              <a:gdLst>
                <a:gd name="T0" fmla="*/ 64 w 576"/>
                <a:gd name="T1" fmla="*/ 64 h 64"/>
                <a:gd name="T2" fmla="*/ 0 w 576"/>
                <a:gd name="T3" fmla="*/ 0 h 64"/>
                <a:gd name="T4" fmla="*/ 64 w 576"/>
                <a:gd name="T5" fmla="*/ 0 h 64"/>
                <a:gd name="T6" fmla="*/ 128 w 576"/>
                <a:gd name="T7" fmla="*/ 0 h 64"/>
                <a:gd name="T8" fmla="*/ 512 w 576"/>
                <a:gd name="T9" fmla="*/ 0 h 64"/>
                <a:gd name="T10" fmla="*/ 576 w 576"/>
                <a:gd name="T11" fmla="*/ 64 h 64"/>
                <a:gd name="T12" fmla="*/ 64 w 57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64">
                  <a:moveTo>
                    <a:pt x="64" y="64"/>
                  </a:moveTo>
                  <a:cubicBezTo>
                    <a:pt x="29" y="64"/>
                    <a:pt x="0" y="35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12" y="35"/>
                    <a:pt x="541" y="64"/>
                    <a:pt x="576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470" y="2008"/>
              <a:ext cx="303" cy="151"/>
            </a:xfrm>
            <a:custGeom>
              <a:avLst/>
              <a:gdLst>
                <a:gd name="T0" fmla="*/ 64 w 128"/>
                <a:gd name="T1" fmla="*/ 0 h 64"/>
                <a:gd name="T2" fmla="*/ 0 w 128"/>
                <a:gd name="T3" fmla="*/ 64 h 64"/>
                <a:gd name="T4" fmla="*/ 64 w 128"/>
                <a:gd name="T5" fmla="*/ 64 h 64"/>
                <a:gd name="T6" fmla="*/ 128 w 128"/>
                <a:gd name="T7" fmla="*/ 64 h 64"/>
                <a:gd name="T8" fmla="*/ 64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57" y="2005"/>
              <a:ext cx="1364" cy="1218"/>
            </a:xfrm>
            <a:custGeom>
              <a:avLst/>
              <a:gdLst>
                <a:gd name="T0" fmla="*/ 512 w 576"/>
                <a:gd name="T1" fmla="*/ 64 h 514"/>
                <a:gd name="T2" fmla="*/ 512 w 576"/>
                <a:gd name="T3" fmla="*/ 450 h 514"/>
                <a:gd name="T4" fmla="*/ 448 w 576"/>
                <a:gd name="T5" fmla="*/ 514 h 514"/>
                <a:gd name="T6" fmla="*/ 384 w 576"/>
                <a:gd name="T7" fmla="*/ 450 h 514"/>
                <a:gd name="T8" fmla="*/ 0 w 576"/>
                <a:gd name="T9" fmla="*/ 450 h 514"/>
                <a:gd name="T10" fmla="*/ 0 w 576"/>
                <a:gd name="T11" fmla="*/ 64 h 514"/>
                <a:gd name="T12" fmla="*/ 64 w 576"/>
                <a:gd name="T13" fmla="*/ 0 h 514"/>
                <a:gd name="T14" fmla="*/ 576 w 576"/>
                <a:gd name="T15" fmla="*/ 0 h 514"/>
                <a:gd name="T16" fmla="*/ 512 w 576"/>
                <a:gd name="T17" fmla="*/ 6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514">
                  <a:moveTo>
                    <a:pt x="512" y="64"/>
                  </a:moveTo>
                  <a:cubicBezTo>
                    <a:pt x="512" y="450"/>
                    <a:pt x="512" y="450"/>
                    <a:pt x="512" y="450"/>
                  </a:cubicBezTo>
                  <a:cubicBezTo>
                    <a:pt x="512" y="485"/>
                    <a:pt x="483" y="514"/>
                    <a:pt x="448" y="514"/>
                  </a:cubicBezTo>
                  <a:cubicBezTo>
                    <a:pt x="413" y="514"/>
                    <a:pt x="384" y="485"/>
                    <a:pt x="384" y="45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541" y="0"/>
                    <a:pt x="512" y="29"/>
                    <a:pt x="51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08" y="2311"/>
              <a:ext cx="910" cy="607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08" y="2842"/>
              <a:ext cx="76" cy="7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84" y="2766"/>
              <a:ext cx="76" cy="15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60" y="2619"/>
              <a:ext cx="76" cy="29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36" y="2766"/>
              <a:ext cx="76" cy="152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712" y="2619"/>
              <a:ext cx="75" cy="299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787" y="2470"/>
              <a:ext cx="76" cy="44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863" y="2842"/>
              <a:ext cx="76" cy="7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939" y="2766"/>
              <a:ext cx="76" cy="15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015" y="2619"/>
              <a:ext cx="76" cy="29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091" y="2842"/>
              <a:ext cx="75" cy="7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66" y="2536"/>
              <a:ext cx="76" cy="382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242" y="2619"/>
              <a:ext cx="76" cy="29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08" y="2159"/>
              <a:ext cx="76" cy="7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674" y="2159"/>
              <a:ext cx="75" cy="76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939" y="2159"/>
              <a:ext cx="76" cy="7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053" y="2188"/>
              <a:ext cx="265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787" y="2188"/>
              <a:ext cx="11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22" y="2188"/>
              <a:ext cx="11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11" y="2984"/>
              <a:ext cx="303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550923" y="3198158"/>
            <a:ext cx="250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微软精英大赛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554946" y="3633526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项目负责人</a:t>
            </a:r>
            <a:endParaRPr lang="zh-CN" altLang="en-US" b="1" dirty="0"/>
          </a:p>
        </p:txBody>
      </p:sp>
      <p:sp>
        <p:nvSpPr>
          <p:cNvPr id="61" name="Rectangle 11"/>
          <p:cNvSpPr/>
          <p:nvPr/>
        </p:nvSpPr>
        <p:spPr>
          <a:xfrm>
            <a:off x="1550923" y="4074457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ectangle 11"/>
          <p:cNvSpPr/>
          <p:nvPr/>
        </p:nvSpPr>
        <p:spPr>
          <a:xfrm>
            <a:off x="1550923" y="4594970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>
            <a:off x="1550923" y="5130145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4624236" y="2895846"/>
            <a:ext cx="0" cy="306680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4157991" y="1975310"/>
            <a:ext cx="920534" cy="920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Group 59"/>
          <p:cNvGrpSpPr>
            <a:grpSpLocks noChangeAspect="1"/>
          </p:cNvGrpSpPr>
          <p:nvPr/>
        </p:nvGrpSpPr>
        <p:grpSpPr bwMode="auto">
          <a:xfrm>
            <a:off x="4261103" y="2194230"/>
            <a:ext cx="726265" cy="725530"/>
            <a:chOff x="4" y="0"/>
            <a:chExt cx="1974" cy="1972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462" y="1252"/>
              <a:ext cx="304" cy="720"/>
            </a:xfrm>
            <a:custGeom>
              <a:avLst/>
              <a:gdLst>
                <a:gd name="T0" fmla="*/ 304 w 304"/>
                <a:gd name="T1" fmla="*/ 0 h 720"/>
                <a:gd name="T2" fmla="*/ 152 w 304"/>
                <a:gd name="T3" fmla="*/ 720 h 720"/>
                <a:gd name="T4" fmla="*/ 0 w 304"/>
                <a:gd name="T5" fmla="*/ 720 h 720"/>
                <a:gd name="T6" fmla="*/ 152 w 304"/>
                <a:gd name="T7" fmla="*/ 0 h 720"/>
                <a:gd name="T8" fmla="*/ 304 w 304"/>
                <a:gd name="T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720">
                  <a:moveTo>
                    <a:pt x="304" y="0"/>
                  </a:moveTo>
                  <a:lnTo>
                    <a:pt x="152" y="720"/>
                  </a:lnTo>
                  <a:lnTo>
                    <a:pt x="0" y="720"/>
                  </a:lnTo>
                  <a:lnTo>
                    <a:pt x="152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1219" y="1252"/>
              <a:ext cx="303" cy="720"/>
            </a:xfrm>
            <a:custGeom>
              <a:avLst/>
              <a:gdLst>
                <a:gd name="T0" fmla="*/ 0 w 303"/>
                <a:gd name="T1" fmla="*/ 0 h 720"/>
                <a:gd name="T2" fmla="*/ 151 w 303"/>
                <a:gd name="T3" fmla="*/ 720 h 720"/>
                <a:gd name="T4" fmla="*/ 303 w 303"/>
                <a:gd name="T5" fmla="*/ 720 h 720"/>
                <a:gd name="T6" fmla="*/ 151 w 303"/>
                <a:gd name="T7" fmla="*/ 0 h 720"/>
                <a:gd name="T8" fmla="*/ 0 w 303"/>
                <a:gd name="T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720">
                  <a:moveTo>
                    <a:pt x="0" y="0"/>
                  </a:moveTo>
                  <a:lnTo>
                    <a:pt x="151" y="720"/>
                  </a:lnTo>
                  <a:lnTo>
                    <a:pt x="303" y="720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687" y="0"/>
              <a:ext cx="608" cy="1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80" y="152"/>
              <a:ext cx="1822" cy="1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993" y="415"/>
              <a:ext cx="221" cy="225"/>
            </a:xfrm>
            <a:custGeom>
              <a:avLst/>
              <a:gdLst>
                <a:gd name="T0" fmla="*/ 46 w 93"/>
                <a:gd name="T1" fmla="*/ 95 h 95"/>
                <a:gd name="T2" fmla="*/ 93 w 93"/>
                <a:gd name="T3" fmla="*/ 30 h 95"/>
                <a:gd name="T4" fmla="*/ 0 w 93"/>
                <a:gd name="T5" fmla="*/ 0 h 95"/>
                <a:gd name="T6" fmla="*/ 0 w 93"/>
                <a:gd name="T7" fmla="*/ 80 h 95"/>
                <a:gd name="T8" fmla="*/ 46 w 9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46" y="95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67" y="12"/>
                    <a:pt x="34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7" y="80"/>
                    <a:pt x="33" y="86"/>
                    <a:pt x="46" y="95"/>
                  </a:cubicBez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1102" y="486"/>
              <a:ext cx="271" cy="505"/>
            </a:xfrm>
            <a:custGeom>
              <a:avLst/>
              <a:gdLst>
                <a:gd name="T0" fmla="*/ 34 w 114"/>
                <a:gd name="T1" fmla="*/ 130 h 213"/>
                <a:gd name="T2" fmla="*/ 22 w 114"/>
                <a:gd name="T3" fmla="*/ 172 h 213"/>
                <a:gd name="T4" fmla="*/ 91 w 114"/>
                <a:gd name="T5" fmla="*/ 213 h 213"/>
                <a:gd name="T6" fmla="*/ 114 w 114"/>
                <a:gd name="T7" fmla="*/ 130 h 213"/>
                <a:gd name="T8" fmla="*/ 47 w 114"/>
                <a:gd name="T9" fmla="*/ 0 h 213"/>
                <a:gd name="T10" fmla="*/ 0 w 114"/>
                <a:gd name="T11" fmla="*/ 65 h 213"/>
                <a:gd name="T12" fmla="*/ 34 w 114"/>
                <a:gd name="T13" fmla="*/ 13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3">
                  <a:moveTo>
                    <a:pt x="34" y="130"/>
                  </a:moveTo>
                  <a:cubicBezTo>
                    <a:pt x="34" y="146"/>
                    <a:pt x="29" y="160"/>
                    <a:pt x="22" y="172"/>
                  </a:cubicBezTo>
                  <a:cubicBezTo>
                    <a:pt x="91" y="213"/>
                    <a:pt x="91" y="213"/>
                    <a:pt x="91" y="213"/>
                  </a:cubicBezTo>
                  <a:cubicBezTo>
                    <a:pt x="105" y="189"/>
                    <a:pt x="114" y="161"/>
                    <a:pt x="114" y="130"/>
                  </a:cubicBezTo>
                  <a:cubicBezTo>
                    <a:pt x="114" y="77"/>
                    <a:pt x="87" y="29"/>
                    <a:pt x="47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0" y="80"/>
                    <a:pt x="34" y="104"/>
                    <a:pt x="34" y="13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614" y="415"/>
              <a:ext cx="704" cy="758"/>
            </a:xfrm>
            <a:custGeom>
              <a:avLst/>
              <a:gdLst>
                <a:gd name="T0" fmla="*/ 228 w 297"/>
                <a:gd name="T1" fmla="*/ 202 h 320"/>
                <a:gd name="T2" fmla="*/ 160 w 297"/>
                <a:gd name="T3" fmla="*/ 240 h 320"/>
                <a:gd name="T4" fmla="*/ 80 w 297"/>
                <a:gd name="T5" fmla="*/ 160 h 320"/>
                <a:gd name="T6" fmla="*/ 160 w 297"/>
                <a:gd name="T7" fmla="*/ 80 h 320"/>
                <a:gd name="T8" fmla="*/ 160 w 297"/>
                <a:gd name="T9" fmla="*/ 0 h 320"/>
                <a:gd name="T10" fmla="*/ 0 w 297"/>
                <a:gd name="T11" fmla="*/ 160 h 320"/>
                <a:gd name="T12" fmla="*/ 160 w 297"/>
                <a:gd name="T13" fmla="*/ 320 h 320"/>
                <a:gd name="T14" fmla="*/ 297 w 297"/>
                <a:gd name="T15" fmla="*/ 243 h 320"/>
                <a:gd name="T16" fmla="*/ 228 w 297"/>
                <a:gd name="T17" fmla="*/ 2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20">
                  <a:moveTo>
                    <a:pt x="228" y="202"/>
                  </a:moveTo>
                  <a:cubicBezTo>
                    <a:pt x="214" y="225"/>
                    <a:pt x="189" y="240"/>
                    <a:pt x="160" y="240"/>
                  </a:cubicBezTo>
                  <a:cubicBezTo>
                    <a:pt x="116" y="240"/>
                    <a:pt x="80" y="205"/>
                    <a:pt x="80" y="160"/>
                  </a:cubicBezTo>
                  <a:cubicBezTo>
                    <a:pt x="80" y="116"/>
                    <a:pt x="116" y="80"/>
                    <a:pt x="160" y="8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1" y="0"/>
                    <a:pt x="0" y="72"/>
                    <a:pt x="0" y="160"/>
                  </a:cubicBezTo>
                  <a:cubicBezTo>
                    <a:pt x="0" y="249"/>
                    <a:pt x="71" y="320"/>
                    <a:pt x="160" y="320"/>
                  </a:cubicBezTo>
                  <a:cubicBezTo>
                    <a:pt x="218" y="320"/>
                    <a:pt x="269" y="290"/>
                    <a:pt x="297" y="243"/>
                  </a:cubicBezTo>
                  <a:lnTo>
                    <a:pt x="228" y="20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538" y="332"/>
              <a:ext cx="607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538" y="294"/>
              <a:ext cx="455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538" y="1252"/>
              <a:ext cx="76" cy="76"/>
            </a:xfrm>
            <a:prstGeom prst="rect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804" y="1252"/>
              <a:ext cx="76" cy="76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71"/>
            <p:cNvSpPr>
              <a:spLocks noChangeArrowheads="1"/>
            </p:cNvSpPr>
            <p:nvPr/>
          </p:nvSpPr>
          <p:spPr bwMode="auto">
            <a:xfrm>
              <a:off x="1069" y="1252"/>
              <a:ext cx="74" cy="7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1183" y="1280"/>
              <a:ext cx="266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917" y="1280"/>
              <a:ext cx="11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652" y="1280"/>
              <a:ext cx="114" cy="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538" y="209"/>
              <a:ext cx="911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6"/>
            <p:cNvSpPr>
              <a:spLocks noChangeArrowheads="1"/>
            </p:cNvSpPr>
            <p:nvPr/>
          </p:nvSpPr>
          <p:spPr bwMode="auto">
            <a:xfrm>
              <a:off x="4" y="1403"/>
              <a:ext cx="1974" cy="76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7"/>
            <p:cNvSpPr>
              <a:spLocks noChangeArrowheads="1"/>
            </p:cNvSpPr>
            <p:nvPr/>
          </p:nvSpPr>
          <p:spPr bwMode="auto">
            <a:xfrm>
              <a:off x="4" y="76"/>
              <a:ext cx="1974" cy="76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612" y="1655"/>
              <a:ext cx="758" cy="3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5133713" y="2007127"/>
            <a:ext cx="250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创意策划大赛</a:t>
            </a:r>
            <a:endParaRPr lang="zh-CN" altLang="en-US" sz="2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137736" y="2442495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项目负责人</a:t>
            </a:r>
            <a:endParaRPr lang="zh-CN" altLang="en-US" b="1" dirty="0"/>
          </a:p>
        </p:txBody>
      </p:sp>
      <p:sp>
        <p:nvSpPr>
          <p:cNvPr id="88" name="Rectangle 11"/>
          <p:cNvSpPr/>
          <p:nvPr/>
        </p:nvSpPr>
        <p:spPr>
          <a:xfrm>
            <a:off x="5133713" y="2883426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11"/>
          <p:cNvSpPr/>
          <p:nvPr/>
        </p:nvSpPr>
        <p:spPr>
          <a:xfrm>
            <a:off x="5133713" y="3403939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Rectangle 11"/>
          <p:cNvSpPr/>
          <p:nvPr/>
        </p:nvSpPr>
        <p:spPr>
          <a:xfrm>
            <a:off x="5133713" y="3939114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8539914" y="4006626"/>
            <a:ext cx="0" cy="20443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73669" y="3086089"/>
            <a:ext cx="920534" cy="920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81"/>
          <p:cNvGrpSpPr>
            <a:grpSpLocks noChangeAspect="1"/>
          </p:cNvGrpSpPr>
          <p:nvPr/>
        </p:nvGrpSpPr>
        <p:grpSpPr bwMode="auto">
          <a:xfrm>
            <a:off x="7978832" y="2977460"/>
            <a:ext cx="1100313" cy="899143"/>
            <a:chOff x="5" y="2"/>
            <a:chExt cx="2877" cy="2351"/>
          </a:xfrm>
        </p:grpSpPr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14" y="1140"/>
              <a:ext cx="1859" cy="1132"/>
            </a:xfrm>
            <a:custGeom>
              <a:avLst/>
              <a:gdLst>
                <a:gd name="T0" fmla="*/ 751 w 785"/>
                <a:gd name="T1" fmla="*/ 0 h 478"/>
                <a:gd name="T2" fmla="*/ 34 w 785"/>
                <a:gd name="T3" fmla="*/ 0 h 478"/>
                <a:gd name="T4" fmla="*/ 0 w 785"/>
                <a:gd name="T5" fmla="*/ 34 h 478"/>
                <a:gd name="T6" fmla="*/ 0 w 785"/>
                <a:gd name="T7" fmla="*/ 478 h 478"/>
                <a:gd name="T8" fmla="*/ 785 w 785"/>
                <a:gd name="T9" fmla="*/ 478 h 478"/>
                <a:gd name="T10" fmla="*/ 785 w 785"/>
                <a:gd name="T11" fmla="*/ 34 h 478"/>
                <a:gd name="T12" fmla="*/ 751 w 785"/>
                <a:gd name="T1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5" h="478">
                  <a:moveTo>
                    <a:pt x="75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785" y="478"/>
                    <a:pt x="785" y="478"/>
                    <a:pt x="785" y="478"/>
                  </a:cubicBezTo>
                  <a:cubicBezTo>
                    <a:pt x="785" y="34"/>
                    <a:pt x="785" y="34"/>
                    <a:pt x="785" y="34"/>
                  </a:cubicBezTo>
                  <a:cubicBezTo>
                    <a:pt x="785" y="15"/>
                    <a:pt x="770" y="0"/>
                    <a:pt x="75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232" y="2251"/>
              <a:ext cx="2425" cy="40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232" y="2291"/>
              <a:ext cx="2425" cy="62"/>
            </a:xfrm>
            <a:custGeom>
              <a:avLst/>
              <a:gdLst>
                <a:gd name="T0" fmla="*/ 512 w 1024"/>
                <a:gd name="T1" fmla="*/ 0 h 26"/>
                <a:gd name="T2" fmla="*/ 375 w 1024"/>
                <a:gd name="T3" fmla="*/ 0 h 26"/>
                <a:gd name="T4" fmla="*/ 0 w 1024"/>
                <a:gd name="T5" fmla="*/ 0 h 26"/>
                <a:gd name="T6" fmla="*/ 102 w 1024"/>
                <a:gd name="T7" fmla="*/ 26 h 26"/>
                <a:gd name="T8" fmla="*/ 375 w 1024"/>
                <a:gd name="T9" fmla="*/ 26 h 26"/>
                <a:gd name="T10" fmla="*/ 512 w 1024"/>
                <a:gd name="T11" fmla="*/ 26 h 26"/>
                <a:gd name="T12" fmla="*/ 904 w 1024"/>
                <a:gd name="T13" fmla="*/ 26 h 26"/>
                <a:gd name="T14" fmla="*/ 1024 w 1024"/>
                <a:gd name="T15" fmla="*/ 0 h 26"/>
                <a:gd name="T16" fmla="*/ 512 w 102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4" h="26">
                  <a:moveTo>
                    <a:pt x="512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1" y="26"/>
                    <a:pt x="102" y="26"/>
                  </a:cubicBezTo>
                  <a:cubicBezTo>
                    <a:pt x="127" y="26"/>
                    <a:pt x="266" y="26"/>
                    <a:pt x="375" y="26"/>
                  </a:cubicBezTo>
                  <a:cubicBezTo>
                    <a:pt x="451" y="26"/>
                    <a:pt x="512" y="26"/>
                    <a:pt x="512" y="26"/>
                  </a:cubicBezTo>
                  <a:cubicBezTo>
                    <a:pt x="621" y="26"/>
                    <a:pt x="880" y="26"/>
                    <a:pt x="904" y="26"/>
                  </a:cubicBezTo>
                  <a:cubicBezTo>
                    <a:pt x="946" y="26"/>
                    <a:pt x="1024" y="0"/>
                    <a:pt x="1024" y="0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1281" y="2251"/>
              <a:ext cx="325" cy="21"/>
            </a:xfrm>
            <a:custGeom>
              <a:avLst/>
              <a:gdLst>
                <a:gd name="T0" fmla="*/ 128 w 137"/>
                <a:gd name="T1" fmla="*/ 0 h 9"/>
                <a:gd name="T2" fmla="*/ 120 w 137"/>
                <a:gd name="T3" fmla="*/ 0 h 9"/>
                <a:gd name="T4" fmla="*/ 103 w 137"/>
                <a:gd name="T5" fmla="*/ 0 h 9"/>
                <a:gd name="T6" fmla="*/ 94 w 137"/>
                <a:gd name="T7" fmla="*/ 0 h 9"/>
                <a:gd name="T8" fmla="*/ 86 w 137"/>
                <a:gd name="T9" fmla="*/ 0 h 9"/>
                <a:gd name="T10" fmla="*/ 77 w 137"/>
                <a:gd name="T11" fmla="*/ 0 h 9"/>
                <a:gd name="T12" fmla="*/ 69 w 137"/>
                <a:gd name="T13" fmla="*/ 0 h 9"/>
                <a:gd name="T14" fmla="*/ 60 w 137"/>
                <a:gd name="T15" fmla="*/ 0 h 9"/>
                <a:gd name="T16" fmla="*/ 52 w 137"/>
                <a:gd name="T17" fmla="*/ 0 h 9"/>
                <a:gd name="T18" fmla="*/ 43 w 137"/>
                <a:gd name="T19" fmla="*/ 0 h 9"/>
                <a:gd name="T20" fmla="*/ 35 w 137"/>
                <a:gd name="T21" fmla="*/ 0 h 9"/>
                <a:gd name="T22" fmla="*/ 18 w 137"/>
                <a:gd name="T23" fmla="*/ 0 h 9"/>
                <a:gd name="T24" fmla="*/ 9 w 137"/>
                <a:gd name="T25" fmla="*/ 0 h 9"/>
                <a:gd name="T26" fmla="*/ 0 w 137"/>
                <a:gd name="T27" fmla="*/ 0 h 9"/>
                <a:gd name="T28" fmla="*/ 9 w 137"/>
                <a:gd name="T29" fmla="*/ 9 h 9"/>
                <a:gd name="T30" fmla="*/ 43 w 137"/>
                <a:gd name="T31" fmla="*/ 9 h 9"/>
                <a:gd name="T32" fmla="*/ 60 w 137"/>
                <a:gd name="T33" fmla="*/ 9 h 9"/>
                <a:gd name="T34" fmla="*/ 77 w 137"/>
                <a:gd name="T35" fmla="*/ 9 h 9"/>
                <a:gd name="T36" fmla="*/ 94 w 137"/>
                <a:gd name="T37" fmla="*/ 9 h 9"/>
                <a:gd name="T38" fmla="*/ 128 w 137"/>
                <a:gd name="T39" fmla="*/ 9 h 9"/>
                <a:gd name="T40" fmla="*/ 137 w 137"/>
                <a:gd name="T41" fmla="*/ 0 h 9"/>
                <a:gd name="T42" fmla="*/ 128 w 137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7" h="9">
                  <a:moveTo>
                    <a:pt x="12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3" y="9"/>
                    <a:pt x="137" y="5"/>
                    <a:pt x="13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90" y="1216"/>
              <a:ext cx="1707" cy="981"/>
            </a:xfrm>
            <a:custGeom>
              <a:avLst/>
              <a:gdLst>
                <a:gd name="T0" fmla="*/ 719 w 721"/>
                <a:gd name="T1" fmla="*/ 0 h 414"/>
                <a:gd name="T2" fmla="*/ 721 w 721"/>
                <a:gd name="T3" fmla="*/ 2 h 414"/>
                <a:gd name="T4" fmla="*/ 721 w 721"/>
                <a:gd name="T5" fmla="*/ 414 h 414"/>
                <a:gd name="T6" fmla="*/ 0 w 721"/>
                <a:gd name="T7" fmla="*/ 414 h 414"/>
                <a:gd name="T8" fmla="*/ 0 w 721"/>
                <a:gd name="T9" fmla="*/ 2 h 414"/>
                <a:gd name="T10" fmla="*/ 2 w 721"/>
                <a:gd name="T11" fmla="*/ 0 h 414"/>
                <a:gd name="T12" fmla="*/ 719 w 721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1" h="414">
                  <a:moveTo>
                    <a:pt x="719" y="0"/>
                  </a:moveTo>
                  <a:cubicBezTo>
                    <a:pt x="720" y="0"/>
                    <a:pt x="721" y="1"/>
                    <a:pt x="721" y="2"/>
                  </a:cubicBezTo>
                  <a:cubicBezTo>
                    <a:pt x="721" y="414"/>
                    <a:pt x="721" y="414"/>
                    <a:pt x="721" y="41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19" y="0"/>
                    <a:pt x="719" y="0"/>
                    <a:pt x="719" y="0"/>
                  </a:cubicBez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2039" y="979"/>
              <a:ext cx="616" cy="919"/>
            </a:xfrm>
            <a:custGeom>
              <a:avLst/>
              <a:gdLst>
                <a:gd name="T0" fmla="*/ 19 w 616"/>
                <a:gd name="T1" fmla="*/ 919 h 919"/>
                <a:gd name="T2" fmla="*/ 0 w 616"/>
                <a:gd name="T3" fmla="*/ 919 h 919"/>
                <a:gd name="T4" fmla="*/ 0 w 616"/>
                <a:gd name="T5" fmla="*/ 0 h 919"/>
                <a:gd name="T6" fmla="*/ 616 w 616"/>
                <a:gd name="T7" fmla="*/ 0 h 919"/>
                <a:gd name="T8" fmla="*/ 616 w 616"/>
                <a:gd name="T9" fmla="*/ 19 h 919"/>
                <a:gd name="T10" fmla="*/ 19 w 616"/>
                <a:gd name="T11" fmla="*/ 19 h 919"/>
                <a:gd name="T12" fmla="*/ 19 w 616"/>
                <a:gd name="T1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919">
                  <a:moveTo>
                    <a:pt x="19" y="919"/>
                  </a:moveTo>
                  <a:lnTo>
                    <a:pt x="0" y="919"/>
                  </a:lnTo>
                  <a:lnTo>
                    <a:pt x="0" y="0"/>
                  </a:lnTo>
                  <a:lnTo>
                    <a:pt x="616" y="0"/>
                  </a:lnTo>
                  <a:lnTo>
                    <a:pt x="616" y="19"/>
                  </a:lnTo>
                  <a:lnTo>
                    <a:pt x="19" y="19"/>
                  </a:lnTo>
                  <a:lnTo>
                    <a:pt x="19" y="9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1736" y="230"/>
              <a:ext cx="1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230" y="979"/>
              <a:ext cx="616" cy="616"/>
            </a:xfrm>
            <a:custGeom>
              <a:avLst/>
              <a:gdLst>
                <a:gd name="T0" fmla="*/ 616 w 616"/>
                <a:gd name="T1" fmla="*/ 616 h 616"/>
                <a:gd name="T2" fmla="*/ 597 w 616"/>
                <a:gd name="T3" fmla="*/ 616 h 616"/>
                <a:gd name="T4" fmla="*/ 597 w 616"/>
                <a:gd name="T5" fmla="*/ 19 h 616"/>
                <a:gd name="T6" fmla="*/ 0 w 616"/>
                <a:gd name="T7" fmla="*/ 19 h 616"/>
                <a:gd name="T8" fmla="*/ 0 w 616"/>
                <a:gd name="T9" fmla="*/ 0 h 616"/>
                <a:gd name="T10" fmla="*/ 616 w 616"/>
                <a:gd name="T11" fmla="*/ 0 h 616"/>
                <a:gd name="T12" fmla="*/ 616 w 616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616">
                  <a:moveTo>
                    <a:pt x="616" y="616"/>
                  </a:moveTo>
                  <a:lnTo>
                    <a:pt x="597" y="616"/>
                  </a:lnTo>
                  <a:lnTo>
                    <a:pt x="597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616" y="0"/>
                  </a:lnTo>
                  <a:lnTo>
                    <a:pt x="616" y="6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1130" y="533"/>
              <a:ext cx="19" cy="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Oval 91"/>
            <p:cNvSpPr>
              <a:spLocks noChangeArrowheads="1"/>
            </p:cNvSpPr>
            <p:nvPr/>
          </p:nvSpPr>
          <p:spPr bwMode="auto">
            <a:xfrm>
              <a:off x="2427" y="761"/>
              <a:ext cx="455" cy="4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92"/>
            <p:cNvSpPr>
              <a:spLocks noChangeArrowheads="1"/>
            </p:cNvSpPr>
            <p:nvPr/>
          </p:nvSpPr>
          <p:spPr bwMode="auto">
            <a:xfrm>
              <a:off x="1518" y="2"/>
              <a:ext cx="455" cy="4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93"/>
            <p:cNvSpPr>
              <a:spLocks noChangeArrowheads="1"/>
            </p:cNvSpPr>
            <p:nvPr/>
          </p:nvSpPr>
          <p:spPr bwMode="auto">
            <a:xfrm>
              <a:off x="912" y="306"/>
              <a:ext cx="455" cy="4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Oval 94"/>
            <p:cNvSpPr>
              <a:spLocks noChangeArrowheads="1"/>
            </p:cNvSpPr>
            <p:nvPr/>
          </p:nvSpPr>
          <p:spPr bwMode="auto">
            <a:xfrm>
              <a:off x="5" y="761"/>
              <a:ext cx="455" cy="455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Oval 95"/>
            <p:cNvSpPr>
              <a:spLocks noChangeArrowheads="1"/>
            </p:cNvSpPr>
            <p:nvPr/>
          </p:nvSpPr>
          <p:spPr bwMode="auto">
            <a:xfrm>
              <a:off x="760" y="1519"/>
              <a:ext cx="152" cy="1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Oval 96"/>
            <p:cNvSpPr>
              <a:spLocks noChangeArrowheads="1"/>
            </p:cNvSpPr>
            <p:nvPr/>
          </p:nvSpPr>
          <p:spPr bwMode="auto">
            <a:xfrm>
              <a:off x="1063" y="1974"/>
              <a:ext cx="15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Oval 97"/>
            <p:cNvSpPr>
              <a:spLocks noChangeArrowheads="1"/>
            </p:cNvSpPr>
            <p:nvPr/>
          </p:nvSpPr>
          <p:spPr bwMode="auto">
            <a:xfrm>
              <a:off x="1670" y="1671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1973" y="1822"/>
              <a:ext cx="151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1677" y="126"/>
              <a:ext cx="137" cy="211"/>
            </a:xfrm>
            <a:custGeom>
              <a:avLst/>
              <a:gdLst>
                <a:gd name="T0" fmla="*/ 0 w 137"/>
                <a:gd name="T1" fmla="*/ 196 h 211"/>
                <a:gd name="T2" fmla="*/ 23 w 137"/>
                <a:gd name="T3" fmla="*/ 211 h 211"/>
                <a:gd name="T4" fmla="*/ 85 w 137"/>
                <a:gd name="T5" fmla="*/ 113 h 211"/>
                <a:gd name="T6" fmla="*/ 137 w 137"/>
                <a:gd name="T7" fmla="*/ 11 h 211"/>
                <a:gd name="T8" fmla="*/ 113 w 137"/>
                <a:gd name="T9" fmla="*/ 0 h 211"/>
                <a:gd name="T10" fmla="*/ 52 w 137"/>
                <a:gd name="T11" fmla="*/ 94 h 211"/>
                <a:gd name="T12" fmla="*/ 0 w 137"/>
                <a:gd name="T13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11">
                  <a:moveTo>
                    <a:pt x="0" y="196"/>
                  </a:moveTo>
                  <a:lnTo>
                    <a:pt x="23" y="211"/>
                  </a:lnTo>
                  <a:lnTo>
                    <a:pt x="85" y="113"/>
                  </a:lnTo>
                  <a:lnTo>
                    <a:pt x="137" y="11"/>
                  </a:lnTo>
                  <a:lnTo>
                    <a:pt x="113" y="0"/>
                  </a:lnTo>
                  <a:lnTo>
                    <a:pt x="52" y="94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1641" y="164"/>
              <a:ext cx="209" cy="135"/>
            </a:xfrm>
            <a:custGeom>
              <a:avLst/>
              <a:gdLst>
                <a:gd name="T0" fmla="*/ 0 w 209"/>
                <a:gd name="T1" fmla="*/ 113 h 135"/>
                <a:gd name="T2" fmla="*/ 12 w 209"/>
                <a:gd name="T3" fmla="*/ 135 h 135"/>
                <a:gd name="T4" fmla="*/ 114 w 209"/>
                <a:gd name="T5" fmla="*/ 82 h 135"/>
                <a:gd name="T6" fmla="*/ 209 w 209"/>
                <a:gd name="T7" fmla="*/ 21 h 135"/>
                <a:gd name="T8" fmla="*/ 197 w 209"/>
                <a:gd name="T9" fmla="*/ 0 h 135"/>
                <a:gd name="T10" fmla="*/ 95 w 209"/>
                <a:gd name="T11" fmla="*/ 49 h 135"/>
                <a:gd name="T12" fmla="*/ 0 w 209"/>
                <a:gd name="T13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5">
                  <a:moveTo>
                    <a:pt x="0" y="113"/>
                  </a:moveTo>
                  <a:lnTo>
                    <a:pt x="12" y="135"/>
                  </a:lnTo>
                  <a:lnTo>
                    <a:pt x="114" y="82"/>
                  </a:lnTo>
                  <a:lnTo>
                    <a:pt x="209" y="21"/>
                  </a:lnTo>
                  <a:lnTo>
                    <a:pt x="197" y="0"/>
                  </a:lnTo>
                  <a:lnTo>
                    <a:pt x="95" y="49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1632" y="211"/>
              <a:ext cx="227" cy="38"/>
            </a:xfrm>
            <a:custGeom>
              <a:avLst/>
              <a:gdLst>
                <a:gd name="T0" fmla="*/ 0 w 227"/>
                <a:gd name="T1" fmla="*/ 7 h 38"/>
                <a:gd name="T2" fmla="*/ 0 w 227"/>
                <a:gd name="T3" fmla="*/ 33 h 38"/>
                <a:gd name="T4" fmla="*/ 113 w 227"/>
                <a:gd name="T5" fmla="*/ 38 h 38"/>
                <a:gd name="T6" fmla="*/ 227 w 227"/>
                <a:gd name="T7" fmla="*/ 33 h 38"/>
                <a:gd name="T8" fmla="*/ 227 w 227"/>
                <a:gd name="T9" fmla="*/ 7 h 38"/>
                <a:gd name="T10" fmla="*/ 113 w 227"/>
                <a:gd name="T11" fmla="*/ 0 h 38"/>
                <a:gd name="T12" fmla="*/ 0 w 227"/>
                <a:gd name="T1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38">
                  <a:moveTo>
                    <a:pt x="0" y="7"/>
                  </a:moveTo>
                  <a:lnTo>
                    <a:pt x="0" y="33"/>
                  </a:lnTo>
                  <a:lnTo>
                    <a:pt x="113" y="38"/>
                  </a:lnTo>
                  <a:lnTo>
                    <a:pt x="227" y="33"/>
                  </a:lnTo>
                  <a:lnTo>
                    <a:pt x="227" y="7"/>
                  </a:lnTo>
                  <a:lnTo>
                    <a:pt x="11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1641" y="164"/>
              <a:ext cx="209" cy="135"/>
            </a:xfrm>
            <a:custGeom>
              <a:avLst/>
              <a:gdLst>
                <a:gd name="T0" fmla="*/ 12 w 209"/>
                <a:gd name="T1" fmla="*/ 0 h 135"/>
                <a:gd name="T2" fmla="*/ 0 w 209"/>
                <a:gd name="T3" fmla="*/ 21 h 135"/>
                <a:gd name="T4" fmla="*/ 95 w 209"/>
                <a:gd name="T5" fmla="*/ 82 h 135"/>
                <a:gd name="T6" fmla="*/ 197 w 209"/>
                <a:gd name="T7" fmla="*/ 135 h 135"/>
                <a:gd name="T8" fmla="*/ 209 w 209"/>
                <a:gd name="T9" fmla="*/ 113 h 135"/>
                <a:gd name="T10" fmla="*/ 114 w 209"/>
                <a:gd name="T11" fmla="*/ 49 h 135"/>
                <a:gd name="T12" fmla="*/ 12 w 209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5">
                  <a:moveTo>
                    <a:pt x="12" y="0"/>
                  </a:moveTo>
                  <a:lnTo>
                    <a:pt x="0" y="21"/>
                  </a:lnTo>
                  <a:lnTo>
                    <a:pt x="95" y="82"/>
                  </a:lnTo>
                  <a:lnTo>
                    <a:pt x="197" y="135"/>
                  </a:lnTo>
                  <a:lnTo>
                    <a:pt x="209" y="113"/>
                  </a:lnTo>
                  <a:lnTo>
                    <a:pt x="114" y="4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1677" y="126"/>
              <a:ext cx="137" cy="211"/>
            </a:xfrm>
            <a:custGeom>
              <a:avLst/>
              <a:gdLst>
                <a:gd name="T0" fmla="*/ 23 w 137"/>
                <a:gd name="T1" fmla="*/ 0 h 211"/>
                <a:gd name="T2" fmla="*/ 0 w 137"/>
                <a:gd name="T3" fmla="*/ 11 h 211"/>
                <a:gd name="T4" fmla="*/ 52 w 137"/>
                <a:gd name="T5" fmla="*/ 116 h 211"/>
                <a:gd name="T6" fmla="*/ 113 w 137"/>
                <a:gd name="T7" fmla="*/ 211 h 211"/>
                <a:gd name="T8" fmla="*/ 137 w 137"/>
                <a:gd name="T9" fmla="*/ 196 h 211"/>
                <a:gd name="T10" fmla="*/ 85 w 137"/>
                <a:gd name="T11" fmla="*/ 94 h 211"/>
                <a:gd name="T12" fmla="*/ 23 w 137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11">
                  <a:moveTo>
                    <a:pt x="23" y="0"/>
                  </a:moveTo>
                  <a:lnTo>
                    <a:pt x="0" y="11"/>
                  </a:lnTo>
                  <a:lnTo>
                    <a:pt x="52" y="116"/>
                  </a:lnTo>
                  <a:lnTo>
                    <a:pt x="113" y="211"/>
                  </a:lnTo>
                  <a:lnTo>
                    <a:pt x="137" y="196"/>
                  </a:lnTo>
                  <a:lnTo>
                    <a:pt x="85" y="9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1726" y="116"/>
              <a:ext cx="38" cy="228"/>
            </a:xfrm>
            <a:custGeom>
              <a:avLst/>
              <a:gdLst>
                <a:gd name="T0" fmla="*/ 31 w 38"/>
                <a:gd name="T1" fmla="*/ 0 h 228"/>
                <a:gd name="T2" fmla="*/ 8 w 38"/>
                <a:gd name="T3" fmla="*/ 0 h 228"/>
                <a:gd name="T4" fmla="*/ 0 w 38"/>
                <a:gd name="T5" fmla="*/ 116 h 228"/>
                <a:gd name="T6" fmla="*/ 8 w 38"/>
                <a:gd name="T7" fmla="*/ 228 h 228"/>
                <a:gd name="T8" fmla="*/ 31 w 38"/>
                <a:gd name="T9" fmla="*/ 228 h 228"/>
                <a:gd name="T10" fmla="*/ 38 w 38"/>
                <a:gd name="T11" fmla="*/ 114 h 228"/>
                <a:gd name="T12" fmla="*/ 31 w 38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28">
                  <a:moveTo>
                    <a:pt x="31" y="0"/>
                  </a:moveTo>
                  <a:lnTo>
                    <a:pt x="8" y="0"/>
                  </a:lnTo>
                  <a:lnTo>
                    <a:pt x="0" y="116"/>
                  </a:lnTo>
                  <a:lnTo>
                    <a:pt x="8" y="228"/>
                  </a:lnTo>
                  <a:lnTo>
                    <a:pt x="31" y="228"/>
                  </a:lnTo>
                  <a:lnTo>
                    <a:pt x="38" y="1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05"/>
            <p:cNvSpPr>
              <a:spLocks noChangeArrowheads="1"/>
            </p:cNvSpPr>
            <p:nvPr/>
          </p:nvSpPr>
          <p:spPr bwMode="auto">
            <a:xfrm>
              <a:off x="1658" y="142"/>
              <a:ext cx="175" cy="178"/>
            </a:xfrm>
            <a:prstGeom prst="ellipse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06"/>
            <p:cNvSpPr>
              <a:spLocks noChangeArrowheads="1"/>
            </p:cNvSpPr>
            <p:nvPr/>
          </p:nvSpPr>
          <p:spPr bwMode="auto">
            <a:xfrm>
              <a:off x="1700" y="187"/>
              <a:ext cx="90" cy="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7"/>
            <p:cNvSpPr>
              <a:spLocks noEditPoints="1"/>
            </p:cNvSpPr>
            <p:nvPr/>
          </p:nvSpPr>
          <p:spPr bwMode="auto">
            <a:xfrm>
              <a:off x="1696" y="180"/>
              <a:ext cx="99" cy="102"/>
            </a:xfrm>
            <a:custGeom>
              <a:avLst/>
              <a:gdLst>
                <a:gd name="T0" fmla="*/ 21 w 42"/>
                <a:gd name="T1" fmla="*/ 5 h 43"/>
                <a:gd name="T2" fmla="*/ 37 w 42"/>
                <a:gd name="T3" fmla="*/ 21 h 43"/>
                <a:gd name="T4" fmla="*/ 21 w 42"/>
                <a:gd name="T5" fmla="*/ 37 h 43"/>
                <a:gd name="T6" fmla="*/ 5 w 42"/>
                <a:gd name="T7" fmla="*/ 21 h 43"/>
                <a:gd name="T8" fmla="*/ 21 w 42"/>
                <a:gd name="T9" fmla="*/ 5 h 43"/>
                <a:gd name="T10" fmla="*/ 21 w 42"/>
                <a:gd name="T11" fmla="*/ 0 h 43"/>
                <a:gd name="T12" fmla="*/ 0 w 42"/>
                <a:gd name="T13" fmla="*/ 21 h 43"/>
                <a:gd name="T14" fmla="*/ 21 w 42"/>
                <a:gd name="T15" fmla="*/ 43 h 43"/>
                <a:gd name="T16" fmla="*/ 42 w 42"/>
                <a:gd name="T17" fmla="*/ 21 h 43"/>
                <a:gd name="T18" fmla="*/ 21 w 4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3">
                  <a:moveTo>
                    <a:pt x="21" y="5"/>
                  </a:moveTo>
                  <a:cubicBezTo>
                    <a:pt x="30" y="5"/>
                    <a:pt x="37" y="12"/>
                    <a:pt x="37" y="21"/>
                  </a:cubicBezTo>
                  <a:cubicBezTo>
                    <a:pt x="37" y="30"/>
                    <a:pt x="30" y="37"/>
                    <a:pt x="21" y="37"/>
                  </a:cubicBezTo>
                  <a:cubicBezTo>
                    <a:pt x="12" y="37"/>
                    <a:pt x="5" y="30"/>
                    <a:pt x="5" y="21"/>
                  </a:cubicBezTo>
                  <a:cubicBezTo>
                    <a:pt x="5" y="12"/>
                    <a:pt x="12" y="5"/>
                    <a:pt x="21" y="5"/>
                  </a:cubicBezTo>
                  <a:close/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3"/>
                    <a:pt x="21" y="43"/>
                  </a:cubicBezTo>
                  <a:cubicBezTo>
                    <a:pt x="33" y="43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109" y="983"/>
              <a:ext cx="76" cy="74"/>
            </a:xfrm>
            <a:custGeom>
              <a:avLst/>
              <a:gdLst>
                <a:gd name="T0" fmla="*/ 22 w 32"/>
                <a:gd name="T1" fmla="*/ 0 h 31"/>
                <a:gd name="T2" fmla="*/ 24 w 32"/>
                <a:gd name="T3" fmla="*/ 6 h 31"/>
                <a:gd name="T4" fmla="*/ 7 w 32"/>
                <a:gd name="T5" fmla="*/ 23 h 31"/>
                <a:gd name="T6" fmla="*/ 0 w 32"/>
                <a:gd name="T7" fmla="*/ 21 h 31"/>
                <a:gd name="T8" fmla="*/ 15 w 32"/>
                <a:gd name="T9" fmla="*/ 31 h 31"/>
                <a:gd name="T10" fmla="*/ 32 w 32"/>
                <a:gd name="T11" fmla="*/ 15 h 31"/>
                <a:gd name="T12" fmla="*/ 22 w 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1">
                  <a:moveTo>
                    <a:pt x="22" y="0"/>
                  </a:move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16" y="23"/>
                    <a:pt x="7" y="23"/>
                  </a:cubicBezTo>
                  <a:cubicBezTo>
                    <a:pt x="5" y="23"/>
                    <a:pt x="3" y="22"/>
                    <a:pt x="0" y="21"/>
                  </a:cubicBezTo>
                  <a:cubicBezTo>
                    <a:pt x="3" y="27"/>
                    <a:pt x="9" y="31"/>
                    <a:pt x="15" y="31"/>
                  </a:cubicBezTo>
                  <a:cubicBezTo>
                    <a:pt x="25" y="31"/>
                    <a:pt x="32" y="24"/>
                    <a:pt x="32" y="15"/>
                  </a:cubicBezTo>
                  <a:cubicBezTo>
                    <a:pt x="32" y="8"/>
                    <a:pt x="28" y="2"/>
                    <a:pt x="22" y="0"/>
                  </a:cubicBezTo>
                  <a:close/>
                </a:path>
              </a:pathLst>
            </a:custGeom>
            <a:solidFill>
              <a:srgbClr val="DD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107" y="979"/>
              <a:ext cx="59" cy="59"/>
            </a:xfrm>
            <a:custGeom>
              <a:avLst/>
              <a:gdLst>
                <a:gd name="T0" fmla="*/ 25 w 25"/>
                <a:gd name="T1" fmla="*/ 8 h 25"/>
                <a:gd name="T2" fmla="*/ 23 w 25"/>
                <a:gd name="T3" fmla="*/ 2 h 25"/>
                <a:gd name="T4" fmla="*/ 16 w 25"/>
                <a:gd name="T5" fmla="*/ 0 h 25"/>
                <a:gd name="T6" fmla="*/ 0 w 25"/>
                <a:gd name="T7" fmla="*/ 17 h 25"/>
                <a:gd name="T8" fmla="*/ 1 w 25"/>
                <a:gd name="T9" fmla="*/ 23 h 25"/>
                <a:gd name="T10" fmla="*/ 8 w 25"/>
                <a:gd name="T11" fmla="*/ 25 h 25"/>
                <a:gd name="T12" fmla="*/ 25 w 25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25" y="8"/>
                  </a:moveTo>
                  <a:cubicBezTo>
                    <a:pt x="25" y="6"/>
                    <a:pt x="24" y="4"/>
                    <a:pt x="23" y="2"/>
                  </a:cubicBezTo>
                  <a:cubicBezTo>
                    <a:pt x="21" y="1"/>
                    <a:pt x="19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9"/>
                    <a:pt x="1" y="21"/>
                    <a:pt x="1" y="23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17" y="25"/>
                    <a:pt x="25" y="18"/>
                    <a:pt x="2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254" y="957"/>
              <a:ext cx="99" cy="100"/>
            </a:xfrm>
            <a:custGeom>
              <a:avLst/>
              <a:gdLst>
                <a:gd name="T0" fmla="*/ 29 w 42"/>
                <a:gd name="T1" fmla="*/ 0 h 42"/>
                <a:gd name="T2" fmla="*/ 31 w 42"/>
                <a:gd name="T3" fmla="*/ 9 h 42"/>
                <a:gd name="T4" fmla="*/ 9 w 42"/>
                <a:gd name="T5" fmla="*/ 31 h 42"/>
                <a:gd name="T6" fmla="*/ 0 w 42"/>
                <a:gd name="T7" fmla="*/ 29 h 42"/>
                <a:gd name="T8" fmla="*/ 20 w 42"/>
                <a:gd name="T9" fmla="*/ 42 h 42"/>
                <a:gd name="T10" fmla="*/ 42 w 42"/>
                <a:gd name="T11" fmla="*/ 20 h 42"/>
                <a:gd name="T12" fmla="*/ 29 w 4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2">
                  <a:moveTo>
                    <a:pt x="29" y="0"/>
                  </a:moveTo>
                  <a:cubicBezTo>
                    <a:pt x="30" y="3"/>
                    <a:pt x="31" y="6"/>
                    <a:pt x="31" y="9"/>
                  </a:cubicBezTo>
                  <a:cubicBezTo>
                    <a:pt x="31" y="21"/>
                    <a:pt x="21" y="31"/>
                    <a:pt x="9" y="31"/>
                  </a:cubicBezTo>
                  <a:cubicBezTo>
                    <a:pt x="6" y="31"/>
                    <a:pt x="3" y="30"/>
                    <a:pt x="0" y="29"/>
                  </a:cubicBezTo>
                  <a:cubicBezTo>
                    <a:pt x="4" y="37"/>
                    <a:pt x="11" y="42"/>
                    <a:pt x="20" y="42"/>
                  </a:cubicBezTo>
                  <a:cubicBezTo>
                    <a:pt x="32" y="42"/>
                    <a:pt x="42" y="32"/>
                    <a:pt x="42" y="20"/>
                  </a:cubicBezTo>
                  <a:cubicBezTo>
                    <a:pt x="42" y="11"/>
                    <a:pt x="37" y="4"/>
                    <a:pt x="29" y="0"/>
                  </a:cubicBezTo>
                  <a:close/>
                </a:path>
              </a:pathLst>
            </a:custGeom>
            <a:solidFill>
              <a:srgbClr val="DD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249" y="953"/>
              <a:ext cx="78" cy="78"/>
            </a:xfrm>
            <a:custGeom>
              <a:avLst/>
              <a:gdLst>
                <a:gd name="T0" fmla="*/ 33 w 33"/>
                <a:gd name="T1" fmla="*/ 11 h 33"/>
                <a:gd name="T2" fmla="*/ 31 w 33"/>
                <a:gd name="T3" fmla="*/ 2 h 33"/>
                <a:gd name="T4" fmla="*/ 22 w 33"/>
                <a:gd name="T5" fmla="*/ 0 h 33"/>
                <a:gd name="T6" fmla="*/ 0 w 33"/>
                <a:gd name="T7" fmla="*/ 22 h 33"/>
                <a:gd name="T8" fmla="*/ 2 w 33"/>
                <a:gd name="T9" fmla="*/ 31 h 33"/>
                <a:gd name="T10" fmla="*/ 11 w 33"/>
                <a:gd name="T11" fmla="*/ 33 h 33"/>
                <a:gd name="T12" fmla="*/ 33 w 33"/>
                <a:gd name="T1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3" y="11"/>
                  </a:moveTo>
                  <a:cubicBezTo>
                    <a:pt x="33" y="8"/>
                    <a:pt x="32" y="5"/>
                    <a:pt x="31" y="2"/>
                  </a:cubicBezTo>
                  <a:cubicBezTo>
                    <a:pt x="28" y="1"/>
                    <a:pt x="25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5"/>
                    <a:pt x="1" y="28"/>
                    <a:pt x="2" y="31"/>
                  </a:cubicBezTo>
                  <a:cubicBezTo>
                    <a:pt x="5" y="32"/>
                    <a:pt x="8" y="33"/>
                    <a:pt x="11" y="33"/>
                  </a:cubicBezTo>
                  <a:cubicBezTo>
                    <a:pt x="23" y="33"/>
                    <a:pt x="33" y="23"/>
                    <a:pt x="3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152" y="908"/>
              <a:ext cx="149" cy="149"/>
            </a:xfrm>
            <a:custGeom>
              <a:avLst/>
              <a:gdLst>
                <a:gd name="T0" fmla="*/ 44 w 63"/>
                <a:gd name="T1" fmla="*/ 0 h 63"/>
                <a:gd name="T2" fmla="*/ 47 w 63"/>
                <a:gd name="T3" fmla="*/ 14 h 63"/>
                <a:gd name="T4" fmla="*/ 14 w 63"/>
                <a:gd name="T5" fmla="*/ 47 h 63"/>
                <a:gd name="T6" fmla="*/ 0 w 63"/>
                <a:gd name="T7" fmla="*/ 44 h 63"/>
                <a:gd name="T8" fmla="*/ 30 w 63"/>
                <a:gd name="T9" fmla="*/ 63 h 63"/>
                <a:gd name="T10" fmla="*/ 63 w 63"/>
                <a:gd name="T11" fmla="*/ 30 h 63"/>
                <a:gd name="T12" fmla="*/ 44 w 6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4" y="0"/>
                  </a:moveTo>
                  <a:cubicBezTo>
                    <a:pt x="46" y="4"/>
                    <a:pt x="47" y="9"/>
                    <a:pt x="47" y="14"/>
                  </a:cubicBezTo>
                  <a:cubicBezTo>
                    <a:pt x="47" y="32"/>
                    <a:pt x="32" y="47"/>
                    <a:pt x="14" y="47"/>
                  </a:cubicBezTo>
                  <a:cubicBezTo>
                    <a:pt x="9" y="47"/>
                    <a:pt x="4" y="46"/>
                    <a:pt x="0" y="44"/>
                  </a:cubicBezTo>
                  <a:cubicBezTo>
                    <a:pt x="5" y="55"/>
                    <a:pt x="17" y="63"/>
                    <a:pt x="30" y="63"/>
                  </a:cubicBezTo>
                  <a:cubicBezTo>
                    <a:pt x="48" y="63"/>
                    <a:pt x="63" y="48"/>
                    <a:pt x="63" y="30"/>
                  </a:cubicBezTo>
                  <a:cubicBezTo>
                    <a:pt x="63" y="17"/>
                    <a:pt x="55" y="6"/>
                    <a:pt x="44" y="0"/>
                  </a:cubicBezTo>
                  <a:close/>
                </a:path>
              </a:pathLst>
            </a:custGeom>
            <a:solidFill>
              <a:srgbClr val="DD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145" y="900"/>
              <a:ext cx="118" cy="119"/>
            </a:xfrm>
            <a:custGeom>
              <a:avLst/>
              <a:gdLst>
                <a:gd name="T0" fmla="*/ 50 w 50"/>
                <a:gd name="T1" fmla="*/ 17 h 50"/>
                <a:gd name="T2" fmla="*/ 47 w 50"/>
                <a:gd name="T3" fmla="*/ 3 h 50"/>
                <a:gd name="T4" fmla="*/ 33 w 50"/>
                <a:gd name="T5" fmla="*/ 0 h 50"/>
                <a:gd name="T6" fmla="*/ 0 w 50"/>
                <a:gd name="T7" fmla="*/ 33 h 50"/>
                <a:gd name="T8" fmla="*/ 3 w 50"/>
                <a:gd name="T9" fmla="*/ 47 h 50"/>
                <a:gd name="T10" fmla="*/ 17 w 50"/>
                <a:gd name="T11" fmla="*/ 50 h 50"/>
                <a:gd name="T12" fmla="*/ 50 w 50"/>
                <a:gd name="T13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50" y="17"/>
                  </a:moveTo>
                  <a:cubicBezTo>
                    <a:pt x="50" y="12"/>
                    <a:pt x="49" y="7"/>
                    <a:pt x="47" y="3"/>
                  </a:cubicBezTo>
                  <a:cubicBezTo>
                    <a:pt x="43" y="1"/>
                    <a:pt x="38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38"/>
                    <a:pt x="1" y="43"/>
                    <a:pt x="3" y="47"/>
                  </a:cubicBezTo>
                  <a:cubicBezTo>
                    <a:pt x="7" y="49"/>
                    <a:pt x="12" y="50"/>
                    <a:pt x="17" y="50"/>
                  </a:cubicBezTo>
                  <a:cubicBezTo>
                    <a:pt x="35" y="50"/>
                    <a:pt x="50" y="35"/>
                    <a:pt x="5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145" y="1033"/>
              <a:ext cx="156" cy="24"/>
            </a:xfrm>
            <a:prstGeom prst="rect">
              <a:avLst/>
            </a:prstGeom>
            <a:solidFill>
              <a:srgbClr val="DD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5"/>
            <p:cNvSpPr>
              <a:spLocks noEditPoints="1"/>
            </p:cNvSpPr>
            <p:nvPr/>
          </p:nvSpPr>
          <p:spPr bwMode="auto">
            <a:xfrm>
              <a:off x="1063" y="419"/>
              <a:ext cx="152" cy="228"/>
            </a:xfrm>
            <a:custGeom>
              <a:avLst/>
              <a:gdLst>
                <a:gd name="T0" fmla="*/ 32 w 64"/>
                <a:gd name="T1" fmla="*/ 0 h 96"/>
                <a:gd name="T2" fmla="*/ 0 w 64"/>
                <a:gd name="T3" fmla="*/ 32 h 96"/>
                <a:gd name="T4" fmla="*/ 32 w 64"/>
                <a:gd name="T5" fmla="*/ 96 h 96"/>
                <a:gd name="T6" fmla="*/ 64 w 64"/>
                <a:gd name="T7" fmla="*/ 32 h 96"/>
                <a:gd name="T8" fmla="*/ 32 w 64"/>
                <a:gd name="T9" fmla="*/ 0 h 96"/>
                <a:gd name="T10" fmla="*/ 32 w 64"/>
                <a:gd name="T11" fmla="*/ 46 h 96"/>
                <a:gd name="T12" fmla="*/ 19 w 64"/>
                <a:gd name="T13" fmla="*/ 32 h 96"/>
                <a:gd name="T14" fmla="*/ 32 w 64"/>
                <a:gd name="T15" fmla="*/ 19 h 96"/>
                <a:gd name="T16" fmla="*/ 45 w 64"/>
                <a:gd name="T17" fmla="*/ 32 h 96"/>
                <a:gd name="T18" fmla="*/ 32 w 64"/>
                <a:gd name="T19" fmla="*/ 4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32" y="96"/>
                    <a:pt x="32" y="96"/>
                  </a:cubicBezTo>
                  <a:cubicBezTo>
                    <a:pt x="32" y="96"/>
                    <a:pt x="64" y="50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lose/>
                  <a:moveTo>
                    <a:pt x="32" y="46"/>
                  </a:moveTo>
                  <a:cubicBezTo>
                    <a:pt x="25" y="46"/>
                    <a:pt x="19" y="40"/>
                    <a:pt x="19" y="32"/>
                  </a:cubicBezTo>
                  <a:cubicBezTo>
                    <a:pt x="19" y="25"/>
                    <a:pt x="25" y="19"/>
                    <a:pt x="32" y="19"/>
                  </a:cubicBezTo>
                  <a:cubicBezTo>
                    <a:pt x="39" y="19"/>
                    <a:pt x="45" y="25"/>
                    <a:pt x="45" y="32"/>
                  </a:cubicBezTo>
                  <a:cubicBezTo>
                    <a:pt x="45" y="40"/>
                    <a:pt x="39" y="46"/>
                    <a:pt x="32" y="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2153" y="1547"/>
              <a:ext cx="350" cy="199"/>
            </a:xfrm>
            <a:custGeom>
              <a:avLst/>
              <a:gdLst>
                <a:gd name="T0" fmla="*/ 19 w 350"/>
                <a:gd name="T1" fmla="*/ 199 h 199"/>
                <a:gd name="T2" fmla="*/ 0 w 350"/>
                <a:gd name="T3" fmla="*/ 199 h 199"/>
                <a:gd name="T4" fmla="*/ 0 w 350"/>
                <a:gd name="T5" fmla="*/ 0 h 199"/>
                <a:gd name="T6" fmla="*/ 350 w 350"/>
                <a:gd name="T7" fmla="*/ 0 h 199"/>
                <a:gd name="T8" fmla="*/ 350 w 350"/>
                <a:gd name="T9" fmla="*/ 19 h 199"/>
                <a:gd name="T10" fmla="*/ 19 w 350"/>
                <a:gd name="T11" fmla="*/ 19 h 199"/>
                <a:gd name="T12" fmla="*/ 19 w 350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99">
                  <a:moveTo>
                    <a:pt x="19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19"/>
                  </a:lnTo>
                  <a:lnTo>
                    <a:pt x="19" y="19"/>
                  </a:lnTo>
                  <a:lnTo>
                    <a:pt x="19" y="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Oval 117"/>
            <p:cNvSpPr>
              <a:spLocks noChangeArrowheads="1"/>
            </p:cNvSpPr>
            <p:nvPr/>
          </p:nvSpPr>
          <p:spPr bwMode="auto">
            <a:xfrm>
              <a:off x="2124" y="1708"/>
              <a:ext cx="76" cy="7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118"/>
            <p:cNvSpPr>
              <a:spLocks noChangeArrowheads="1"/>
            </p:cNvSpPr>
            <p:nvPr/>
          </p:nvSpPr>
          <p:spPr bwMode="auto">
            <a:xfrm>
              <a:off x="2503" y="1443"/>
              <a:ext cx="227" cy="22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01" y="1737"/>
              <a:ext cx="431" cy="199"/>
            </a:xfrm>
            <a:custGeom>
              <a:avLst/>
              <a:gdLst>
                <a:gd name="T0" fmla="*/ 431 w 431"/>
                <a:gd name="T1" fmla="*/ 199 h 199"/>
                <a:gd name="T2" fmla="*/ 412 w 431"/>
                <a:gd name="T3" fmla="*/ 199 h 199"/>
                <a:gd name="T4" fmla="*/ 412 w 431"/>
                <a:gd name="T5" fmla="*/ 19 h 199"/>
                <a:gd name="T6" fmla="*/ 0 w 431"/>
                <a:gd name="T7" fmla="*/ 19 h 199"/>
                <a:gd name="T8" fmla="*/ 0 w 431"/>
                <a:gd name="T9" fmla="*/ 0 h 199"/>
                <a:gd name="T10" fmla="*/ 431 w 431"/>
                <a:gd name="T11" fmla="*/ 0 h 199"/>
                <a:gd name="T12" fmla="*/ 431 w 431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99">
                  <a:moveTo>
                    <a:pt x="431" y="199"/>
                  </a:moveTo>
                  <a:lnTo>
                    <a:pt x="412" y="199"/>
                  </a:lnTo>
                  <a:lnTo>
                    <a:pt x="41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Oval 120"/>
            <p:cNvSpPr>
              <a:spLocks noChangeArrowheads="1"/>
            </p:cNvSpPr>
            <p:nvPr/>
          </p:nvSpPr>
          <p:spPr bwMode="auto">
            <a:xfrm>
              <a:off x="685" y="1898"/>
              <a:ext cx="75" cy="7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121"/>
            <p:cNvSpPr>
              <a:spLocks noChangeArrowheads="1"/>
            </p:cNvSpPr>
            <p:nvPr/>
          </p:nvSpPr>
          <p:spPr bwMode="auto">
            <a:xfrm>
              <a:off x="187" y="1637"/>
              <a:ext cx="228" cy="22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22"/>
            <p:cNvSpPr>
              <a:spLocks noChangeArrowheads="1"/>
            </p:cNvSpPr>
            <p:nvPr/>
          </p:nvSpPr>
          <p:spPr bwMode="auto">
            <a:xfrm>
              <a:off x="1433" y="950"/>
              <a:ext cx="19" cy="9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23"/>
            <p:cNvSpPr>
              <a:spLocks noChangeArrowheads="1"/>
            </p:cNvSpPr>
            <p:nvPr/>
          </p:nvSpPr>
          <p:spPr bwMode="auto">
            <a:xfrm>
              <a:off x="1404" y="1827"/>
              <a:ext cx="76" cy="7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124"/>
            <p:cNvSpPr>
              <a:spLocks noChangeArrowheads="1"/>
            </p:cNvSpPr>
            <p:nvPr/>
          </p:nvSpPr>
          <p:spPr bwMode="auto">
            <a:xfrm>
              <a:off x="1329" y="836"/>
              <a:ext cx="227" cy="22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2655" y="836"/>
              <a:ext cx="87" cy="91"/>
            </a:xfrm>
            <a:custGeom>
              <a:avLst/>
              <a:gdLst>
                <a:gd name="T0" fmla="*/ 19 w 37"/>
                <a:gd name="T1" fmla="*/ 38 h 38"/>
                <a:gd name="T2" fmla="*/ 37 w 37"/>
                <a:gd name="T3" fmla="*/ 12 h 38"/>
                <a:gd name="T4" fmla="*/ 0 w 37"/>
                <a:gd name="T5" fmla="*/ 0 h 38"/>
                <a:gd name="T6" fmla="*/ 0 w 37"/>
                <a:gd name="T7" fmla="*/ 32 h 38"/>
                <a:gd name="T8" fmla="*/ 19 w 3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9" y="38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27" y="5"/>
                    <a:pt x="14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7" y="32"/>
                    <a:pt x="13" y="35"/>
                    <a:pt x="19" y="38"/>
                  </a:cubicBez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2700" y="865"/>
              <a:ext cx="106" cy="201"/>
            </a:xfrm>
            <a:custGeom>
              <a:avLst/>
              <a:gdLst>
                <a:gd name="T0" fmla="*/ 13 w 45"/>
                <a:gd name="T1" fmla="*/ 52 h 85"/>
                <a:gd name="T2" fmla="*/ 8 w 45"/>
                <a:gd name="T3" fmla="*/ 69 h 85"/>
                <a:gd name="T4" fmla="*/ 36 w 45"/>
                <a:gd name="T5" fmla="*/ 85 h 85"/>
                <a:gd name="T6" fmla="*/ 45 w 45"/>
                <a:gd name="T7" fmla="*/ 52 h 85"/>
                <a:gd name="T8" fmla="*/ 18 w 45"/>
                <a:gd name="T9" fmla="*/ 0 h 85"/>
                <a:gd name="T10" fmla="*/ 0 w 45"/>
                <a:gd name="T11" fmla="*/ 26 h 85"/>
                <a:gd name="T12" fmla="*/ 13 w 45"/>
                <a:gd name="T13" fmla="*/ 5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5">
                  <a:moveTo>
                    <a:pt x="13" y="52"/>
                  </a:moveTo>
                  <a:cubicBezTo>
                    <a:pt x="13" y="58"/>
                    <a:pt x="11" y="64"/>
                    <a:pt x="8" y="69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42" y="76"/>
                    <a:pt x="45" y="64"/>
                    <a:pt x="45" y="52"/>
                  </a:cubicBezTo>
                  <a:cubicBezTo>
                    <a:pt x="45" y="31"/>
                    <a:pt x="34" y="12"/>
                    <a:pt x="18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32"/>
                    <a:pt x="13" y="42"/>
                    <a:pt x="13" y="52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2503" y="836"/>
              <a:ext cx="282" cy="304"/>
            </a:xfrm>
            <a:custGeom>
              <a:avLst/>
              <a:gdLst>
                <a:gd name="T0" fmla="*/ 91 w 119"/>
                <a:gd name="T1" fmla="*/ 81 h 128"/>
                <a:gd name="T2" fmla="*/ 64 w 119"/>
                <a:gd name="T3" fmla="*/ 96 h 128"/>
                <a:gd name="T4" fmla="*/ 32 w 119"/>
                <a:gd name="T5" fmla="*/ 64 h 128"/>
                <a:gd name="T6" fmla="*/ 64 w 119"/>
                <a:gd name="T7" fmla="*/ 32 h 128"/>
                <a:gd name="T8" fmla="*/ 64 w 119"/>
                <a:gd name="T9" fmla="*/ 0 h 128"/>
                <a:gd name="T10" fmla="*/ 0 w 119"/>
                <a:gd name="T11" fmla="*/ 64 h 128"/>
                <a:gd name="T12" fmla="*/ 64 w 119"/>
                <a:gd name="T13" fmla="*/ 128 h 128"/>
                <a:gd name="T14" fmla="*/ 119 w 119"/>
                <a:gd name="T15" fmla="*/ 97 h 128"/>
                <a:gd name="T16" fmla="*/ 91 w 119"/>
                <a:gd name="T17" fmla="*/ 8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8">
                  <a:moveTo>
                    <a:pt x="91" y="81"/>
                  </a:moveTo>
                  <a:cubicBezTo>
                    <a:pt x="86" y="90"/>
                    <a:pt x="76" y="96"/>
                    <a:pt x="64" y="96"/>
                  </a:cubicBezTo>
                  <a:cubicBezTo>
                    <a:pt x="46" y="96"/>
                    <a:pt x="32" y="82"/>
                    <a:pt x="32" y="64"/>
                  </a:cubicBezTo>
                  <a:cubicBezTo>
                    <a:pt x="32" y="47"/>
                    <a:pt x="46" y="32"/>
                    <a:pt x="64" y="3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87" y="128"/>
                    <a:pt x="108" y="116"/>
                    <a:pt x="119" y="97"/>
                  </a:cubicBezTo>
                  <a:lnTo>
                    <a:pt x="91" y="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9128135" y="2806766"/>
            <a:ext cx="250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校园活动</a:t>
            </a:r>
            <a:endParaRPr lang="zh-CN" altLang="en-US" sz="2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9132158" y="324213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项目组员</a:t>
            </a:r>
            <a:endParaRPr lang="zh-CN" altLang="en-US" b="1" dirty="0"/>
          </a:p>
        </p:txBody>
      </p:sp>
      <p:sp>
        <p:nvSpPr>
          <p:cNvPr id="142" name="Rectangle 11"/>
          <p:cNvSpPr/>
          <p:nvPr/>
        </p:nvSpPr>
        <p:spPr>
          <a:xfrm>
            <a:off x="9128135" y="3683065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11"/>
          <p:cNvSpPr/>
          <p:nvPr/>
        </p:nvSpPr>
        <p:spPr>
          <a:xfrm>
            <a:off x="9128135" y="4203578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>
            <a:off x="9128135" y="4738753"/>
            <a:ext cx="2907919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5" name="图片 1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476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522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47507" y="271166"/>
            <a:ext cx="2782207" cy="444500"/>
          </a:xfrm>
        </p:spPr>
        <p:txBody>
          <a:bodyPr/>
          <a:lstStyle/>
          <a:p>
            <a:r>
              <a:rPr lang="zh-CN" altLang="en-US" dirty="0"/>
              <a:t>获奖情况 </a:t>
            </a:r>
            <a:r>
              <a:rPr lang="en-US" altLang="zh-CN" dirty="0" smtClean="0"/>
              <a:t>adware</a:t>
            </a:r>
            <a:endParaRPr lang="zh-CN" altLang="en-US" dirty="0"/>
          </a:p>
        </p:txBody>
      </p:sp>
      <p:sp>
        <p:nvSpPr>
          <p:cNvPr id="3" name="Rectangle 11"/>
          <p:cNvSpPr/>
          <p:nvPr/>
        </p:nvSpPr>
        <p:spPr>
          <a:xfrm>
            <a:off x="2202555" y="825774"/>
            <a:ext cx="7786889" cy="5486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00250" y="2163858"/>
            <a:ext cx="8439150" cy="3752850"/>
            <a:chOff x="2000250" y="1733550"/>
            <a:chExt cx="8439150" cy="3752850"/>
          </a:xfrm>
        </p:grpSpPr>
        <p:sp>
          <p:nvSpPr>
            <p:cNvPr id="5" name="矩形 4"/>
            <p:cNvSpPr/>
            <p:nvPr/>
          </p:nvSpPr>
          <p:spPr>
            <a:xfrm>
              <a:off x="2000250" y="1733550"/>
              <a:ext cx="8439150" cy="6254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00250" y="2359025"/>
              <a:ext cx="8439150" cy="6254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00250" y="3609975"/>
              <a:ext cx="8439150" cy="6254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00250" y="4860925"/>
              <a:ext cx="8439150" cy="6254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00250" y="2984500"/>
              <a:ext cx="8439150" cy="625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00250" y="4235450"/>
              <a:ext cx="8439150" cy="625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33600" y="1809750"/>
            <a:ext cx="2720340" cy="4267200"/>
            <a:chOff x="2133600" y="1809750"/>
            <a:chExt cx="2720340" cy="4267200"/>
          </a:xfrm>
        </p:grpSpPr>
        <p:sp>
          <p:nvSpPr>
            <p:cNvPr id="12" name="矩形 11"/>
            <p:cNvSpPr/>
            <p:nvPr/>
          </p:nvSpPr>
          <p:spPr>
            <a:xfrm>
              <a:off x="2133600" y="1809750"/>
              <a:ext cx="2447925" cy="426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4581525" y="1821180"/>
              <a:ext cx="272415" cy="34267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762250" y="280465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2012.11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62250" y="348822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2013. 1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2250" y="411855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2013.6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62250" y="478475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2014.9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2250" y="537064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2015.11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5086350" y="2856061"/>
            <a:ext cx="2796985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5086350" y="3501331"/>
            <a:ext cx="2796985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5086350" y="4146603"/>
            <a:ext cx="2796985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5086350" y="4732486"/>
            <a:ext cx="2796985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5086350" y="5379879"/>
            <a:ext cx="2796985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8611997" y="2856061"/>
            <a:ext cx="1022540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一等奖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11"/>
          <p:cNvSpPr/>
          <p:nvPr/>
        </p:nvSpPr>
        <p:spPr>
          <a:xfrm>
            <a:off x="8611997" y="3501331"/>
            <a:ext cx="1022540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一等奖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11"/>
          <p:cNvSpPr/>
          <p:nvPr/>
        </p:nvSpPr>
        <p:spPr>
          <a:xfrm>
            <a:off x="8611997" y="4129063"/>
            <a:ext cx="1022540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一等奖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8611997" y="4776726"/>
            <a:ext cx="1022540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一等奖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11"/>
          <p:cNvSpPr/>
          <p:nvPr/>
        </p:nvSpPr>
        <p:spPr>
          <a:xfrm>
            <a:off x="8611997" y="5365818"/>
            <a:ext cx="1022540" cy="4524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一等奖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09852" y="5926233"/>
            <a:ext cx="2748248" cy="967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91152" y="5926233"/>
            <a:ext cx="2748248" cy="9679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3024666" y="1545241"/>
            <a:ext cx="665791" cy="1137772"/>
            <a:chOff x="5" y="2"/>
            <a:chExt cx="1247" cy="2131"/>
          </a:xfrm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5" y="71"/>
              <a:ext cx="1247" cy="868"/>
            </a:xfrm>
            <a:custGeom>
              <a:avLst/>
              <a:gdLst>
                <a:gd name="T0" fmla="*/ 263 w 525"/>
                <a:gd name="T1" fmla="*/ 366 h 366"/>
                <a:gd name="T2" fmla="*/ 81 w 525"/>
                <a:gd name="T3" fmla="*/ 286 h 366"/>
                <a:gd name="T4" fmla="*/ 0 w 525"/>
                <a:gd name="T5" fmla="*/ 12 h 366"/>
                <a:gd name="T6" fmla="*/ 0 w 525"/>
                <a:gd name="T7" fmla="*/ 0 h 366"/>
                <a:gd name="T8" fmla="*/ 68 w 525"/>
                <a:gd name="T9" fmla="*/ 0 h 366"/>
                <a:gd name="T10" fmla="*/ 68 w 525"/>
                <a:gd name="T11" fmla="*/ 12 h 366"/>
                <a:gd name="T12" fmla="*/ 115 w 525"/>
                <a:gd name="T13" fmla="*/ 57 h 366"/>
                <a:gd name="T14" fmla="*/ 410 w 525"/>
                <a:gd name="T15" fmla="*/ 57 h 366"/>
                <a:gd name="T16" fmla="*/ 457 w 525"/>
                <a:gd name="T17" fmla="*/ 12 h 366"/>
                <a:gd name="T18" fmla="*/ 457 w 525"/>
                <a:gd name="T19" fmla="*/ 0 h 366"/>
                <a:gd name="T20" fmla="*/ 525 w 525"/>
                <a:gd name="T21" fmla="*/ 0 h 366"/>
                <a:gd name="T22" fmla="*/ 525 w 525"/>
                <a:gd name="T23" fmla="*/ 12 h 366"/>
                <a:gd name="T24" fmla="*/ 444 w 525"/>
                <a:gd name="T25" fmla="*/ 286 h 366"/>
                <a:gd name="T26" fmla="*/ 263 w 525"/>
                <a:gd name="T27" fmla="*/ 366 h 366"/>
                <a:gd name="T28" fmla="*/ 24 w 525"/>
                <a:gd name="T29" fmla="*/ 24 h 366"/>
                <a:gd name="T30" fmla="*/ 100 w 525"/>
                <a:gd name="T31" fmla="*/ 270 h 366"/>
                <a:gd name="T32" fmla="*/ 263 w 525"/>
                <a:gd name="T33" fmla="*/ 342 h 366"/>
                <a:gd name="T34" fmla="*/ 426 w 525"/>
                <a:gd name="T35" fmla="*/ 270 h 366"/>
                <a:gd name="T36" fmla="*/ 501 w 525"/>
                <a:gd name="T37" fmla="*/ 24 h 366"/>
                <a:gd name="T38" fmla="*/ 480 w 525"/>
                <a:gd name="T39" fmla="*/ 24 h 366"/>
                <a:gd name="T40" fmla="*/ 410 w 525"/>
                <a:gd name="T41" fmla="*/ 81 h 366"/>
                <a:gd name="T42" fmla="*/ 115 w 525"/>
                <a:gd name="T43" fmla="*/ 81 h 366"/>
                <a:gd name="T44" fmla="*/ 46 w 525"/>
                <a:gd name="T45" fmla="*/ 24 h 366"/>
                <a:gd name="T46" fmla="*/ 24 w 525"/>
                <a:gd name="T47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5" h="366">
                  <a:moveTo>
                    <a:pt x="263" y="366"/>
                  </a:moveTo>
                  <a:cubicBezTo>
                    <a:pt x="212" y="366"/>
                    <a:pt x="139" y="352"/>
                    <a:pt x="81" y="286"/>
                  </a:cubicBezTo>
                  <a:cubicBezTo>
                    <a:pt x="28" y="223"/>
                    <a:pt x="0" y="131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37"/>
                    <a:pt x="89" y="57"/>
                    <a:pt x="115" y="57"/>
                  </a:cubicBezTo>
                  <a:cubicBezTo>
                    <a:pt x="410" y="57"/>
                    <a:pt x="410" y="57"/>
                    <a:pt x="410" y="57"/>
                  </a:cubicBezTo>
                  <a:cubicBezTo>
                    <a:pt x="436" y="57"/>
                    <a:pt x="457" y="37"/>
                    <a:pt x="457" y="12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5" y="12"/>
                    <a:pt x="525" y="12"/>
                    <a:pt x="525" y="12"/>
                  </a:cubicBezTo>
                  <a:cubicBezTo>
                    <a:pt x="525" y="131"/>
                    <a:pt x="498" y="223"/>
                    <a:pt x="444" y="286"/>
                  </a:cubicBezTo>
                  <a:cubicBezTo>
                    <a:pt x="386" y="352"/>
                    <a:pt x="313" y="366"/>
                    <a:pt x="263" y="366"/>
                  </a:cubicBezTo>
                  <a:close/>
                  <a:moveTo>
                    <a:pt x="24" y="24"/>
                  </a:moveTo>
                  <a:cubicBezTo>
                    <a:pt x="26" y="132"/>
                    <a:pt x="51" y="214"/>
                    <a:pt x="100" y="270"/>
                  </a:cubicBezTo>
                  <a:cubicBezTo>
                    <a:pt x="152" y="330"/>
                    <a:pt x="217" y="342"/>
                    <a:pt x="263" y="342"/>
                  </a:cubicBezTo>
                  <a:cubicBezTo>
                    <a:pt x="308" y="342"/>
                    <a:pt x="374" y="330"/>
                    <a:pt x="426" y="270"/>
                  </a:cubicBezTo>
                  <a:cubicBezTo>
                    <a:pt x="474" y="214"/>
                    <a:pt x="499" y="132"/>
                    <a:pt x="501" y="24"/>
                  </a:cubicBezTo>
                  <a:cubicBezTo>
                    <a:pt x="480" y="24"/>
                    <a:pt x="480" y="24"/>
                    <a:pt x="480" y="24"/>
                  </a:cubicBezTo>
                  <a:cubicBezTo>
                    <a:pt x="474" y="56"/>
                    <a:pt x="445" y="81"/>
                    <a:pt x="410" y="81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80" y="81"/>
                    <a:pt x="51" y="56"/>
                    <a:pt x="46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94" y="1014"/>
              <a:ext cx="69" cy="280"/>
            </a:xfrm>
            <a:prstGeom prst="rect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454" y="1294"/>
              <a:ext cx="349" cy="140"/>
            </a:xfrm>
            <a:custGeom>
              <a:avLst/>
              <a:gdLst>
                <a:gd name="T0" fmla="*/ 0 w 147"/>
                <a:gd name="T1" fmla="*/ 59 h 59"/>
                <a:gd name="T2" fmla="*/ 59 w 147"/>
                <a:gd name="T3" fmla="*/ 0 h 59"/>
                <a:gd name="T4" fmla="*/ 88 w 147"/>
                <a:gd name="T5" fmla="*/ 0 h 59"/>
                <a:gd name="T6" fmla="*/ 147 w 147"/>
                <a:gd name="T7" fmla="*/ 59 h 59"/>
                <a:gd name="T8" fmla="*/ 0 w 1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59">
                  <a:moveTo>
                    <a:pt x="0" y="59"/>
                  </a:moveTo>
                  <a:cubicBezTo>
                    <a:pt x="33" y="59"/>
                    <a:pt x="59" y="33"/>
                    <a:pt x="59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3"/>
                    <a:pt x="115" y="59"/>
                    <a:pt x="147" y="59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50" y="73"/>
              <a:ext cx="558" cy="1048"/>
            </a:xfrm>
            <a:custGeom>
              <a:avLst/>
              <a:gdLst>
                <a:gd name="T0" fmla="*/ 0 w 235"/>
                <a:gd name="T1" fmla="*/ 0 h 442"/>
                <a:gd name="T2" fmla="*/ 118 w 235"/>
                <a:gd name="T3" fmla="*/ 442 h 442"/>
                <a:gd name="T4" fmla="*/ 235 w 235"/>
                <a:gd name="T5" fmla="*/ 0 h 442"/>
                <a:gd name="T6" fmla="*/ 0 w 235"/>
                <a:gd name="T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442">
                  <a:moveTo>
                    <a:pt x="0" y="0"/>
                  </a:moveTo>
                  <a:cubicBezTo>
                    <a:pt x="0" y="325"/>
                    <a:pt x="59" y="442"/>
                    <a:pt x="118" y="442"/>
                  </a:cubicBezTo>
                  <a:cubicBezTo>
                    <a:pt x="177" y="442"/>
                    <a:pt x="235" y="325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245" y="73"/>
              <a:ext cx="770" cy="977"/>
            </a:xfrm>
            <a:custGeom>
              <a:avLst/>
              <a:gdLst>
                <a:gd name="T0" fmla="*/ 0 w 324"/>
                <a:gd name="T1" fmla="*/ 0 h 412"/>
                <a:gd name="T2" fmla="*/ 162 w 324"/>
                <a:gd name="T3" fmla="*/ 412 h 412"/>
                <a:gd name="T4" fmla="*/ 324 w 324"/>
                <a:gd name="T5" fmla="*/ 0 h 412"/>
                <a:gd name="T6" fmla="*/ 0 w 324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4" h="412">
                  <a:moveTo>
                    <a:pt x="0" y="0"/>
                  </a:moveTo>
                  <a:cubicBezTo>
                    <a:pt x="0" y="304"/>
                    <a:pt x="81" y="412"/>
                    <a:pt x="162" y="412"/>
                  </a:cubicBezTo>
                  <a:cubicBezTo>
                    <a:pt x="243" y="412"/>
                    <a:pt x="324" y="304"/>
                    <a:pt x="3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45" y="1434"/>
              <a:ext cx="770" cy="62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245" y="1434"/>
              <a:ext cx="77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210" y="2062"/>
              <a:ext cx="838" cy="7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210" y="2062"/>
              <a:ext cx="83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314" y="1574"/>
              <a:ext cx="629" cy="348"/>
            </a:xfrm>
            <a:prstGeom prst="rect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10" y="2"/>
              <a:ext cx="838" cy="71"/>
            </a:xfrm>
            <a:prstGeom prst="rect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210" y="2062"/>
              <a:ext cx="838" cy="71"/>
            </a:xfrm>
            <a:custGeom>
              <a:avLst/>
              <a:gdLst>
                <a:gd name="T0" fmla="*/ 838 w 838"/>
                <a:gd name="T1" fmla="*/ 0 h 71"/>
                <a:gd name="T2" fmla="*/ 805 w 838"/>
                <a:gd name="T3" fmla="*/ 0 h 71"/>
                <a:gd name="T4" fmla="*/ 35 w 838"/>
                <a:gd name="T5" fmla="*/ 0 h 71"/>
                <a:gd name="T6" fmla="*/ 0 w 838"/>
                <a:gd name="T7" fmla="*/ 0 h 71"/>
                <a:gd name="T8" fmla="*/ 0 w 838"/>
                <a:gd name="T9" fmla="*/ 71 h 71"/>
                <a:gd name="T10" fmla="*/ 838 w 838"/>
                <a:gd name="T11" fmla="*/ 71 h 71"/>
                <a:gd name="T12" fmla="*/ 838 w 838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71">
                  <a:moveTo>
                    <a:pt x="838" y="0"/>
                  </a:moveTo>
                  <a:lnTo>
                    <a:pt x="805" y="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838" y="71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10" y="2062"/>
              <a:ext cx="838" cy="71"/>
            </a:xfrm>
            <a:custGeom>
              <a:avLst/>
              <a:gdLst>
                <a:gd name="T0" fmla="*/ 838 w 838"/>
                <a:gd name="T1" fmla="*/ 0 h 71"/>
                <a:gd name="T2" fmla="*/ 805 w 838"/>
                <a:gd name="T3" fmla="*/ 0 h 71"/>
                <a:gd name="T4" fmla="*/ 35 w 838"/>
                <a:gd name="T5" fmla="*/ 0 h 71"/>
                <a:gd name="T6" fmla="*/ 0 w 838"/>
                <a:gd name="T7" fmla="*/ 0 h 71"/>
                <a:gd name="T8" fmla="*/ 0 w 838"/>
                <a:gd name="T9" fmla="*/ 71 h 71"/>
                <a:gd name="T10" fmla="*/ 838 w 838"/>
                <a:gd name="T11" fmla="*/ 71 h 71"/>
                <a:gd name="T12" fmla="*/ 838 w 838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71">
                  <a:moveTo>
                    <a:pt x="838" y="0"/>
                  </a:moveTo>
                  <a:lnTo>
                    <a:pt x="805" y="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838" y="71"/>
                  </a:lnTo>
                  <a:lnTo>
                    <a:pt x="8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30" y="73"/>
              <a:ext cx="385" cy="1048"/>
            </a:xfrm>
            <a:custGeom>
              <a:avLst/>
              <a:gdLst>
                <a:gd name="T0" fmla="*/ 117 w 162"/>
                <a:gd name="T1" fmla="*/ 0 h 442"/>
                <a:gd name="T2" fmla="*/ 92 w 162"/>
                <a:gd name="T3" fmla="*/ 0 h 442"/>
                <a:gd name="T4" fmla="*/ 36 w 162"/>
                <a:gd name="T5" fmla="*/ 387 h 442"/>
                <a:gd name="T6" fmla="*/ 0 w 162"/>
                <a:gd name="T7" fmla="*/ 442 h 442"/>
                <a:gd name="T8" fmla="*/ 63 w 162"/>
                <a:gd name="T9" fmla="*/ 387 h 442"/>
                <a:gd name="T10" fmla="*/ 162 w 162"/>
                <a:gd name="T11" fmla="*/ 0 h 442"/>
                <a:gd name="T12" fmla="*/ 117 w 162"/>
                <a:gd name="T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442">
                  <a:moveTo>
                    <a:pt x="11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222"/>
                    <a:pt x="67" y="340"/>
                    <a:pt x="36" y="387"/>
                  </a:cubicBezTo>
                  <a:cubicBezTo>
                    <a:pt x="25" y="425"/>
                    <a:pt x="12" y="442"/>
                    <a:pt x="0" y="442"/>
                  </a:cubicBezTo>
                  <a:cubicBezTo>
                    <a:pt x="22" y="442"/>
                    <a:pt x="44" y="425"/>
                    <a:pt x="63" y="387"/>
                  </a:cubicBezTo>
                  <a:cubicBezTo>
                    <a:pt x="118" y="340"/>
                    <a:pt x="162" y="222"/>
                    <a:pt x="162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908" y="2"/>
              <a:ext cx="140" cy="71"/>
            </a:xfrm>
            <a:prstGeom prst="rect">
              <a:avLst/>
            </a:pr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644" y="1294"/>
              <a:ext cx="159" cy="140"/>
            </a:xfrm>
            <a:custGeom>
              <a:avLst/>
              <a:gdLst>
                <a:gd name="T0" fmla="*/ 8 w 67"/>
                <a:gd name="T1" fmla="*/ 0 h 59"/>
                <a:gd name="T2" fmla="*/ 0 w 67"/>
                <a:gd name="T3" fmla="*/ 0 h 59"/>
                <a:gd name="T4" fmla="*/ 23 w 67"/>
                <a:gd name="T5" fmla="*/ 59 h 59"/>
                <a:gd name="T6" fmla="*/ 67 w 67"/>
                <a:gd name="T7" fmla="*/ 59 h 59"/>
                <a:gd name="T8" fmla="*/ 8 w 6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9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10" y="59"/>
                    <a:pt x="23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35" y="59"/>
                    <a:pt x="8" y="33"/>
                    <a:pt x="8" y="0"/>
                  </a:cubicBezTo>
                  <a:close/>
                </a:path>
              </a:pathLst>
            </a:cu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44" y="1112"/>
              <a:ext cx="22" cy="182"/>
            </a:xfrm>
            <a:custGeom>
              <a:avLst/>
              <a:gdLst>
                <a:gd name="T0" fmla="*/ 22 w 22"/>
                <a:gd name="T1" fmla="*/ 0 h 182"/>
                <a:gd name="T2" fmla="*/ 0 w 22"/>
                <a:gd name="T3" fmla="*/ 7 h 182"/>
                <a:gd name="T4" fmla="*/ 0 w 22"/>
                <a:gd name="T5" fmla="*/ 182 h 182"/>
                <a:gd name="T6" fmla="*/ 22 w 22"/>
                <a:gd name="T7" fmla="*/ 182 h 182"/>
                <a:gd name="T8" fmla="*/ 22 w 2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2">
                  <a:moveTo>
                    <a:pt x="22" y="0"/>
                  </a:moveTo>
                  <a:lnTo>
                    <a:pt x="0" y="7"/>
                  </a:lnTo>
                  <a:lnTo>
                    <a:pt x="0" y="182"/>
                  </a:lnTo>
                  <a:lnTo>
                    <a:pt x="22" y="18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350" y="1609"/>
              <a:ext cx="558" cy="280"/>
            </a:xfrm>
            <a:prstGeom prst="rect">
              <a:avLst/>
            </a:pr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0" name="图片 4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45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39464" y="271166"/>
            <a:ext cx="2085521" cy="444500"/>
          </a:xfrm>
        </p:spPr>
        <p:txBody>
          <a:bodyPr/>
          <a:lstStyle/>
          <a:p>
            <a:r>
              <a:rPr lang="zh-CN" altLang="en-US" dirty="0"/>
              <a:t>个人技能 </a:t>
            </a:r>
            <a:r>
              <a:rPr lang="en-US" altLang="zh-CN" dirty="0" smtClean="0"/>
              <a:t>skill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9363113">
            <a:off x="7906307" y="4266154"/>
            <a:ext cx="2389427" cy="38479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1"/>
          <p:cNvSpPr/>
          <p:nvPr/>
        </p:nvSpPr>
        <p:spPr>
          <a:xfrm>
            <a:off x="2202555" y="825774"/>
            <a:ext cx="7786889" cy="5486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45957" y="2202825"/>
            <a:ext cx="2251300" cy="3772752"/>
            <a:chOff x="2367" y="1387"/>
            <a:chExt cx="1604" cy="268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7" y="1953"/>
              <a:ext cx="1590" cy="2122"/>
            </a:xfrm>
            <a:custGeom>
              <a:avLst/>
              <a:gdLst>
                <a:gd name="T0" fmla="*/ 659 w 671"/>
                <a:gd name="T1" fmla="*/ 362 h 896"/>
                <a:gd name="T2" fmla="*/ 666 w 671"/>
                <a:gd name="T3" fmla="*/ 298 h 896"/>
                <a:gd name="T4" fmla="*/ 368 w 671"/>
                <a:gd name="T5" fmla="*/ 0 h 896"/>
                <a:gd name="T6" fmla="*/ 71 w 671"/>
                <a:gd name="T7" fmla="*/ 298 h 896"/>
                <a:gd name="T8" fmla="*/ 74 w 671"/>
                <a:gd name="T9" fmla="*/ 338 h 896"/>
                <a:gd name="T10" fmla="*/ 0 w 671"/>
                <a:gd name="T11" fmla="*/ 525 h 896"/>
                <a:gd name="T12" fmla="*/ 82 w 671"/>
                <a:gd name="T13" fmla="*/ 525 h 896"/>
                <a:gd name="T14" fmla="*/ 99 w 671"/>
                <a:gd name="T15" fmla="*/ 713 h 896"/>
                <a:gd name="T16" fmla="*/ 263 w 671"/>
                <a:gd name="T17" fmla="*/ 713 h 896"/>
                <a:gd name="T18" fmla="*/ 309 w 671"/>
                <a:gd name="T19" fmla="*/ 896 h 896"/>
                <a:gd name="T20" fmla="*/ 532 w 671"/>
                <a:gd name="T21" fmla="*/ 896 h 896"/>
                <a:gd name="T22" fmla="*/ 671 w 671"/>
                <a:gd name="T23" fmla="*/ 801 h 896"/>
                <a:gd name="T24" fmla="*/ 618 w 671"/>
                <a:gd name="T25" fmla="*/ 583 h 896"/>
                <a:gd name="T26" fmla="*/ 659 w 671"/>
                <a:gd name="T27" fmla="*/ 363 h 896"/>
                <a:gd name="T28" fmla="*/ 659 w 671"/>
                <a:gd name="T29" fmla="*/ 362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1" h="896">
                  <a:moveTo>
                    <a:pt x="659" y="362"/>
                  </a:moveTo>
                  <a:cubicBezTo>
                    <a:pt x="663" y="342"/>
                    <a:pt x="666" y="320"/>
                    <a:pt x="666" y="298"/>
                  </a:cubicBezTo>
                  <a:cubicBezTo>
                    <a:pt x="666" y="133"/>
                    <a:pt x="533" y="0"/>
                    <a:pt x="368" y="0"/>
                  </a:cubicBezTo>
                  <a:cubicBezTo>
                    <a:pt x="204" y="0"/>
                    <a:pt x="71" y="133"/>
                    <a:pt x="71" y="298"/>
                  </a:cubicBezTo>
                  <a:cubicBezTo>
                    <a:pt x="71" y="311"/>
                    <a:pt x="72" y="325"/>
                    <a:pt x="74" y="338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82" y="525"/>
                    <a:pt x="82" y="525"/>
                    <a:pt x="82" y="525"/>
                  </a:cubicBezTo>
                  <a:cubicBezTo>
                    <a:pt x="99" y="713"/>
                    <a:pt x="99" y="713"/>
                    <a:pt x="99" y="713"/>
                  </a:cubicBezTo>
                  <a:cubicBezTo>
                    <a:pt x="263" y="713"/>
                    <a:pt x="263" y="713"/>
                    <a:pt x="263" y="713"/>
                  </a:cubicBezTo>
                  <a:cubicBezTo>
                    <a:pt x="309" y="896"/>
                    <a:pt x="309" y="896"/>
                    <a:pt x="309" y="896"/>
                  </a:cubicBezTo>
                  <a:cubicBezTo>
                    <a:pt x="532" y="896"/>
                    <a:pt x="532" y="896"/>
                    <a:pt x="532" y="896"/>
                  </a:cubicBezTo>
                  <a:cubicBezTo>
                    <a:pt x="671" y="801"/>
                    <a:pt x="671" y="801"/>
                    <a:pt x="671" y="801"/>
                  </a:cubicBezTo>
                  <a:cubicBezTo>
                    <a:pt x="618" y="583"/>
                    <a:pt x="618" y="583"/>
                    <a:pt x="618" y="583"/>
                  </a:cubicBezTo>
                  <a:cubicBezTo>
                    <a:pt x="659" y="363"/>
                    <a:pt x="659" y="363"/>
                    <a:pt x="659" y="363"/>
                  </a:cubicBezTo>
                  <a:lnTo>
                    <a:pt x="659" y="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18" y="2105"/>
              <a:ext cx="1061" cy="1061"/>
            </a:xfrm>
            <a:prstGeom prst="ellipse">
              <a:avLst/>
            </a:pr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367" y="1953"/>
              <a:ext cx="1590" cy="2122"/>
            </a:xfrm>
            <a:custGeom>
              <a:avLst/>
              <a:gdLst>
                <a:gd name="T0" fmla="*/ 659 w 671"/>
                <a:gd name="T1" fmla="*/ 362 h 896"/>
                <a:gd name="T2" fmla="*/ 666 w 671"/>
                <a:gd name="T3" fmla="*/ 298 h 896"/>
                <a:gd name="T4" fmla="*/ 368 w 671"/>
                <a:gd name="T5" fmla="*/ 0 h 896"/>
                <a:gd name="T6" fmla="*/ 71 w 671"/>
                <a:gd name="T7" fmla="*/ 298 h 896"/>
                <a:gd name="T8" fmla="*/ 74 w 671"/>
                <a:gd name="T9" fmla="*/ 338 h 896"/>
                <a:gd name="T10" fmla="*/ 0 w 671"/>
                <a:gd name="T11" fmla="*/ 525 h 896"/>
                <a:gd name="T12" fmla="*/ 82 w 671"/>
                <a:gd name="T13" fmla="*/ 525 h 896"/>
                <a:gd name="T14" fmla="*/ 99 w 671"/>
                <a:gd name="T15" fmla="*/ 713 h 896"/>
                <a:gd name="T16" fmla="*/ 263 w 671"/>
                <a:gd name="T17" fmla="*/ 713 h 896"/>
                <a:gd name="T18" fmla="*/ 309 w 671"/>
                <a:gd name="T19" fmla="*/ 896 h 896"/>
                <a:gd name="T20" fmla="*/ 532 w 671"/>
                <a:gd name="T21" fmla="*/ 896 h 896"/>
                <a:gd name="T22" fmla="*/ 671 w 671"/>
                <a:gd name="T23" fmla="*/ 801 h 896"/>
                <a:gd name="T24" fmla="*/ 618 w 671"/>
                <a:gd name="T25" fmla="*/ 583 h 896"/>
                <a:gd name="T26" fmla="*/ 659 w 671"/>
                <a:gd name="T27" fmla="*/ 363 h 896"/>
                <a:gd name="T28" fmla="*/ 659 w 671"/>
                <a:gd name="T29" fmla="*/ 362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1" h="896">
                  <a:moveTo>
                    <a:pt x="659" y="362"/>
                  </a:moveTo>
                  <a:cubicBezTo>
                    <a:pt x="663" y="342"/>
                    <a:pt x="666" y="320"/>
                    <a:pt x="666" y="298"/>
                  </a:cubicBezTo>
                  <a:cubicBezTo>
                    <a:pt x="666" y="133"/>
                    <a:pt x="533" y="0"/>
                    <a:pt x="368" y="0"/>
                  </a:cubicBezTo>
                  <a:cubicBezTo>
                    <a:pt x="204" y="0"/>
                    <a:pt x="71" y="133"/>
                    <a:pt x="71" y="298"/>
                  </a:cubicBezTo>
                  <a:cubicBezTo>
                    <a:pt x="71" y="311"/>
                    <a:pt x="72" y="325"/>
                    <a:pt x="74" y="338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82" y="525"/>
                    <a:pt x="82" y="525"/>
                    <a:pt x="82" y="525"/>
                  </a:cubicBezTo>
                  <a:cubicBezTo>
                    <a:pt x="99" y="713"/>
                    <a:pt x="99" y="713"/>
                    <a:pt x="99" y="713"/>
                  </a:cubicBezTo>
                  <a:cubicBezTo>
                    <a:pt x="263" y="713"/>
                    <a:pt x="263" y="713"/>
                    <a:pt x="263" y="713"/>
                  </a:cubicBezTo>
                  <a:cubicBezTo>
                    <a:pt x="309" y="896"/>
                    <a:pt x="309" y="896"/>
                    <a:pt x="309" y="896"/>
                  </a:cubicBezTo>
                  <a:cubicBezTo>
                    <a:pt x="532" y="896"/>
                    <a:pt x="532" y="896"/>
                    <a:pt x="532" y="896"/>
                  </a:cubicBezTo>
                  <a:cubicBezTo>
                    <a:pt x="671" y="801"/>
                    <a:pt x="671" y="801"/>
                    <a:pt x="671" y="801"/>
                  </a:cubicBezTo>
                  <a:cubicBezTo>
                    <a:pt x="618" y="583"/>
                    <a:pt x="618" y="583"/>
                    <a:pt x="618" y="583"/>
                  </a:cubicBezTo>
                  <a:cubicBezTo>
                    <a:pt x="659" y="363"/>
                    <a:pt x="659" y="363"/>
                    <a:pt x="659" y="363"/>
                  </a:cubicBezTo>
                  <a:lnTo>
                    <a:pt x="659" y="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8" y="2105"/>
              <a:ext cx="1061" cy="1061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514" y="1475"/>
              <a:ext cx="111" cy="154"/>
            </a:xfrm>
            <a:custGeom>
              <a:avLst/>
              <a:gdLst>
                <a:gd name="T0" fmla="*/ 33 w 111"/>
                <a:gd name="T1" fmla="*/ 154 h 154"/>
                <a:gd name="T2" fmla="*/ 0 w 111"/>
                <a:gd name="T3" fmla="*/ 135 h 154"/>
                <a:gd name="T4" fmla="*/ 78 w 111"/>
                <a:gd name="T5" fmla="*/ 0 h 154"/>
                <a:gd name="T6" fmla="*/ 111 w 111"/>
                <a:gd name="T7" fmla="*/ 19 h 154"/>
                <a:gd name="T8" fmla="*/ 33 w 111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54">
                  <a:moveTo>
                    <a:pt x="33" y="154"/>
                  </a:moveTo>
                  <a:lnTo>
                    <a:pt x="0" y="135"/>
                  </a:lnTo>
                  <a:lnTo>
                    <a:pt x="78" y="0"/>
                  </a:lnTo>
                  <a:lnTo>
                    <a:pt x="111" y="19"/>
                  </a:lnTo>
                  <a:lnTo>
                    <a:pt x="33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27" y="1730"/>
              <a:ext cx="157" cy="112"/>
            </a:xfrm>
            <a:custGeom>
              <a:avLst/>
              <a:gdLst>
                <a:gd name="T0" fmla="*/ 19 w 157"/>
                <a:gd name="T1" fmla="*/ 112 h 112"/>
                <a:gd name="T2" fmla="*/ 0 w 157"/>
                <a:gd name="T3" fmla="*/ 79 h 112"/>
                <a:gd name="T4" fmla="*/ 138 w 157"/>
                <a:gd name="T5" fmla="*/ 0 h 112"/>
                <a:gd name="T6" fmla="*/ 157 w 157"/>
                <a:gd name="T7" fmla="*/ 34 h 112"/>
                <a:gd name="T8" fmla="*/ 19 w 157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2">
                  <a:moveTo>
                    <a:pt x="19" y="112"/>
                  </a:moveTo>
                  <a:lnTo>
                    <a:pt x="0" y="79"/>
                  </a:lnTo>
                  <a:lnTo>
                    <a:pt x="138" y="0"/>
                  </a:lnTo>
                  <a:lnTo>
                    <a:pt x="157" y="34"/>
                  </a:lnTo>
                  <a:lnTo>
                    <a:pt x="19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13" y="2088"/>
              <a:ext cx="15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28" y="2088"/>
              <a:ext cx="156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613" y="1730"/>
              <a:ext cx="157" cy="112"/>
            </a:xfrm>
            <a:custGeom>
              <a:avLst/>
              <a:gdLst>
                <a:gd name="T0" fmla="*/ 138 w 157"/>
                <a:gd name="T1" fmla="*/ 112 h 112"/>
                <a:gd name="T2" fmla="*/ 0 w 157"/>
                <a:gd name="T3" fmla="*/ 34 h 112"/>
                <a:gd name="T4" fmla="*/ 19 w 157"/>
                <a:gd name="T5" fmla="*/ 0 h 112"/>
                <a:gd name="T6" fmla="*/ 157 w 157"/>
                <a:gd name="T7" fmla="*/ 79 h 112"/>
                <a:gd name="T8" fmla="*/ 138 w 157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2">
                  <a:moveTo>
                    <a:pt x="138" y="112"/>
                  </a:moveTo>
                  <a:lnTo>
                    <a:pt x="0" y="34"/>
                  </a:lnTo>
                  <a:lnTo>
                    <a:pt x="19" y="0"/>
                  </a:lnTo>
                  <a:lnTo>
                    <a:pt x="157" y="79"/>
                  </a:lnTo>
                  <a:lnTo>
                    <a:pt x="138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872" y="1475"/>
              <a:ext cx="111" cy="154"/>
            </a:xfrm>
            <a:custGeom>
              <a:avLst/>
              <a:gdLst>
                <a:gd name="T0" fmla="*/ 78 w 111"/>
                <a:gd name="T1" fmla="*/ 154 h 154"/>
                <a:gd name="T2" fmla="*/ 0 w 111"/>
                <a:gd name="T3" fmla="*/ 19 h 154"/>
                <a:gd name="T4" fmla="*/ 33 w 111"/>
                <a:gd name="T5" fmla="*/ 0 h 154"/>
                <a:gd name="T6" fmla="*/ 111 w 111"/>
                <a:gd name="T7" fmla="*/ 135 h 154"/>
                <a:gd name="T8" fmla="*/ 78 w 111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54">
                  <a:moveTo>
                    <a:pt x="78" y="154"/>
                  </a:moveTo>
                  <a:lnTo>
                    <a:pt x="0" y="19"/>
                  </a:lnTo>
                  <a:lnTo>
                    <a:pt x="33" y="0"/>
                  </a:lnTo>
                  <a:lnTo>
                    <a:pt x="111" y="135"/>
                  </a:lnTo>
                  <a:lnTo>
                    <a:pt x="7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30" y="1387"/>
              <a:ext cx="37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831" y="1690"/>
              <a:ext cx="835" cy="985"/>
            </a:xfrm>
            <a:custGeom>
              <a:avLst/>
              <a:gdLst>
                <a:gd name="T0" fmla="*/ 177 w 352"/>
                <a:gd name="T1" fmla="*/ 0 h 416"/>
                <a:gd name="T2" fmla="*/ 176 w 352"/>
                <a:gd name="T3" fmla="*/ 0 h 416"/>
                <a:gd name="T4" fmla="*/ 0 w 352"/>
                <a:gd name="T5" fmla="*/ 176 h 416"/>
                <a:gd name="T6" fmla="*/ 112 w 352"/>
                <a:gd name="T7" fmla="*/ 416 h 416"/>
                <a:gd name="T8" fmla="*/ 177 w 352"/>
                <a:gd name="T9" fmla="*/ 416 h 416"/>
                <a:gd name="T10" fmla="*/ 240 w 352"/>
                <a:gd name="T11" fmla="*/ 416 h 416"/>
                <a:gd name="T12" fmla="*/ 352 w 352"/>
                <a:gd name="T13" fmla="*/ 176 h 416"/>
                <a:gd name="T14" fmla="*/ 177 w 352"/>
                <a:gd name="T1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2" h="416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79" y="0"/>
                    <a:pt x="0" y="79"/>
                    <a:pt x="0" y="176"/>
                  </a:cubicBezTo>
                  <a:cubicBezTo>
                    <a:pt x="0" y="321"/>
                    <a:pt x="112" y="320"/>
                    <a:pt x="112" y="416"/>
                  </a:cubicBezTo>
                  <a:cubicBezTo>
                    <a:pt x="177" y="416"/>
                    <a:pt x="177" y="416"/>
                    <a:pt x="177" y="416"/>
                  </a:cubicBezTo>
                  <a:cubicBezTo>
                    <a:pt x="240" y="416"/>
                    <a:pt x="240" y="416"/>
                    <a:pt x="240" y="416"/>
                  </a:cubicBezTo>
                  <a:cubicBezTo>
                    <a:pt x="240" y="320"/>
                    <a:pt x="352" y="321"/>
                    <a:pt x="352" y="176"/>
                  </a:cubicBezTo>
                  <a:cubicBezTo>
                    <a:pt x="352" y="80"/>
                    <a:pt x="274" y="1"/>
                    <a:pt x="177" y="0"/>
                  </a:cubicBezTo>
                  <a:close/>
                </a:path>
              </a:pathLst>
            </a:custGeom>
            <a:solidFill>
              <a:srgbClr val="FBD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945" y="1804"/>
              <a:ext cx="607" cy="606"/>
            </a:xfrm>
            <a:prstGeom prst="ellipse">
              <a:avLst/>
            </a:prstGeom>
            <a:solidFill>
              <a:srgbClr val="EAC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97" y="2675"/>
              <a:ext cx="303" cy="228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173" y="2903"/>
              <a:ext cx="151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97" y="2865"/>
              <a:ext cx="303" cy="38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97" y="2789"/>
              <a:ext cx="303" cy="38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097" y="2713"/>
              <a:ext cx="303" cy="38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54" y="1991"/>
              <a:ext cx="76" cy="684"/>
            </a:xfrm>
            <a:custGeom>
              <a:avLst/>
              <a:gdLst>
                <a:gd name="T0" fmla="*/ 38 w 76"/>
                <a:gd name="T1" fmla="*/ 684 h 684"/>
                <a:gd name="T2" fmla="*/ 0 w 76"/>
                <a:gd name="T3" fmla="*/ 2 h 684"/>
                <a:gd name="T4" fmla="*/ 38 w 76"/>
                <a:gd name="T5" fmla="*/ 0 h 684"/>
                <a:gd name="T6" fmla="*/ 76 w 76"/>
                <a:gd name="T7" fmla="*/ 682 h 684"/>
                <a:gd name="T8" fmla="*/ 38 w 76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4">
                  <a:moveTo>
                    <a:pt x="38" y="684"/>
                  </a:moveTo>
                  <a:lnTo>
                    <a:pt x="0" y="2"/>
                  </a:lnTo>
                  <a:lnTo>
                    <a:pt x="38" y="0"/>
                  </a:lnTo>
                  <a:lnTo>
                    <a:pt x="76" y="682"/>
                  </a:lnTo>
                  <a:lnTo>
                    <a:pt x="38" y="6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267" y="1991"/>
              <a:ext cx="76" cy="684"/>
            </a:xfrm>
            <a:custGeom>
              <a:avLst/>
              <a:gdLst>
                <a:gd name="T0" fmla="*/ 38 w 76"/>
                <a:gd name="T1" fmla="*/ 684 h 684"/>
                <a:gd name="T2" fmla="*/ 0 w 76"/>
                <a:gd name="T3" fmla="*/ 682 h 684"/>
                <a:gd name="T4" fmla="*/ 38 w 76"/>
                <a:gd name="T5" fmla="*/ 0 h 684"/>
                <a:gd name="T6" fmla="*/ 76 w 76"/>
                <a:gd name="T7" fmla="*/ 2 h 684"/>
                <a:gd name="T8" fmla="*/ 38 w 76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4">
                  <a:moveTo>
                    <a:pt x="38" y="684"/>
                  </a:moveTo>
                  <a:lnTo>
                    <a:pt x="0" y="682"/>
                  </a:lnTo>
                  <a:lnTo>
                    <a:pt x="38" y="0"/>
                  </a:lnTo>
                  <a:lnTo>
                    <a:pt x="76" y="2"/>
                  </a:lnTo>
                  <a:lnTo>
                    <a:pt x="38" y="6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097" y="1974"/>
              <a:ext cx="30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876299" y="4103103"/>
            <a:ext cx="1326255" cy="280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02554" y="4103103"/>
            <a:ext cx="1326255" cy="2808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28809" y="4103103"/>
            <a:ext cx="1326255" cy="28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61102" y="4103103"/>
            <a:ext cx="1326255" cy="2808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 1"/>
          <p:cNvGrpSpPr/>
          <p:nvPr/>
        </p:nvGrpSpPr>
        <p:grpSpPr>
          <a:xfrm>
            <a:off x="3644966" y="4689625"/>
            <a:ext cx="959293" cy="959293"/>
            <a:chOff x="5141117" y="936708"/>
            <a:chExt cx="406400" cy="406400"/>
          </a:xfrm>
        </p:grpSpPr>
        <p:sp>
          <p:nvSpPr>
            <p:cNvPr id="32" name="Freeform 139"/>
            <p:cNvSpPr>
              <a:spLocks/>
            </p:cNvSpPr>
            <p:nvPr/>
          </p:nvSpPr>
          <p:spPr bwMode="auto">
            <a:xfrm>
              <a:off x="5141117" y="936708"/>
              <a:ext cx="406400" cy="406400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2" y="190"/>
                </a:cxn>
                <a:cxn ang="0">
                  <a:pos x="234" y="200"/>
                </a:cxn>
                <a:cxn ang="0">
                  <a:pos x="220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4" y="154"/>
                </a:cxn>
                <a:cxn ang="0">
                  <a:pos x="2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4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20" y="38"/>
                </a:cxn>
                <a:cxn ang="0">
                  <a:pos x="234" y="56"/>
                </a:cxn>
                <a:cxn ang="0">
                  <a:pos x="242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2" y="190"/>
                  </a:lnTo>
                  <a:lnTo>
                    <a:pt x="234" y="200"/>
                  </a:lnTo>
                  <a:lnTo>
                    <a:pt x="220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4" y="154"/>
                  </a:lnTo>
                  <a:lnTo>
                    <a:pt x="2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4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20" y="38"/>
                  </a:lnTo>
                  <a:lnTo>
                    <a:pt x="234" y="56"/>
                  </a:lnTo>
                  <a:lnTo>
                    <a:pt x="242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solidFill>
              <a:srgbClr val="3BCE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0"/>
            <p:cNvSpPr>
              <a:spLocks/>
            </p:cNvSpPr>
            <p:nvPr/>
          </p:nvSpPr>
          <p:spPr bwMode="auto">
            <a:xfrm>
              <a:off x="5153817" y="949408"/>
              <a:ext cx="381000" cy="381000"/>
            </a:xfrm>
            <a:custGeom>
              <a:avLst/>
              <a:gdLst/>
              <a:ahLst/>
              <a:cxnLst>
                <a:cxn ang="0">
                  <a:pos x="240" y="120"/>
                </a:cxn>
                <a:cxn ang="0">
                  <a:pos x="240" y="120"/>
                </a:cxn>
                <a:cxn ang="0">
                  <a:pos x="240" y="132"/>
                </a:cxn>
                <a:cxn ang="0">
                  <a:pos x="238" y="144"/>
                </a:cxn>
                <a:cxn ang="0">
                  <a:pos x="232" y="166"/>
                </a:cxn>
                <a:cxn ang="0">
                  <a:pos x="220" y="188"/>
                </a:cxn>
                <a:cxn ang="0">
                  <a:pos x="206" y="204"/>
                </a:cxn>
                <a:cxn ang="0">
                  <a:pos x="188" y="220"/>
                </a:cxn>
                <a:cxn ang="0">
                  <a:pos x="168" y="230"/>
                </a:cxn>
                <a:cxn ang="0">
                  <a:pos x="144" y="238"/>
                </a:cxn>
                <a:cxn ang="0">
                  <a:pos x="132" y="240"/>
                </a:cxn>
                <a:cxn ang="0">
                  <a:pos x="120" y="240"/>
                </a:cxn>
                <a:cxn ang="0">
                  <a:pos x="120" y="240"/>
                </a:cxn>
                <a:cxn ang="0">
                  <a:pos x="108" y="240"/>
                </a:cxn>
                <a:cxn ang="0">
                  <a:pos x="96" y="238"/>
                </a:cxn>
                <a:cxn ang="0">
                  <a:pos x="74" y="230"/>
                </a:cxn>
                <a:cxn ang="0">
                  <a:pos x="54" y="220"/>
                </a:cxn>
                <a:cxn ang="0">
                  <a:pos x="36" y="204"/>
                </a:cxn>
                <a:cxn ang="0">
                  <a:pos x="22" y="188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2" y="52"/>
                </a:cxn>
                <a:cxn ang="0">
                  <a:pos x="36" y="36"/>
                </a:cxn>
                <a:cxn ang="0">
                  <a:pos x="54" y="20"/>
                </a:cxn>
                <a:cxn ang="0">
                  <a:pos x="74" y="10"/>
                </a:cxn>
                <a:cxn ang="0">
                  <a:pos x="96" y="2"/>
                </a:cxn>
                <a:cxn ang="0">
                  <a:pos x="108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32" y="0"/>
                </a:cxn>
                <a:cxn ang="0">
                  <a:pos x="144" y="2"/>
                </a:cxn>
                <a:cxn ang="0">
                  <a:pos x="168" y="10"/>
                </a:cxn>
                <a:cxn ang="0">
                  <a:pos x="188" y="20"/>
                </a:cxn>
                <a:cxn ang="0">
                  <a:pos x="206" y="36"/>
                </a:cxn>
                <a:cxn ang="0">
                  <a:pos x="220" y="52"/>
                </a:cxn>
                <a:cxn ang="0">
                  <a:pos x="232" y="74"/>
                </a:cxn>
                <a:cxn ang="0">
                  <a:pos x="238" y="96"/>
                </a:cxn>
                <a:cxn ang="0">
                  <a:pos x="240" y="108"/>
                </a:cxn>
                <a:cxn ang="0">
                  <a:pos x="240" y="120"/>
                </a:cxn>
                <a:cxn ang="0">
                  <a:pos x="240" y="120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2" y="166"/>
                  </a:lnTo>
                  <a:lnTo>
                    <a:pt x="220" y="188"/>
                  </a:lnTo>
                  <a:lnTo>
                    <a:pt x="206" y="204"/>
                  </a:lnTo>
                  <a:lnTo>
                    <a:pt x="188" y="220"/>
                  </a:lnTo>
                  <a:lnTo>
                    <a:pt x="168" y="230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0"/>
                  </a:lnTo>
                  <a:lnTo>
                    <a:pt x="54" y="220"/>
                  </a:lnTo>
                  <a:lnTo>
                    <a:pt x="36" y="204"/>
                  </a:lnTo>
                  <a:lnTo>
                    <a:pt x="22" y="188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2" y="52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8" y="10"/>
                  </a:lnTo>
                  <a:lnTo>
                    <a:pt x="188" y="20"/>
                  </a:lnTo>
                  <a:lnTo>
                    <a:pt x="206" y="36"/>
                  </a:lnTo>
                  <a:lnTo>
                    <a:pt x="220" y="52"/>
                  </a:lnTo>
                  <a:lnTo>
                    <a:pt x="232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020C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5255417" y="1057358"/>
              <a:ext cx="92075" cy="1587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10" y="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36" y="2"/>
                </a:cxn>
                <a:cxn ang="0">
                  <a:pos x="48" y="8"/>
                </a:cxn>
                <a:cxn ang="0">
                  <a:pos x="52" y="12"/>
                </a:cxn>
                <a:cxn ang="0">
                  <a:pos x="56" y="18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48"/>
                </a:cxn>
                <a:cxn ang="0">
                  <a:pos x="48" y="58"/>
                </a:cxn>
                <a:cxn ang="0">
                  <a:pos x="42" y="62"/>
                </a:cxn>
                <a:cxn ang="0">
                  <a:pos x="36" y="64"/>
                </a:cxn>
                <a:cxn ang="0">
                  <a:pos x="22" y="66"/>
                </a:cxn>
                <a:cxn ang="0">
                  <a:pos x="18" y="66"/>
                </a:cxn>
                <a:cxn ang="0">
                  <a:pos x="12" y="100"/>
                </a:cxn>
                <a:cxn ang="0">
                  <a:pos x="6" y="100"/>
                </a:cxn>
                <a:cxn ang="0">
                  <a:pos x="2" y="100"/>
                </a:cxn>
                <a:cxn ang="0">
                  <a:pos x="0" y="100"/>
                </a:cxn>
                <a:cxn ang="0">
                  <a:pos x="12" y="52"/>
                </a:cxn>
                <a:cxn ang="0">
                  <a:pos x="16" y="54"/>
                </a:cxn>
                <a:cxn ang="0">
                  <a:pos x="22" y="54"/>
                </a:cxn>
                <a:cxn ang="0">
                  <a:pos x="30" y="52"/>
                </a:cxn>
                <a:cxn ang="0">
                  <a:pos x="38" y="50"/>
                </a:cxn>
                <a:cxn ang="0">
                  <a:pos x="42" y="42"/>
                </a:cxn>
                <a:cxn ang="0">
                  <a:pos x="44" y="32"/>
                </a:cxn>
                <a:cxn ang="0">
                  <a:pos x="42" y="24"/>
                </a:cxn>
                <a:cxn ang="0">
                  <a:pos x="38" y="18"/>
                </a:cxn>
                <a:cxn ang="0">
                  <a:pos x="30" y="14"/>
                </a:cxn>
                <a:cxn ang="0">
                  <a:pos x="22" y="12"/>
                </a:cxn>
                <a:cxn ang="0">
                  <a:pos x="12" y="14"/>
                </a:cxn>
              </a:cxnLst>
              <a:rect l="0" t="0" r="r" b="b"/>
              <a:pathLst>
                <a:path w="58" h="100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8" y="24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2" y="54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2" y="62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2"/>
                  </a:lnTo>
                  <a:close/>
                  <a:moveTo>
                    <a:pt x="12" y="52"/>
                  </a:moveTo>
                  <a:lnTo>
                    <a:pt x="12" y="52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2" y="14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0D4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2"/>
            <p:cNvSpPr>
              <a:spLocks/>
            </p:cNvSpPr>
            <p:nvPr/>
          </p:nvSpPr>
          <p:spPr bwMode="auto">
            <a:xfrm>
              <a:off x="5366542" y="1101808"/>
              <a:ext cx="79375" cy="117475"/>
            </a:xfrm>
            <a:custGeom>
              <a:avLst/>
              <a:gdLst/>
              <a:ahLst/>
              <a:cxnLst>
                <a:cxn ang="0">
                  <a:pos x="4" y="60"/>
                </a:cxn>
                <a:cxn ang="0">
                  <a:pos x="12" y="62"/>
                </a:cxn>
                <a:cxn ang="0">
                  <a:pos x="20" y="62"/>
                </a:cxn>
                <a:cxn ang="0">
                  <a:pos x="26" y="62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32" y="44"/>
                </a:cxn>
                <a:cxn ang="0">
                  <a:pos x="28" y="42"/>
                </a:cxn>
                <a:cxn ang="0">
                  <a:pos x="18" y="40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2" y="22"/>
                </a:cxn>
                <a:cxn ang="0">
                  <a:pos x="4" y="12"/>
                </a:cxn>
                <a:cxn ang="0">
                  <a:pos x="8" y="6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8" y="4"/>
                </a:cxn>
                <a:cxn ang="0">
                  <a:pos x="46" y="10"/>
                </a:cxn>
                <a:cxn ang="0">
                  <a:pos x="44" y="14"/>
                </a:cxn>
                <a:cxn ang="0">
                  <a:pos x="38" y="12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16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4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6" y="38"/>
                </a:cxn>
                <a:cxn ang="0">
                  <a:pos x="48" y="44"/>
                </a:cxn>
                <a:cxn ang="0">
                  <a:pos x="50" y="52"/>
                </a:cxn>
                <a:cxn ang="0">
                  <a:pos x="48" y="60"/>
                </a:cxn>
                <a:cxn ang="0">
                  <a:pos x="42" y="68"/>
                </a:cxn>
                <a:cxn ang="0">
                  <a:pos x="32" y="72"/>
                </a:cxn>
                <a:cxn ang="0">
                  <a:pos x="22" y="74"/>
                </a:cxn>
                <a:cxn ang="0">
                  <a:pos x="10" y="74"/>
                </a:cxn>
                <a:cxn ang="0">
                  <a:pos x="0" y="70"/>
                </a:cxn>
                <a:cxn ang="0">
                  <a:pos x="2" y="66"/>
                </a:cxn>
                <a:cxn ang="0">
                  <a:pos x="4" y="60"/>
                </a:cxn>
              </a:cxnLst>
              <a:rect l="0" t="0" r="r" b="b"/>
              <a:pathLst>
                <a:path w="50" h="74">
                  <a:moveTo>
                    <a:pt x="4" y="60"/>
                  </a:moveTo>
                  <a:lnTo>
                    <a:pt x="4" y="6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8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0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D4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56207" y="4696048"/>
            <a:ext cx="955889" cy="955889"/>
            <a:chOff x="1789568" y="4254538"/>
            <a:chExt cx="406400" cy="406400"/>
          </a:xfrm>
        </p:grpSpPr>
        <p:sp>
          <p:nvSpPr>
            <p:cNvPr id="37" name="Freeform 193"/>
            <p:cNvSpPr>
              <a:spLocks/>
            </p:cNvSpPr>
            <p:nvPr/>
          </p:nvSpPr>
          <p:spPr bwMode="auto">
            <a:xfrm>
              <a:off x="1789568" y="4254538"/>
              <a:ext cx="406400" cy="406400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solidFill>
              <a:srgbClr val="F165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4"/>
            <p:cNvSpPr>
              <a:spLocks/>
            </p:cNvSpPr>
            <p:nvPr/>
          </p:nvSpPr>
          <p:spPr bwMode="auto">
            <a:xfrm>
              <a:off x="1802268" y="4267238"/>
              <a:ext cx="381000" cy="381000"/>
            </a:xfrm>
            <a:custGeom>
              <a:avLst/>
              <a:gdLst/>
              <a:ahLst/>
              <a:cxnLst>
                <a:cxn ang="0">
                  <a:pos x="240" y="120"/>
                </a:cxn>
                <a:cxn ang="0">
                  <a:pos x="240" y="120"/>
                </a:cxn>
                <a:cxn ang="0">
                  <a:pos x="240" y="132"/>
                </a:cxn>
                <a:cxn ang="0">
                  <a:pos x="238" y="144"/>
                </a:cxn>
                <a:cxn ang="0">
                  <a:pos x="230" y="166"/>
                </a:cxn>
                <a:cxn ang="0">
                  <a:pos x="220" y="188"/>
                </a:cxn>
                <a:cxn ang="0">
                  <a:pos x="206" y="204"/>
                </a:cxn>
                <a:cxn ang="0">
                  <a:pos x="188" y="220"/>
                </a:cxn>
                <a:cxn ang="0">
                  <a:pos x="166" y="230"/>
                </a:cxn>
                <a:cxn ang="0">
                  <a:pos x="144" y="238"/>
                </a:cxn>
                <a:cxn ang="0">
                  <a:pos x="132" y="240"/>
                </a:cxn>
                <a:cxn ang="0">
                  <a:pos x="120" y="240"/>
                </a:cxn>
                <a:cxn ang="0">
                  <a:pos x="120" y="240"/>
                </a:cxn>
                <a:cxn ang="0">
                  <a:pos x="108" y="240"/>
                </a:cxn>
                <a:cxn ang="0">
                  <a:pos x="96" y="238"/>
                </a:cxn>
                <a:cxn ang="0">
                  <a:pos x="74" y="230"/>
                </a:cxn>
                <a:cxn ang="0">
                  <a:pos x="54" y="220"/>
                </a:cxn>
                <a:cxn ang="0">
                  <a:pos x="36" y="204"/>
                </a:cxn>
                <a:cxn ang="0">
                  <a:pos x="20" y="188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0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0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4" y="20"/>
                </a:cxn>
                <a:cxn ang="0">
                  <a:pos x="74" y="10"/>
                </a:cxn>
                <a:cxn ang="0">
                  <a:pos x="96" y="2"/>
                </a:cxn>
                <a:cxn ang="0">
                  <a:pos x="108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32" y="0"/>
                </a:cxn>
                <a:cxn ang="0">
                  <a:pos x="144" y="2"/>
                </a:cxn>
                <a:cxn ang="0">
                  <a:pos x="166" y="10"/>
                </a:cxn>
                <a:cxn ang="0">
                  <a:pos x="188" y="20"/>
                </a:cxn>
                <a:cxn ang="0">
                  <a:pos x="206" y="36"/>
                </a:cxn>
                <a:cxn ang="0">
                  <a:pos x="220" y="52"/>
                </a:cxn>
                <a:cxn ang="0">
                  <a:pos x="230" y="74"/>
                </a:cxn>
                <a:cxn ang="0">
                  <a:pos x="238" y="96"/>
                </a:cxn>
                <a:cxn ang="0">
                  <a:pos x="240" y="108"/>
                </a:cxn>
                <a:cxn ang="0">
                  <a:pos x="240" y="120"/>
                </a:cxn>
                <a:cxn ang="0">
                  <a:pos x="240" y="120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20" y="188"/>
                  </a:lnTo>
                  <a:lnTo>
                    <a:pt x="206" y="204"/>
                  </a:lnTo>
                  <a:lnTo>
                    <a:pt x="188" y="220"/>
                  </a:lnTo>
                  <a:lnTo>
                    <a:pt x="166" y="230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0"/>
                  </a:lnTo>
                  <a:lnTo>
                    <a:pt x="54" y="220"/>
                  </a:lnTo>
                  <a:lnTo>
                    <a:pt x="36" y="204"/>
                  </a:lnTo>
                  <a:lnTo>
                    <a:pt x="20" y="188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10"/>
                  </a:lnTo>
                  <a:lnTo>
                    <a:pt x="188" y="20"/>
                  </a:lnTo>
                  <a:lnTo>
                    <a:pt x="206" y="36"/>
                  </a:lnTo>
                  <a:lnTo>
                    <a:pt x="220" y="52"/>
                  </a:lnTo>
                  <a:lnTo>
                    <a:pt x="230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5"/>
            <p:cNvSpPr>
              <a:spLocks/>
            </p:cNvSpPr>
            <p:nvPr/>
          </p:nvSpPr>
          <p:spPr bwMode="auto">
            <a:xfrm>
              <a:off x="1957843" y="4422813"/>
              <a:ext cx="34925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2" y="16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2" y="16"/>
                </a:cxn>
              </a:cxnLst>
              <a:rect l="0" t="0" r="r" b="b"/>
              <a:pathLst>
                <a:path w="22" h="16">
                  <a:moveTo>
                    <a:pt x="2" y="16"/>
                  </a:moveTo>
                  <a:lnTo>
                    <a:pt x="22" y="1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E44D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96"/>
            <p:cNvSpPr>
              <a:spLocks/>
            </p:cNvSpPr>
            <p:nvPr/>
          </p:nvSpPr>
          <p:spPr bwMode="auto">
            <a:xfrm>
              <a:off x="1992768" y="4356138"/>
              <a:ext cx="101600" cy="2286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40" y="26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0" y="42"/>
                </a:cxn>
                <a:cxn ang="0">
                  <a:pos x="0" y="58"/>
                </a:cxn>
                <a:cxn ang="0">
                  <a:pos x="38" y="58"/>
                </a:cxn>
                <a:cxn ang="0">
                  <a:pos x="32" y="108"/>
                </a:cxn>
                <a:cxn ang="0">
                  <a:pos x="0" y="116"/>
                </a:cxn>
                <a:cxn ang="0">
                  <a:pos x="0" y="144"/>
                </a:cxn>
                <a:cxn ang="0">
                  <a:pos x="52" y="130"/>
                </a:cxn>
                <a:cxn ang="0">
                  <a:pos x="64" y="0"/>
                </a:cxn>
              </a:cxnLst>
              <a:rect l="0" t="0" r="r" b="b"/>
              <a:pathLst>
                <a:path w="64" h="144">
                  <a:moveTo>
                    <a:pt x="64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40" y="26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0" y="42"/>
                  </a:lnTo>
                  <a:lnTo>
                    <a:pt x="0" y="58"/>
                  </a:lnTo>
                  <a:lnTo>
                    <a:pt x="38" y="58"/>
                  </a:lnTo>
                  <a:lnTo>
                    <a:pt x="32" y="108"/>
                  </a:lnTo>
                  <a:lnTo>
                    <a:pt x="0" y="116"/>
                  </a:lnTo>
                  <a:lnTo>
                    <a:pt x="0" y="144"/>
                  </a:lnTo>
                  <a:lnTo>
                    <a:pt x="52" y="13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165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7"/>
            <p:cNvSpPr>
              <a:spLocks/>
            </p:cNvSpPr>
            <p:nvPr/>
          </p:nvSpPr>
          <p:spPr bwMode="auto">
            <a:xfrm>
              <a:off x="1891168" y="4356138"/>
              <a:ext cx="101600" cy="228600"/>
            </a:xfrm>
            <a:custGeom>
              <a:avLst/>
              <a:gdLst/>
              <a:ahLst/>
              <a:cxnLst>
                <a:cxn ang="0">
                  <a:pos x="64" y="116"/>
                </a:cxn>
                <a:cxn ang="0">
                  <a:pos x="64" y="116"/>
                </a:cxn>
                <a:cxn ang="0">
                  <a:pos x="64" y="116"/>
                </a:cxn>
                <a:cxn ang="0">
                  <a:pos x="64" y="116"/>
                </a:cxn>
                <a:cxn ang="0">
                  <a:pos x="32" y="108"/>
                </a:cxn>
                <a:cxn ang="0">
                  <a:pos x="30" y="82"/>
                </a:cxn>
                <a:cxn ang="0">
                  <a:pos x="46" y="82"/>
                </a:cxn>
                <a:cxn ang="0">
                  <a:pos x="46" y="96"/>
                </a:cxn>
                <a:cxn ang="0">
                  <a:pos x="64" y="100"/>
                </a:cxn>
                <a:cxn ang="0">
                  <a:pos x="64" y="100"/>
                </a:cxn>
                <a:cxn ang="0">
                  <a:pos x="64" y="100"/>
                </a:cxn>
                <a:cxn ang="0">
                  <a:pos x="64" y="74"/>
                </a:cxn>
                <a:cxn ang="0">
                  <a:pos x="28" y="74"/>
                </a:cxn>
                <a:cxn ang="0">
                  <a:pos x="24" y="26"/>
                </a:cxn>
                <a:cxn ang="0">
                  <a:pos x="64" y="26"/>
                </a:cxn>
                <a:cxn ang="0">
                  <a:pos x="64" y="0"/>
                </a:cxn>
                <a:cxn ang="0">
                  <a:pos x="0" y="0"/>
                </a:cxn>
                <a:cxn ang="0">
                  <a:pos x="12" y="130"/>
                </a:cxn>
                <a:cxn ang="0">
                  <a:pos x="64" y="144"/>
                </a:cxn>
                <a:cxn ang="0">
                  <a:pos x="64" y="144"/>
                </a:cxn>
                <a:cxn ang="0">
                  <a:pos x="64" y="116"/>
                </a:cxn>
                <a:cxn ang="0">
                  <a:pos x="64" y="116"/>
                </a:cxn>
              </a:cxnLst>
              <a:rect l="0" t="0" r="r" b="b"/>
              <a:pathLst>
                <a:path w="64" h="144">
                  <a:moveTo>
                    <a:pt x="64" y="116"/>
                  </a:moveTo>
                  <a:lnTo>
                    <a:pt x="64" y="116"/>
                  </a:lnTo>
                  <a:lnTo>
                    <a:pt x="64" y="116"/>
                  </a:lnTo>
                  <a:lnTo>
                    <a:pt x="64" y="116"/>
                  </a:lnTo>
                  <a:lnTo>
                    <a:pt x="32" y="108"/>
                  </a:lnTo>
                  <a:lnTo>
                    <a:pt x="30" y="82"/>
                  </a:lnTo>
                  <a:lnTo>
                    <a:pt x="46" y="82"/>
                  </a:lnTo>
                  <a:lnTo>
                    <a:pt x="46" y="96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74"/>
                  </a:lnTo>
                  <a:lnTo>
                    <a:pt x="28" y="74"/>
                  </a:lnTo>
                  <a:lnTo>
                    <a:pt x="24" y="26"/>
                  </a:lnTo>
                  <a:lnTo>
                    <a:pt x="64" y="2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12" y="130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4" y="116"/>
                  </a:lnTo>
                  <a:lnTo>
                    <a:pt x="64" y="116"/>
                  </a:lnTo>
                  <a:close/>
                </a:path>
              </a:pathLst>
            </a:custGeom>
            <a:solidFill>
              <a:srgbClr val="E44D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98"/>
            <p:cNvSpPr>
              <a:spLocks/>
            </p:cNvSpPr>
            <p:nvPr/>
          </p:nvSpPr>
          <p:spPr bwMode="auto">
            <a:xfrm>
              <a:off x="1992768" y="4473613"/>
              <a:ext cx="31750" cy="412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18" y="22"/>
                </a:cxn>
                <a:cxn ang="0">
                  <a:pos x="20" y="0"/>
                </a:cxn>
              </a:cxnLst>
              <a:rect l="0" t="0" r="r" b="b"/>
              <a:pathLst>
                <a:path w="20" h="26">
                  <a:moveTo>
                    <a:pt x="2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18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65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Rectangle 11"/>
          <p:cNvSpPr/>
          <p:nvPr/>
        </p:nvSpPr>
        <p:spPr>
          <a:xfrm>
            <a:off x="836498" y="2921713"/>
            <a:ext cx="3355438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5347" y="2327351"/>
            <a:ext cx="1829655" cy="4505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80364" y="4686262"/>
            <a:ext cx="904313" cy="904313"/>
            <a:chOff x="1129168" y="952538"/>
            <a:chExt cx="406400" cy="406400"/>
          </a:xfrm>
        </p:grpSpPr>
        <p:sp>
          <p:nvSpPr>
            <p:cNvPr id="46" name="Freeform 338"/>
            <p:cNvSpPr>
              <a:spLocks/>
            </p:cNvSpPr>
            <p:nvPr/>
          </p:nvSpPr>
          <p:spPr bwMode="auto">
            <a:xfrm>
              <a:off x="1129168" y="952538"/>
              <a:ext cx="406400" cy="406400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solidFill>
              <a:srgbClr val="00A25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39"/>
            <p:cNvSpPr>
              <a:spLocks/>
            </p:cNvSpPr>
            <p:nvPr/>
          </p:nvSpPr>
          <p:spPr bwMode="auto">
            <a:xfrm>
              <a:off x="1141868" y="965238"/>
              <a:ext cx="381000" cy="381000"/>
            </a:xfrm>
            <a:custGeom>
              <a:avLst/>
              <a:gdLst/>
              <a:ahLst/>
              <a:cxnLst>
                <a:cxn ang="0">
                  <a:pos x="240" y="120"/>
                </a:cxn>
                <a:cxn ang="0">
                  <a:pos x="240" y="120"/>
                </a:cxn>
                <a:cxn ang="0">
                  <a:pos x="240" y="132"/>
                </a:cxn>
                <a:cxn ang="0">
                  <a:pos x="238" y="144"/>
                </a:cxn>
                <a:cxn ang="0">
                  <a:pos x="230" y="166"/>
                </a:cxn>
                <a:cxn ang="0">
                  <a:pos x="220" y="188"/>
                </a:cxn>
                <a:cxn ang="0">
                  <a:pos x="206" y="204"/>
                </a:cxn>
                <a:cxn ang="0">
                  <a:pos x="188" y="220"/>
                </a:cxn>
                <a:cxn ang="0">
                  <a:pos x="166" y="230"/>
                </a:cxn>
                <a:cxn ang="0">
                  <a:pos x="144" y="238"/>
                </a:cxn>
                <a:cxn ang="0">
                  <a:pos x="132" y="240"/>
                </a:cxn>
                <a:cxn ang="0">
                  <a:pos x="120" y="240"/>
                </a:cxn>
                <a:cxn ang="0">
                  <a:pos x="120" y="240"/>
                </a:cxn>
                <a:cxn ang="0">
                  <a:pos x="108" y="240"/>
                </a:cxn>
                <a:cxn ang="0">
                  <a:pos x="96" y="238"/>
                </a:cxn>
                <a:cxn ang="0">
                  <a:pos x="74" y="230"/>
                </a:cxn>
                <a:cxn ang="0">
                  <a:pos x="54" y="220"/>
                </a:cxn>
                <a:cxn ang="0">
                  <a:pos x="36" y="204"/>
                </a:cxn>
                <a:cxn ang="0">
                  <a:pos x="20" y="188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0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0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4" y="20"/>
                </a:cxn>
                <a:cxn ang="0">
                  <a:pos x="74" y="10"/>
                </a:cxn>
                <a:cxn ang="0">
                  <a:pos x="96" y="2"/>
                </a:cxn>
                <a:cxn ang="0">
                  <a:pos x="108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32" y="0"/>
                </a:cxn>
                <a:cxn ang="0">
                  <a:pos x="144" y="2"/>
                </a:cxn>
                <a:cxn ang="0">
                  <a:pos x="166" y="10"/>
                </a:cxn>
                <a:cxn ang="0">
                  <a:pos x="188" y="20"/>
                </a:cxn>
                <a:cxn ang="0">
                  <a:pos x="206" y="36"/>
                </a:cxn>
                <a:cxn ang="0">
                  <a:pos x="220" y="52"/>
                </a:cxn>
                <a:cxn ang="0">
                  <a:pos x="230" y="74"/>
                </a:cxn>
                <a:cxn ang="0">
                  <a:pos x="238" y="96"/>
                </a:cxn>
                <a:cxn ang="0">
                  <a:pos x="240" y="108"/>
                </a:cxn>
                <a:cxn ang="0">
                  <a:pos x="240" y="120"/>
                </a:cxn>
                <a:cxn ang="0">
                  <a:pos x="240" y="120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20" y="188"/>
                  </a:lnTo>
                  <a:lnTo>
                    <a:pt x="206" y="204"/>
                  </a:lnTo>
                  <a:lnTo>
                    <a:pt x="188" y="220"/>
                  </a:lnTo>
                  <a:lnTo>
                    <a:pt x="166" y="230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0"/>
                  </a:lnTo>
                  <a:lnTo>
                    <a:pt x="54" y="220"/>
                  </a:lnTo>
                  <a:lnTo>
                    <a:pt x="36" y="204"/>
                  </a:lnTo>
                  <a:lnTo>
                    <a:pt x="20" y="188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10"/>
                  </a:lnTo>
                  <a:lnTo>
                    <a:pt x="188" y="20"/>
                  </a:lnTo>
                  <a:lnTo>
                    <a:pt x="206" y="36"/>
                  </a:lnTo>
                  <a:lnTo>
                    <a:pt x="220" y="52"/>
                  </a:lnTo>
                  <a:lnTo>
                    <a:pt x="230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40"/>
            <p:cNvSpPr>
              <a:spLocks/>
            </p:cNvSpPr>
            <p:nvPr/>
          </p:nvSpPr>
          <p:spPr bwMode="auto">
            <a:xfrm>
              <a:off x="1230768" y="1031913"/>
              <a:ext cx="203200" cy="24765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46"/>
                </a:cxn>
                <a:cxn ang="0">
                  <a:pos x="4" y="152"/>
                </a:cxn>
                <a:cxn ang="0">
                  <a:pos x="10" y="156"/>
                </a:cxn>
                <a:cxn ang="0">
                  <a:pos x="16" y="156"/>
                </a:cxn>
                <a:cxn ang="0">
                  <a:pos x="112" y="156"/>
                </a:cxn>
                <a:cxn ang="0">
                  <a:pos x="112" y="156"/>
                </a:cxn>
                <a:cxn ang="0">
                  <a:pos x="118" y="156"/>
                </a:cxn>
                <a:cxn ang="0">
                  <a:pos x="124" y="152"/>
                </a:cxn>
                <a:cxn ang="0">
                  <a:pos x="128" y="146"/>
                </a:cxn>
                <a:cxn ang="0">
                  <a:pos x="128" y="140"/>
                </a:cxn>
                <a:cxn ang="0">
                  <a:pos x="128" y="44"/>
                </a:cxn>
                <a:cxn ang="0">
                  <a:pos x="84" y="44"/>
                </a:cxn>
                <a:cxn ang="0">
                  <a:pos x="84" y="0"/>
                </a:cxn>
              </a:cxnLst>
              <a:rect l="0" t="0" r="r" b="b"/>
              <a:pathLst>
                <a:path w="128" h="156">
                  <a:moveTo>
                    <a:pt x="84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46"/>
                  </a:lnTo>
                  <a:lnTo>
                    <a:pt x="4" y="152"/>
                  </a:lnTo>
                  <a:lnTo>
                    <a:pt x="10" y="156"/>
                  </a:lnTo>
                  <a:lnTo>
                    <a:pt x="16" y="156"/>
                  </a:lnTo>
                  <a:lnTo>
                    <a:pt x="112" y="156"/>
                  </a:lnTo>
                  <a:lnTo>
                    <a:pt x="112" y="156"/>
                  </a:lnTo>
                  <a:lnTo>
                    <a:pt x="118" y="156"/>
                  </a:lnTo>
                  <a:lnTo>
                    <a:pt x="124" y="152"/>
                  </a:lnTo>
                  <a:lnTo>
                    <a:pt x="128" y="146"/>
                  </a:lnTo>
                  <a:lnTo>
                    <a:pt x="128" y="140"/>
                  </a:lnTo>
                  <a:lnTo>
                    <a:pt x="128" y="44"/>
                  </a:lnTo>
                  <a:lnTo>
                    <a:pt x="84" y="4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A25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1"/>
            <p:cNvSpPr>
              <a:spLocks/>
            </p:cNvSpPr>
            <p:nvPr/>
          </p:nvSpPr>
          <p:spPr bwMode="auto">
            <a:xfrm>
              <a:off x="1230768" y="1031913"/>
              <a:ext cx="203200" cy="24765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46"/>
                </a:cxn>
                <a:cxn ang="0">
                  <a:pos x="4" y="152"/>
                </a:cxn>
                <a:cxn ang="0">
                  <a:pos x="10" y="156"/>
                </a:cxn>
                <a:cxn ang="0">
                  <a:pos x="16" y="156"/>
                </a:cxn>
                <a:cxn ang="0">
                  <a:pos x="112" y="156"/>
                </a:cxn>
                <a:cxn ang="0">
                  <a:pos x="112" y="156"/>
                </a:cxn>
                <a:cxn ang="0">
                  <a:pos x="118" y="156"/>
                </a:cxn>
                <a:cxn ang="0">
                  <a:pos x="124" y="152"/>
                </a:cxn>
                <a:cxn ang="0">
                  <a:pos x="128" y="146"/>
                </a:cxn>
                <a:cxn ang="0">
                  <a:pos x="128" y="140"/>
                </a:cxn>
                <a:cxn ang="0">
                  <a:pos x="128" y="44"/>
                </a:cxn>
                <a:cxn ang="0">
                  <a:pos x="84" y="44"/>
                </a:cxn>
                <a:cxn ang="0">
                  <a:pos x="84" y="0"/>
                </a:cxn>
              </a:cxnLst>
              <a:rect l="0" t="0" r="r" b="b"/>
              <a:pathLst>
                <a:path w="128" h="156">
                  <a:moveTo>
                    <a:pt x="84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46"/>
                  </a:lnTo>
                  <a:lnTo>
                    <a:pt x="4" y="152"/>
                  </a:lnTo>
                  <a:lnTo>
                    <a:pt x="10" y="156"/>
                  </a:lnTo>
                  <a:lnTo>
                    <a:pt x="16" y="156"/>
                  </a:lnTo>
                  <a:lnTo>
                    <a:pt x="112" y="156"/>
                  </a:lnTo>
                  <a:lnTo>
                    <a:pt x="112" y="156"/>
                  </a:lnTo>
                  <a:lnTo>
                    <a:pt x="118" y="156"/>
                  </a:lnTo>
                  <a:lnTo>
                    <a:pt x="124" y="152"/>
                  </a:lnTo>
                  <a:lnTo>
                    <a:pt x="128" y="146"/>
                  </a:lnTo>
                  <a:lnTo>
                    <a:pt x="128" y="140"/>
                  </a:lnTo>
                  <a:lnTo>
                    <a:pt x="128" y="44"/>
                  </a:lnTo>
                  <a:lnTo>
                    <a:pt x="84" y="44"/>
                  </a:lnTo>
                  <a:lnTo>
                    <a:pt x="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42"/>
            <p:cNvSpPr>
              <a:spLocks/>
            </p:cNvSpPr>
            <p:nvPr/>
          </p:nvSpPr>
          <p:spPr bwMode="auto">
            <a:xfrm>
              <a:off x="1364118" y="1031913"/>
              <a:ext cx="69850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4" y="44"/>
                </a:cxn>
                <a:cxn ang="0">
                  <a:pos x="0" y="0"/>
                </a:cxn>
                <a:cxn ang="0">
                  <a:pos x="0" y="44"/>
                </a:cxn>
              </a:cxnLst>
              <a:rect l="0" t="0" r="r" b="b"/>
              <a:pathLst>
                <a:path w="44" h="44">
                  <a:moveTo>
                    <a:pt x="0" y="44"/>
                  </a:moveTo>
                  <a:lnTo>
                    <a:pt x="44" y="44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76CF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43"/>
            <p:cNvSpPr>
              <a:spLocks noEditPoints="1"/>
            </p:cNvSpPr>
            <p:nvPr/>
          </p:nvSpPr>
          <p:spPr bwMode="auto">
            <a:xfrm>
              <a:off x="1256168" y="1123988"/>
              <a:ext cx="152400" cy="1270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88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80"/>
                </a:cxn>
                <a:cxn ang="0">
                  <a:pos x="96" y="80"/>
                </a:cxn>
                <a:cxn ang="0">
                  <a:pos x="96" y="0"/>
                </a:cxn>
                <a:cxn ang="0">
                  <a:pos x="88" y="0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32" y="24"/>
                </a:cxn>
                <a:cxn ang="0">
                  <a:pos x="8" y="24"/>
                </a:cxn>
                <a:cxn ang="0">
                  <a:pos x="8" y="8"/>
                </a:cxn>
                <a:cxn ang="0">
                  <a:pos x="8" y="32"/>
                </a:cxn>
                <a:cxn ang="0">
                  <a:pos x="32" y="32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8" y="32"/>
                </a:cxn>
                <a:cxn ang="0">
                  <a:pos x="8" y="56"/>
                </a:cxn>
                <a:cxn ang="0">
                  <a:pos x="32" y="56"/>
                </a:cxn>
                <a:cxn ang="0">
                  <a:pos x="32" y="72"/>
                </a:cxn>
                <a:cxn ang="0">
                  <a:pos x="8" y="72"/>
                </a:cxn>
                <a:cxn ang="0">
                  <a:pos x="8" y="56"/>
                </a:cxn>
                <a:cxn ang="0">
                  <a:pos x="88" y="72"/>
                </a:cxn>
                <a:cxn ang="0">
                  <a:pos x="40" y="72"/>
                </a:cxn>
                <a:cxn ang="0">
                  <a:pos x="40" y="56"/>
                </a:cxn>
                <a:cxn ang="0">
                  <a:pos x="88" y="56"/>
                </a:cxn>
                <a:cxn ang="0">
                  <a:pos x="88" y="72"/>
                </a:cxn>
                <a:cxn ang="0">
                  <a:pos x="88" y="48"/>
                </a:cxn>
                <a:cxn ang="0">
                  <a:pos x="40" y="48"/>
                </a:cxn>
                <a:cxn ang="0">
                  <a:pos x="40" y="32"/>
                </a:cxn>
                <a:cxn ang="0">
                  <a:pos x="88" y="32"/>
                </a:cxn>
                <a:cxn ang="0">
                  <a:pos x="88" y="48"/>
                </a:cxn>
                <a:cxn ang="0">
                  <a:pos x="88" y="24"/>
                </a:cxn>
                <a:cxn ang="0">
                  <a:pos x="40" y="24"/>
                </a:cxn>
                <a:cxn ang="0">
                  <a:pos x="40" y="8"/>
                </a:cxn>
                <a:cxn ang="0">
                  <a:pos x="88" y="8"/>
                </a:cxn>
                <a:cxn ang="0">
                  <a:pos x="88" y="24"/>
                </a:cxn>
              </a:cxnLst>
              <a:rect l="0" t="0" r="r" b="b"/>
              <a:pathLst>
                <a:path w="96" h="80">
                  <a:moveTo>
                    <a:pt x="88" y="0"/>
                  </a:moveTo>
                  <a:lnTo>
                    <a:pt x="8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96" y="80"/>
                  </a:lnTo>
                  <a:lnTo>
                    <a:pt x="96" y="0"/>
                  </a:lnTo>
                  <a:lnTo>
                    <a:pt x="88" y="0"/>
                  </a:lnTo>
                  <a:close/>
                  <a:moveTo>
                    <a:pt x="8" y="8"/>
                  </a:moveTo>
                  <a:lnTo>
                    <a:pt x="32" y="8"/>
                  </a:lnTo>
                  <a:lnTo>
                    <a:pt x="32" y="24"/>
                  </a:lnTo>
                  <a:lnTo>
                    <a:pt x="8" y="24"/>
                  </a:lnTo>
                  <a:lnTo>
                    <a:pt x="8" y="8"/>
                  </a:lnTo>
                  <a:close/>
                  <a:moveTo>
                    <a:pt x="8" y="32"/>
                  </a:moveTo>
                  <a:lnTo>
                    <a:pt x="32" y="32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8" y="32"/>
                  </a:lnTo>
                  <a:close/>
                  <a:moveTo>
                    <a:pt x="8" y="56"/>
                  </a:moveTo>
                  <a:lnTo>
                    <a:pt x="32" y="56"/>
                  </a:lnTo>
                  <a:lnTo>
                    <a:pt x="32" y="72"/>
                  </a:lnTo>
                  <a:lnTo>
                    <a:pt x="8" y="72"/>
                  </a:lnTo>
                  <a:lnTo>
                    <a:pt x="8" y="56"/>
                  </a:lnTo>
                  <a:close/>
                  <a:moveTo>
                    <a:pt x="88" y="72"/>
                  </a:moveTo>
                  <a:lnTo>
                    <a:pt x="40" y="72"/>
                  </a:lnTo>
                  <a:lnTo>
                    <a:pt x="40" y="56"/>
                  </a:lnTo>
                  <a:lnTo>
                    <a:pt x="88" y="56"/>
                  </a:lnTo>
                  <a:lnTo>
                    <a:pt x="88" y="72"/>
                  </a:lnTo>
                  <a:close/>
                  <a:moveTo>
                    <a:pt x="88" y="48"/>
                  </a:moveTo>
                  <a:lnTo>
                    <a:pt x="40" y="48"/>
                  </a:lnTo>
                  <a:lnTo>
                    <a:pt x="40" y="32"/>
                  </a:lnTo>
                  <a:lnTo>
                    <a:pt x="88" y="32"/>
                  </a:lnTo>
                  <a:lnTo>
                    <a:pt x="88" y="48"/>
                  </a:lnTo>
                  <a:close/>
                  <a:moveTo>
                    <a:pt x="88" y="24"/>
                  </a:moveTo>
                  <a:lnTo>
                    <a:pt x="40" y="24"/>
                  </a:lnTo>
                  <a:lnTo>
                    <a:pt x="40" y="8"/>
                  </a:lnTo>
                  <a:lnTo>
                    <a:pt x="88" y="8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44"/>
            <p:cNvSpPr>
              <a:spLocks/>
            </p:cNvSpPr>
            <p:nvPr/>
          </p:nvSpPr>
          <p:spPr bwMode="auto">
            <a:xfrm>
              <a:off x="1256168" y="1123988"/>
              <a:ext cx="152400" cy="1270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88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80"/>
                </a:cxn>
                <a:cxn ang="0">
                  <a:pos x="96" y="80"/>
                </a:cxn>
                <a:cxn ang="0">
                  <a:pos x="96" y="0"/>
                </a:cxn>
                <a:cxn ang="0">
                  <a:pos x="88" y="0"/>
                </a:cxn>
              </a:cxnLst>
              <a:rect l="0" t="0" r="r" b="b"/>
              <a:pathLst>
                <a:path w="96" h="80">
                  <a:moveTo>
                    <a:pt x="88" y="0"/>
                  </a:moveTo>
                  <a:lnTo>
                    <a:pt x="8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96" y="80"/>
                  </a:lnTo>
                  <a:lnTo>
                    <a:pt x="96" y="0"/>
                  </a:lnTo>
                  <a:lnTo>
                    <a:pt x="8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345"/>
            <p:cNvSpPr>
              <a:spLocks noChangeArrowheads="1"/>
            </p:cNvSpPr>
            <p:nvPr/>
          </p:nvSpPr>
          <p:spPr bwMode="auto">
            <a:xfrm>
              <a:off x="1268868" y="1136688"/>
              <a:ext cx="381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346"/>
            <p:cNvSpPr>
              <a:spLocks noChangeArrowheads="1"/>
            </p:cNvSpPr>
            <p:nvPr/>
          </p:nvSpPr>
          <p:spPr bwMode="auto">
            <a:xfrm>
              <a:off x="1268868" y="1174788"/>
              <a:ext cx="381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347"/>
            <p:cNvSpPr>
              <a:spLocks noChangeArrowheads="1"/>
            </p:cNvSpPr>
            <p:nvPr/>
          </p:nvSpPr>
          <p:spPr bwMode="auto">
            <a:xfrm>
              <a:off x="1268868" y="1212888"/>
              <a:ext cx="381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348"/>
            <p:cNvSpPr>
              <a:spLocks noChangeArrowheads="1"/>
            </p:cNvSpPr>
            <p:nvPr/>
          </p:nvSpPr>
          <p:spPr bwMode="auto">
            <a:xfrm>
              <a:off x="1319668" y="1212888"/>
              <a:ext cx="762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349"/>
            <p:cNvSpPr>
              <a:spLocks noChangeArrowheads="1"/>
            </p:cNvSpPr>
            <p:nvPr/>
          </p:nvSpPr>
          <p:spPr bwMode="auto">
            <a:xfrm>
              <a:off x="1319668" y="1174788"/>
              <a:ext cx="762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50"/>
            <p:cNvSpPr>
              <a:spLocks noChangeArrowheads="1"/>
            </p:cNvSpPr>
            <p:nvPr/>
          </p:nvSpPr>
          <p:spPr bwMode="auto">
            <a:xfrm>
              <a:off x="1319668" y="1136688"/>
              <a:ext cx="7620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51"/>
            <p:cNvSpPr>
              <a:spLocks/>
            </p:cNvSpPr>
            <p:nvPr/>
          </p:nvSpPr>
          <p:spPr bwMode="auto">
            <a:xfrm>
              <a:off x="1364118" y="1101763"/>
              <a:ext cx="69850" cy="730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28" y="30"/>
                </a:cxn>
                <a:cxn ang="0">
                  <a:pos x="44" y="46"/>
                </a:cxn>
                <a:cxn ang="0">
                  <a:pos x="44" y="0"/>
                </a:cxn>
              </a:cxnLst>
              <a:rect l="0" t="0" r="r" b="b"/>
              <a:pathLst>
                <a:path w="44" h="46">
                  <a:moveTo>
                    <a:pt x="44" y="0"/>
                  </a:moveTo>
                  <a:lnTo>
                    <a:pt x="0" y="0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28" y="30"/>
                  </a:lnTo>
                  <a:lnTo>
                    <a:pt x="44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9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52"/>
            <p:cNvSpPr>
              <a:spLocks/>
            </p:cNvSpPr>
            <p:nvPr/>
          </p:nvSpPr>
          <p:spPr bwMode="auto">
            <a:xfrm>
              <a:off x="1364118" y="1101763"/>
              <a:ext cx="69850" cy="730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28" y="30"/>
                </a:cxn>
                <a:cxn ang="0">
                  <a:pos x="44" y="46"/>
                </a:cxn>
                <a:cxn ang="0">
                  <a:pos x="44" y="0"/>
                </a:cxn>
              </a:cxnLst>
              <a:rect l="0" t="0" r="r" b="b"/>
              <a:pathLst>
                <a:path w="44" h="46">
                  <a:moveTo>
                    <a:pt x="44" y="0"/>
                  </a:moveTo>
                  <a:lnTo>
                    <a:pt x="0" y="0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28" y="30"/>
                  </a:lnTo>
                  <a:lnTo>
                    <a:pt x="44" y="46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53"/>
            <p:cNvSpPr>
              <a:spLocks/>
            </p:cNvSpPr>
            <p:nvPr/>
          </p:nvSpPr>
          <p:spPr bwMode="auto">
            <a:xfrm>
              <a:off x="1386343" y="1123988"/>
              <a:ext cx="2222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14" y="16"/>
                </a:cxn>
                <a:cxn ang="0">
                  <a:pos x="14" y="0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14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4"/>
            <p:cNvSpPr>
              <a:spLocks/>
            </p:cNvSpPr>
            <p:nvPr/>
          </p:nvSpPr>
          <p:spPr bwMode="auto">
            <a:xfrm>
              <a:off x="1386343" y="1123988"/>
              <a:ext cx="2222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14" y="16"/>
                </a:cxn>
                <a:cxn ang="0">
                  <a:pos x="14" y="0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14" y="16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 3"/>
          <p:cNvGrpSpPr/>
          <p:nvPr/>
        </p:nvGrpSpPr>
        <p:grpSpPr>
          <a:xfrm>
            <a:off x="2400398" y="4704299"/>
            <a:ext cx="886275" cy="886275"/>
            <a:chOff x="6461917" y="936708"/>
            <a:chExt cx="406400" cy="406400"/>
          </a:xfrm>
        </p:grpSpPr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461917" y="936708"/>
              <a:ext cx="406400" cy="406400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2" y="190"/>
                </a:cxn>
                <a:cxn ang="0">
                  <a:pos x="234" y="200"/>
                </a:cxn>
                <a:cxn ang="0">
                  <a:pos x="220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4" y="154"/>
                </a:cxn>
                <a:cxn ang="0">
                  <a:pos x="2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4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20" y="38"/>
                </a:cxn>
                <a:cxn ang="0">
                  <a:pos x="234" y="56"/>
                </a:cxn>
                <a:cxn ang="0">
                  <a:pos x="242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2" y="190"/>
                  </a:lnTo>
                  <a:lnTo>
                    <a:pt x="234" y="200"/>
                  </a:lnTo>
                  <a:lnTo>
                    <a:pt x="220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4" y="154"/>
                  </a:lnTo>
                  <a:lnTo>
                    <a:pt x="2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4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20" y="38"/>
                  </a:lnTo>
                  <a:lnTo>
                    <a:pt x="234" y="56"/>
                  </a:lnTo>
                  <a:lnTo>
                    <a:pt x="242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solidFill>
              <a:srgbClr val="FF3D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474617" y="949408"/>
              <a:ext cx="381000" cy="381000"/>
            </a:xfrm>
            <a:custGeom>
              <a:avLst/>
              <a:gdLst/>
              <a:ahLst/>
              <a:cxnLst>
                <a:cxn ang="0">
                  <a:pos x="240" y="120"/>
                </a:cxn>
                <a:cxn ang="0">
                  <a:pos x="240" y="120"/>
                </a:cxn>
                <a:cxn ang="0">
                  <a:pos x="240" y="132"/>
                </a:cxn>
                <a:cxn ang="0">
                  <a:pos x="238" y="144"/>
                </a:cxn>
                <a:cxn ang="0">
                  <a:pos x="232" y="166"/>
                </a:cxn>
                <a:cxn ang="0">
                  <a:pos x="220" y="188"/>
                </a:cxn>
                <a:cxn ang="0">
                  <a:pos x="206" y="204"/>
                </a:cxn>
                <a:cxn ang="0">
                  <a:pos x="188" y="220"/>
                </a:cxn>
                <a:cxn ang="0">
                  <a:pos x="168" y="230"/>
                </a:cxn>
                <a:cxn ang="0">
                  <a:pos x="144" y="238"/>
                </a:cxn>
                <a:cxn ang="0">
                  <a:pos x="132" y="240"/>
                </a:cxn>
                <a:cxn ang="0">
                  <a:pos x="120" y="240"/>
                </a:cxn>
                <a:cxn ang="0">
                  <a:pos x="120" y="240"/>
                </a:cxn>
                <a:cxn ang="0">
                  <a:pos x="108" y="240"/>
                </a:cxn>
                <a:cxn ang="0">
                  <a:pos x="96" y="238"/>
                </a:cxn>
                <a:cxn ang="0">
                  <a:pos x="74" y="230"/>
                </a:cxn>
                <a:cxn ang="0">
                  <a:pos x="54" y="220"/>
                </a:cxn>
                <a:cxn ang="0">
                  <a:pos x="36" y="204"/>
                </a:cxn>
                <a:cxn ang="0">
                  <a:pos x="22" y="188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2" y="52"/>
                </a:cxn>
                <a:cxn ang="0">
                  <a:pos x="36" y="36"/>
                </a:cxn>
                <a:cxn ang="0">
                  <a:pos x="54" y="20"/>
                </a:cxn>
                <a:cxn ang="0">
                  <a:pos x="74" y="10"/>
                </a:cxn>
                <a:cxn ang="0">
                  <a:pos x="96" y="2"/>
                </a:cxn>
                <a:cxn ang="0">
                  <a:pos x="108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32" y="0"/>
                </a:cxn>
                <a:cxn ang="0">
                  <a:pos x="144" y="2"/>
                </a:cxn>
                <a:cxn ang="0">
                  <a:pos x="168" y="10"/>
                </a:cxn>
                <a:cxn ang="0">
                  <a:pos x="188" y="20"/>
                </a:cxn>
                <a:cxn ang="0">
                  <a:pos x="206" y="36"/>
                </a:cxn>
                <a:cxn ang="0">
                  <a:pos x="220" y="52"/>
                </a:cxn>
                <a:cxn ang="0">
                  <a:pos x="232" y="74"/>
                </a:cxn>
                <a:cxn ang="0">
                  <a:pos x="238" y="96"/>
                </a:cxn>
                <a:cxn ang="0">
                  <a:pos x="240" y="108"/>
                </a:cxn>
                <a:cxn ang="0">
                  <a:pos x="240" y="120"/>
                </a:cxn>
                <a:cxn ang="0">
                  <a:pos x="240" y="120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2" y="166"/>
                  </a:lnTo>
                  <a:lnTo>
                    <a:pt x="220" y="188"/>
                  </a:lnTo>
                  <a:lnTo>
                    <a:pt x="206" y="204"/>
                  </a:lnTo>
                  <a:lnTo>
                    <a:pt x="188" y="220"/>
                  </a:lnTo>
                  <a:lnTo>
                    <a:pt x="168" y="230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0"/>
                  </a:lnTo>
                  <a:lnTo>
                    <a:pt x="54" y="220"/>
                  </a:lnTo>
                  <a:lnTo>
                    <a:pt x="36" y="204"/>
                  </a:lnTo>
                  <a:lnTo>
                    <a:pt x="22" y="188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2" y="52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8" y="10"/>
                  </a:lnTo>
                  <a:lnTo>
                    <a:pt x="188" y="20"/>
                  </a:lnTo>
                  <a:lnTo>
                    <a:pt x="206" y="36"/>
                  </a:lnTo>
                  <a:lnTo>
                    <a:pt x="220" y="52"/>
                  </a:lnTo>
                  <a:lnTo>
                    <a:pt x="232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1F00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592092" y="1060533"/>
              <a:ext cx="22225" cy="1587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6" y="100"/>
                </a:cxn>
                <a:cxn ang="0">
                  <a:pos x="6" y="100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0"/>
                </a:cxn>
                <a:cxn ang="0">
                  <a:pos x="0" y="2"/>
                </a:cxn>
              </a:cxnLst>
              <a:rect l="0" t="0" r="r" b="b"/>
              <a:pathLst>
                <a:path w="14" h="100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0" y="10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3D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4"/>
            <p:cNvSpPr>
              <a:spLocks noEditPoints="1"/>
            </p:cNvSpPr>
            <p:nvPr/>
          </p:nvSpPr>
          <p:spPr bwMode="auto">
            <a:xfrm>
              <a:off x="6642892" y="1057358"/>
              <a:ext cx="98425" cy="161925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2" y="100"/>
                </a:cxn>
                <a:cxn ang="0">
                  <a:pos x="50" y="102"/>
                </a:cxn>
                <a:cxn ang="0">
                  <a:pos x="36" y="102"/>
                </a:cxn>
                <a:cxn ang="0">
                  <a:pos x="22" y="100"/>
                </a:cxn>
                <a:cxn ang="0">
                  <a:pos x="16" y="98"/>
                </a:cxn>
                <a:cxn ang="0">
                  <a:pos x="12" y="94"/>
                </a:cxn>
                <a:cxn ang="0">
                  <a:pos x="4" y="84"/>
                </a:cxn>
                <a:cxn ang="0">
                  <a:pos x="2" y="76"/>
                </a:cxn>
                <a:cxn ang="0">
                  <a:pos x="0" y="68"/>
                </a:cxn>
                <a:cxn ang="0">
                  <a:pos x="4" y="52"/>
                </a:cxn>
                <a:cxn ang="0">
                  <a:pos x="6" y="46"/>
                </a:cxn>
                <a:cxn ang="0">
                  <a:pos x="10" y="40"/>
                </a:cxn>
                <a:cxn ang="0">
                  <a:pos x="22" y="32"/>
                </a:cxn>
                <a:cxn ang="0">
                  <a:pos x="28" y="30"/>
                </a:cxn>
                <a:cxn ang="0">
                  <a:pos x="36" y="30"/>
                </a:cxn>
                <a:cxn ang="0">
                  <a:pos x="42" y="30"/>
                </a:cxn>
                <a:cxn ang="0">
                  <a:pos x="50" y="2"/>
                </a:cxn>
                <a:cxn ang="0">
                  <a:pos x="50" y="44"/>
                </a:cxn>
                <a:cxn ang="0">
                  <a:pos x="44" y="42"/>
                </a:cxn>
                <a:cxn ang="0">
                  <a:pos x="36" y="40"/>
                </a:cxn>
                <a:cxn ang="0">
                  <a:pos x="26" y="42"/>
                </a:cxn>
                <a:cxn ang="0">
                  <a:pos x="20" y="48"/>
                </a:cxn>
                <a:cxn ang="0">
                  <a:pos x="16" y="56"/>
                </a:cxn>
                <a:cxn ang="0">
                  <a:pos x="14" y="68"/>
                </a:cxn>
                <a:cxn ang="0">
                  <a:pos x="22" y="86"/>
                </a:cxn>
                <a:cxn ang="0">
                  <a:pos x="28" y="90"/>
                </a:cxn>
                <a:cxn ang="0">
                  <a:pos x="38" y="92"/>
                </a:cxn>
                <a:cxn ang="0">
                  <a:pos x="44" y="92"/>
                </a:cxn>
                <a:cxn ang="0">
                  <a:pos x="50" y="44"/>
                </a:cxn>
              </a:cxnLst>
              <a:rect l="0" t="0" r="r" b="b"/>
              <a:pathLst>
                <a:path w="62" h="102">
                  <a:moveTo>
                    <a:pt x="50" y="2"/>
                  </a:moveTo>
                  <a:lnTo>
                    <a:pt x="5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2" y="100"/>
                  </a:lnTo>
                  <a:lnTo>
                    <a:pt x="62" y="100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6" y="90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2" y="7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46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6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8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50" y="32"/>
                  </a:lnTo>
                  <a:lnTo>
                    <a:pt x="50" y="2"/>
                  </a:lnTo>
                  <a:close/>
                  <a:moveTo>
                    <a:pt x="50" y="44"/>
                  </a:moveTo>
                  <a:lnTo>
                    <a:pt x="50" y="44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8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8" y="90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0" y="90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FF3D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8" name="图片 6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9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86154" y="1898629"/>
            <a:ext cx="2738717" cy="3170237"/>
            <a:chOff x="1" y="-53"/>
            <a:chExt cx="1428" cy="1653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" y="172"/>
              <a:ext cx="1428" cy="1428"/>
            </a:xfrm>
            <a:prstGeom prst="ellipse">
              <a:avLst/>
            </a:prstGeom>
            <a:solidFill>
              <a:srgbClr val="825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15" y="461"/>
              <a:ext cx="493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53" y="497"/>
              <a:ext cx="417" cy="268"/>
            </a:xfrm>
            <a:prstGeom prst="rect">
              <a:avLst/>
            </a:prstGeom>
            <a:solidFill>
              <a:srgbClr val="EB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81" y="1004"/>
              <a:ext cx="16" cy="451"/>
            </a:xfrm>
            <a:prstGeom prst="rect">
              <a:avLst/>
            </a:pr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81" y="1004"/>
              <a:ext cx="9" cy="451"/>
            </a:xfrm>
            <a:prstGeom prst="rect">
              <a:avLst/>
            </a:prstGeom>
            <a:solidFill>
              <a:srgbClr val="CCD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919" y="817"/>
              <a:ext cx="394" cy="204"/>
            </a:xfrm>
            <a:custGeom>
              <a:avLst/>
              <a:gdLst>
                <a:gd name="T0" fmla="*/ 166 w 166"/>
                <a:gd name="T1" fmla="*/ 78 h 86"/>
                <a:gd name="T2" fmla="*/ 159 w 166"/>
                <a:gd name="T3" fmla="*/ 86 h 86"/>
                <a:gd name="T4" fmla="*/ 8 w 166"/>
                <a:gd name="T5" fmla="*/ 86 h 86"/>
                <a:gd name="T6" fmla="*/ 0 w 166"/>
                <a:gd name="T7" fmla="*/ 78 h 86"/>
                <a:gd name="T8" fmla="*/ 0 w 166"/>
                <a:gd name="T9" fmla="*/ 8 h 86"/>
                <a:gd name="T10" fmla="*/ 8 w 166"/>
                <a:gd name="T11" fmla="*/ 0 h 86"/>
                <a:gd name="T12" fmla="*/ 159 w 166"/>
                <a:gd name="T13" fmla="*/ 0 h 86"/>
                <a:gd name="T14" fmla="*/ 166 w 166"/>
                <a:gd name="T15" fmla="*/ 8 h 86"/>
                <a:gd name="T16" fmla="*/ 166 w 166"/>
                <a:gd name="T17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6">
                  <a:moveTo>
                    <a:pt x="166" y="78"/>
                  </a:moveTo>
                  <a:cubicBezTo>
                    <a:pt x="166" y="82"/>
                    <a:pt x="163" y="86"/>
                    <a:pt x="159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4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3" y="0"/>
                    <a:pt x="166" y="4"/>
                    <a:pt x="166" y="8"/>
                  </a:cubicBezTo>
                  <a:lnTo>
                    <a:pt x="166" y="78"/>
                  </a:lnTo>
                  <a:close/>
                </a:path>
              </a:pathLst>
            </a:custGeom>
            <a:solidFill>
              <a:srgbClr val="7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919" y="810"/>
              <a:ext cx="394" cy="201"/>
            </a:xfrm>
            <a:custGeom>
              <a:avLst/>
              <a:gdLst>
                <a:gd name="T0" fmla="*/ 166 w 166"/>
                <a:gd name="T1" fmla="*/ 78 h 85"/>
                <a:gd name="T2" fmla="*/ 159 w 166"/>
                <a:gd name="T3" fmla="*/ 85 h 85"/>
                <a:gd name="T4" fmla="*/ 8 w 166"/>
                <a:gd name="T5" fmla="*/ 85 h 85"/>
                <a:gd name="T6" fmla="*/ 0 w 166"/>
                <a:gd name="T7" fmla="*/ 78 h 85"/>
                <a:gd name="T8" fmla="*/ 0 w 166"/>
                <a:gd name="T9" fmla="*/ 7 h 85"/>
                <a:gd name="T10" fmla="*/ 8 w 166"/>
                <a:gd name="T11" fmla="*/ 0 h 85"/>
                <a:gd name="T12" fmla="*/ 159 w 166"/>
                <a:gd name="T13" fmla="*/ 0 h 85"/>
                <a:gd name="T14" fmla="*/ 166 w 166"/>
                <a:gd name="T15" fmla="*/ 7 h 85"/>
                <a:gd name="T16" fmla="*/ 166 w 166"/>
                <a:gd name="T17" fmla="*/ 7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5">
                  <a:moveTo>
                    <a:pt x="166" y="78"/>
                  </a:moveTo>
                  <a:cubicBezTo>
                    <a:pt x="166" y="82"/>
                    <a:pt x="163" y="85"/>
                    <a:pt x="15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2"/>
                    <a:pt x="0" y="7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3" y="0"/>
                    <a:pt x="166" y="3"/>
                    <a:pt x="166" y="7"/>
                  </a:cubicBezTo>
                  <a:lnTo>
                    <a:pt x="166" y="78"/>
                  </a:lnTo>
                  <a:close/>
                </a:path>
              </a:pathLst>
            </a:cu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45" y="831"/>
              <a:ext cx="342" cy="1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33" y="886"/>
              <a:ext cx="97" cy="38"/>
            </a:xfrm>
            <a:prstGeom prst="rect">
              <a:avLst/>
            </a:pr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6" y="850"/>
              <a:ext cx="93" cy="107"/>
            </a:xfrm>
            <a:custGeom>
              <a:avLst/>
              <a:gdLst>
                <a:gd name="T0" fmla="*/ 0 w 93"/>
                <a:gd name="T1" fmla="*/ 0 h 107"/>
                <a:gd name="T2" fmla="*/ 93 w 93"/>
                <a:gd name="T3" fmla="*/ 55 h 107"/>
                <a:gd name="T4" fmla="*/ 0 w 93"/>
                <a:gd name="T5" fmla="*/ 107 h 107"/>
                <a:gd name="T6" fmla="*/ 0 w 9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07">
                  <a:moveTo>
                    <a:pt x="0" y="0"/>
                  </a:moveTo>
                  <a:lnTo>
                    <a:pt x="93" y="55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99" y="295"/>
              <a:ext cx="121" cy="123"/>
            </a:xfrm>
            <a:prstGeom prst="ellipse">
              <a:avLst/>
            </a:pr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8" y="326"/>
              <a:ext cx="64" cy="62"/>
            </a:xfrm>
            <a:prstGeom prst="ellipse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93" y="1481"/>
              <a:ext cx="223" cy="92"/>
            </a:xfrm>
            <a:custGeom>
              <a:avLst/>
              <a:gdLst>
                <a:gd name="T0" fmla="*/ 223 w 223"/>
                <a:gd name="T1" fmla="*/ 92 h 92"/>
                <a:gd name="T2" fmla="*/ 0 w 223"/>
                <a:gd name="T3" fmla="*/ 92 h 92"/>
                <a:gd name="T4" fmla="*/ 0 w 223"/>
                <a:gd name="T5" fmla="*/ 0 h 92"/>
                <a:gd name="T6" fmla="*/ 107 w 223"/>
                <a:gd name="T7" fmla="*/ 0 h 92"/>
                <a:gd name="T8" fmla="*/ 219 w 223"/>
                <a:gd name="T9" fmla="*/ 62 h 92"/>
                <a:gd name="T10" fmla="*/ 223 w 223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92">
                  <a:moveTo>
                    <a:pt x="223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219" y="62"/>
                  </a:lnTo>
                  <a:lnTo>
                    <a:pt x="223" y="9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0" y="1481"/>
              <a:ext cx="223" cy="92"/>
            </a:xfrm>
            <a:custGeom>
              <a:avLst/>
              <a:gdLst>
                <a:gd name="T0" fmla="*/ 223 w 223"/>
                <a:gd name="T1" fmla="*/ 92 h 92"/>
                <a:gd name="T2" fmla="*/ 0 w 223"/>
                <a:gd name="T3" fmla="*/ 92 h 92"/>
                <a:gd name="T4" fmla="*/ 0 w 223"/>
                <a:gd name="T5" fmla="*/ 0 h 92"/>
                <a:gd name="T6" fmla="*/ 105 w 223"/>
                <a:gd name="T7" fmla="*/ 0 h 92"/>
                <a:gd name="T8" fmla="*/ 219 w 223"/>
                <a:gd name="T9" fmla="*/ 62 h 92"/>
                <a:gd name="T10" fmla="*/ 223 w 223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92">
                  <a:moveTo>
                    <a:pt x="223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219" y="62"/>
                  </a:lnTo>
                  <a:lnTo>
                    <a:pt x="223" y="9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70" y="973"/>
              <a:ext cx="340" cy="515"/>
            </a:xfrm>
            <a:custGeom>
              <a:avLst/>
              <a:gdLst>
                <a:gd name="T0" fmla="*/ 340 w 340"/>
                <a:gd name="T1" fmla="*/ 0 h 515"/>
                <a:gd name="T2" fmla="*/ 340 w 340"/>
                <a:gd name="T3" fmla="*/ 515 h 515"/>
                <a:gd name="T4" fmla="*/ 219 w 340"/>
                <a:gd name="T5" fmla="*/ 515 h 515"/>
                <a:gd name="T6" fmla="*/ 219 w 340"/>
                <a:gd name="T7" fmla="*/ 214 h 515"/>
                <a:gd name="T8" fmla="*/ 121 w 340"/>
                <a:gd name="T9" fmla="*/ 214 h 515"/>
                <a:gd name="T10" fmla="*/ 121 w 340"/>
                <a:gd name="T11" fmla="*/ 515 h 515"/>
                <a:gd name="T12" fmla="*/ 0 w 340"/>
                <a:gd name="T13" fmla="*/ 515 h 515"/>
                <a:gd name="T14" fmla="*/ 0 w 340"/>
                <a:gd name="T15" fmla="*/ 0 h 515"/>
                <a:gd name="T16" fmla="*/ 340 w 340"/>
                <a:gd name="T1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515">
                  <a:moveTo>
                    <a:pt x="340" y="0"/>
                  </a:moveTo>
                  <a:lnTo>
                    <a:pt x="340" y="515"/>
                  </a:lnTo>
                  <a:lnTo>
                    <a:pt x="219" y="515"/>
                  </a:lnTo>
                  <a:lnTo>
                    <a:pt x="219" y="214"/>
                  </a:lnTo>
                  <a:lnTo>
                    <a:pt x="121" y="214"/>
                  </a:lnTo>
                  <a:lnTo>
                    <a:pt x="121" y="515"/>
                  </a:lnTo>
                  <a:lnTo>
                    <a:pt x="0" y="515"/>
                  </a:lnTo>
                  <a:lnTo>
                    <a:pt x="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594" y="973"/>
              <a:ext cx="316" cy="515"/>
            </a:xfrm>
            <a:custGeom>
              <a:avLst/>
              <a:gdLst>
                <a:gd name="T0" fmla="*/ 0 w 316"/>
                <a:gd name="T1" fmla="*/ 515 h 515"/>
                <a:gd name="T2" fmla="*/ 97 w 316"/>
                <a:gd name="T3" fmla="*/ 515 h 515"/>
                <a:gd name="T4" fmla="*/ 97 w 316"/>
                <a:gd name="T5" fmla="*/ 214 h 515"/>
                <a:gd name="T6" fmla="*/ 195 w 316"/>
                <a:gd name="T7" fmla="*/ 214 h 515"/>
                <a:gd name="T8" fmla="*/ 180 w 316"/>
                <a:gd name="T9" fmla="*/ 200 h 515"/>
                <a:gd name="T10" fmla="*/ 83 w 316"/>
                <a:gd name="T11" fmla="*/ 200 h 515"/>
                <a:gd name="T12" fmla="*/ 0 w 316"/>
                <a:gd name="T13" fmla="*/ 515 h 515"/>
                <a:gd name="T14" fmla="*/ 301 w 316"/>
                <a:gd name="T15" fmla="*/ 0 h 515"/>
                <a:gd name="T16" fmla="*/ 301 w 316"/>
                <a:gd name="T17" fmla="*/ 228 h 515"/>
                <a:gd name="T18" fmla="*/ 259 w 316"/>
                <a:gd name="T19" fmla="*/ 515 h 515"/>
                <a:gd name="T20" fmla="*/ 316 w 316"/>
                <a:gd name="T21" fmla="*/ 515 h 515"/>
                <a:gd name="T22" fmla="*/ 316 w 316"/>
                <a:gd name="T23" fmla="*/ 0 h 515"/>
                <a:gd name="T24" fmla="*/ 301 w 316"/>
                <a:gd name="T2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" h="515">
                  <a:moveTo>
                    <a:pt x="0" y="515"/>
                  </a:moveTo>
                  <a:lnTo>
                    <a:pt x="97" y="515"/>
                  </a:lnTo>
                  <a:lnTo>
                    <a:pt x="97" y="214"/>
                  </a:lnTo>
                  <a:lnTo>
                    <a:pt x="195" y="214"/>
                  </a:lnTo>
                  <a:lnTo>
                    <a:pt x="180" y="200"/>
                  </a:lnTo>
                  <a:lnTo>
                    <a:pt x="83" y="200"/>
                  </a:lnTo>
                  <a:lnTo>
                    <a:pt x="0" y="515"/>
                  </a:lnTo>
                  <a:close/>
                  <a:moveTo>
                    <a:pt x="301" y="0"/>
                  </a:moveTo>
                  <a:lnTo>
                    <a:pt x="301" y="228"/>
                  </a:lnTo>
                  <a:lnTo>
                    <a:pt x="259" y="515"/>
                  </a:lnTo>
                  <a:lnTo>
                    <a:pt x="316" y="515"/>
                  </a:lnTo>
                  <a:lnTo>
                    <a:pt x="316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70" y="973"/>
              <a:ext cx="325" cy="508"/>
            </a:xfrm>
            <a:custGeom>
              <a:avLst/>
              <a:gdLst>
                <a:gd name="T0" fmla="*/ 0 w 137"/>
                <a:gd name="T1" fmla="*/ 0 h 214"/>
                <a:gd name="T2" fmla="*/ 0 w 137"/>
                <a:gd name="T3" fmla="*/ 213 h 214"/>
                <a:gd name="T4" fmla="*/ 6 w 137"/>
                <a:gd name="T5" fmla="*/ 214 h 214"/>
                <a:gd name="T6" fmla="*/ 6 w 137"/>
                <a:gd name="T7" fmla="*/ 36 h 214"/>
                <a:gd name="T8" fmla="*/ 23 w 137"/>
                <a:gd name="T9" fmla="*/ 36 h 214"/>
                <a:gd name="T10" fmla="*/ 137 w 137"/>
                <a:gd name="T11" fmla="*/ 30 h 214"/>
                <a:gd name="T12" fmla="*/ 66 w 137"/>
                <a:gd name="T13" fmla="*/ 7 h 214"/>
                <a:gd name="T14" fmla="*/ 71 w 137"/>
                <a:gd name="T15" fmla="*/ 0 h 214"/>
                <a:gd name="T16" fmla="*/ 0 w 137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14">
                  <a:moveTo>
                    <a:pt x="0" y="0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4" y="214"/>
                    <a:pt x="6" y="214"/>
                    <a:pt x="6" y="21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8" y="4"/>
                    <a:pt x="7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701" y="554"/>
              <a:ext cx="85" cy="121"/>
            </a:xfrm>
            <a:prstGeom prst="rect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49" y="599"/>
              <a:ext cx="389" cy="446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49" y="599"/>
              <a:ext cx="389" cy="446"/>
            </a:xfrm>
            <a:custGeom>
              <a:avLst/>
              <a:gdLst>
                <a:gd name="T0" fmla="*/ 0 w 389"/>
                <a:gd name="T1" fmla="*/ 446 h 446"/>
                <a:gd name="T2" fmla="*/ 0 w 389"/>
                <a:gd name="T3" fmla="*/ 0 h 446"/>
                <a:gd name="T4" fmla="*/ 389 w 389"/>
                <a:gd name="T5" fmla="*/ 0 h 446"/>
                <a:gd name="T6" fmla="*/ 0 w 389"/>
                <a:gd name="T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446">
                  <a:moveTo>
                    <a:pt x="0" y="446"/>
                  </a:moveTo>
                  <a:lnTo>
                    <a:pt x="0" y="0"/>
                  </a:lnTo>
                  <a:lnTo>
                    <a:pt x="389" y="0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4C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89" y="599"/>
              <a:ext cx="109" cy="230"/>
            </a:xfrm>
            <a:custGeom>
              <a:avLst/>
              <a:gdLst>
                <a:gd name="T0" fmla="*/ 46 w 46"/>
                <a:gd name="T1" fmla="*/ 19 h 97"/>
                <a:gd name="T2" fmla="*/ 42 w 46"/>
                <a:gd name="T3" fmla="*/ 0 h 97"/>
                <a:gd name="T4" fmla="*/ 4 w 46"/>
                <a:gd name="T5" fmla="*/ 0 h 97"/>
                <a:gd name="T6" fmla="*/ 0 w 46"/>
                <a:gd name="T7" fmla="*/ 5 h 97"/>
                <a:gd name="T8" fmla="*/ 1 w 46"/>
                <a:gd name="T9" fmla="*/ 20 h 97"/>
                <a:gd name="T10" fmla="*/ 7 w 46"/>
                <a:gd name="T11" fmla="*/ 41 h 97"/>
                <a:gd name="T12" fmla="*/ 8 w 46"/>
                <a:gd name="T13" fmla="*/ 60 h 97"/>
                <a:gd name="T14" fmla="*/ 23 w 46"/>
                <a:gd name="T15" fmla="*/ 97 h 97"/>
                <a:gd name="T16" fmla="*/ 46 w 46"/>
                <a:gd name="T17" fmla="*/ 1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7">
                  <a:moveTo>
                    <a:pt x="46" y="19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7" y="41"/>
                    <a:pt x="7" y="41"/>
                  </a:cubicBezTo>
                  <a:cubicBezTo>
                    <a:pt x="7" y="42"/>
                    <a:pt x="8" y="60"/>
                    <a:pt x="8" y="60"/>
                  </a:cubicBezTo>
                  <a:cubicBezTo>
                    <a:pt x="23" y="97"/>
                    <a:pt x="23" y="97"/>
                    <a:pt x="23" y="97"/>
                  </a:cubicBezTo>
                  <a:lnTo>
                    <a:pt x="4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94" y="599"/>
              <a:ext cx="99" cy="23"/>
            </a:xfrm>
            <a:prstGeom prst="rect">
              <a:avLst/>
            </a:pr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98" y="603"/>
              <a:ext cx="46" cy="43"/>
            </a:xfrm>
            <a:custGeom>
              <a:avLst/>
              <a:gdLst>
                <a:gd name="T0" fmla="*/ 29 w 46"/>
                <a:gd name="T1" fmla="*/ 43 h 43"/>
                <a:gd name="T2" fmla="*/ 0 w 46"/>
                <a:gd name="T3" fmla="*/ 15 h 43"/>
                <a:gd name="T4" fmla="*/ 0 w 46"/>
                <a:gd name="T5" fmla="*/ 0 h 43"/>
                <a:gd name="T6" fmla="*/ 46 w 46"/>
                <a:gd name="T7" fmla="*/ 22 h 43"/>
                <a:gd name="T8" fmla="*/ 29 w 4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29" y="43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46" y="22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744" y="603"/>
              <a:ext cx="45" cy="43"/>
            </a:xfrm>
            <a:custGeom>
              <a:avLst/>
              <a:gdLst>
                <a:gd name="T0" fmla="*/ 16 w 45"/>
                <a:gd name="T1" fmla="*/ 43 h 43"/>
                <a:gd name="T2" fmla="*/ 45 w 45"/>
                <a:gd name="T3" fmla="*/ 15 h 43"/>
                <a:gd name="T4" fmla="*/ 45 w 45"/>
                <a:gd name="T5" fmla="*/ 0 h 43"/>
                <a:gd name="T6" fmla="*/ 0 w 45"/>
                <a:gd name="T7" fmla="*/ 22 h 43"/>
                <a:gd name="T8" fmla="*/ 16 w 45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6" y="43"/>
                  </a:moveTo>
                  <a:lnTo>
                    <a:pt x="45" y="15"/>
                  </a:lnTo>
                  <a:lnTo>
                    <a:pt x="45" y="0"/>
                  </a:lnTo>
                  <a:lnTo>
                    <a:pt x="0" y="22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727" y="620"/>
              <a:ext cx="33" cy="21"/>
            </a:xfrm>
            <a:custGeom>
              <a:avLst/>
              <a:gdLst>
                <a:gd name="T0" fmla="*/ 0 w 33"/>
                <a:gd name="T1" fmla="*/ 12 h 21"/>
                <a:gd name="T2" fmla="*/ 9 w 33"/>
                <a:gd name="T3" fmla="*/ 21 h 21"/>
                <a:gd name="T4" fmla="*/ 24 w 33"/>
                <a:gd name="T5" fmla="*/ 21 h 21"/>
                <a:gd name="T6" fmla="*/ 33 w 33"/>
                <a:gd name="T7" fmla="*/ 12 h 21"/>
                <a:gd name="T8" fmla="*/ 19 w 33"/>
                <a:gd name="T9" fmla="*/ 0 h 21"/>
                <a:gd name="T10" fmla="*/ 14 w 33"/>
                <a:gd name="T11" fmla="*/ 0 h 21"/>
                <a:gd name="T12" fmla="*/ 0 w 33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1">
                  <a:moveTo>
                    <a:pt x="0" y="12"/>
                  </a:moveTo>
                  <a:lnTo>
                    <a:pt x="9" y="21"/>
                  </a:lnTo>
                  <a:lnTo>
                    <a:pt x="24" y="21"/>
                  </a:lnTo>
                  <a:lnTo>
                    <a:pt x="33" y="1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698" y="599"/>
              <a:ext cx="46" cy="42"/>
            </a:xfrm>
            <a:custGeom>
              <a:avLst/>
              <a:gdLst>
                <a:gd name="T0" fmla="*/ 29 w 46"/>
                <a:gd name="T1" fmla="*/ 42 h 42"/>
                <a:gd name="T2" fmla="*/ 0 w 46"/>
                <a:gd name="T3" fmla="*/ 14 h 42"/>
                <a:gd name="T4" fmla="*/ 0 w 46"/>
                <a:gd name="T5" fmla="*/ 0 h 42"/>
                <a:gd name="T6" fmla="*/ 46 w 46"/>
                <a:gd name="T7" fmla="*/ 19 h 42"/>
                <a:gd name="T8" fmla="*/ 2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29" y="42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46" y="19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744" y="599"/>
              <a:ext cx="45" cy="42"/>
            </a:xfrm>
            <a:custGeom>
              <a:avLst/>
              <a:gdLst>
                <a:gd name="T0" fmla="*/ 16 w 45"/>
                <a:gd name="T1" fmla="*/ 42 h 42"/>
                <a:gd name="T2" fmla="*/ 45 w 45"/>
                <a:gd name="T3" fmla="*/ 14 h 42"/>
                <a:gd name="T4" fmla="*/ 45 w 45"/>
                <a:gd name="T5" fmla="*/ 0 h 42"/>
                <a:gd name="T6" fmla="*/ 0 w 45"/>
                <a:gd name="T7" fmla="*/ 19 h 42"/>
                <a:gd name="T8" fmla="*/ 16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16" y="42"/>
                  </a:moveTo>
                  <a:lnTo>
                    <a:pt x="45" y="14"/>
                  </a:lnTo>
                  <a:lnTo>
                    <a:pt x="45" y="0"/>
                  </a:lnTo>
                  <a:lnTo>
                    <a:pt x="0" y="19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729" y="644"/>
              <a:ext cx="29" cy="185"/>
            </a:xfrm>
            <a:custGeom>
              <a:avLst/>
              <a:gdLst>
                <a:gd name="T0" fmla="*/ 29 w 29"/>
                <a:gd name="T1" fmla="*/ 111 h 185"/>
                <a:gd name="T2" fmla="*/ 22 w 29"/>
                <a:gd name="T3" fmla="*/ 0 h 185"/>
                <a:gd name="T4" fmla="*/ 7 w 29"/>
                <a:gd name="T5" fmla="*/ 0 h 185"/>
                <a:gd name="T6" fmla="*/ 0 w 29"/>
                <a:gd name="T7" fmla="*/ 111 h 185"/>
                <a:gd name="T8" fmla="*/ 15 w 29"/>
                <a:gd name="T9" fmla="*/ 185 h 185"/>
                <a:gd name="T10" fmla="*/ 29 w 29"/>
                <a:gd name="T11" fmla="*/ 11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5">
                  <a:moveTo>
                    <a:pt x="29" y="111"/>
                  </a:moveTo>
                  <a:lnTo>
                    <a:pt x="22" y="0"/>
                  </a:lnTo>
                  <a:lnTo>
                    <a:pt x="7" y="0"/>
                  </a:lnTo>
                  <a:lnTo>
                    <a:pt x="0" y="111"/>
                  </a:lnTo>
                  <a:lnTo>
                    <a:pt x="15" y="185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C3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741" y="644"/>
              <a:ext cx="17" cy="185"/>
            </a:xfrm>
            <a:custGeom>
              <a:avLst/>
              <a:gdLst>
                <a:gd name="T0" fmla="*/ 10 w 17"/>
                <a:gd name="T1" fmla="*/ 0 h 185"/>
                <a:gd name="T2" fmla="*/ 5 w 17"/>
                <a:gd name="T3" fmla="*/ 0 h 185"/>
                <a:gd name="T4" fmla="*/ 12 w 17"/>
                <a:gd name="T5" fmla="*/ 111 h 185"/>
                <a:gd name="T6" fmla="*/ 0 w 17"/>
                <a:gd name="T7" fmla="*/ 171 h 185"/>
                <a:gd name="T8" fmla="*/ 3 w 17"/>
                <a:gd name="T9" fmla="*/ 185 h 185"/>
                <a:gd name="T10" fmla="*/ 17 w 17"/>
                <a:gd name="T11" fmla="*/ 111 h 185"/>
                <a:gd name="T12" fmla="*/ 10 w 17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5">
                  <a:moveTo>
                    <a:pt x="10" y="0"/>
                  </a:moveTo>
                  <a:lnTo>
                    <a:pt x="5" y="0"/>
                  </a:lnTo>
                  <a:lnTo>
                    <a:pt x="12" y="111"/>
                  </a:lnTo>
                  <a:lnTo>
                    <a:pt x="0" y="171"/>
                  </a:lnTo>
                  <a:lnTo>
                    <a:pt x="3" y="185"/>
                  </a:lnTo>
                  <a:lnTo>
                    <a:pt x="17" y="1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40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53" y="599"/>
              <a:ext cx="91" cy="230"/>
            </a:xfrm>
            <a:custGeom>
              <a:avLst/>
              <a:gdLst>
                <a:gd name="T0" fmla="*/ 45 w 91"/>
                <a:gd name="T1" fmla="*/ 0 h 230"/>
                <a:gd name="T2" fmla="*/ 17 w 91"/>
                <a:gd name="T3" fmla="*/ 0 h 230"/>
                <a:gd name="T4" fmla="*/ 0 w 91"/>
                <a:gd name="T5" fmla="*/ 57 h 230"/>
                <a:gd name="T6" fmla="*/ 43 w 91"/>
                <a:gd name="T7" fmla="*/ 80 h 230"/>
                <a:gd name="T8" fmla="*/ 17 w 91"/>
                <a:gd name="T9" fmla="*/ 114 h 230"/>
                <a:gd name="T10" fmla="*/ 76 w 91"/>
                <a:gd name="T11" fmla="*/ 206 h 230"/>
                <a:gd name="T12" fmla="*/ 91 w 91"/>
                <a:gd name="T13" fmla="*/ 230 h 230"/>
                <a:gd name="T14" fmla="*/ 79 w 91"/>
                <a:gd name="T15" fmla="*/ 166 h 230"/>
                <a:gd name="T16" fmla="*/ 45 w 91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30">
                  <a:moveTo>
                    <a:pt x="45" y="0"/>
                  </a:moveTo>
                  <a:lnTo>
                    <a:pt x="17" y="0"/>
                  </a:lnTo>
                  <a:lnTo>
                    <a:pt x="0" y="57"/>
                  </a:lnTo>
                  <a:lnTo>
                    <a:pt x="43" y="80"/>
                  </a:lnTo>
                  <a:lnTo>
                    <a:pt x="17" y="114"/>
                  </a:lnTo>
                  <a:lnTo>
                    <a:pt x="76" y="206"/>
                  </a:lnTo>
                  <a:lnTo>
                    <a:pt x="91" y="230"/>
                  </a:lnTo>
                  <a:lnTo>
                    <a:pt x="79" y="16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744" y="599"/>
              <a:ext cx="90" cy="230"/>
            </a:xfrm>
            <a:custGeom>
              <a:avLst/>
              <a:gdLst>
                <a:gd name="T0" fmla="*/ 90 w 90"/>
                <a:gd name="T1" fmla="*/ 57 h 230"/>
                <a:gd name="T2" fmla="*/ 73 w 90"/>
                <a:gd name="T3" fmla="*/ 0 h 230"/>
                <a:gd name="T4" fmla="*/ 45 w 90"/>
                <a:gd name="T5" fmla="*/ 0 h 230"/>
                <a:gd name="T6" fmla="*/ 14 w 90"/>
                <a:gd name="T7" fmla="*/ 159 h 230"/>
                <a:gd name="T8" fmla="*/ 0 w 90"/>
                <a:gd name="T9" fmla="*/ 230 h 230"/>
                <a:gd name="T10" fmla="*/ 16 w 90"/>
                <a:gd name="T11" fmla="*/ 204 h 230"/>
                <a:gd name="T12" fmla="*/ 73 w 90"/>
                <a:gd name="T13" fmla="*/ 114 h 230"/>
                <a:gd name="T14" fmla="*/ 47 w 90"/>
                <a:gd name="T15" fmla="*/ 80 h 230"/>
                <a:gd name="T16" fmla="*/ 90 w 90"/>
                <a:gd name="T17" fmla="*/ 5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30">
                  <a:moveTo>
                    <a:pt x="90" y="57"/>
                  </a:moveTo>
                  <a:lnTo>
                    <a:pt x="73" y="0"/>
                  </a:lnTo>
                  <a:lnTo>
                    <a:pt x="45" y="0"/>
                  </a:lnTo>
                  <a:lnTo>
                    <a:pt x="14" y="159"/>
                  </a:lnTo>
                  <a:lnTo>
                    <a:pt x="0" y="230"/>
                  </a:lnTo>
                  <a:lnTo>
                    <a:pt x="16" y="204"/>
                  </a:lnTo>
                  <a:lnTo>
                    <a:pt x="73" y="114"/>
                  </a:lnTo>
                  <a:lnTo>
                    <a:pt x="47" y="80"/>
                  </a:lnTo>
                  <a:lnTo>
                    <a:pt x="90" y="57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744" y="829"/>
              <a:ext cx="4" cy="216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758" y="86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758" y="91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758" y="964"/>
              <a:ext cx="16" cy="17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58" y="132"/>
              <a:ext cx="361" cy="436"/>
            </a:xfrm>
            <a:custGeom>
              <a:avLst/>
              <a:gdLst>
                <a:gd name="T0" fmla="*/ 143 w 152"/>
                <a:gd name="T1" fmla="*/ 0 h 184"/>
                <a:gd name="T2" fmla="*/ 152 w 152"/>
                <a:gd name="T3" fmla="*/ 29 h 184"/>
                <a:gd name="T4" fmla="*/ 148 w 152"/>
                <a:gd name="T5" fmla="*/ 53 h 184"/>
                <a:gd name="T6" fmla="*/ 148 w 152"/>
                <a:gd name="T7" fmla="*/ 169 h 184"/>
                <a:gd name="T8" fmla="*/ 132 w 152"/>
                <a:gd name="T9" fmla="*/ 184 h 184"/>
                <a:gd name="T10" fmla="*/ 13 w 152"/>
                <a:gd name="T11" fmla="*/ 184 h 184"/>
                <a:gd name="T12" fmla="*/ 0 w 152"/>
                <a:gd name="T13" fmla="*/ 170 h 184"/>
                <a:gd name="T14" fmla="*/ 0 w 152"/>
                <a:gd name="T15" fmla="*/ 41 h 184"/>
                <a:gd name="T16" fmla="*/ 30 w 152"/>
                <a:gd name="T17" fmla="*/ 0 h 184"/>
                <a:gd name="T18" fmla="*/ 143 w 152"/>
                <a:gd name="T1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84">
                  <a:moveTo>
                    <a:pt x="143" y="0"/>
                  </a:moveTo>
                  <a:cubicBezTo>
                    <a:pt x="152" y="29"/>
                    <a:pt x="152" y="29"/>
                    <a:pt x="152" y="29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169"/>
                    <a:pt x="148" y="169"/>
                    <a:pt x="148" y="169"/>
                  </a:cubicBezTo>
                  <a:cubicBezTo>
                    <a:pt x="148" y="169"/>
                    <a:pt x="151" y="184"/>
                    <a:pt x="132" y="184"/>
                  </a:cubicBezTo>
                  <a:cubicBezTo>
                    <a:pt x="114" y="184"/>
                    <a:pt x="13" y="184"/>
                    <a:pt x="13" y="184"/>
                  </a:cubicBezTo>
                  <a:cubicBezTo>
                    <a:pt x="13" y="184"/>
                    <a:pt x="0" y="181"/>
                    <a:pt x="0" y="170"/>
                  </a:cubicBezTo>
                  <a:cubicBezTo>
                    <a:pt x="0" y="160"/>
                    <a:pt x="0" y="41"/>
                    <a:pt x="0" y="41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665" y="132"/>
              <a:ext cx="254" cy="436"/>
            </a:xfrm>
            <a:custGeom>
              <a:avLst/>
              <a:gdLst>
                <a:gd name="T0" fmla="*/ 29 w 107"/>
                <a:gd name="T1" fmla="*/ 159 h 184"/>
                <a:gd name="T2" fmla="*/ 0 w 107"/>
                <a:gd name="T3" fmla="*/ 142 h 184"/>
                <a:gd name="T4" fmla="*/ 29 w 107"/>
                <a:gd name="T5" fmla="*/ 148 h 184"/>
                <a:gd name="T6" fmla="*/ 29 w 107"/>
                <a:gd name="T7" fmla="*/ 128 h 184"/>
                <a:gd name="T8" fmla="*/ 53 w 107"/>
                <a:gd name="T9" fmla="*/ 128 h 184"/>
                <a:gd name="T10" fmla="*/ 29 w 107"/>
                <a:gd name="T11" fmla="*/ 66 h 184"/>
                <a:gd name="T12" fmla="*/ 29 w 107"/>
                <a:gd name="T13" fmla="*/ 15 h 184"/>
                <a:gd name="T14" fmla="*/ 36 w 107"/>
                <a:gd name="T15" fmla="*/ 0 h 184"/>
                <a:gd name="T16" fmla="*/ 98 w 107"/>
                <a:gd name="T17" fmla="*/ 0 h 184"/>
                <a:gd name="T18" fmla="*/ 107 w 107"/>
                <a:gd name="T19" fmla="*/ 29 h 184"/>
                <a:gd name="T20" fmla="*/ 103 w 107"/>
                <a:gd name="T21" fmla="*/ 53 h 184"/>
                <a:gd name="T22" fmla="*/ 103 w 107"/>
                <a:gd name="T23" fmla="*/ 169 h 184"/>
                <a:gd name="T24" fmla="*/ 87 w 107"/>
                <a:gd name="T25" fmla="*/ 184 h 184"/>
                <a:gd name="T26" fmla="*/ 29 w 107"/>
                <a:gd name="T27" fmla="*/ 184 h 184"/>
                <a:gd name="T28" fmla="*/ 29 w 107"/>
                <a:gd name="T29" fmla="*/ 15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4">
                  <a:moveTo>
                    <a:pt x="29" y="159"/>
                  </a:moveTo>
                  <a:cubicBezTo>
                    <a:pt x="8" y="159"/>
                    <a:pt x="0" y="142"/>
                    <a:pt x="0" y="142"/>
                  </a:cubicBezTo>
                  <a:cubicBezTo>
                    <a:pt x="8" y="151"/>
                    <a:pt x="29" y="148"/>
                    <a:pt x="29" y="14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6" y="184"/>
                    <a:pt x="87" y="184"/>
                  </a:cubicBezTo>
                  <a:cubicBezTo>
                    <a:pt x="79" y="184"/>
                    <a:pt x="54" y="184"/>
                    <a:pt x="29" y="184"/>
                  </a:cubicBezTo>
                  <a:lnTo>
                    <a:pt x="29" y="159"/>
                  </a:lnTo>
                  <a:close/>
                </a:path>
              </a:pathLst>
            </a:custGeom>
            <a:solidFill>
              <a:srgbClr val="E4B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54" y="-53"/>
              <a:ext cx="422" cy="374"/>
            </a:xfrm>
            <a:custGeom>
              <a:avLst/>
              <a:gdLst>
                <a:gd name="T0" fmla="*/ 117 w 178"/>
                <a:gd name="T1" fmla="*/ 32 h 158"/>
                <a:gd name="T2" fmla="*/ 172 w 178"/>
                <a:gd name="T3" fmla="*/ 51 h 158"/>
                <a:gd name="T4" fmla="*/ 150 w 178"/>
                <a:gd name="T5" fmla="*/ 131 h 158"/>
                <a:gd name="T6" fmla="*/ 147 w 178"/>
                <a:gd name="T7" fmla="*/ 93 h 158"/>
                <a:gd name="T8" fmla="*/ 25 w 178"/>
                <a:gd name="T9" fmla="*/ 93 h 158"/>
                <a:gd name="T10" fmla="*/ 3 w 178"/>
                <a:gd name="T11" fmla="*/ 158 h 158"/>
                <a:gd name="T12" fmla="*/ 0 w 178"/>
                <a:gd name="T13" fmla="*/ 70 h 158"/>
                <a:gd name="T14" fmla="*/ 125 w 178"/>
                <a:gd name="T15" fmla="*/ 62 h 158"/>
                <a:gd name="T16" fmla="*/ 117 w 178"/>
                <a:gd name="T17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8">
                  <a:moveTo>
                    <a:pt x="117" y="32"/>
                  </a:moveTo>
                  <a:cubicBezTo>
                    <a:pt x="117" y="32"/>
                    <a:pt x="166" y="0"/>
                    <a:pt x="172" y="51"/>
                  </a:cubicBezTo>
                  <a:cubicBezTo>
                    <a:pt x="178" y="102"/>
                    <a:pt x="150" y="131"/>
                    <a:pt x="150" y="131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115" y="72"/>
                    <a:pt x="125" y="62"/>
                  </a:cubicBezTo>
                  <a:cubicBezTo>
                    <a:pt x="145" y="43"/>
                    <a:pt x="117" y="32"/>
                    <a:pt x="117" y="32"/>
                  </a:cubicBezTo>
                  <a:close/>
                </a:path>
              </a:pathLst>
            </a:custGeom>
            <a:solidFill>
              <a:srgbClr val="2E0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784" y="241"/>
              <a:ext cx="97" cy="64"/>
            </a:xfrm>
            <a:custGeom>
              <a:avLst/>
              <a:gdLst>
                <a:gd name="T0" fmla="*/ 41 w 41"/>
                <a:gd name="T1" fmla="*/ 27 h 27"/>
                <a:gd name="T2" fmla="*/ 0 w 41"/>
                <a:gd name="T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27">
                  <a:moveTo>
                    <a:pt x="41" y="27"/>
                  </a:moveTo>
                  <a:cubicBezTo>
                    <a:pt x="41" y="27"/>
                    <a:pt x="22" y="0"/>
                    <a:pt x="0" y="24"/>
                  </a:cubicBezTo>
                </a:path>
              </a:pathLst>
            </a:custGeom>
            <a:noFill/>
            <a:ln w="14288" cap="flat">
              <a:solidFill>
                <a:srgbClr val="7F48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08" y="241"/>
              <a:ext cx="95" cy="64"/>
            </a:xfrm>
            <a:custGeom>
              <a:avLst/>
              <a:gdLst>
                <a:gd name="T0" fmla="*/ 40 w 40"/>
                <a:gd name="T1" fmla="*/ 27 h 27"/>
                <a:gd name="T2" fmla="*/ 0 w 40"/>
                <a:gd name="T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7">
                  <a:moveTo>
                    <a:pt x="40" y="27"/>
                  </a:moveTo>
                  <a:cubicBezTo>
                    <a:pt x="40" y="27"/>
                    <a:pt x="22" y="0"/>
                    <a:pt x="0" y="24"/>
                  </a:cubicBezTo>
                </a:path>
              </a:pathLst>
            </a:custGeom>
            <a:noFill/>
            <a:ln w="14288" cap="flat">
              <a:solidFill>
                <a:srgbClr val="7F483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7"/>
            <p:cNvSpPr>
              <a:spLocks noChangeArrowheads="1"/>
            </p:cNvSpPr>
            <p:nvPr/>
          </p:nvSpPr>
          <p:spPr bwMode="auto">
            <a:xfrm>
              <a:off x="639" y="331"/>
              <a:ext cx="26" cy="26"/>
            </a:xfrm>
            <a:prstGeom prst="ellipse">
              <a:avLst/>
            </a:prstGeom>
            <a:solidFill>
              <a:srgbClr val="7F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819" y="331"/>
              <a:ext cx="27" cy="26"/>
            </a:xfrm>
            <a:prstGeom prst="ellipse">
              <a:avLst/>
            </a:prstGeom>
            <a:solidFill>
              <a:srgbClr val="7F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82" y="599"/>
              <a:ext cx="207" cy="431"/>
            </a:xfrm>
            <a:custGeom>
              <a:avLst/>
              <a:gdLst>
                <a:gd name="T0" fmla="*/ 67 w 207"/>
                <a:gd name="T1" fmla="*/ 0 h 431"/>
                <a:gd name="T2" fmla="*/ 0 w 207"/>
                <a:gd name="T3" fmla="*/ 275 h 431"/>
                <a:gd name="T4" fmla="*/ 126 w 207"/>
                <a:gd name="T5" fmla="*/ 431 h 431"/>
                <a:gd name="T6" fmla="*/ 207 w 207"/>
                <a:gd name="T7" fmla="*/ 351 h 431"/>
                <a:gd name="T8" fmla="*/ 79 w 207"/>
                <a:gd name="T9" fmla="*/ 168 h 431"/>
                <a:gd name="T10" fmla="*/ 67 w 207"/>
                <a:gd name="T1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431">
                  <a:moveTo>
                    <a:pt x="67" y="0"/>
                  </a:moveTo>
                  <a:lnTo>
                    <a:pt x="0" y="275"/>
                  </a:lnTo>
                  <a:lnTo>
                    <a:pt x="126" y="431"/>
                  </a:lnTo>
                  <a:lnTo>
                    <a:pt x="207" y="351"/>
                  </a:lnTo>
                  <a:lnTo>
                    <a:pt x="79" y="1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744" y="620"/>
              <a:ext cx="16" cy="21"/>
            </a:xfrm>
            <a:custGeom>
              <a:avLst/>
              <a:gdLst>
                <a:gd name="T0" fmla="*/ 0 w 16"/>
                <a:gd name="T1" fmla="*/ 0 h 21"/>
                <a:gd name="T2" fmla="*/ 9 w 16"/>
                <a:gd name="T3" fmla="*/ 12 h 21"/>
                <a:gd name="T4" fmla="*/ 0 w 16"/>
                <a:gd name="T5" fmla="*/ 21 h 21"/>
                <a:gd name="T6" fmla="*/ 7 w 16"/>
                <a:gd name="T7" fmla="*/ 21 h 21"/>
                <a:gd name="T8" fmla="*/ 16 w 16"/>
                <a:gd name="T9" fmla="*/ 12 h 21"/>
                <a:gd name="T10" fmla="*/ 2 w 16"/>
                <a:gd name="T11" fmla="*/ 0 h 21"/>
                <a:gd name="T12" fmla="*/ 0 w 1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9" y="12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16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18" y="957"/>
              <a:ext cx="145" cy="130"/>
            </a:xfrm>
            <a:custGeom>
              <a:avLst/>
              <a:gdLst>
                <a:gd name="T0" fmla="*/ 71 w 145"/>
                <a:gd name="T1" fmla="*/ 0 h 130"/>
                <a:gd name="T2" fmla="*/ 145 w 145"/>
                <a:gd name="T3" fmla="*/ 66 h 130"/>
                <a:gd name="T4" fmla="*/ 95 w 145"/>
                <a:gd name="T5" fmla="*/ 116 h 130"/>
                <a:gd name="T6" fmla="*/ 59 w 145"/>
                <a:gd name="T7" fmla="*/ 130 h 130"/>
                <a:gd name="T8" fmla="*/ 0 w 145"/>
                <a:gd name="T9" fmla="*/ 69 h 130"/>
                <a:gd name="T10" fmla="*/ 71 w 145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0">
                  <a:moveTo>
                    <a:pt x="71" y="0"/>
                  </a:moveTo>
                  <a:lnTo>
                    <a:pt x="145" y="66"/>
                  </a:lnTo>
                  <a:lnTo>
                    <a:pt x="95" y="116"/>
                  </a:lnTo>
                  <a:lnTo>
                    <a:pt x="59" y="130"/>
                  </a:lnTo>
                  <a:lnTo>
                    <a:pt x="0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504" y="603"/>
              <a:ext cx="171" cy="420"/>
            </a:xfrm>
            <a:custGeom>
              <a:avLst/>
              <a:gdLst>
                <a:gd name="T0" fmla="*/ 45 w 171"/>
                <a:gd name="T1" fmla="*/ 0 h 420"/>
                <a:gd name="T2" fmla="*/ 40 w 171"/>
                <a:gd name="T3" fmla="*/ 171 h 420"/>
                <a:gd name="T4" fmla="*/ 171 w 171"/>
                <a:gd name="T5" fmla="*/ 361 h 420"/>
                <a:gd name="T6" fmla="*/ 114 w 171"/>
                <a:gd name="T7" fmla="*/ 420 h 420"/>
                <a:gd name="T8" fmla="*/ 0 w 171"/>
                <a:gd name="T9" fmla="*/ 261 h 420"/>
                <a:gd name="T10" fmla="*/ 45 w 171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20">
                  <a:moveTo>
                    <a:pt x="45" y="0"/>
                  </a:moveTo>
                  <a:lnTo>
                    <a:pt x="40" y="171"/>
                  </a:lnTo>
                  <a:lnTo>
                    <a:pt x="171" y="361"/>
                  </a:lnTo>
                  <a:lnTo>
                    <a:pt x="114" y="420"/>
                  </a:lnTo>
                  <a:lnTo>
                    <a:pt x="0" y="26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4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798" y="599"/>
              <a:ext cx="207" cy="431"/>
            </a:xfrm>
            <a:custGeom>
              <a:avLst/>
              <a:gdLst>
                <a:gd name="T0" fmla="*/ 140 w 207"/>
                <a:gd name="T1" fmla="*/ 0 h 431"/>
                <a:gd name="T2" fmla="*/ 207 w 207"/>
                <a:gd name="T3" fmla="*/ 275 h 431"/>
                <a:gd name="T4" fmla="*/ 81 w 207"/>
                <a:gd name="T5" fmla="*/ 431 h 431"/>
                <a:gd name="T6" fmla="*/ 0 w 207"/>
                <a:gd name="T7" fmla="*/ 351 h 431"/>
                <a:gd name="T8" fmla="*/ 131 w 207"/>
                <a:gd name="T9" fmla="*/ 168 h 431"/>
                <a:gd name="T10" fmla="*/ 140 w 207"/>
                <a:gd name="T1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431">
                  <a:moveTo>
                    <a:pt x="140" y="0"/>
                  </a:moveTo>
                  <a:lnTo>
                    <a:pt x="207" y="275"/>
                  </a:lnTo>
                  <a:lnTo>
                    <a:pt x="81" y="431"/>
                  </a:lnTo>
                  <a:lnTo>
                    <a:pt x="0" y="351"/>
                  </a:lnTo>
                  <a:lnTo>
                    <a:pt x="131" y="16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727" y="957"/>
              <a:ext cx="145" cy="130"/>
            </a:xfrm>
            <a:custGeom>
              <a:avLst/>
              <a:gdLst>
                <a:gd name="T0" fmla="*/ 71 w 145"/>
                <a:gd name="T1" fmla="*/ 0 h 130"/>
                <a:gd name="T2" fmla="*/ 0 w 145"/>
                <a:gd name="T3" fmla="*/ 66 h 130"/>
                <a:gd name="T4" fmla="*/ 50 w 145"/>
                <a:gd name="T5" fmla="*/ 116 h 130"/>
                <a:gd name="T6" fmla="*/ 83 w 145"/>
                <a:gd name="T7" fmla="*/ 130 h 130"/>
                <a:gd name="T8" fmla="*/ 145 w 145"/>
                <a:gd name="T9" fmla="*/ 69 h 130"/>
                <a:gd name="T10" fmla="*/ 71 w 145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30">
                  <a:moveTo>
                    <a:pt x="71" y="0"/>
                  </a:moveTo>
                  <a:lnTo>
                    <a:pt x="0" y="66"/>
                  </a:lnTo>
                  <a:lnTo>
                    <a:pt x="50" y="116"/>
                  </a:lnTo>
                  <a:lnTo>
                    <a:pt x="83" y="130"/>
                  </a:lnTo>
                  <a:lnTo>
                    <a:pt x="145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812" y="603"/>
              <a:ext cx="171" cy="420"/>
            </a:xfrm>
            <a:custGeom>
              <a:avLst/>
              <a:gdLst>
                <a:gd name="T0" fmla="*/ 126 w 171"/>
                <a:gd name="T1" fmla="*/ 0 h 420"/>
                <a:gd name="T2" fmla="*/ 131 w 171"/>
                <a:gd name="T3" fmla="*/ 171 h 420"/>
                <a:gd name="T4" fmla="*/ 0 w 171"/>
                <a:gd name="T5" fmla="*/ 361 h 420"/>
                <a:gd name="T6" fmla="*/ 60 w 171"/>
                <a:gd name="T7" fmla="*/ 420 h 420"/>
                <a:gd name="T8" fmla="*/ 171 w 171"/>
                <a:gd name="T9" fmla="*/ 261 h 420"/>
                <a:gd name="T10" fmla="*/ 126 w 171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20">
                  <a:moveTo>
                    <a:pt x="126" y="0"/>
                  </a:moveTo>
                  <a:lnTo>
                    <a:pt x="131" y="171"/>
                  </a:lnTo>
                  <a:lnTo>
                    <a:pt x="0" y="361"/>
                  </a:lnTo>
                  <a:lnTo>
                    <a:pt x="60" y="420"/>
                  </a:lnTo>
                  <a:lnTo>
                    <a:pt x="171" y="26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44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976" y="1455"/>
              <a:ext cx="226" cy="16"/>
            </a:xfrm>
            <a:prstGeom prst="rect">
              <a:avLst/>
            </a:prstGeom>
            <a:solidFill>
              <a:srgbClr val="A5C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05" y="641"/>
              <a:ext cx="76" cy="98"/>
            </a:xfrm>
            <a:custGeom>
              <a:avLst/>
              <a:gdLst>
                <a:gd name="T0" fmla="*/ 76 w 76"/>
                <a:gd name="T1" fmla="*/ 98 h 98"/>
                <a:gd name="T2" fmla="*/ 0 w 76"/>
                <a:gd name="T3" fmla="*/ 98 h 98"/>
                <a:gd name="T4" fmla="*/ 0 w 76"/>
                <a:gd name="T5" fmla="*/ 0 h 98"/>
                <a:gd name="T6" fmla="*/ 76 w 76"/>
                <a:gd name="T7" fmla="*/ 26 h 98"/>
                <a:gd name="T8" fmla="*/ 76 w 76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7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76" y="26"/>
                  </a:lnTo>
                  <a:lnTo>
                    <a:pt x="76" y="98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81" y="596"/>
              <a:ext cx="73" cy="143"/>
            </a:xfrm>
            <a:custGeom>
              <a:avLst/>
              <a:gdLst>
                <a:gd name="T0" fmla="*/ 0 w 73"/>
                <a:gd name="T1" fmla="*/ 143 h 143"/>
                <a:gd name="T2" fmla="*/ 73 w 73"/>
                <a:gd name="T3" fmla="*/ 143 h 143"/>
                <a:gd name="T4" fmla="*/ 73 w 73"/>
                <a:gd name="T5" fmla="*/ 0 h 143"/>
                <a:gd name="T6" fmla="*/ 0 w 73"/>
                <a:gd name="T7" fmla="*/ 71 h 143"/>
                <a:gd name="T8" fmla="*/ 0 w 7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3">
                  <a:moveTo>
                    <a:pt x="0" y="143"/>
                  </a:moveTo>
                  <a:lnTo>
                    <a:pt x="73" y="143"/>
                  </a:lnTo>
                  <a:lnTo>
                    <a:pt x="73" y="0"/>
                  </a:lnTo>
                  <a:lnTo>
                    <a:pt x="0" y="71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94A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54" y="596"/>
              <a:ext cx="76" cy="143"/>
            </a:xfrm>
            <a:custGeom>
              <a:avLst/>
              <a:gdLst>
                <a:gd name="T0" fmla="*/ 76 w 76"/>
                <a:gd name="T1" fmla="*/ 143 h 143"/>
                <a:gd name="T2" fmla="*/ 0 w 76"/>
                <a:gd name="T3" fmla="*/ 143 h 143"/>
                <a:gd name="T4" fmla="*/ 0 w 76"/>
                <a:gd name="T5" fmla="*/ 0 h 143"/>
                <a:gd name="T6" fmla="*/ 76 w 76"/>
                <a:gd name="T7" fmla="*/ 34 h 143"/>
                <a:gd name="T8" fmla="*/ 76 w 76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3">
                  <a:moveTo>
                    <a:pt x="76" y="143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6" y="34"/>
                  </a:lnTo>
                  <a:lnTo>
                    <a:pt x="76" y="143"/>
                  </a:lnTo>
                  <a:close/>
                </a:path>
              </a:pathLst>
            </a:custGeom>
            <a:solidFill>
              <a:srgbClr val="A6C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430" y="547"/>
              <a:ext cx="74" cy="192"/>
            </a:xfrm>
            <a:custGeom>
              <a:avLst/>
              <a:gdLst>
                <a:gd name="T0" fmla="*/ 0 w 74"/>
                <a:gd name="T1" fmla="*/ 192 h 192"/>
                <a:gd name="T2" fmla="*/ 74 w 74"/>
                <a:gd name="T3" fmla="*/ 192 h 192"/>
                <a:gd name="T4" fmla="*/ 74 w 74"/>
                <a:gd name="T5" fmla="*/ 0 h 192"/>
                <a:gd name="T6" fmla="*/ 0 w 74"/>
                <a:gd name="T7" fmla="*/ 83 h 192"/>
                <a:gd name="T8" fmla="*/ 0 w 7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92">
                  <a:moveTo>
                    <a:pt x="0" y="192"/>
                  </a:moveTo>
                  <a:lnTo>
                    <a:pt x="74" y="192"/>
                  </a:lnTo>
                  <a:lnTo>
                    <a:pt x="74" y="0"/>
                  </a:lnTo>
                  <a:lnTo>
                    <a:pt x="0" y="83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4A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61"/>
            <p:cNvSpPr>
              <a:spLocks noChangeArrowheads="1"/>
            </p:cNvSpPr>
            <p:nvPr/>
          </p:nvSpPr>
          <p:spPr bwMode="auto">
            <a:xfrm>
              <a:off x="205" y="748"/>
              <a:ext cx="299" cy="7"/>
            </a:xfrm>
            <a:prstGeom prst="ellipse">
              <a:avLst/>
            </a:prstGeom>
            <a:solidFill>
              <a:srgbClr val="CD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491947" y="2276964"/>
            <a:ext cx="325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THANK YOU!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91947" y="2750166"/>
            <a:ext cx="325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YOUR NAME</a:t>
            </a:r>
            <a:endParaRPr lang="zh-CN" altLang="en-US" sz="40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5786343" y="3618131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562418" y="3618131"/>
            <a:ext cx="259894" cy="259894"/>
            <a:chOff x="6813550" y="1819275"/>
            <a:chExt cx="692150" cy="692150"/>
          </a:xfrm>
        </p:grpSpPr>
        <p:sp>
          <p:nvSpPr>
            <p:cNvPr id="64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62418" y="3919012"/>
            <a:ext cx="257176" cy="257176"/>
            <a:chOff x="-1171575" y="1089025"/>
            <a:chExt cx="692150" cy="692150"/>
          </a:xfrm>
        </p:grpSpPr>
        <p:sp>
          <p:nvSpPr>
            <p:cNvPr id="69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784870" y="3919012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562418" y="4234123"/>
            <a:ext cx="246411" cy="246411"/>
            <a:chOff x="-1171575" y="2236787"/>
            <a:chExt cx="692150" cy="692150"/>
          </a:xfrm>
        </p:grpSpPr>
        <p:sp>
          <p:nvSpPr>
            <p:cNvPr id="73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4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75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784870" y="4183001"/>
            <a:ext cx="3816330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562418" y="4601876"/>
            <a:ext cx="245983" cy="245983"/>
            <a:chOff x="-1171575" y="3216275"/>
            <a:chExt cx="692150" cy="692150"/>
          </a:xfrm>
        </p:grpSpPr>
        <p:grpSp>
          <p:nvGrpSpPr>
            <p:cNvPr id="79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81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0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84870" y="4547918"/>
            <a:ext cx="207919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Group 64"/>
          <p:cNvGrpSpPr>
            <a:grpSpLocks noChangeAspect="1"/>
          </p:cNvGrpSpPr>
          <p:nvPr/>
        </p:nvGrpSpPr>
        <p:grpSpPr bwMode="auto">
          <a:xfrm rot="1445908">
            <a:off x="8289642" y="849037"/>
            <a:ext cx="840505" cy="591607"/>
            <a:chOff x="5" y="1"/>
            <a:chExt cx="2661" cy="1873"/>
          </a:xfrm>
        </p:grpSpPr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5" y="1"/>
              <a:ext cx="2661" cy="1873"/>
            </a:xfrm>
            <a:prstGeom prst="rect">
              <a:avLst/>
            </a:prstGeom>
            <a:solidFill>
              <a:srgbClr val="75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66"/>
            <p:cNvSpPr>
              <a:spLocks noChangeArrowheads="1"/>
            </p:cNvSpPr>
            <p:nvPr/>
          </p:nvSpPr>
          <p:spPr bwMode="auto">
            <a:xfrm>
              <a:off x="81" y="65"/>
              <a:ext cx="1170" cy="1750"/>
            </a:xfrm>
            <a:prstGeom prst="rect">
              <a:avLst/>
            </a:prstGeom>
            <a:solidFill>
              <a:srgbClr val="F5E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67"/>
            <p:cNvSpPr>
              <a:spLocks noChangeArrowheads="1"/>
            </p:cNvSpPr>
            <p:nvPr/>
          </p:nvSpPr>
          <p:spPr bwMode="auto">
            <a:xfrm>
              <a:off x="1422" y="65"/>
              <a:ext cx="1170" cy="1750"/>
            </a:xfrm>
            <a:prstGeom prst="rect">
              <a:avLst/>
            </a:prstGeom>
            <a:solidFill>
              <a:srgbClr val="F5E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2286" y="1511"/>
              <a:ext cx="306" cy="304"/>
            </a:xfrm>
            <a:custGeom>
              <a:avLst/>
              <a:gdLst>
                <a:gd name="T0" fmla="*/ 0 w 306"/>
                <a:gd name="T1" fmla="*/ 304 h 304"/>
                <a:gd name="T2" fmla="*/ 12 w 306"/>
                <a:gd name="T3" fmla="*/ 12 h 304"/>
                <a:gd name="T4" fmla="*/ 306 w 306"/>
                <a:gd name="T5" fmla="*/ 0 h 304"/>
                <a:gd name="T6" fmla="*/ 0 w 306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04">
                  <a:moveTo>
                    <a:pt x="0" y="304"/>
                  </a:moveTo>
                  <a:lnTo>
                    <a:pt x="12" y="12"/>
                  </a:lnTo>
                  <a:lnTo>
                    <a:pt x="306" y="0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D6C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>
              <a:off x="1197" y="105"/>
              <a:ext cx="277" cy="34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>
              <a:off x="1197" y="200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1197" y="297"/>
              <a:ext cx="277" cy="34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>
              <a:off x="1197" y="39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1197" y="489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2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4"/>
            <p:cNvSpPr>
              <a:spLocks/>
            </p:cNvSpPr>
            <p:nvPr/>
          </p:nvSpPr>
          <p:spPr bwMode="auto">
            <a:xfrm>
              <a:off x="1197" y="587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5"/>
            <p:cNvSpPr>
              <a:spLocks/>
            </p:cNvSpPr>
            <p:nvPr/>
          </p:nvSpPr>
          <p:spPr bwMode="auto">
            <a:xfrm>
              <a:off x="1197" y="684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6"/>
            <p:cNvSpPr>
              <a:spLocks/>
            </p:cNvSpPr>
            <p:nvPr/>
          </p:nvSpPr>
          <p:spPr bwMode="auto">
            <a:xfrm>
              <a:off x="1197" y="779"/>
              <a:ext cx="277" cy="33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7"/>
            <p:cNvSpPr>
              <a:spLocks/>
            </p:cNvSpPr>
            <p:nvPr/>
          </p:nvSpPr>
          <p:spPr bwMode="auto">
            <a:xfrm>
              <a:off x="1197" y="876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8"/>
            <p:cNvSpPr>
              <a:spLocks/>
            </p:cNvSpPr>
            <p:nvPr/>
          </p:nvSpPr>
          <p:spPr bwMode="auto">
            <a:xfrm>
              <a:off x="1197" y="971"/>
              <a:ext cx="277" cy="35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9"/>
            <p:cNvSpPr>
              <a:spLocks/>
            </p:cNvSpPr>
            <p:nvPr/>
          </p:nvSpPr>
          <p:spPr bwMode="auto">
            <a:xfrm>
              <a:off x="1197" y="1068"/>
              <a:ext cx="277" cy="33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0"/>
            <p:cNvSpPr>
              <a:spLocks/>
            </p:cNvSpPr>
            <p:nvPr/>
          </p:nvSpPr>
          <p:spPr bwMode="auto">
            <a:xfrm>
              <a:off x="1197" y="116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1"/>
            <p:cNvSpPr>
              <a:spLocks/>
            </p:cNvSpPr>
            <p:nvPr/>
          </p:nvSpPr>
          <p:spPr bwMode="auto">
            <a:xfrm>
              <a:off x="1197" y="1260"/>
              <a:ext cx="277" cy="36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2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2"/>
            <p:cNvSpPr>
              <a:spLocks/>
            </p:cNvSpPr>
            <p:nvPr/>
          </p:nvSpPr>
          <p:spPr bwMode="auto">
            <a:xfrm>
              <a:off x="1197" y="1357"/>
              <a:ext cx="277" cy="34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3"/>
            <p:cNvSpPr>
              <a:spLocks/>
            </p:cNvSpPr>
            <p:nvPr/>
          </p:nvSpPr>
          <p:spPr bwMode="auto">
            <a:xfrm>
              <a:off x="1197" y="1455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4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4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4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4"/>
            <p:cNvSpPr>
              <a:spLocks/>
            </p:cNvSpPr>
            <p:nvPr/>
          </p:nvSpPr>
          <p:spPr bwMode="auto">
            <a:xfrm>
              <a:off x="1197" y="1549"/>
              <a:ext cx="277" cy="34"/>
            </a:xfrm>
            <a:custGeom>
              <a:avLst/>
              <a:gdLst>
                <a:gd name="T0" fmla="*/ 117 w 117"/>
                <a:gd name="T1" fmla="*/ 10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10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10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5"/>
            <p:cNvSpPr>
              <a:spLocks/>
            </p:cNvSpPr>
            <p:nvPr/>
          </p:nvSpPr>
          <p:spPr bwMode="auto">
            <a:xfrm>
              <a:off x="1197" y="1647"/>
              <a:ext cx="277" cy="33"/>
            </a:xfrm>
            <a:custGeom>
              <a:avLst/>
              <a:gdLst>
                <a:gd name="T0" fmla="*/ 117 w 117"/>
                <a:gd name="T1" fmla="*/ 9 h 14"/>
                <a:gd name="T2" fmla="*/ 112 w 117"/>
                <a:gd name="T3" fmla="*/ 14 h 14"/>
                <a:gd name="T4" fmla="*/ 4 w 117"/>
                <a:gd name="T5" fmla="*/ 14 h 14"/>
                <a:gd name="T6" fmla="*/ 0 w 117"/>
                <a:gd name="T7" fmla="*/ 9 h 14"/>
                <a:gd name="T8" fmla="*/ 0 w 117"/>
                <a:gd name="T9" fmla="*/ 5 h 14"/>
                <a:gd name="T10" fmla="*/ 4 w 117"/>
                <a:gd name="T11" fmla="*/ 0 h 14"/>
                <a:gd name="T12" fmla="*/ 112 w 117"/>
                <a:gd name="T13" fmla="*/ 0 h 14"/>
                <a:gd name="T14" fmla="*/ 117 w 117"/>
                <a:gd name="T15" fmla="*/ 5 h 14"/>
                <a:gd name="T16" fmla="*/ 117 w 117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4">
                  <a:moveTo>
                    <a:pt x="117" y="9"/>
                  </a:moveTo>
                  <a:cubicBezTo>
                    <a:pt x="117" y="12"/>
                    <a:pt x="115" y="14"/>
                    <a:pt x="11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2"/>
                    <a:pt x="117" y="5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1197" y="1742"/>
              <a:ext cx="277" cy="35"/>
            </a:xfrm>
            <a:custGeom>
              <a:avLst/>
              <a:gdLst>
                <a:gd name="T0" fmla="*/ 117 w 117"/>
                <a:gd name="T1" fmla="*/ 10 h 15"/>
                <a:gd name="T2" fmla="*/ 112 w 117"/>
                <a:gd name="T3" fmla="*/ 15 h 15"/>
                <a:gd name="T4" fmla="*/ 4 w 117"/>
                <a:gd name="T5" fmla="*/ 15 h 15"/>
                <a:gd name="T6" fmla="*/ 0 w 117"/>
                <a:gd name="T7" fmla="*/ 10 h 15"/>
                <a:gd name="T8" fmla="*/ 0 w 117"/>
                <a:gd name="T9" fmla="*/ 5 h 15"/>
                <a:gd name="T10" fmla="*/ 4 w 117"/>
                <a:gd name="T11" fmla="*/ 0 h 15"/>
                <a:gd name="T12" fmla="*/ 112 w 117"/>
                <a:gd name="T13" fmla="*/ 0 h 15"/>
                <a:gd name="T14" fmla="*/ 117 w 117"/>
                <a:gd name="T15" fmla="*/ 5 h 15"/>
                <a:gd name="T16" fmla="*/ 117 w 117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10"/>
                  </a:moveTo>
                  <a:cubicBezTo>
                    <a:pt x="117" y="13"/>
                    <a:pt x="115" y="15"/>
                    <a:pt x="112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3"/>
                    <a:pt x="117" y="5"/>
                  </a:cubicBezTo>
                  <a:lnTo>
                    <a:pt x="117" y="1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87"/>
            <p:cNvSpPr>
              <a:spLocks noChangeArrowheads="1"/>
            </p:cNvSpPr>
            <p:nvPr/>
          </p:nvSpPr>
          <p:spPr bwMode="auto">
            <a:xfrm>
              <a:off x="209" y="506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88"/>
            <p:cNvSpPr>
              <a:spLocks noChangeArrowheads="1"/>
            </p:cNvSpPr>
            <p:nvPr/>
          </p:nvSpPr>
          <p:spPr bwMode="auto">
            <a:xfrm>
              <a:off x="209" y="551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89"/>
            <p:cNvSpPr>
              <a:spLocks noChangeArrowheads="1"/>
            </p:cNvSpPr>
            <p:nvPr/>
          </p:nvSpPr>
          <p:spPr bwMode="auto">
            <a:xfrm>
              <a:off x="209" y="596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90"/>
            <p:cNvSpPr>
              <a:spLocks noChangeArrowheads="1"/>
            </p:cNvSpPr>
            <p:nvPr/>
          </p:nvSpPr>
          <p:spPr bwMode="auto">
            <a:xfrm>
              <a:off x="209" y="641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91"/>
            <p:cNvSpPr>
              <a:spLocks noChangeArrowheads="1"/>
            </p:cNvSpPr>
            <p:nvPr/>
          </p:nvSpPr>
          <p:spPr bwMode="auto">
            <a:xfrm>
              <a:off x="209" y="684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92"/>
            <p:cNvSpPr>
              <a:spLocks noChangeArrowheads="1"/>
            </p:cNvSpPr>
            <p:nvPr/>
          </p:nvSpPr>
          <p:spPr bwMode="auto">
            <a:xfrm>
              <a:off x="209" y="729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93"/>
            <p:cNvSpPr>
              <a:spLocks noChangeArrowheads="1"/>
            </p:cNvSpPr>
            <p:nvPr/>
          </p:nvSpPr>
          <p:spPr bwMode="auto">
            <a:xfrm>
              <a:off x="209" y="774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94"/>
            <p:cNvSpPr>
              <a:spLocks noChangeArrowheads="1"/>
            </p:cNvSpPr>
            <p:nvPr/>
          </p:nvSpPr>
          <p:spPr bwMode="auto">
            <a:xfrm>
              <a:off x="209" y="819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95"/>
            <p:cNvSpPr>
              <a:spLocks noChangeArrowheads="1"/>
            </p:cNvSpPr>
            <p:nvPr/>
          </p:nvSpPr>
          <p:spPr bwMode="auto">
            <a:xfrm>
              <a:off x="209" y="862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96"/>
            <p:cNvSpPr>
              <a:spLocks noChangeArrowheads="1"/>
            </p:cNvSpPr>
            <p:nvPr/>
          </p:nvSpPr>
          <p:spPr bwMode="auto">
            <a:xfrm>
              <a:off x="209" y="907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97"/>
            <p:cNvSpPr>
              <a:spLocks noChangeArrowheads="1"/>
            </p:cNvSpPr>
            <p:nvPr/>
          </p:nvSpPr>
          <p:spPr bwMode="auto">
            <a:xfrm>
              <a:off x="209" y="952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98"/>
            <p:cNvSpPr>
              <a:spLocks noChangeArrowheads="1"/>
            </p:cNvSpPr>
            <p:nvPr/>
          </p:nvSpPr>
          <p:spPr bwMode="auto">
            <a:xfrm>
              <a:off x="209" y="995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209" y="1040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209" y="1085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01"/>
            <p:cNvSpPr>
              <a:spLocks noChangeArrowheads="1"/>
            </p:cNvSpPr>
            <p:nvPr/>
          </p:nvSpPr>
          <p:spPr bwMode="auto">
            <a:xfrm>
              <a:off x="209" y="1130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02"/>
            <p:cNvSpPr>
              <a:spLocks noChangeArrowheads="1"/>
            </p:cNvSpPr>
            <p:nvPr/>
          </p:nvSpPr>
          <p:spPr bwMode="auto">
            <a:xfrm>
              <a:off x="209" y="1172"/>
              <a:ext cx="881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03"/>
            <p:cNvSpPr>
              <a:spLocks noChangeArrowheads="1"/>
            </p:cNvSpPr>
            <p:nvPr/>
          </p:nvSpPr>
          <p:spPr bwMode="auto">
            <a:xfrm>
              <a:off x="209" y="1217"/>
              <a:ext cx="881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04"/>
            <p:cNvSpPr>
              <a:spLocks noChangeArrowheads="1"/>
            </p:cNvSpPr>
            <p:nvPr/>
          </p:nvSpPr>
          <p:spPr bwMode="auto">
            <a:xfrm>
              <a:off x="209" y="1263"/>
              <a:ext cx="88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auto">
            <a:xfrm>
              <a:off x="209" y="1308"/>
              <a:ext cx="44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auto">
            <a:xfrm>
              <a:off x="1566" y="734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auto">
            <a:xfrm>
              <a:off x="1566" y="779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auto">
            <a:xfrm>
              <a:off x="1566" y="821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auto">
            <a:xfrm>
              <a:off x="1566" y="867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auto">
            <a:xfrm>
              <a:off x="1566" y="912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auto">
            <a:xfrm>
              <a:off x="1566" y="957"/>
              <a:ext cx="879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auto">
            <a:xfrm>
              <a:off x="1566" y="999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auto">
            <a:xfrm>
              <a:off x="1566" y="1044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14"/>
            <p:cNvSpPr>
              <a:spLocks noChangeArrowheads="1"/>
            </p:cNvSpPr>
            <p:nvPr/>
          </p:nvSpPr>
          <p:spPr bwMode="auto">
            <a:xfrm>
              <a:off x="1566" y="1089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15"/>
            <p:cNvSpPr>
              <a:spLocks noChangeArrowheads="1"/>
            </p:cNvSpPr>
            <p:nvPr/>
          </p:nvSpPr>
          <p:spPr bwMode="auto">
            <a:xfrm>
              <a:off x="1566" y="1134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16"/>
            <p:cNvSpPr>
              <a:spLocks noChangeArrowheads="1"/>
            </p:cNvSpPr>
            <p:nvPr/>
          </p:nvSpPr>
          <p:spPr bwMode="auto">
            <a:xfrm>
              <a:off x="1566" y="1177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17"/>
            <p:cNvSpPr>
              <a:spLocks noChangeArrowheads="1"/>
            </p:cNvSpPr>
            <p:nvPr/>
          </p:nvSpPr>
          <p:spPr bwMode="auto">
            <a:xfrm>
              <a:off x="1566" y="1222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18"/>
            <p:cNvSpPr>
              <a:spLocks noChangeArrowheads="1"/>
            </p:cNvSpPr>
            <p:nvPr/>
          </p:nvSpPr>
          <p:spPr bwMode="auto">
            <a:xfrm>
              <a:off x="1566" y="1267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19"/>
            <p:cNvSpPr>
              <a:spLocks noChangeArrowheads="1"/>
            </p:cNvSpPr>
            <p:nvPr/>
          </p:nvSpPr>
          <p:spPr bwMode="auto">
            <a:xfrm>
              <a:off x="1566" y="1310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20"/>
            <p:cNvSpPr>
              <a:spLocks noChangeArrowheads="1"/>
            </p:cNvSpPr>
            <p:nvPr/>
          </p:nvSpPr>
          <p:spPr bwMode="auto">
            <a:xfrm>
              <a:off x="1566" y="1355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21"/>
            <p:cNvSpPr>
              <a:spLocks noChangeArrowheads="1"/>
            </p:cNvSpPr>
            <p:nvPr/>
          </p:nvSpPr>
          <p:spPr bwMode="auto">
            <a:xfrm>
              <a:off x="1566" y="1400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22"/>
            <p:cNvSpPr>
              <a:spLocks noChangeArrowheads="1"/>
            </p:cNvSpPr>
            <p:nvPr/>
          </p:nvSpPr>
          <p:spPr bwMode="auto">
            <a:xfrm>
              <a:off x="1566" y="1445"/>
              <a:ext cx="879" cy="1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23"/>
            <p:cNvSpPr>
              <a:spLocks noChangeArrowheads="1"/>
            </p:cNvSpPr>
            <p:nvPr/>
          </p:nvSpPr>
          <p:spPr bwMode="auto">
            <a:xfrm>
              <a:off x="1566" y="1488"/>
              <a:ext cx="879" cy="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24"/>
            <p:cNvSpPr>
              <a:spLocks noChangeArrowheads="1"/>
            </p:cNvSpPr>
            <p:nvPr/>
          </p:nvSpPr>
          <p:spPr bwMode="auto">
            <a:xfrm>
              <a:off x="1566" y="1533"/>
              <a:ext cx="441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5"/>
            <p:cNvSpPr>
              <a:spLocks noEditPoints="1"/>
            </p:cNvSpPr>
            <p:nvPr/>
          </p:nvSpPr>
          <p:spPr bwMode="auto">
            <a:xfrm>
              <a:off x="1607" y="200"/>
              <a:ext cx="831" cy="420"/>
            </a:xfrm>
            <a:custGeom>
              <a:avLst/>
              <a:gdLst>
                <a:gd name="T0" fmla="*/ 810 w 831"/>
                <a:gd name="T1" fmla="*/ 24 h 420"/>
                <a:gd name="T2" fmla="*/ 810 w 831"/>
                <a:gd name="T3" fmla="*/ 399 h 420"/>
                <a:gd name="T4" fmla="*/ 21 w 831"/>
                <a:gd name="T5" fmla="*/ 399 h 420"/>
                <a:gd name="T6" fmla="*/ 21 w 831"/>
                <a:gd name="T7" fmla="*/ 24 h 420"/>
                <a:gd name="T8" fmla="*/ 810 w 831"/>
                <a:gd name="T9" fmla="*/ 24 h 420"/>
                <a:gd name="T10" fmla="*/ 831 w 831"/>
                <a:gd name="T11" fmla="*/ 0 h 420"/>
                <a:gd name="T12" fmla="*/ 0 w 831"/>
                <a:gd name="T13" fmla="*/ 0 h 420"/>
                <a:gd name="T14" fmla="*/ 0 w 831"/>
                <a:gd name="T15" fmla="*/ 420 h 420"/>
                <a:gd name="T16" fmla="*/ 831 w 831"/>
                <a:gd name="T17" fmla="*/ 420 h 420"/>
                <a:gd name="T18" fmla="*/ 831 w 831"/>
                <a:gd name="T19" fmla="*/ 0 h 420"/>
                <a:gd name="T20" fmla="*/ 831 w 831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1" h="420">
                  <a:moveTo>
                    <a:pt x="810" y="24"/>
                  </a:moveTo>
                  <a:lnTo>
                    <a:pt x="810" y="399"/>
                  </a:lnTo>
                  <a:lnTo>
                    <a:pt x="21" y="399"/>
                  </a:lnTo>
                  <a:lnTo>
                    <a:pt x="21" y="24"/>
                  </a:lnTo>
                  <a:lnTo>
                    <a:pt x="810" y="24"/>
                  </a:lnTo>
                  <a:close/>
                  <a:moveTo>
                    <a:pt x="831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831" y="420"/>
                  </a:lnTo>
                  <a:lnTo>
                    <a:pt x="831" y="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6"/>
            <p:cNvSpPr>
              <a:spLocks noEditPoints="1"/>
            </p:cNvSpPr>
            <p:nvPr/>
          </p:nvSpPr>
          <p:spPr bwMode="auto">
            <a:xfrm>
              <a:off x="1607" y="200"/>
              <a:ext cx="831" cy="420"/>
            </a:xfrm>
            <a:custGeom>
              <a:avLst/>
              <a:gdLst>
                <a:gd name="T0" fmla="*/ 810 w 831"/>
                <a:gd name="T1" fmla="*/ 24 h 420"/>
                <a:gd name="T2" fmla="*/ 810 w 831"/>
                <a:gd name="T3" fmla="*/ 399 h 420"/>
                <a:gd name="T4" fmla="*/ 21 w 831"/>
                <a:gd name="T5" fmla="*/ 399 h 420"/>
                <a:gd name="T6" fmla="*/ 21 w 831"/>
                <a:gd name="T7" fmla="*/ 24 h 420"/>
                <a:gd name="T8" fmla="*/ 810 w 831"/>
                <a:gd name="T9" fmla="*/ 24 h 420"/>
                <a:gd name="T10" fmla="*/ 831 w 831"/>
                <a:gd name="T11" fmla="*/ 0 h 420"/>
                <a:gd name="T12" fmla="*/ 0 w 831"/>
                <a:gd name="T13" fmla="*/ 0 h 420"/>
                <a:gd name="T14" fmla="*/ 0 w 831"/>
                <a:gd name="T15" fmla="*/ 420 h 420"/>
                <a:gd name="T16" fmla="*/ 831 w 831"/>
                <a:gd name="T17" fmla="*/ 420 h 420"/>
                <a:gd name="T18" fmla="*/ 831 w 831"/>
                <a:gd name="T19" fmla="*/ 0 h 420"/>
                <a:gd name="T20" fmla="*/ 831 w 831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1" h="420">
                  <a:moveTo>
                    <a:pt x="810" y="24"/>
                  </a:moveTo>
                  <a:lnTo>
                    <a:pt x="810" y="399"/>
                  </a:lnTo>
                  <a:lnTo>
                    <a:pt x="21" y="399"/>
                  </a:lnTo>
                  <a:lnTo>
                    <a:pt x="21" y="24"/>
                  </a:lnTo>
                  <a:lnTo>
                    <a:pt x="810" y="24"/>
                  </a:lnTo>
                  <a:moveTo>
                    <a:pt x="831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831" y="420"/>
                  </a:lnTo>
                  <a:lnTo>
                    <a:pt x="831" y="0"/>
                  </a:lnTo>
                  <a:lnTo>
                    <a:pt x="8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1547" y="1"/>
              <a:ext cx="147" cy="1762"/>
            </a:xfrm>
            <a:custGeom>
              <a:avLst/>
              <a:gdLst>
                <a:gd name="T0" fmla="*/ 147 w 147"/>
                <a:gd name="T1" fmla="*/ 1762 h 1762"/>
                <a:gd name="T2" fmla="*/ 74 w 147"/>
                <a:gd name="T3" fmla="*/ 1686 h 1762"/>
                <a:gd name="T4" fmla="*/ 0 w 147"/>
                <a:gd name="T5" fmla="*/ 1762 h 1762"/>
                <a:gd name="T6" fmla="*/ 0 w 147"/>
                <a:gd name="T7" fmla="*/ 0 h 1762"/>
                <a:gd name="T8" fmla="*/ 147 w 147"/>
                <a:gd name="T9" fmla="*/ 0 h 1762"/>
                <a:gd name="T10" fmla="*/ 147 w 147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762">
                  <a:moveTo>
                    <a:pt x="147" y="1762"/>
                  </a:moveTo>
                  <a:lnTo>
                    <a:pt x="74" y="1686"/>
                  </a:lnTo>
                  <a:lnTo>
                    <a:pt x="0" y="176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762"/>
                  </a:ln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9" name="Group 130"/>
          <p:cNvGrpSpPr>
            <a:grpSpLocks noChangeAspect="1"/>
          </p:cNvGrpSpPr>
          <p:nvPr/>
        </p:nvGrpSpPr>
        <p:grpSpPr bwMode="auto">
          <a:xfrm rot="20808529">
            <a:off x="9378404" y="1326294"/>
            <a:ext cx="975862" cy="853078"/>
            <a:chOff x="5535" y="970"/>
            <a:chExt cx="1065" cy="931"/>
          </a:xfrm>
        </p:grpSpPr>
        <p:sp>
          <p:nvSpPr>
            <p:cNvPr id="150" name="Rectangle 131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32"/>
            <p:cNvSpPr>
              <a:spLocks noChangeArrowheads="1"/>
            </p:cNvSpPr>
            <p:nvPr/>
          </p:nvSpPr>
          <p:spPr bwMode="auto">
            <a:xfrm>
              <a:off x="5535" y="1201"/>
              <a:ext cx="1065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3"/>
            <p:cNvSpPr>
              <a:spLocks/>
            </p:cNvSpPr>
            <p:nvPr/>
          </p:nvSpPr>
          <p:spPr bwMode="auto">
            <a:xfrm>
              <a:off x="5535" y="1201"/>
              <a:ext cx="1065" cy="367"/>
            </a:xfrm>
            <a:custGeom>
              <a:avLst/>
              <a:gdLst>
                <a:gd name="T0" fmla="*/ 448 w 448"/>
                <a:gd name="T1" fmla="*/ 0 h 154"/>
                <a:gd name="T2" fmla="*/ 0 w 448"/>
                <a:gd name="T3" fmla="*/ 0 h 154"/>
                <a:gd name="T4" fmla="*/ 0 w 448"/>
                <a:gd name="T5" fmla="*/ 97 h 154"/>
                <a:gd name="T6" fmla="*/ 20 w 448"/>
                <a:gd name="T7" fmla="*/ 125 h 154"/>
                <a:gd name="T8" fmla="*/ 90 w 448"/>
                <a:gd name="T9" fmla="*/ 154 h 154"/>
                <a:gd name="T10" fmla="*/ 359 w 448"/>
                <a:gd name="T11" fmla="*/ 154 h 154"/>
                <a:gd name="T12" fmla="*/ 429 w 448"/>
                <a:gd name="T13" fmla="*/ 125 h 154"/>
                <a:gd name="T14" fmla="*/ 448 w 448"/>
                <a:gd name="T15" fmla="*/ 97 h 154"/>
                <a:gd name="T16" fmla="*/ 448 w 448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54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" y="107"/>
                    <a:pt x="12" y="117"/>
                    <a:pt x="20" y="125"/>
                  </a:cubicBezTo>
                  <a:cubicBezTo>
                    <a:pt x="39" y="144"/>
                    <a:pt x="64" y="154"/>
                    <a:pt x="90" y="154"/>
                  </a:cubicBezTo>
                  <a:cubicBezTo>
                    <a:pt x="359" y="154"/>
                    <a:pt x="359" y="154"/>
                    <a:pt x="359" y="154"/>
                  </a:cubicBezTo>
                  <a:cubicBezTo>
                    <a:pt x="385" y="154"/>
                    <a:pt x="410" y="144"/>
                    <a:pt x="429" y="125"/>
                  </a:cubicBezTo>
                  <a:cubicBezTo>
                    <a:pt x="437" y="117"/>
                    <a:pt x="444" y="107"/>
                    <a:pt x="448" y="97"/>
                  </a:cubicBezTo>
                  <a:cubicBezTo>
                    <a:pt x="448" y="0"/>
                    <a:pt x="448" y="0"/>
                    <a:pt x="448" y="0"/>
                  </a:cubicBezTo>
                </a:path>
              </a:pathLst>
            </a:custGeom>
            <a:solidFill>
              <a:srgbClr val="46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4"/>
            <p:cNvSpPr>
              <a:spLocks/>
            </p:cNvSpPr>
            <p:nvPr/>
          </p:nvSpPr>
          <p:spPr bwMode="auto">
            <a:xfrm>
              <a:off x="5535" y="1094"/>
              <a:ext cx="1065" cy="452"/>
            </a:xfrm>
            <a:custGeom>
              <a:avLst/>
              <a:gdLst>
                <a:gd name="T0" fmla="*/ 448 w 448"/>
                <a:gd name="T1" fmla="*/ 0 h 190"/>
                <a:gd name="T2" fmla="*/ 0 w 448"/>
                <a:gd name="T3" fmla="*/ 0 h 190"/>
                <a:gd name="T4" fmla="*/ 0 w 448"/>
                <a:gd name="T5" fmla="*/ 101 h 190"/>
                <a:gd name="T6" fmla="*/ 27 w 448"/>
                <a:gd name="T7" fmla="*/ 164 h 190"/>
                <a:gd name="T8" fmla="*/ 90 w 448"/>
                <a:gd name="T9" fmla="*/ 190 h 190"/>
                <a:gd name="T10" fmla="*/ 359 w 448"/>
                <a:gd name="T11" fmla="*/ 190 h 190"/>
                <a:gd name="T12" fmla="*/ 422 w 448"/>
                <a:gd name="T13" fmla="*/ 164 h 190"/>
                <a:gd name="T14" fmla="*/ 448 w 448"/>
                <a:gd name="T15" fmla="*/ 101 h 190"/>
                <a:gd name="T16" fmla="*/ 448 w 448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90">
                  <a:moveTo>
                    <a:pt x="4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4"/>
                    <a:pt x="9" y="147"/>
                    <a:pt x="27" y="164"/>
                  </a:cubicBezTo>
                  <a:cubicBezTo>
                    <a:pt x="44" y="182"/>
                    <a:pt x="67" y="190"/>
                    <a:pt x="90" y="190"/>
                  </a:cubicBezTo>
                  <a:cubicBezTo>
                    <a:pt x="359" y="190"/>
                    <a:pt x="359" y="190"/>
                    <a:pt x="359" y="190"/>
                  </a:cubicBezTo>
                  <a:cubicBezTo>
                    <a:pt x="382" y="190"/>
                    <a:pt x="405" y="182"/>
                    <a:pt x="422" y="164"/>
                  </a:cubicBezTo>
                  <a:cubicBezTo>
                    <a:pt x="440" y="147"/>
                    <a:pt x="448" y="124"/>
                    <a:pt x="448" y="10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35"/>
            <p:cNvSpPr>
              <a:spLocks noChangeArrowheads="1"/>
            </p:cNvSpPr>
            <p:nvPr/>
          </p:nvSpPr>
          <p:spPr bwMode="auto">
            <a:xfrm>
              <a:off x="5647" y="1087"/>
              <a:ext cx="287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36"/>
            <p:cNvSpPr>
              <a:spLocks noChangeArrowheads="1"/>
            </p:cNvSpPr>
            <p:nvPr/>
          </p:nvSpPr>
          <p:spPr bwMode="auto">
            <a:xfrm>
              <a:off x="6201" y="1087"/>
              <a:ext cx="288" cy="7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37"/>
            <p:cNvSpPr>
              <a:spLocks noChangeArrowheads="1"/>
            </p:cNvSpPr>
            <p:nvPr/>
          </p:nvSpPr>
          <p:spPr bwMode="auto">
            <a:xfrm>
              <a:off x="5749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38"/>
            <p:cNvSpPr>
              <a:spLocks noChangeArrowheads="1"/>
            </p:cNvSpPr>
            <p:nvPr/>
          </p:nvSpPr>
          <p:spPr bwMode="auto">
            <a:xfrm>
              <a:off x="6303" y="1078"/>
              <a:ext cx="86" cy="82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39"/>
            <p:cNvSpPr>
              <a:spLocks noChangeArrowheads="1"/>
            </p:cNvSpPr>
            <p:nvPr/>
          </p:nvSpPr>
          <p:spPr bwMode="auto">
            <a:xfrm>
              <a:off x="5699" y="1289"/>
              <a:ext cx="185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40"/>
            <p:cNvSpPr>
              <a:spLocks noChangeArrowheads="1"/>
            </p:cNvSpPr>
            <p:nvPr/>
          </p:nvSpPr>
          <p:spPr bwMode="auto">
            <a:xfrm>
              <a:off x="6253" y="1289"/>
              <a:ext cx="186" cy="65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1"/>
            <p:cNvSpPr>
              <a:spLocks/>
            </p:cNvSpPr>
            <p:nvPr/>
          </p:nvSpPr>
          <p:spPr bwMode="auto">
            <a:xfrm>
              <a:off x="5732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42"/>
            <p:cNvSpPr>
              <a:spLocks/>
            </p:cNvSpPr>
            <p:nvPr/>
          </p:nvSpPr>
          <p:spPr bwMode="auto">
            <a:xfrm>
              <a:off x="5785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4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3"/>
            <p:cNvSpPr>
              <a:spLocks/>
            </p:cNvSpPr>
            <p:nvPr/>
          </p:nvSpPr>
          <p:spPr bwMode="auto">
            <a:xfrm>
              <a:off x="6286" y="1492"/>
              <a:ext cx="119" cy="109"/>
            </a:xfrm>
            <a:custGeom>
              <a:avLst/>
              <a:gdLst>
                <a:gd name="T0" fmla="*/ 46 w 50"/>
                <a:gd name="T1" fmla="*/ 4 h 46"/>
                <a:gd name="T2" fmla="*/ 37 w 50"/>
                <a:gd name="T3" fmla="*/ 0 h 46"/>
                <a:gd name="T4" fmla="*/ 13 w 50"/>
                <a:gd name="T5" fmla="*/ 0 h 46"/>
                <a:gd name="T6" fmla="*/ 4 w 50"/>
                <a:gd name="T7" fmla="*/ 4 h 46"/>
                <a:gd name="T8" fmla="*/ 0 w 50"/>
                <a:gd name="T9" fmla="*/ 14 h 46"/>
                <a:gd name="T10" fmla="*/ 0 w 50"/>
                <a:gd name="T11" fmla="*/ 46 h 46"/>
                <a:gd name="T12" fmla="*/ 7 w 50"/>
                <a:gd name="T13" fmla="*/ 46 h 46"/>
                <a:gd name="T14" fmla="*/ 7 w 50"/>
                <a:gd name="T15" fmla="*/ 41 h 46"/>
                <a:gd name="T16" fmla="*/ 5 w 50"/>
                <a:gd name="T17" fmla="*/ 41 h 46"/>
                <a:gd name="T18" fmla="*/ 5 w 50"/>
                <a:gd name="T19" fmla="*/ 14 h 46"/>
                <a:gd name="T20" fmla="*/ 8 w 50"/>
                <a:gd name="T21" fmla="*/ 8 h 46"/>
                <a:gd name="T22" fmla="*/ 13 w 50"/>
                <a:gd name="T23" fmla="*/ 6 h 46"/>
                <a:gd name="T24" fmla="*/ 37 w 50"/>
                <a:gd name="T25" fmla="*/ 6 h 46"/>
                <a:gd name="T26" fmla="*/ 42 w 50"/>
                <a:gd name="T27" fmla="*/ 8 h 46"/>
                <a:gd name="T28" fmla="*/ 45 w 50"/>
                <a:gd name="T29" fmla="*/ 14 h 46"/>
                <a:gd name="T30" fmla="*/ 45 w 50"/>
                <a:gd name="T31" fmla="*/ 41 h 46"/>
                <a:gd name="T32" fmla="*/ 43 w 50"/>
                <a:gd name="T33" fmla="*/ 41 h 46"/>
                <a:gd name="T34" fmla="*/ 43 w 50"/>
                <a:gd name="T35" fmla="*/ 46 h 46"/>
                <a:gd name="T36" fmla="*/ 50 w 50"/>
                <a:gd name="T37" fmla="*/ 46 h 46"/>
                <a:gd name="T38" fmla="*/ 50 w 50"/>
                <a:gd name="T39" fmla="*/ 14 h 46"/>
                <a:gd name="T40" fmla="*/ 46 w 50"/>
                <a:gd name="T4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6">
                  <a:moveTo>
                    <a:pt x="46" y="4"/>
                  </a:moveTo>
                  <a:cubicBezTo>
                    <a:pt x="44" y="2"/>
                    <a:pt x="40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6" y="10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1" y="7"/>
                    <a:pt x="42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0"/>
                    <a:pt x="49" y="7"/>
                    <a:pt x="46" y="4"/>
                  </a:cubicBez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4"/>
            <p:cNvSpPr>
              <a:spLocks/>
            </p:cNvSpPr>
            <p:nvPr/>
          </p:nvSpPr>
          <p:spPr bwMode="auto">
            <a:xfrm>
              <a:off x="6339" y="1494"/>
              <a:ext cx="14" cy="43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18 h 18"/>
                <a:gd name="T4" fmla="*/ 6 w 6"/>
                <a:gd name="T5" fmla="*/ 2 h 18"/>
                <a:gd name="T6" fmla="*/ 5 w 6"/>
                <a:gd name="T7" fmla="*/ 1 h 18"/>
                <a:gd name="T8" fmla="*/ 3 w 6"/>
                <a:gd name="T9" fmla="*/ 0 h 18"/>
                <a:gd name="T10" fmla="*/ 2 w 6"/>
                <a:gd name="T11" fmla="*/ 0 h 18"/>
                <a:gd name="T12" fmla="*/ 1 w 6"/>
                <a:gd name="T13" fmla="*/ 1 h 18"/>
                <a:gd name="T14" fmla="*/ 0 w 6"/>
                <a:gd name="T15" fmla="*/ 2 h 18"/>
                <a:gd name="T16" fmla="*/ 0 w 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5"/>
            <p:cNvSpPr>
              <a:spLocks/>
            </p:cNvSpPr>
            <p:nvPr/>
          </p:nvSpPr>
          <p:spPr bwMode="auto">
            <a:xfrm>
              <a:off x="5894" y="970"/>
              <a:ext cx="350" cy="67"/>
            </a:xfrm>
            <a:custGeom>
              <a:avLst/>
              <a:gdLst>
                <a:gd name="T0" fmla="*/ 140 w 147"/>
                <a:gd name="T1" fmla="*/ 28 h 28"/>
                <a:gd name="T2" fmla="*/ 134 w 147"/>
                <a:gd name="T3" fmla="*/ 26 h 28"/>
                <a:gd name="T4" fmla="*/ 132 w 147"/>
                <a:gd name="T5" fmla="*/ 20 h 28"/>
                <a:gd name="T6" fmla="*/ 132 w 147"/>
                <a:gd name="T7" fmla="*/ 19 h 28"/>
                <a:gd name="T8" fmla="*/ 131 w 147"/>
                <a:gd name="T9" fmla="*/ 17 h 28"/>
                <a:gd name="T10" fmla="*/ 128 w 147"/>
                <a:gd name="T11" fmla="*/ 16 h 28"/>
                <a:gd name="T12" fmla="*/ 19 w 147"/>
                <a:gd name="T13" fmla="*/ 16 h 28"/>
                <a:gd name="T14" fmla="*/ 16 w 147"/>
                <a:gd name="T15" fmla="*/ 17 h 28"/>
                <a:gd name="T16" fmla="*/ 15 w 147"/>
                <a:gd name="T17" fmla="*/ 19 h 28"/>
                <a:gd name="T18" fmla="*/ 15 w 147"/>
                <a:gd name="T19" fmla="*/ 20 h 28"/>
                <a:gd name="T20" fmla="*/ 13 w 147"/>
                <a:gd name="T21" fmla="*/ 26 h 28"/>
                <a:gd name="T22" fmla="*/ 7 w 147"/>
                <a:gd name="T23" fmla="*/ 28 h 28"/>
                <a:gd name="T24" fmla="*/ 2 w 147"/>
                <a:gd name="T25" fmla="*/ 26 h 28"/>
                <a:gd name="T26" fmla="*/ 0 w 147"/>
                <a:gd name="T27" fmla="*/ 20 h 28"/>
                <a:gd name="T28" fmla="*/ 0 w 147"/>
                <a:gd name="T29" fmla="*/ 19 h 28"/>
                <a:gd name="T30" fmla="*/ 5 w 147"/>
                <a:gd name="T31" fmla="*/ 5 h 28"/>
                <a:gd name="T32" fmla="*/ 19 w 147"/>
                <a:gd name="T33" fmla="*/ 0 h 28"/>
                <a:gd name="T34" fmla="*/ 128 w 147"/>
                <a:gd name="T35" fmla="*/ 0 h 28"/>
                <a:gd name="T36" fmla="*/ 142 w 147"/>
                <a:gd name="T37" fmla="*/ 5 h 28"/>
                <a:gd name="T38" fmla="*/ 147 w 147"/>
                <a:gd name="T39" fmla="*/ 19 h 28"/>
                <a:gd name="T40" fmla="*/ 147 w 147"/>
                <a:gd name="T41" fmla="*/ 20 h 28"/>
                <a:gd name="T42" fmla="*/ 145 w 147"/>
                <a:gd name="T43" fmla="*/ 26 h 28"/>
                <a:gd name="T44" fmla="*/ 140 w 147"/>
                <a:gd name="T4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28">
                  <a:moveTo>
                    <a:pt x="140" y="28"/>
                  </a:moveTo>
                  <a:cubicBezTo>
                    <a:pt x="138" y="28"/>
                    <a:pt x="136" y="27"/>
                    <a:pt x="134" y="26"/>
                  </a:cubicBezTo>
                  <a:cubicBezTo>
                    <a:pt x="132" y="24"/>
                    <a:pt x="132" y="22"/>
                    <a:pt x="132" y="2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18"/>
                    <a:pt x="131" y="17"/>
                    <a:pt x="131" y="17"/>
                  </a:cubicBezTo>
                  <a:cubicBezTo>
                    <a:pt x="130" y="16"/>
                    <a:pt x="129" y="16"/>
                    <a:pt x="12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6" y="17"/>
                  </a:cubicBezTo>
                  <a:cubicBezTo>
                    <a:pt x="16" y="17"/>
                    <a:pt x="15" y="18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2"/>
                    <a:pt x="14" y="24"/>
                    <a:pt x="13" y="26"/>
                  </a:cubicBezTo>
                  <a:cubicBezTo>
                    <a:pt x="11" y="27"/>
                    <a:pt x="9" y="28"/>
                    <a:pt x="7" y="28"/>
                  </a:cubicBezTo>
                  <a:cubicBezTo>
                    <a:pt x="5" y="28"/>
                    <a:pt x="3" y="27"/>
                    <a:pt x="2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8" y="2"/>
                    <a:pt x="142" y="5"/>
                  </a:cubicBezTo>
                  <a:cubicBezTo>
                    <a:pt x="145" y="9"/>
                    <a:pt x="147" y="14"/>
                    <a:pt x="147" y="19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2"/>
                    <a:pt x="147" y="24"/>
                    <a:pt x="145" y="26"/>
                  </a:cubicBezTo>
                  <a:cubicBezTo>
                    <a:pt x="144" y="27"/>
                    <a:pt x="142" y="28"/>
                    <a:pt x="140" y="28"/>
                  </a:cubicBez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6"/>
            <p:cNvSpPr>
              <a:spLocks/>
            </p:cNvSpPr>
            <p:nvPr/>
          </p:nvSpPr>
          <p:spPr bwMode="auto">
            <a:xfrm>
              <a:off x="5906" y="1018"/>
              <a:ext cx="12" cy="69"/>
            </a:xfrm>
            <a:custGeom>
              <a:avLst/>
              <a:gdLst>
                <a:gd name="T0" fmla="*/ 4 w 5"/>
                <a:gd name="T1" fmla="*/ 1 h 29"/>
                <a:gd name="T2" fmla="*/ 2 w 5"/>
                <a:gd name="T3" fmla="*/ 0 h 29"/>
                <a:gd name="T4" fmla="*/ 0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4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4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7"/>
            <p:cNvSpPr>
              <a:spLocks/>
            </p:cNvSpPr>
            <p:nvPr/>
          </p:nvSpPr>
          <p:spPr bwMode="auto">
            <a:xfrm>
              <a:off x="6220" y="1018"/>
              <a:ext cx="12" cy="69"/>
            </a:xfrm>
            <a:custGeom>
              <a:avLst/>
              <a:gdLst>
                <a:gd name="T0" fmla="*/ 5 w 5"/>
                <a:gd name="T1" fmla="*/ 1 h 29"/>
                <a:gd name="T2" fmla="*/ 3 w 5"/>
                <a:gd name="T3" fmla="*/ 0 h 29"/>
                <a:gd name="T4" fmla="*/ 1 w 5"/>
                <a:gd name="T5" fmla="*/ 1 h 29"/>
                <a:gd name="T6" fmla="*/ 0 w 5"/>
                <a:gd name="T7" fmla="*/ 3 h 29"/>
                <a:gd name="T8" fmla="*/ 0 w 5"/>
                <a:gd name="T9" fmla="*/ 29 h 29"/>
                <a:gd name="T10" fmla="*/ 5 w 5"/>
                <a:gd name="T11" fmla="*/ 29 h 29"/>
                <a:gd name="T12" fmla="*/ 5 w 5"/>
                <a:gd name="T13" fmla="*/ 3 h 29"/>
                <a:gd name="T14" fmla="*/ 5 w 5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9">
                  <a:moveTo>
                    <a:pt x="5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Group 150"/>
          <p:cNvGrpSpPr>
            <a:grpSpLocks noChangeAspect="1"/>
          </p:cNvGrpSpPr>
          <p:nvPr/>
        </p:nvGrpSpPr>
        <p:grpSpPr bwMode="auto">
          <a:xfrm rot="1868781">
            <a:off x="10628282" y="836055"/>
            <a:ext cx="692393" cy="663619"/>
            <a:chOff x="3" y="0"/>
            <a:chExt cx="385" cy="369"/>
          </a:xfrm>
        </p:grpSpPr>
        <p:sp>
          <p:nvSpPr>
            <p:cNvPr id="168" name="Rectangle 151"/>
            <p:cNvSpPr>
              <a:spLocks noChangeArrowheads="1"/>
            </p:cNvSpPr>
            <p:nvPr/>
          </p:nvSpPr>
          <p:spPr bwMode="auto">
            <a:xfrm>
              <a:off x="193" y="313"/>
              <a:ext cx="7" cy="22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2"/>
            <p:cNvSpPr>
              <a:spLocks noEditPoints="1"/>
            </p:cNvSpPr>
            <p:nvPr/>
          </p:nvSpPr>
          <p:spPr bwMode="auto">
            <a:xfrm>
              <a:off x="176" y="328"/>
              <a:ext cx="41" cy="41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4 h 17"/>
                <a:gd name="T12" fmla="*/ 4 w 17"/>
                <a:gd name="T13" fmla="*/ 9 h 17"/>
                <a:gd name="T14" fmla="*/ 8 w 17"/>
                <a:gd name="T15" fmla="*/ 4 h 17"/>
                <a:gd name="T16" fmla="*/ 13 w 17"/>
                <a:gd name="T17" fmla="*/ 9 h 17"/>
                <a:gd name="T18" fmla="*/ 8 w 17"/>
                <a:gd name="T1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4"/>
                  </a:moveTo>
                  <a:cubicBezTo>
                    <a:pt x="6" y="14"/>
                    <a:pt x="4" y="11"/>
                    <a:pt x="4" y="9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1" y="4"/>
                    <a:pt x="13" y="6"/>
                    <a:pt x="13" y="9"/>
                  </a:cubicBezTo>
                  <a:cubicBezTo>
                    <a:pt x="13" y="11"/>
                    <a:pt x="11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53"/>
            <p:cNvSpPr>
              <a:spLocks noChangeArrowheads="1"/>
            </p:cNvSpPr>
            <p:nvPr/>
          </p:nvSpPr>
          <p:spPr bwMode="auto">
            <a:xfrm>
              <a:off x="13" y="2"/>
              <a:ext cx="368" cy="32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54"/>
            <p:cNvSpPr>
              <a:spLocks noChangeArrowheads="1"/>
            </p:cNvSpPr>
            <p:nvPr/>
          </p:nvSpPr>
          <p:spPr bwMode="auto">
            <a:xfrm>
              <a:off x="3" y="0"/>
              <a:ext cx="10" cy="36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55"/>
            <p:cNvSpPr>
              <a:spLocks noChangeArrowheads="1"/>
            </p:cNvSpPr>
            <p:nvPr/>
          </p:nvSpPr>
          <p:spPr bwMode="auto">
            <a:xfrm>
              <a:off x="379" y="0"/>
              <a:ext cx="9" cy="36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56"/>
            <p:cNvSpPr>
              <a:spLocks noChangeArrowheads="1"/>
            </p:cNvSpPr>
            <p:nvPr/>
          </p:nvSpPr>
          <p:spPr bwMode="auto">
            <a:xfrm>
              <a:off x="15" y="34"/>
              <a:ext cx="364" cy="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7"/>
            <p:cNvSpPr>
              <a:spLocks/>
            </p:cNvSpPr>
            <p:nvPr/>
          </p:nvSpPr>
          <p:spPr bwMode="auto">
            <a:xfrm>
              <a:off x="61" y="68"/>
              <a:ext cx="272" cy="103"/>
            </a:xfrm>
            <a:custGeom>
              <a:avLst/>
              <a:gdLst>
                <a:gd name="T0" fmla="*/ 243 w 272"/>
                <a:gd name="T1" fmla="*/ 16 h 103"/>
                <a:gd name="T2" fmla="*/ 231 w 272"/>
                <a:gd name="T3" fmla="*/ 21 h 103"/>
                <a:gd name="T4" fmla="*/ 219 w 272"/>
                <a:gd name="T5" fmla="*/ 36 h 103"/>
                <a:gd name="T6" fmla="*/ 207 w 272"/>
                <a:gd name="T7" fmla="*/ 38 h 103"/>
                <a:gd name="T8" fmla="*/ 192 w 272"/>
                <a:gd name="T9" fmla="*/ 48 h 103"/>
                <a:gd name="T10" fmla="*/ 180 w 272"/>
                <a:gd name="T11" fmla="*/ 43 h 103"/>
                <a:gd name="T12" fmla="*/ 166 w 272"/>
                <a:gd name="T13" fmla="*/ 31 h 103"/>
                <a:gd name="T14" fmla="*/ 154 w 272"/>
                <a:gd name="T15" fmla="*/ 45 h 103"/>
                <a:gd name="T16" fmla="*/ 142 w 272"/>
                <a:gd name="T17" fmla="*/ 50 h 103"/>
                <a:gd name="T18" fmla="*/ 130 w 272"/>
                <a:gd name="T19" fmla="*/ 43 h 103"/>
                <a:gd name="T20" fmla="*/ 115 w 272"/>
                <a:gd name="T21" fmla="*/ 50 h 103"/>
                <a:gd name="T22" fmla="*/ 103 w 272"/>
                <a:gd name="T23" fmla="*/ 53 h 103"/>
                <a:gd name="T24" fmla="*/ 91 w 272"/>
                <a:gd name="T25" fmla="*/ 67 h 103"/>
                <a:gd name="T26" fmla="*/ 77 w 272"/>
                <a:gd name="T27" fmla="*/ 74 h 103"/>
                <a:gd name="T28" fmla="*/ 65 w 272"/>
                <a:gd name="T29" fmla="*/ 65 h 103"/>
                <a:gd name="T30" fmla="*/ 53 w 272"/>
                <a:gd name="T31" fmla="*/ 62 h 103"/>
                <a:gd name="T32" fmla="*/ 38 w 272"/>
                <a:gd name="T33" fmla="*/ 77 h 103"/>
                <a:gd name="T34" fmla="*/ 26 w 272"/>
                <a:gd name="T35" fmla="*/ 74 h 103"/>
                <a:gd name="T36" fmla="*/ 14 w 272"/>
                <a:gd name="T37" fmla="*/ 82 h 103"/>
                <a:gd name="T38" fmla="*/ 0 w 272"/>
                <a:gd name="T39" fmla="*/ 84 h 103"/>
                <a:gd name="T40" fmla="*/ 0 w 272"/>
                <a:gd name="T41" fmla="*/ 103 h 103"/>
                <a:gd name="T42" fmla="*/ 272 w 272"/>
                <a:gd name="T43" fmla="*/ 103 h 103"/>
                <a:gd name="T44" fmla="*/ 272 w 272"/>
                <a:gd name="T45" fmla="*/ 0 h 103"/>
                <a:gd name="T46" fmla="*/ 257 w 272"/>
                <a:gd name="T47" fmla="*/ 4 h 103"/>
                <a:gd name="T48" fmla="*/ 243 w 272"/>
                <a:gd name="T49" fmla="*/ 1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103">
                  <a:moveTo>
                    <a:pt x="243" y="16"/>
                  </a:moveTo>
                  <a:lnTo>
                    <a:pt x="231" y="21"/>
                  </a:lnTo>
                  <a:lnTo>
                    <a:pt x="219" y="36"/>
                  </a:lnTo>
                  <a:lnTo>
                    <a:pt x="207" y="38"/>
                  </a:lnTo>
                  <a:lnTo>
                    <a:pt x="192" y="48"/>
                  </a:lnTo>
                  <a:lnTo>
                    <a:pt x="180" y="43"/>
                  </a:lnTo>
                  <a:lnTo>
                    <a:pt x="166" y="31"/>
                  </a:lnTo>
                  <a:lnTo>
                    <a:pt x="154" y="45"/>
                  </a:lnTo>
                  <a:lnTo>
                    <a:pt x="142" y="50"/>
                  </a:lnTo>
                  <a:lnTo>
                    <a:pt x="130" y="43"/>
                  </a:lnTo>
                  <a:lnTo>
                    <a:pt x="115" y="50"/>
                  </a:lnTo>
                  <a:lnTo>
                    <a:pt x="103" y="53"/>
                  </a:lnTo>
                  <a:lnTo>
                    <a:pt x="91" y="67"/>
                  </a:lnTo>
                  <a:lnTo>
                    <a:pt x="77" y="74"/>
                  </a:lnTo>
                  <a:lnTo>
                    <a:pt x="65" y="65"/>
                  </a:lnTo>
                  <a:lnTo>
                    <a:pt x="53" y="62"/>
                  </a:lnTo>
                  <a:lnTo>
                    <a:pt x="38" y="77"/>
                  </a:lnTo>
                  <a:lnTo>
                    <a:pt x="26" y="74"/>
                  </a:lnTo>
                  <a:lnTo>
                    <a:pt x="14" y="82"/>
                  </a:lnTo>
                  <a:lnTo>
                    <a:pt x="0" y="84"/>
                  </a:lnTo>
                  <a:lnTo>
                    <a:pt x="0" y="103"/>
                  </a:lnTo>
                  <a:lnTo>
                    <a:pt x="272" y="103"/>
                  </a:lnTo>
                  <a:lnTo>
                    <a:pt x="272" y="0"/>
                  </a:lnTo>
                  <a:lnTo>
                    <a:pt x="257" y="4"/>
                  </a:lnTo>
                  <a:lnTo>
                    <a:pt x="243" y="16"/>
                  </a:lnTo>
                  <a:close/>
                </a:path>
              </a:pathLst>
            </a:custGeom>
            <a:solidFill>
              <a:srgbClr val="21D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8"/>
            <p:cNvSpPr>
              <a:spLocks/>
            </p:cNvSpPr>
            <p:nvPr/>
          </p:nvSpPr>
          <p:spPr bwMode="auto">
            <a:xfrm>
              <a:off x="61" y="94"/>
              <a:ext cx="272" cy="77"/>
            </a:xfrm>
            <a:custGeom>
              <a:avLst/>
              <a:gdLst>
                <a:gd name="T0" fmla="*/ 243 w 272"/>
                <a:gd name="T1" fmla="*/ 12 h 77"/>
                <a:gd name="T2" fmla="*/ 231 w 272"/>
                <a:gd name="T3" fmla="*/ 17 h 77"/>
                <a:gd name="T4" fmla="*/ 219 w 272"/>
                <a:gd name="T5" fmla="*/ 27 h 77"/>
                <a:gd name="T6" fmla="*/ 207 w 272"/>
                <a:gd name="T7" fmla="*/ 29 h 77"/>
                <a:gd name="T8" fmla="*/ 192 w 272"/>
                <a:gd name="T9" fmla="*/ 36 h 77"/>
                <a:gd name="T10" fmla="*/ 180 w 272"/>
                <a:gd name="T11" fmla="*/ 31 h 77"/>
                <a:gd name="T12" fmla="*/ 166 w 272"/>
                <a:gd name="T13" fmla="*/ 22 h 77"/>
                <a:gd name="T14" fmla="*/ 154 w 272"/>
                <a:gd name="T15" fmla="*/ 34 h 77"/>
                <a:gd name="T16" fmla="*/ 142 w 272"/>
                <a:gd name="T17" fmla="*/ 39 h 77"/>
                <a:gd name="T18" fmla="*/ 130 w 272"/>
                <a:gd name="T19" fmla="*/ 34 h 77"/>
                <a:gd name="T20" fmla="*/ 115 w 272"/>
                <a:gd name="T21" fmla="*/ 36 h 77"/>
                <a:gd name="T22" fmla="*/ 103 w 272"/>
                <a:gd name="T23" fmla="*/ 39 h 77"/>
                <a:gd name="T24" fmla="*/ 91 w 272"/>
                <a:gd name="T25" fmla="*/ 51 h 77"/>
                <a:gd name="T26" fmla="*/ 77 w 272"/>
                <a:gd name="T27" fmla="*/ 56 h 77"/>
                <a:gd name="T28" fmla="*/ 65 w 272"/>
                <a:gd name="T29" fmla="*/ 48 h 77"/>
                <a:gd name="T30" fmla="*/ 53 w 272"/>
                <a:gd name="T31" fmla="*/ 46 h 77"/>
                <a:gd name="T32" fmla="*/ 38 w 272"/>
                <a:gd name="T33" fmla="*/ 58 h 77"/>
                <a:gd name="T34" fmla="*/ 26 w 272"/>
                <a:gd name="T35" fmla="*/ 56 h 77"/>
                <a:gd name="T36" fmla="*/ 14 w 272"/>
                <a:gd name="T37" fmla="*/ 60 h 77"/>
                <a:gd name="T38" fmla="*/ 0 w 272"/>
                <a:gd name="T39" fmla="*/ 63 h 77"/>
                <a:gd name="T40" fmla="*/ 0 w 272"/>
                <a:gd name="T41" fmla="*/ 77 h 77"/>
                <a:gd name="T42" fmla="*/ 272 w 272"/>
                <a:gd name="T43" fmla="*/ 77 h 77"/>
                <a:gd name="T44" fmla="*/ 272 w 272"/>
                <a:gd name="T45" fmla="*/ 0 h 77"/>
                <a:gd name="T46" fmla="*/ 257 w 272"/>
                <a:gd name="T47" fmla="*/ 5 h 77"/>
                <a:gd name="T48" fmla="*/ 243 w 272"/>
                <a:gd name="T49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77">
                  <a:moveTo>
                    <a:pt x="243" y="12"/>
                  </a:moveTo>
                  <a:lnTo>
                    <a:pt x="231" y="17"/>
                  </a:lnTo>
                  <a:lnTo>
                    <a:pt x="219" y="27"/>
                  </a:lnTo>
                  <a:lnTo>
                    <a:pt x="207" y="29"/>
                  </a:lnTo>
                  <a:lnTo>
                    <a:pt x="192" y="36"/>
                  </a:lnTo>
                  <a:lnTo>
                    <a:pt x="180" y="31"/>
                  </a:lnTo>
                  <a:lnTo>
                    <a:pt x="166" y="22"/>
                  </a:lnTo>
                  <a:lnTo>
                    <a:pt x="154" y="34"/>
                  </a:lnTo>
                  <a:lnTo>
                    <a:pt x="142" y="39"/>
                  </a:lnTo>
                  <a:lnTo>
                    <a:pt x="130" y="34"/>
                  </a:lnTo>
                  <a:lnTo>
                    <a:pt x="115" y="36"/>
                  </a:lnTo>
                  <a:lnTo>
                    <a:pt x="103" y="39"/>
                  </a:lnTo>
                  <a:lnTo>
                    <a:pt x="91" y="51"/>
                  </a:lnTo>
                  <a:lnTo>
                    <a:pt x="77" y="56"/>
                  </a:lnTo>
                  <a:lnTo>
                    <a:pt x="65" y="48"/>
                  </a:lnTo>
                  <a:lnTo>
                    <a:pt x="53" y="46"/>
                  </a:lnTo>
                  <a:lnTo>
                    <a:pt x="38" y="58"/>
                  </a:lnTo>
                  <a:lnTo>
                    <a:pt x="26" y="56"/>
                  </a:lnTo>
                  <a:lnTo>
                    <a:pt x="14" y="60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272" y="77"/>
                  </a:lnTo>
                  <a:lnTo>
                    <a:pt x="272" y="0"/>
                  </a:lnTo>
                  <a:lnTo>
                    <a:pt x="257" y="5"/>
                  </a:lnTo>
                  <a:lnTo>
                    <a:pt x="243" y="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59"/>
            <p:cNvSpPr>
              <a:spLocks/>
            </p:cNvSpPr>
            <p:nvPr/>
          </p:nvSpPr>
          <p:spPr bwMode="auto">
            <a:xfrm>
              <a:off x="61" y="140"/>
              <a:ext cx="272" cy="31"/>
            </a:xfrm>
            <a:custGeom>
              <a:avLst/>
              <a:gdLst>
                <a:gd name="T0" fmla="*/ 243 w 272"/>
                <a:gd name="T1" fmla="*/ 5 h 31"/>
                <a:gd name="T2" fmla="*/ 231 w 272"/>
                <a:gd name="T3" fmla="*/ 7 h 31"/>
                <a:gd name="T4" fmla="*/ 219 w 272"/>
                <a:gd name="T5" fmla="*/ 12 h 31"/>
                <a:gd name="T6" fmla="*/ 207 w 272"/>
                <a:gd name="T7" fmla="*/ 12 h 31"/>
                <a:gd name="T8" fmla="*/ 192 w 272"/>
                <a:gd name="T9" fmla="*/ 14 h 31"/>
                <a:gd name="T10" fmla="*/ 180 w 272"/>
                <a:gd name="T11" fmla="*/ 14 h 31"/>
                <a:gd name="T12" fmla="*/ 166 w 272"/>
                <a:gd name="T13" fmla="*/ 10 h 31"/>
                <a:gd name="T14" fmla="*/ 154 w 272"/>
                <a:gd name="T15" fmla="*/ 14 h 31"/>
                <a:gd name="T16" fmla="*/ 142 w 272"/>
                <a:gd name="T17" fmla="*/ 14 h 31"/>
                <a:gd name="T18" fmla="*/ 130 w 272"/>
                <a:gd name="T19" fmla="*/ 14 h 31"/>
                <a:gd name="T20" fmla="*/ 115 w 272"/>
                <a:gd name="T21" fmla="*/ 14 h 31"/>
                <a:gd name="T22" fmla="*/ 103 w 272"/>
                <a:gd name="T23" fmla="*/ 17 h 31"/>
                <a:gd name="T24" fmla="*/ 91 w 272"/>
                <a:gd name="T25" fmla="*/ 22 h 31"/>
                <a:gd name="T26" fmla="*/ 77 w 272"/>
                <a:gd name="T27" fmla="*/ 22 h 31"/>
                <a:gd name="T28" fmla="*/ 65 w 272"/>
                <a:gd name="T29" fmla="*/ 19 h 31"/>
                <a:gd name="T30" fmla="*/ 53 w 272"/>
                <a:gd name="T31" fmla="*/ 19 h 31"/>
                <a:gd name="T32" fmla="*/ 38 w 272"/>
                <a:gd name="T33" fmla="*/ 24 h 31"/>
                <a:gd name="T34" fmla="*/ 26 w 272"/>
                <a:gd name="T35" fmla="*/ 22 h 31"/>
                <a:gd name="T36" fmla="*/ 14 w 272"/>
                <a:gd name="T37" fmla="*/ 24 h 31"/>
                <a:gd name="T38" fmla="*/ 0 w 272"/>
                <a:gd name="T39" fmla="*/ 24 h 31"/>
                <a:gd name="T40" fmla="*/ 0 w 272"/>
                <a:gd name="T41" fmla="*/ 31 h 31"/>
                <a:gd name="T42" fmla="*/ 272 w 272"/>
                <a:gd name="T43" fmla="*/ 31 h 31"/>
                <a:gd name="T44" fmla="*/ 272 w 272"/>
                <a:gd name="T45" fmla="*/ 0 h 31"/>
                <a:gd name="T46" fmla="*/ 257 w 272"/>
                <a:gd name="T47" fmla="*/ 2 h 31"/>
                <a:gd name="T48" fmla="*/ 243 w 272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2" h="31">
                  <a:moveTo>
                    <a:pt x="243" y="5"/>
                  </a:moveTo>
                  <a:lnTo>
                    <a:pt x="231" y="7"/>
                  </a:lnTo>
                  <a:lnTo>
                    <a:pt x="219" y="12"/>
                  </a:lnTo>
                  <a:lnTo>
                    <a:pt x="207" y="12"/>
                  </a:lnTo>
                  <a:lnTo>
                    <a:pt x="192" y="14"/>
                  </a:lnTo>
                  <a:lnTo>
                    <a:pt x="180" y="14"/>
                  </a:lnTo>
                  <a:lnTo>
                    <a:pt x="166" y="10"/>
                  </a:lnTo>
                  <a:lnTo>
                    <a:pt x="154" y="14"/>
                  </a:lnTo>
                  <a:lnTo>
                    <a:pt x="142" y="14"/>
                  </a:lnTo>
                  <a:lnTo>
                    <a:pt x="130" y="14"/>
                  </a:lnTo>
                  <a:lnTo>
                    <a:pt x="115" y="14"/>
                  </a:lnTo>
                  <a:lnTo>
                    <a:pt x="103" y="17"/>
                  </a:lnTo>
                  <a:lnTo>
                    <a:pt x="91" y="22"/>
                  </a:lnTo>
                  <a:lnTo>
                    <a:pt x="77" y="22"/>
                  </a:lnTo>
                  <a:lnTo>
                    <a:pt x="65" y="19"/>
                  </a:lnTo>
                  <a:lnTo>
                    <a:pt x="53" y="19"/>
                  </a:lnTo>
                  <a:lnTo>
                    <a:pt x="38" y="24"/>
                  </a:lnTo>
                  <a:lnTo>
                    <a:pt x="26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272" y="31"/>
                  </a:lnTo>
                  <a:lnTo>
                    <a:pt x="272" y="0"/>
                  </a:lnTo>
                  <a:lnTo>
                    <a:pt x="257" y="2"/>
                  </a:lnTo>
                  <a:lnTo>
                    <a:pt x="243" y="5"/>
                  </a:ln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60"/>
            <p:cNvSpPr>
              <a:spLocks noChangeArrowheads="1"/>
            </p:cNvSpPr>
            <p:nvPr/>
          </p:nvSpPr>
          <p:spPr bwMode="auto">
            <a:xfrm>
              <a:off x="61" y="195"/>
              <a:ext cx="77" cy="24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1"/>
            <p:cNvSpPr>
              <a:spLocks noChangeArrowheads="1"/>
            </p:cNvSpPr>
            <p:nvPr/>
          </p:nvSpPr>
          <p:spPr bwMode="auto">
            <a:xfrm>
              <a:off x="152" y="195"/>
              <a:ext cx="181" cy="24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62"/>
            <p:cNvSpPr>
              <a:spLocks noChangeArrowheads="1"/>
            </p:cNvSpPr>
            <p:nvPr/>
          </p:nvSpPr>
          <p:spPr bwMode="auto">
            <a:xfrm>
              <a:off x="61" y="236"/>
              <a:ext cx="272" cy="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63"/>
            <p:cNvSpPr>
              <a:spLocks noChangeArrowheads="1"/>
            </p:cNvSpPr>
            <p:nvPr/>
          </p:nvSpPr>
          <p:spPr bwMode="auto">
            <a:xfrm>
              <a:off x="61" y="248"/>
              <a:ext cx="272" cy="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64"/>
            <p:cNvSpPr>
              <a:spLocks noChangeArrowheads="1"/>
            </p:cNvSpPr>
            <p:nvPr/>
          </p:nvSpPr>
          <p:spPr bwMode="auto">
            <a:xfrm>
              <a:off x="61" y="263"/>
              <a:ext cx="135" cy="5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65"/>
            <p:cNvSpPr>
              <a:spLocks noChangeArrowheads="1"/>
            </p:cNvSpPr>
            <p:nvPr/>
          </p:nvSpPr>
          <p:spPr bwMode="auto">
            <a:xfrm>
              <a:off x="13" y="299"/>
              <a:ext cx="368" cy="14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66"/>
            <p:cNvSpPr>
              <a:spLocks noChangeArrowheads="1"/>
            </p:cNvSpPr>
            <p:nvPr/>
          </p:nvSpPr>
          <p:spPr bwMode="auto">
            <a:xfrm>
              <a:off x="3" y="299"/>
              <a:ext cx="10" cy="14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67"/>
            <p:cNvSpPr>
              <a:spLocks noChangeArrowheads="1"/>
            </p:cNvSpPr>
            <p:nvPr/>
          </p:nvSpPr>
          <p:spPr bwMode="auto">
            <a:xfrm>
              <a:off x="379" y="299"/>
              <a:ext cx="9" cy="14"/>
            </a:xfrm>
            <a:prstGeom prst="rect">
              <a:avLst/>
            </a:pr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5" name="Group 170"/>
          <p:cNvGrpSpPr>
            <a:grpSpLocks noChangeAspect="1"/>
          </p:cNvGrpSpPr>
          <p:nvPr/>
        </p:nvGrpSpPr>
        <p:grpSpPr bwMode="auto">
          <a:xfrm rot="20587344">
            <a:off x="10633335" y="2094012"/>
            <a:ext cx="471869" cy="775070"/>
            <a:chOff x="6" y="2"/>
            <a:chExt cx="235" cy="386"/>
          </a:xfrm>
        </p:grpSpPr>
        <p:sp>
          <p:nvSpPr>
            <p:cNvPr id="186" name="Freeform 171"/>
            <p:cNvSpPr>
              <a:spLocks/>
            </p:cNvSpPr>
            <p:nvPr/>
          </p:nvSpPr>
          <p:spPr bwMode="auto">
            <a:xfrm>
              <a:off x="117" y="115"/>
              <a:ext cx="71" cy="188"/>
            </a:xfrm>
            <a:custGeom>
              <a:avLst/>
              <a:gdLst>
                <a:gd name="T0" fmla="*/ 71 w 71"/>
                <a:gd name="T1" fmla="*/ 155 h 188"/>
                <a:gd name="T2" fmla="*/ 61 w 71"/>
                <a:gd name="T3" fmla="*/ 188 h 188"/>
                <a:gd name="T4" fmla="*/ 32 w 71"/>
                <a:gd name="T5" fmla="*/ 167 h 188"/>
                <a:gd name="T6" fmla="*/ 0 w 71"/>
                <a:gd name="T7" fmla="*/ 5 h 188"/>
                <a:gd name="T8" fmla="*/ 13 w 71"/>
                <a:gd name="T9" fmla="*/ 0 h 188"/>
                <a:gd name="T10" fmla="*/ 71 w 71"/>
                <a:gd name="T11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88">
                  <a:moveTo>
                    <a:pt x="71" y="155"/>
                  </a:moveTo>
                  <a:lnTo>
                    <a:pt x="61" y="188"/>
                  </a:lnTo>
                  <a:lnTo>
                    <a:pt x="32" y="167"/>
                  </a:lnTo>
                  <a:lnTo>
                    <a:pt x="0" y="5"/>
                  </a:lnTo>
                  <a:lnTo>
                    <a:pt x="13" y="0"/>
                  </a:lnTo>
                  <a:lnTo>
                    <a:pt x="71" y="155"/>
                  </a:lnTo>
                  <a:close/>
                </a:path>
              </a:pathLst>
            </a:cu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2"/>
            <p:cNvSpPr>
              <a:spLocks/>
            </p:cNvSpPr>
            <p:nvPr/>
          </p:nvSpPr>
          <p:spPr bwMode="auto">
            <a:xfrm>
              <a:off x="76" y="118"/>
              <a:ext cx="92" cy="270"/>
            </a:xfrm>
            <a:custGeom>
              <a:avLst/>
              <a:gdLst>
                <a:gd name="T0" fmla="*/ 92 w 92"/>
                <a:gd name="T1" fmla="*/ 214 h 270"/>
                <a:gd name="T2" fmla="*/ 46 w 92"/>
                <a:gd name="T3" fmla="*/ 270 h 270"/>
                <a:gd name="T4" fmla="*/ 0 w 92"/>
                <a:gd name="T5" fmla="*/ 214 h 270"/>
                <a:gd name="T6" fmla="*/ 32 w 92"/>
                <a:gd name="T7" fmla="*/ 0 h 270"/>
                <a:gd name="T8" fmla="*/ 61 w 92"/>
                <a:gd name="T9" fmla="*/ 0 h 270"/>
                <a:gd name="T10" fmla="*/ 92 w 92"/>
                <a:gd name="T11" fmla="*/ 21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70">
                  <a:moveTo>
                    <a:pt x="92" y="214"/>
                  </a:moveTo>
                  <a:lnTo>
                    <a:pt x="46" y="270"/>
                  </a:lnTo>
                  <a:lnTo>
                    <a:pt x="0" y="214"/>
                  </a:lnTo>
                  <a:lnTo>
                    <a:pt x="32" y="0"/>
                  </a:lnTo>
                  <a:lnTo>
                    <a:pt x="61" y="0"/>
                  </a:lnTo>
                  <a:lnTo>
                    <a:pt x="92" y="214"/>
                  </a:lnTo>
                  <a:close/>
                </a:path>
              </a:pathLst>
            </a:cu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3"/>
            <p:cNvSpPr>
              <a:spLocks/>
            </p:cNvSpPr>
            <p:nvPr/>
          </p:nvSpPr>
          <p:spPr bwMode="auto">
            <a:xfrm>
              <a:off x="96" y="72"/>
              <a:ext cx="55" cy="46"/>
            </a:xfrm>
            <a:custGeom>
              <a:avLst/>
              <a:gdLst>
                <a:gd name="T0" fmla="*/ 41 w 55"/>
                <a:gd name="T1" fmla="*/ 46 h 46"/>
                <a:gd name="T2" fmla="*/ 12 w 55"/>
                <a:gd name="T3" fmla="*/ 46 h 46"/>
                <a:gd name="T4" fmla="*/ 0 w 55"/>
                <a:gd name="T5" fmla="*/ 17 h 46"/>
                <a:gd name="T6" fmla="*/ 4 w 55"/>
                <a:gd name="T7" fmla="*/ 0 h 46"/>
                <a:gd name="T8" fmla="*/ 48 w 55"/>
                <a:gd name="T9" fmla="*/ 0 h 46"/>
                <a:gd name="T10" fmla="*/ 55 w 55"/>
                <a:gd name="T11" fmla="*/ 17 h 46"/>
                <a:gd name="T12" fmla="*/ 41 w 55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6">
                  <a:moveTo>
                    <a:pt x="41" y="46"/>
                  </a:moveTo>
                  <a:lnTo>
                    <a:pt x="12" y="46"/>
                  </a:lnTo>
                  <a:lnTo>
                    <a:pt x="0" y="17"/>
                  </a:lnTo>
                  <a:lnTo>
                    <a:pt x="4" y="0"/>
                  </a:lnTo>
                  <a:lnTo>
                    <a:pt x="48" y="0"/>
                  </a:lnTo>
                  <a:lnTo>
                    <a:pt x="55" y="17"/>
                  </a:lnTo>
                  <a:lnTo>
                    <a:pt x="41" y="46"/>
                  </a:lnTo>
                  <a:close/>
                </a:path>
              </a:pathLst>
            </a:custGeom>
            <a:solidFill>
              <a:srgbClr val="213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4"/>
            <p:cNvSpPr>
              <a:spLocks/>
            </p:cNvSpPr>
            <p:nvPr/>
          </p:nvSpPr>
          <p:spPr bwMode="auto">
            <a:xfrm>
              <a:off x="6" y="2"/>
              <a:ext cx="235" cy="32"/>
            </a:xfrm>
            <a:custGeom>
              <a:avLst/>
              <a:gdLst>
                <a:gd name="T0" fmla="*/ 12 w 235"/>
                <a:gd name="T1" fmla="*/ 0 h 32"/>
                <a:gd name="T2" fmla="*/ 221 w 235"/>
                <a:gd name="T3" fmla="*/ 0 h 32"/>
                <a:gd name="T4" fmla="*/ 235 w 235"/>
                <a:gd name="T5" fmla="*/ 32 h 32"/>
                <a:gd name="T6" fmla="*/ 0 w 235"/>
                <a:gd name="T7" fmla="*/ 32 h 32"/>
                <a:gd name="T8" fmla="*/ 12 w 23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2">
                  <a:moveTo>
                    <a:pt x="12" y="0"/>
                  </a:moveTo>
                  <a:lnTo>
                    <a:pt x="221" y="0"/>
                  </a:lnTo>
                  <a:lnTo>
                    <a:pt x="235" y="32"/>
                  </a:lnTo>
                  <a:lnTo>
                    <a:pt x="0" y="3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5"/>
            <p:cNvSpPr>
              <a:spLocks/>
            </p:cNvSpPr>
            <p:nvPr/>
          </p:nvSpPr>
          <p:spPr bwMode="auto">
            <a:xfrm>
              <a:off x="6" y="2"/>
              <a:ext cx="116" cy="142"/>
            </a:xfrm>
            <a:custGeom>
              <a:avLst/>
              <a:gdLst>
                <a:gd name="T0" fmla="*/ 0 w 116"/>
                <a:gd name="T1" fmla="*/ 32 h 142"/>
                <a:gd name="T2" fmla="*/ 55 w 116"/>
                <a:gd name="T3" fmla="*/ 142 h 142"/>
                <a:gd name="T4" fmla="*/ 116 w 116"/>
                <a:gd name="T5" fmla="*/ 70 h 142"/>
                <a:gd name="T6" fmla="*/ 12 w 116"/>
                <a:gd name="T7" fmla="*/ 0 h 142"/>
                <a:gd name="T8" fmla="*/ 0 w 116"/>
                <a:gd name="T9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2">
                  <a:moveTo>
                    <a:pt x="0" y="32"/>
                  </a:moveTo>
                  <a:lnTo>
                    <a:pt x="55" y="142"/>
                  </a:lnTo>
                  <a:lnTo>
                    <a:pt x="116" y="70"/>
                  </a:lnTo>
                  <a:lnTo>
                    <a:pt x="1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6"/>
            <p:cNvSpPr>
              <a:spLocks/>
            </p:cNvSpPr>
            <p:nvPr/>
          </p:nvSpPr>
          <p:spPr bwMode="auto">
            <a:xfrm>
              <a:off x="122" y="2"/>
              <a:ext cx="119" cy="142"/>
            </a:xfrm>
            <a:custGeom>
              <a:avLst/>
              <a:gdLst>
                <a:gd name="T0" fmla="*/ 105 w 119"/>
                <a:gd name="T1" fmla="*/ 0 h 142"/>
                <a:gd name="T2" fmla="*/ 0 w 119"/>
                <a:gd name="T3" fmla="*/ 70 h 142"/>
                <a:gd name="T4" fmla="*/ 64 w 119"/>
                <a:gd name="T5" fmla="*/ 142 h 142"/>
                <a:gd name="T6" fmla="*/ 119 w 119"/>
                <a:gd name="T7" fmla="*/ 32 h 142"/>
                <a:gd name="T8" fmla="*/ 105 w 119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42">
                  <a:moveTo>
                    <a:pt x="105" y="0"/>
                  </a:moveTo>
                  <a:lnTo>
                    <a:pt x="0" y="70"/>
                  </a:lnTo>
                  <a:lnTo>
                    <a:pt x="64" y="142"/>
                  </a:lnTo>
                  <a:lnTo>
                    <a:pt x="119" y="3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2" name="Group 179"/>
          <p:cNvGrpSpPr>
            <a:grpSpLocks noChangeAspect="1"/>
          </p:cNvGrpSpPr>
          <p:nvPr/>
        </p:nvGrpSpPr>
        <p:grpSpPr bwMode="auto">
          <a:xfrm rot="1386622">
            <a:off x="9525123" y="423686"/>
            <a:ext cx="560298" cy="692610"/>
            <a:chOff x="-5" y="-10"/>
            <a:chExt cx="1173" cy="1450"/>
          </a:xfrm>
        </p:grpSpPr>
        <p:sp>
          <p:nvSpPr>
            <p:cNvPr id="193" name="Freeform 180"/>
            <p:cNvSpPr>
              <a:spLocks/>
            </p:cNvSpPr>
            <p:nvPr/>
          </p:nvSpPr>
          <p:spPr bwMode="auto">
            <a:xfrm>
              <a:off x="222" y="-10"/>
              <a:ext cx="946" cy="1450"/>
            </a:xfrm>
            <a:custGeom>
              <a:avLst/>
              <a:gdLst>
                <a:gd name="T0" fmla="*/ 104 w 104"/>
                <a:gd name="T1" fmla="*/ 0 h 160"/>
                <a:gd name="T2" fmla="*/ 104 w 104"/>
                <a:gd name="T3" fmla="*/ 148 h 160"/>
                <a:gd name="T4" fmla="*/ 92 w 104"/>
                <a:gd name="T5" fmla="*/ 160 h 160"/>
                <a:gd name="T6" fmla="*/ 0 w 104"/>
                <a:gd name="T7" fmla="*/ 160 h 160"/>
                <a:gd name="T8" fmla="*/ 0 w 104"/>
                <a:gd name="T9" fmla="*/ 0 h 160"/>
                <a:gd name="T10" fmla="*/ 104 w 104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60">
                  <a:moveTo>
                    <a:pt x="104" y="0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04" y="154"/>
                    <a:pt x="98" y="160"/>
                    <a:pt x="9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81"/>
            <p:cNvSpPr>
              <a:spLocks noChangeArrowheads="1"/>
            </p:cNvSpPr>
            <p:nvPr/>
          </p:nvSpPr>
          <p:spPr bwMode="auto">
            <a:xfrm>
              <a:off x="322" y="1259"/>
              <a:ext cx="118" cy="27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82"/>
            <p:cNvSpPr>
              <a:spLocks noChangeArrowheads="1"/>
            </p:cNvSpPr>
            <p:nvPr/>
          </p:nvSpPr>
          <p:spPr bwMode="auto">
            <a:xfrm>
              <a:off x="459" y="1259"/>
              <a:ext cx="609" cy="27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3"/>
            <p:cNvSpPr>
              <a:spLocks/>
            </p:cNvSpPr>
            <p:nvPr/>
          </p:nvSpPr>
          <p:spPr bwMode="auto">
            <a:xfrm>
              <a:off x="322" y="960"/>
              <a:ext cx="746" cy="262"/>
            </a:xfrm>
            <a:custGeom>
              <a:avLst/>
              <a:gdLst>
                <a:gd name="T0" fmla="*/ 673 w 746"/>
                <a:gd name="T1" fmla="*/ 45 h 262"/>
                <a:gd name="T2" fmla="*/ 637 w 746"/>
                <a:gd name="T3" fmla="*/ 54 h 262"/>
                <a:gd name="T4" fmla="*/ 600 w 746"/>
                <a:gd name="T5" fmla="*/ 90 h 262"/>
                <a:gd name="T6" fmla="*/ 564 w 746"/>
                <a:gd name="T7" fmla="*/ 99 h 262"/>
                <a:gd name="T8" fmla="*/ 528 w 746"/>
                <a:gd name="T9" fmla="*/ 126 h 262"/>
                <a:gd name="T10" fmla="*/ 491 w 746"/>
                <a:gd name="T11" fmla="*/ 108 h 262"/>
                <a:gd name="T12" fmla="*/ 455 w 746"/>
                <a:gd name="T13" fmla="*/ 81 h 262"/>
                <a:gd name="T14" fmla="*/ 418 w 746"/>
                <a:gd name="T15" fmla="*/ 117 h 262"/>
                <a:gd name="T16" fmla="*/ 391 w 746"/>
                <a:gd name="T17" fmla="*/ 126 h 262"/>
                <a:gd name="T18" fmla="*/ 355 w 746"/>
                <a:gd name="T19" fmla="*/ 108 h 262"/>
                <a:gd name="T20" fmla="*/ 318 w 746"/>
                <a:gd name="T21" fmla="*/ 126 h 262"/>
                <a:gd name="T22" fmla="*/ 282 w 746"/>
                <a:gd name="T23" fmla="*/ 136 h 262"/>
                <a:gd name="T24" fmla="*/ 246 w 746"/>
                <a:gd name="T25" fmla="*/ 172 h 262"/>
                <a:gd name="T26" fmla="*/ 209 w 746"/>
                <a:gd name="T27" fmla="*/ 190 h 262"/>
                <a:gd name="T28" fmla="*/ 173 w 746"/>
                <a:gd name="T29" fmla="*/ 163 h 262"/>
                <a:gd name="T30" fmla="*/ 146 w 746"/>
                <a:gd name="T31" fmla="*/ 154 h 262"/>
                <a:gd name="T32" fmla="*/ 109 w 746"/>
                <a:gd name="T33" fmla="*/ 190 h 262"/>
                <a:gd name="T34" fmla="*/ 73 w 746"/>
                <a:gd name="T35" fmla="*/ 190 h 262"/>
                <a:gd name="T36" fmla="*/ 37 w 746"/>
                <a:gd name="T37" fmla="*/ 208 h 262"/>
                <a:gd name="T38" fmla="*/ 0 w 746"/>
                <a:gd name="T39" fmla="*/ 208 h 262"/>
                <a:gd name="T40" fmla="*/ 0 w 746"/>
                <a:gd name="T41" fmla="*/ 262 h 262"/>
                <a:gd name="T42" fmla="*/ 746 w 746"/>
                <a:gd name="T43" fmla="*/ 262 h 262"/>
                <a:gd name="T44" fmla="*/ 746 w 746"/>
                <a:gd name="T45" fmla="*/ 0 h 262"/>
                <a:gd name="T46" fmla="*/ 700 w 746"/>
                <a:gd name="T47" fmla="*/ 9 h 262"/>
                <a:gd name="T48" fmla="*/ 673 w 746"/>
                <a:gd name="T49" fmla="*/ 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262">
                  <a:moveTo>
                    <a:pt x="673" y="45"/>
                  </a:moveTo>
                  <a:lnTo>
                    <a:pt x="637" y="54"/>
                  </a:lnTo>
                  <a:lnTo>
                    <a:pt x="600" y="90"/>
                  </a:lnTo>
                  <a:lnTo>
                    <a:pt x="564" y="99"/>
                  </a:lnTo>
                  <a:lnTo>
                    <a:pt x="528" y="126"/>
                  </a:lnTo>
                  <a:lnTo>
                    <a:pt x="491" y="108"/>
                  </a:lnTo>
                  <a:lnTo>
                    <a:pt x="455" y="81"/>
                  </a:lnTo>
                  <a:lnTo>
                    <a:pt x="418" y="117"/>
                  </a:lnTo>
                  <a:lnTo>
                    <a:pt x="391" y="126"/>
                  </a:lnTo>
                  <a:lnTo>
                    <a:pt x="355" y="108"/>
                  </a:lnTo>
                  <a:lnTo>
                    <a:pt x="318" y="126"/>
                  </a:lnTo>
                  <a:lnTo>
                    <a:pt x="282" y="136"/>
                  </a:lnTo>
                  <a:lnTo>
                    <a:pt x="246" y="172"/>
                  </a:lnTo>
                  <a:lnTo>
                    <a:pt x="209" y="190"/>
                  </a:lnTo>
                  <a:lnTo>
                    <a:pt x="173" y="163"/>
                  </a:lnTo>
                  <a:lnTo>
                    <a:pt x="146" y="154"/>
                  </a:lnTo>
                  <a:lnTo>
                    <a:pt x="109" y="190"/>
                  </a:lnTo>
                  <a:lnTo>
                    <a:pt x="73" y="190"/>
                  </a:lnTo>
                  <a:lnTo>
                    <a:pt x="37" y="208"/>
                  </a:lnTo>
                  <a:lnTo>
                    <a:pt x="0" y="208"/>
                  </a:lnTo>
                  <a:lnTo>
                    <a:pt x="0" y="262"/>
                  </a:lnTo>
                  <a:lnTo>
                    <a:pt x="746" y="262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45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4"/>
            <p:cNvSpPr>
              <a:spLocks/>
            </p:cNvSpPr>
            <p:nvPr/>
          </p:nvSpPr>
          <p:spPr bwMode="auto">
            <a:xfrm>
              <a:off x="322" y="1023"/>
              <a:ext cx="746" cy="199"/>
            </a:xfrm>
            <a:custGeom>
              <a:avLst/>
              <a:gdLst>
                <a:gd name="T0" fmla="*/ 673 w 746"/>
                <a:gd name="T1" fmla="*/ 36 h 199"/>
                <a:gd name="T2" fmla="*/ 637 w 746"/>
                <a:gd name="T3" fmla="*/ 45 h 199"/>
                <a:gd name="T4" fmla="*/ 600 w 746"/>
                <a:gd name="T5" fmla="*/ 73 h 199"/>
                <a:gd name="T6" fmla="*/ 564 w 746"/>
                <a:gd name="T7" fmla="*/ 73 h 199"/>
                <a:gd name="T8" fmla="*/ 528 w 746"/>
                <a:gd name="T9" fmla="*/ 100 h 199"/>
                <a:gd name="T10" fmla="*/ 491 w 746"/>
                <a:gd name="T11" fmla="*/ 82 h 199"/>
                <a:gd name="T12" fmla="*/ 455 w 746"/>
                <a:gd name="T13" fmla="*/ 63 h 199"/>
                <a:gd name="T14" fmla="*/ 418 w 746"/>
                <a:gd name="T15" fmla="*/ 91 h 199"/>
                <a:gd name="T16" fmla="*/ 391 w 746"/>
                <a:gd name="T17" fmla="*/ 100 h 199"/>
                <a:gd name="T18" fmla="*/ 355 w 746"/>
                <a:gd name="T19" fmla="*/ 91 h 199"/>
                <a:gd name="T20" fmla="*/ 318 w 746"/>
                <a:gd name="T21" fmla="*/ 100 h 199"/>
                <a:gd name="T22" fmla="*/ 282 w 746"/>
                <a:gd name="T23" fmla="*/ 100 h 199"/>
                <a:gd name="T24" fmla="*/ 246 w 746"/>
                <a:gd name="T25" fmla="*/ 136 h 199"/>
                <a:gd name="T26" fmla="*/ 209 w 746"/>
                <a:gd name="T27" fmla="*/ 145 h 199"/>
                <a:gd name="T28" fmla="*/ 173 w 746"/>
                <a:gd name="T29" fmla="*/ 127 h 199"/>
                <a:gd name="T30" fmla="*/ 146 w 746"/>
                <a:gd name="T31" fmla="*/ 118 h 199"/>
                <a:gd name="T32" fmla="*/ 109 w 746"/>
                <a:gd name="T33" fmla="*/ 145 h 199"/>
                <a:gd name="T34" fmla="*/ 73 w 746"/>
                <a:gd name="T35" fmla="*/ 145 h 199"/>
                <a:gd name="T36" fmla="*/ 37 w 746"/>
                <a:gd name="T37" fmla="*/ 154 h 199"/>
                <a:gd name="T38" fmla="*/ 0 w 746"/>
                <a:gd name="T39" fmla="*/ 163 h 199"/>
                <a:gd name="T40" fmla="*/ 0 w 746"/>
                <a:gd name="T41" fmla="*/ 199 h 199"/>
                <a:gd name="T42" fmla="*/ 746 w 746"/>
                <a:gd name="T43" fmla="*/ 199 h 199"/>
                <a:gd name="T44" fmla="*/ 746 w 746"/>
                <a:gd name="T45" fmla="*/ 0 h 199"/>
                <a:gd name="T46" fmla="*/ 700 w 746"/>
                <a:gd name="T47" fmla="*/ 9 h 199"/>
                <a:gd name="T48" fmla="*/ 673 w 746"/>
                <a:gd name="T49" fmla="*/ 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199">
                  <a:moveTo>
                    <a:pt x="673" y="36"/>
                  </a:moveTo>
                  <a:lnTo>
                    <a:pt x="637" y="45"/>
                  </a:lnTo>
                  <a:lnTo>
                    <a:pt x="600" y="73"/>
                  </a:lnTo>
                  <a:lnTo>
                    <a:pt x="564" y="73"/>
                  </a:lnTo>
                  <a:lnTo>
                    <a:pt x="528" y="100"/>
                  </a:lnTo>
                  <a:lnTo>
                    <a:pt x="491" y="82"/>
                  </a:lnTo>
                  <a:lnTo>
                    <a:pt x="455" y="63"/>
                  </a:lnTo>
                  <a:lnTo>
                    <a:pt x="418" y="91"/>
                  </a:lnTo>
                  <a:lnTo>
                    <a:pt x="391" y="100"/>
                  </a:lnTo>
                  <a:lnTo>
                    <a:pt x="355" y="91"/>
                  </a:lnTo>
                  <a:lnTo>
                    <a:pt x="318" y="100"/>
                  </a:lnTo>
                  <a:lnTo>
                    <a:pt x="282" y="100"/>
                  </a:lnTo>
                  <a:lnTo>
                    <a:pt x="246" y="136"/>
                  </a:lnTo>
                  <a:lnTo>
                    <a:pt x="209" y="145"/>
                  </a:lnTo>
                  <a:lnTo>
                    <a:pt x="173" y="127"/>
                  </a:lnTo>
                  <a:lnTo>
                    <a:pt x="146" y="118"/>
                  </a:lnTo>
                  <a:lnTo>
                    <a:pt x="109" y="145"/>
                  </a:lnTo>
                  <a:lnTo>
                    <a:pt x="73" y="145"/>
                  </a:lnTo>
                  <a:lnTo>
                    <a:pt x="37" y="154"/>
                  </a:lnTo>
                  <a:lnTo>
                    <a:pt x="0" y="163"/>
                  </a:lnTo>
                  <a:lnTo>
                    <a:pt x="0" y="199"/>
                  </a:lnTo>
                  <a:lnTo>
                    <a:pt x="746" y="199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36"/>
                  </a:ln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5"/>
            <p:cNvSpPr>
              <a:spLocks/>
            </p:cNvSpPr>
            <p:nvPr/>
          </p:nvSpPr>
          <p:spPr bwMode="auto">
            <a:xfrm>
              <a:off x="322" y="1141"/>
              <a:ext cx="746" cy="81"/>
            </a:xfrm>
            <a:custGeom>
              <a:avLst/>
              <a:gdLst>
                <a:gd name="T0" fmla="*/ 673 w 746"/>
                <a:gd name="T1" fmla="*/ 18 h 81"/>
                <a:gd name="T2" fmla="*/ 637 w 746"/>
                <a:gd name="T3" fmla="*/ 18 h 81"/>
                <a:gd name="T4" fmla="*/ 600 w 746"/>
                <a:gd name="T5" fmla="*/ 27 h 81"/>
                <a:gd name="T6" fmla="*/ 564 w 746"/>
                <a:gd name="T7" fmla="*/ 27 h 81"/>
                <a:gd name="T8" fmla="*/ 528 w 746"/>
                <a:gd name="T9" fmla="*/ 36 h 81"/>
                <a:gd name="T10" fmla="*/ 491 w 746"/>
                <a:gd name="T11" fmla="*/ 36 h 81"/>
                <a:gd name="T12" fmla="*/ 455 w 746"/>
                <a:gd name="T13" fmla="*/ 27 h 81"/>
                <a:gd name="T14" fmla="*/ 418 w 746"/>
                <a:gd name="T15" fmla="*/ 36 h 81"/>
                <a:gd name="T16" fmla="*/ 391 w 746"/>
                <a:gd name="T17" fmla="*/ 36 h 81"/>
                <a:gd name="T18" fmla="*/ 355 w 746"/>
                <a:gd name="T19" fmla="*/ 36 h 81"/>
                <a:gd name="T20" fmla="*/ 318 w 746"/>
                <a:gd name="T21" fmla="*/ 36 h 81"/>
                <a:gd name="T22" fmla="*/ 282 w 746"/>
                <a:gd name="T23" fmla="*/ 45 h 81"/>
                <a:gd name="T24" fmla="*/ 246 w 746"/>
                <a:gd name="T25" fmla="*/ 54 h 81"/>
                <a:gd name="T26" fmla="*/ 209 w 746"/>
                <a:gd name="T27" fmla="*/ 54 h 81"/>
                <a:gd name="T28" fmla="*/ 173 w 746"/>
                <a:gd name="T29" fmla="*/ 54 h 81"/>
                <a:gd name="T30" fmla="*/ 146 w 746"/>
                <a:gd name="T31" fmla="*/ 45 h 81"/>
                <a:gd name="T32" fmla="*/ 109 w 746"/>
                <a:gd name="T33" fmla="*/ 63 h 81"/>
                <a:gd name="T34" fmla="*/ 73 w 746"/>
                <a:gd name="T35" fmla="*/ 54 h 81"/>
                <a:gd name="T36" fmla="*/ 37 w 746"/>
                <a:gd name="T37" fmla="*/ 63 h 81"/>
                <a:gd name="T38" fmla="*/ 0 w 746"/>
                <a:gd name="T39" fmla="*/ 63 h 81"/>
                <a:gd name="T40" fmla="*/ 0 w 746"/>
                <a:gd name="T41" fmla="*/ 81 h 81"/>
                <a:gd name="T42" fmla="*/ 746 w 746"/>
                <a:gd name="T43" fmla="*/ 81 h 81"/>
                <a:gd name="T44" fmla="*/ 746 w 746"/>
                <a:gd name="T45" fmla="*/ 0 h 81"/>
                <a:gd name="T46" fmla="*/ 700 w 746"/>
                <a:gd name="T47" fmla="*/ 9 h 81"/>
                <a:gd name="T48" fmla="*/ 673 w 746"/>
                <a:gd name="T49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6" h="81">
                  <a:moveTo>
                    <a:pt x="673" y="18"/>
                  </a:moveTo>
                  <a:lnTo>
                    <a:pt x="637" y="18"/>
                  </a:lnTo>
                  <a:lnTo>
                    <a:pt x="600" y="27"/>
                  </a:lnTo>
                  <a:lnTo>
                    <a:pt x="564" y="27"/>
                  </a:lnTo>
                  <a:lnTo>
                    <a:pt x="528" y="36"/>
                  </a:lnTo>
                  <a:lnTo>
                    <a:pt x="491" y="36"/>
                  </a:lnTo>
                  <a:lnTo>
                    <a:pt x="455" y="27"/>
                  </a:lnTo>
                  <a:lnTo>
                    <a:pt x="418" y="36"/>
                  </a:lnTo>
                  <a:lnTo>
                    <a:pt x="391" y="36"/>
                  </a:lnTo>
                  <a:lnTo>
                    <a:pt x="355" y="36"/>
                  </a:lnTo>
                  <a:lnTo>
                    <a:pt x="318" y="36"/>
                  </a:lnTo>
                  <a:lnTo>
                    <a:pt x="282" y="45"/>
                  </a:lnTo>
                  <a:lnTo>
                    <a:pt x="246" y="54"/>
                  </a:lnTo>
                  <a:lnTo>
                    <a:pt x="209" y="54"/>
                  </a:lnTo>
                  <a:lnTo>
                    <a:pt x="173" y="54"/>
                  </a:lnTo>
                  <a:lnTo>
                    <a:pt x="146" y="45"/>
                  </a:lnTo>
                  <a:lnTo>
                    <a:pt x="109" y="63"/>
                  </a:lnTo>
                  <a:lnTo>
                    <a:pt x="73" y="54"/>
                  </a:lnTo>
                  <a:lnTo>
                    <a:pt x="37" y="63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746" y="81"/>
                  </a:lnTo>
                  <a:lnTo>
                    <a:pt x="746" y="0"/>
                  </a:lnTo>
                  <a:lnTo>
                    <a:pt x="700" y="9"/>
                  </a:lnTo>
                  <a:lnTo>
                    <a:pt x="673" y="18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186"/>
            <p:cNvSpPr>
              <a:spLocks noChangeArrowheads="1"/>
            </p:cNvSpPr>
            <p:nvPr/>
          </p:nvSpPr>
          <p:spPr bwMode="auto">
            <a:xfrm>
              <a:off x="359" y="534"/>
              <a:ext cx="118" cy="109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187"/>
            <p:cNvSpPr>
              <a:spLocks noChangeArrowheads="1"/>
            </p:cNvSpPr>
            <p:nvPr/>
          </p:nvSpPr>
          <p:spPr bwMode="auto">
            <a:xfrm>
              <a:off x="513" y="534"/>
              <a:ext cx="118" cy="72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188"/>
            <p:cNvSpPr>
              <a:spLocks noChangeArrowheads="1"/>
            </p:cNvSpPr>
            <p:nvPr/>
          </p:nvSpPr>
          <p:spPr bwMode="auto">
            <a:xfrm>
              <a:off x="677" y="534"/>
              <a:ext cx="118" cy="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Rectangle 189"/>
            <p:cNvSpPr>
              <a:spLocks noChangeArrowheads="1"/>
            </p:cNvSpPr>
            <p:nvPr/>
          </p:nvSpPr>
          <p:spPr bwMode="auto">
            <a:xfrm>
              <a:off x="840" y="534"/>
              <a:ext cx="119" cy="1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Rectangle 190"/>
            <p:cNvSpPr>
              <a:spLocks noChangeArrowheads="1"/>
            </p:cNvSpPr>
            <p:nvPr/>
          </p:nvSpPr>
          <p:spPr bwMode="auto">
            <a:xfrm>
              <a:off x="359" y="217"/>
              <a:ext cx="18" cy="308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191"/>
            <p:cNvSpPr>
              <a:spLocks noChangeArrowheads="1"/>
            </p:cNvSpPr>
            <p:nvPr/>
          </p:nvSpPr>
          <p:spPr bwMode="auto">
            <a:xfrm>
              <a:off x="386" y="99"/>
              <a:ext cx="27" cy="426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192"/>
            <p:cNvSpPr>
              <a:spLocks noChangeArrowheads="1"/>
            </p:cNvSpPr>
            <p:nvPr/>
          </p:nvSpPr>
          <p:spPr bwMode="auto">
            <a:xfrm>
              <a:off x="422" y="262"/>
              <a:ext cx="18" cy="26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193"/>
            <p:cNvSpPr>
              <a:spLocks noChangeArrowheads="1"/>
            </p:cNvSpPr>
            <p:nvPr/>
          </p:nvSpPr>
          <p:spPr bwMode="auto">
            <a:xfrm>
              <a:off x="449" y="172"/>
              <a:ext cx="28" cy="35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194"/>
            <p:cNvSpPr>
              <a:spLocks noChangeArrowheads="1"/>
            </p:cNvSpPr>
            <p:nvPr/>
          </p:nvSpPr>
          <p:spPr bwMode="auto">
            <a:xfrm>
              <a:off x="513" y="443"/>
              <a:ext cx="27" cy="82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195"/>
            <p:cNvSpPr>
              <a:spLocks noChangeArrowheads="1"/>
            </p:cNvSpPr>
            <p:nvPr/>
          </p:nvSpPr>
          <p:spPr bwMode="auto">
            <a:xfrm>
              <a:off x="550" y="326"/>
              <a:ext cx="18" cy="199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196"/>
            <p:cNvSpPr>
              <a:spLocks noChangeArrowheads="1"/>
            </p:cNvSpPr>
            <p:nvPr/>
          </p:nvSpPr>
          <p:spPr bwMode="auto">
            <a:xfrm>
              <a:off x="577" y="362"/>
              <a:ext cx="27" cy="163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197"/>
            <p:cNvSpPr>
              <a:spLocks noChangeArrowheads="1"/>
            </p:cNvSpPr>
            <p:nvPr/>
          </p:nvSpPr>
          <p:spPr bwMode="auto">
            <a:xfrm>
              <a:off x="613" y="235"/>
              <a:ext cx="18" cy="290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198"/>
            <p:cNvSpPr>
              <a:spLocks noChangeArrowheads="1"/>
            </p:cNvSpPr>
            <p:nvPr/>
          </p:nvSpPr>
          <p:spPr bwMode="auto">
            <a:xfrm>
              <a:off x="677" y="425"/>
              <a:ext cx="18" cy="10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199"/>
            <p:cNvSpPr>
              <a:spLocks noChangeArrowheads="1"/>
            </p:cNvSpPr>
            <p:nvPr/>
          </p:nvSpPr>
          <p:spPr bwMode="auto">
            <a:xfrm>
              <a:off x="713" y="443"/>
              <a:ext cx="18" cy="82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00"/>
            <p:cNvSpPr>
              <a:spLocks noChangeArrowheads="1"/>
            </p:cNvSpPr>
            <p:nvPr/>
          </p:nvSpPr>
          <p:spPr bwMode="auto">
            <a:xfrm>
              <a:off x="740" y="280"/>
              <a:ext cx="28" cy="24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01"/>
            <p:cNvSpPr>
              <a:spLocks noChangeArrowheads="1"/>
            </p:cNvSpPr>
            <p:nvPr/>
          </p:nvSpPr>
          <p:spPr bwMode="auto">
            <a:xfrm>
              <a:off x="777" y="362"/>
              <a:ext cx="18" cy="16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02"/>
            <p:cNvSpPr>
              <a:spLocks noChangeArrowheads="1"/>
            </p:cNvSpPr>
            <p:nvPr/>
          </p:nvSpPr>
          <p:spPr bwMode="auto">
            <a:xfrm>
              <a:off x="840" y="135"/>
              <a:ext cx="19" cy="390"/>
            </a:xfrm>
            <a:prstGeom prst="rect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03"/>
            <p:cNvSpPr>
              <a:spLocks noChangeArrowheads="1"/>
            </p:cNvSpPr>
            <p:nvPr/>
          </p:nvSpPr>
          <p:spPr bwMode="auto">
            <a:xfrm>
              <a:off x="868" y="262"/>
              <a:ext cx="27" cy="263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04"/>
            <p:cNvSpPr>
              <a:spLocks noChangeArrowheads="1"/>
            </p:cNvSpPr>
            <p:nvPr/>
          </p:nvSpPr>
          <p:spPr bwMode="auto">
            <a:xfrm>
              <a:off x="904" y="380"/>
              <a:ext cx="18" cy="145"/>
            </a:xfrm>
            <a:prstGeom prst="rect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05"/>
            <p:cNvSpPr>
              <a:spLocks noChangeArrowheads="1"/>
            </p:cNvSpPr>
            <p:nvPr/>
          </p:nvSpPr>
          <p:spPr bwMode="auto">
            <a:xfrm>
              <a:off x="931" y="199"/>
              <a:ext cx="28" cy="326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Oval 206"/>
            <p:cNvSpPr>
              <a:spLocks noChangeArrowheads="1"/>
            </p:cNvSpPr>
            <p:nvPr/>
          </p:nvSpPr>
          <p:spPr bwMode="auto">
            <a:xfrm>
              <a:off x="1031" y="199"/>
              <a:ext cx="37" cy="36"/>
            </a:xfrm>
            <a:prstGeom prst="ellipse">
              <a:avLst/>
            </a:prstGeom>
            <a:solidFill>
              <a:srgbClr val="2B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Oval 207"/>
            <p:cNvSpPr>
              <a:spLocks noChangeArrowheads="1"/>
            </p:cNvSpPr>
            <p:nvPr/>
          </p:nvSpPr>
          <p:spPr bwMode="auto">
            <a:xfrm>
              <a:off x="1031" y="298"/>
              <a:ext cx="37" cy="37"/>
            </a:xfrm>
            <a:prstGeom prst="ellipse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Oval 208"/>
            <p:cNvSpPr>
              <a:spLocks noChangeArrowheads="1"/>
            </p:cNvSpPr>
            <p:nvPr/>
          </p:nvSpPr>
          <p:spPr bwMode="auto">
            <a:xfrm>
              <a:off x="1031" y="398"/>
              <a:ext cx="37" cy="36"/>
            </a:xfrm>
            <a:prstGeom prst="ellipse">
              <a:avLst/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Oval 209"/>
            <p:cNvSpPr>
              <a:spLocks noChangeArrowheads="1"/>
            </p:cNvSpPr>
            <p:nvPr/>
          </p:nvSpPr>
          <p:spPr bwMode="auto">
            <a:xfrm>
              <a:off x="1031" y="498"/>
              <a:ext cx="37" cy="36"/>
            </a:xfrm>
            <a:prstGeom prst="ellipse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0"/>
            <p:cNvSpPr>
              <a:spLocks/>
            </p:cNvSpPr>
            <p:nvPr/>
          </p:nvSpPr>
          <p:spPr bwMode="auto">
            <a:xfrm>
              <a:off x="322" y="81"/>
              <a:ext cx="673" cy="453"/>
            </a:xfrm>
            <a:custGeom>
              <a:avLst/>
              <a:gdLst>
                <a:gd name="T0" fmla="*/ 9 w 673"/>
                <a:gd name="T1" fmla="*/ 444 h 453"/>
                <a:gd name="T2" fmla="*/ 9 w 673"/>
                <a:gd name="T3" fmla="*/ 0 h 453"/>
                <a:gd name="T4" fmla="*/ 0 w 673"/>
                <a:gd name="T5" fmla="*/ 0 h 453"/>
                <a:gd name="T6" fmla="*/ 0 w 673"/>
                <a:gd name="T7" fmla="*/ 0 h 453"/>
                <a:gd name="T8" fmla="*/ 9 w 673"/>
                <a:gd name="T9" fmla="*/ 0 h 453"/>
                <a:gd name="T10" fmla="*/ 9 w 673"/>
                <a:gd name="T11" fmla="*/ 63 h 453"/>
                <a:gd name="T12" fmla="*/ 0 w 673"/>
                <a:gd name="T13" fmla="*/ 63 h 453"/>
                <a:gd name="T14" fmla="*/ 0 w 673"/>
                <a:gd name="T15" fmla="*/ 63 h 453"/>
                <a:gd name="T16" fmla="*/ 9 w 673"/>
                <a:gd name="T17" fmla="*/ 63 h 453"/>
                <a:gd name="T18" fmla="*/ 9 w 673"/>
                <a:gd name="T19" fmla="*/ 127 h 453"/>
                <a:gd name="T20" fmla="*/ 0 w 673"/>
                <a:gd name="T21" fmla="*/ 127 h 453"/>
                <a:gd name="T22" fmla="*/ 0 w 673"/>
                <a:gd name="T23" fmla="*/ 127 h 453"/>
                <a:gd name="T24" fmla="*/ 9 w 673"/>
                <a:gd name="T25" fmla="*/ 127 h 453"/>
                <a:gd name="T26" fmla="*/ 9 w 673"/>
                <a:gd name="T27" fmla="*/ 190 h 453"/>
                <a:gd name="T28" fmla="*/ 0 w 673"/>
                <a:gd name="T29" fmla="*/ 190 h 453"/>
                <a:gd name="T30" fmla="*/ 0 w 673"/>
                <a:gd name="T31" fmla="*/ 190 h 453"/>
                <a:gd name="T32" fmla="*/ 9 w 673"/>
                <a:gd name="T33" fmla="*/ 190 h 453"/>
                <a:gd name="T34" fmla="*/ 9 w 673"/>
                <a:gd name="T35" fmla="*/ 254 h 453"/>
                <a:gd name="T36" fmla="*/ 0 w 673"/>
                <a:gd name="T37" fmla="*/ 254 h 453"/>
                <a:gd name="T38" fmla="*/ 0 w 673"/>
                <a:gd name="T39" fmla="*/ 263 h 453"/>
                <a:gd name="T40" fmla="*/ 9 w 673"/>
                <a:gd name="T41" fmla="*/ 263 h 453"/>
                <a:gd name="T42" fmla="*/ 9 w 673"/>
                <a:gd name="T43" fmla="*/ 317 h 453"/>
                <a:gd name="T44" fmla="*/ 0 w 673"/>
                <a:gd name="T45" fmla="*/ 317 h 453"/>
                <a:gd name="T46" fmla="*/ 0 w 673"/>
                <a:gd name="T47" fmla="*/ 326 h 453"/>
                <a:gd name="T48" fmla="*/ 9 w 673"/>
                <a:gd name="T49" fmla="*/ 326 h 453"/>
                <a:gd name="T50" fmla="*/ 9 w 673"/>
                <a:gd name="T51" fmla="*/ 380 h 453"/>
                <a:gd name="T52" fmla="*/ 0 w 673"/>
                <a:gd name="T53" fmla="*/ 380 h 453"/>
                <a:gd name="T54" fmla="*/ 0 w 673"/>
                <a:gd name="T55" fmla="*/ 390 h 453"/>
                <a:gd name="T56" fmla="*/ 9 w 673"/>
                <a:gd name="T57" fmla="*/ 390 h 453"/>
                <a:gd name="T58" fmla="*/ 9 w 673"/>
                <a:gd name="T59" fmla="*/ 453 h 453"/>
                <a:gd name="T60" fmla="*/ 673 w 673"/>
                <a:gd name="T61" fmla="*/ 453 h 453"/>
                <a:gd name="T62" fmla="*/ 673 w 673"/>
                <a:gd name="T63" fmla="*/ 444 h 453"/>
                <a:gd name="T64" fmla="*/ 9 w 673"/>
                <a:gd name="T65" fmla="*/ 4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453">
                  <a:moveTo>
                    <a:pt x="9" y="44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9" y="127"/>
                  </a:lnTo>
                  <a:lnTo>
                    <a:pt x="9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9" y="190"/>
                  </a:lnTo>
                  <a:lnTo>
                    <a:pt x="9" y="254"/>
                  </a:lnTo>
                  <a:lnTo>
                    <a:pt x="0" y="254"/>
                  </a:lnTo>
                  <a:lnTo>
                    <a:pt x="0" y="263"/>
                  </a:lnTo>
                  <a:lnTo>
                    <a:pt x="9" y="263"/>
                  </a:lnTo>
                  <a:lnTo>
                    <a:pt x="9" y="317"/>
                  </a:lnTo>
                  <a:lnTo>
                    <a:pt x="0" y="317"/>
                  </a:lnTo>
                  <a:lnTo>
                    <a:pt x="0" y="326"/>
                  </a:lnTo>
                  <a:lnTo>
                    <a:pt x="9" y="326"/>
                  </a:lnTo>
                  <a:lnTo>
                    <a:pt x="9" y="380"/>
                  </a:lnTo>
                  <a:lnTo>
                    <a:pt x="0" y="380"/>
                  </a:lnTo>
                  <a:lnTo>
                    <a:pt x="0" y="390"/>
                  </a:lnTo>
                  <a:lnTo>
                    <a:pt x="9" y="390"/>
                  </a:lnTo>
                  <a:lnTo>
                    <a:pt x="9" y="453"/>
                  </a:lnTo>
                  <a:lnTo>
                    <a:pt x="673" y="453"/>
                  </a:lnTo>
                  <a:lnTo>
                    <a:pt x="673" y="444"/>
                  </a:lnTo>
                  <a:lnTo>
                    <a:pt x="9" y="444"/>
                  </a:lnTo>
                  <a:close/>
                </a:path>
              </a:pathLst>
            </a:cu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11"/>
            <p:cNvSpPr>
              <a:spLocks noChangeArrowheads="1"/>
            </p:cNvSpPr>
            <p:nvPr/>
          </p:nvSpPr>
          <p:spPr bwMode="auto">
            <a:xfrm>
              <a:off x="322" y="733"/>
              <a:ext cx="209" cy="6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12"/>
            <p:cNvSpPr>
              <a:spLocks noChangeArrowheads="1"/>
            </p:cNvSpPr>
            <p:nvPr/>
          </p:nvSpPr>
          <p:spPr bwMode="auto">
            <a:xfrm>
              <a:off x="568" y="733"/>
              <a:ext cx="500" cy="64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13"/>
            <p:cNvSpPr>
              <a:spLocks noChangeArrowheads="1"/>
            </p:cNvSpPr>
            <p:nvPr/>
          </p:nvSpPr>
          <p:spPr bwMode="auto">
            <a:xfrm>
              <a:off x="322" y="842"/>
              <a:ext cx="746" cy="18"/>
            </a:xfrm>
            <a:prstGeom prst="rect">
              <a:avLst/>
            </a:prstGeom>
            <a:solidFill>
              <a:srgbClr val="526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14"/>
            <p:cNvSpPr>
              <a:spLocks noChangeArrowheads="1"/>
            </p:cNvSpPr>
            <p:nvPr/>
          </p:nvSpPr>
          <p:spPr bwMode="auto">
            <a:xfrm>
              <a:off x="322" y="878"/>
              <a:ext cx="746" cy="1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15"/>
            <p:cNvSpPr>
              <a:spLocks noChangeArrowheads="1"/>
            </p:cNvSpPr>
            <p:nvPr/>
          </p:nvSpPr>
          <p:spPr bwMode="auto">
            <a:xfrm>
              <a:off x="322" y="914"/>
              <a:ext cx="373" cy="19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16"/>
            <p:cNvSpPr>
              <a:spLocks/>
            </p:cNvSpPr>
            <p:nvPr/>
          </p:nvSpPr>
          <p:spPr bwMode="auto">
            <a:xfrm>
              <a:off x="-5" y="1331"/>
              <a:ext cx="1064" cy="109"/>
            </a:xfrm>
            <a:custGeom>
              <a:avLst/>
              <a:gdLst>
                <a:gd name="T0" fmla="*/ 12 w 117"/>
                <a:gd name="T1" fmla="*/ 12 h 12"/>
                <a:gd name="T2" fmla="*/ 0 w 117"/>
                <a:gd name="T3" fmla="*/ 0 h 12"/>
                <a:gd name="T4" fmla="*/ 104 w 117"/>
                <a:gd name="T5" fmla="*/ 0 h 12"/>
                <a:gd name="T6" fmla="*/ 117 w 117"/>
                <a:gd name="T7" fmla="*/ 12 h 12"/>
                <a:gd name="T8" fmla="*/ 12 w 1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">
                  <a:moveTo>
                    <a:pt x="12" y="12"/>
                  </a:moveTo>
                  <a:cubicBezTo>
                    <a:pt x="5" y="12"/>
                    <a:pt x="0" y="6"/>
                    <a:pt x="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10" y="12"/>
                    <a:pt x="117" y="12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30" name="图片 2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  <p:grpSp>
        <p:nvGrpSpPr>
          <p:cNvPr id="231" name="组合 230"/>
          <p:cNvGrpSpPr/>
          <p:nvPr/>
        </p:nvGrpSpPr>
        <p:grpSpPr>
          <a:xfrm>
            <a:off x="411848" y="-202071"/>
            <a:ext cx="879103" cy="4223281"/>
            <a:chOff x="436331" y="-1077491"/>
            <a:chExt cx="1185290" cy="5694225"/>
          </a:xfrm>
        </p:grpSpPr>
        <p:sp>
          <p:nvSpPr>
            <p:cNvPr id="232" name="流程图: 数据 231"/>
            <p:cNvSpPr/>
            <p:nvPr/>
          </p:nvSpPr>
          <p:spPr>
            <a:xfrm rot="18511811">
              <a:off x="-418039" y="385570"/>
              <a:ext cx="3502721" cy="576599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流程图: 数据 232"/>
            <p:cNvSpPr/>
            <p:nvPr/>
          </p:nvSpPr>
          <p:spPr>
            <a:xfrm rot="18511811">
              <a:off x="-1026730" y="2577074"/>
              <a:ext cx="3502721" cy="576599"/>
            </a:xfrm>
            <a:prstGeom prst="flowChartInputOutpu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438150" y="1315730"/>
              <a:ext cx="1179360" cy="9093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706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96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6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343"/>
      </a:accent1>
      <a:accent2>
        <a:srgbClr val="FFCF01"/>
      </a:accent2>
      <a:accent3>
        <a:srgbClr val="29FF9E"/>
      </a:accent3>
      <a:accent4>
        <a:srgbClr val="29BDFF"/>
      </a:accent4>
      <a:accent5>
        <a:srgbClr val="9C5BCD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726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24</cp:revision>
  <dcterms:created xsi:type="dcterms:W3CDTF">2015-09-30T10:19:56Z</dcterms:created>
  <dcterms:modified xsi:type="dcterms:W3CDTF">2015-10-20T07:57:45Z</dcterms:modified>
</cp:coreProperties>
</file>