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7" r:id="rId5"/>
    <p:sldId id="258" r:id="rId6"/>
    <p:sldId id="259" r:id="rId7"/>
    <p:sldId id="264" r:id="rId8"/>
    <p:sldId id="262" r:id="rId9"/>
    <p:sldId id="270" r:id="rId10"/>
    <p:sldId id="271" r:id="rId11"/>
    <p:sldId id="273" r:id="rId12"/>
    <p:sldId id="280" r:id="rId13"/>
    <p:sldId id="275" r:id="rId14"/>
    <p:sldId id="282" r:id="rId15"/>
    <p:sldId id="260" r:id="rId16"/>
    <p:sldId id="283" r:id="rId17"/>
    <p:sldId id="268" r:id="rId18"/>
    <p:sldId id="284" r:id="rId19"/>
    <p:sldId id="285" r:id="rId20"/>
    <p:sldId id="279" r:id="rId21"/>
    <p:sldId id="286" r:id="rId2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323643"/>
    <a:srgbClr val="5BD897"/>
    <a:srgbClr val="272A36"/>
    <a:srgbClr val="232630"/>
    <a:srgbClr val="323644"/>
    <a:srgbClr val="0F1725"/>
    <a:srgbClr val="231425"/>
    <a:srgbClr val="1B1D25"/>
    <a:srgbClr val="B98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1" autoAdjust="0"/>
    <p:restoredTop sz="93344"/>
  </p:normalViewPr>
  <p:slideViewPr>
    <p:cSldViewPr snapToGrid="0" snapToObjects="1">
      <p:cViewPr varScale="1">
        <p:scale>
          <a:sx n="93" d="100"/>
          <a:sy n="93" d="100"/>
        </p:scale>
        <p:origin x="232" y="2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35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2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 smtClean="0">
                <a:solidFill>
                  <a:prstClr val="white"/>
                </a:solidFill>
              </a:rPr>
              <a:t>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  <p:sldLayoutId id="2147493491" r:id="rId5"/>
    <p:sldLayoutId id="2147493492" r:id="rId6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hyperlink" Target="http://office.msn.com.cn/" TargetMode="Externa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68384"/>
            <a:ext cx="12193586" cy="1928733"/>
          </a:xfrm>
          <a:prstGeom prst="rect">
            <a:avLst/>
          </a:prstGeom>
          <a:solidFill>
            <a:schemeClr val="accent4">
              <a:lumMod val="50000"/>
              <a:alpha val="74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679118" y="1965910"/>
            <a:ext cx="10531981" cy="17336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0666" b="1" dirty="0">
                <a:solidFill>
                  <a:schemeClr val="bg1"/>
                </a:solidFill>
                <a:latin typeface="Arial"/>
                <a:cs typeface="Arial"/>
              </a:rPr>
              <a:t>I’M JANE DOE</a:t>
            </a:r>
            <a:endParaRPr kumimoji="1" lang="zh-CN" altLang="en-US" sz="10666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5469" y="3972018"/>
            <a:ext cx="49626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67" dirty="0">
                <a:solidFill>
                  <a:schemeClr val="bg1"/>
                </a:solidFill>
                <a:latin typeface="Segoe UI Light"/>
                <a:cs typeface="Segoe UI Light"/>
              </a:rPr>
              <a:t>WEB DESINGER   GRAPGIC DESIGNER   UI DESIGNER</a:t>
            </a:r>
            <a:endParaRPr kumimoji="1" lang="zh-CN" altLang="en-US" sz="14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15469" y="5651126"/>
            <a:ext cx="49626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67" dirty="0">
                <a:solidFill>
                  <a:schemeClr val="bg1"/>
                </a:solidFill>
                <a:latin typeface="Segoe UI Light"/>
                <a:cs typeface="Segoe UI Light"/>
              </a:rPr>
              <a:t>PRESENTED</a:t>
            </a:r>
            <a:r>
              <a:rPr kumimoji="1" lang="zh-CN" altLang="en-US" sz="14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467" dirty="0">
                <a:solidFill>
                  <a:schemeClr val="bg1"/>
                </a:solidFill>
                <a:latin typeface="Segoe UI Light"/>
                <a:cs typeface="Segoe UI Light"/>
              </a:rPr>
              <a:t>BY</a:t>
            </a:r>
            <a:r>
              <a:rPr kumimoji="1" lang="zh-CN" altLang="en-US" sz="14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4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4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58031" y="477219"/>
            <a:ext cx="2871467" cy="538871"/>
            <a:chOff x="1347890" y="493544"/>
            <a:chExt cx="2153600" cy="404153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153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67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Work Experience</a:t>
              </a:r>
              <a:endParaRPr kumimoji="1" lang="zh-CN" altLang="en-US" sz="16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18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8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点击此处添加相关介绍</a:t>
              </a:r>
              <a:endParaRPr kumimoji="1" lang="en-US" altLang="zh-CN" sz="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41839" y="2309518"/>
            <a:ext cx="2889184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67" dirty="0">
                <a:solidFill>
                  <a:schemeClr val="accent1"/>
                </a:solidFill>
                <a:latin typeface="Segoe UI Light"/>
                <a:cs typeface="Segoe UI Light"/>
              </a:rPr>
              <a:t>2013-2014</a:t>
            </a:r>
            <a:endParaRPr kumimoji="1" lang="zh-CN" altLang="en-US" sz="4267" dirty="0">
              <a:solidFill>
                <a:schemeClr val="accent1"/>
              </a:solidFill>
              <a:latin typeface="Segoe UI Light"/>
              <a:cs typeface="Segoe UI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1838" y="3043353"/>
            <a:ext cx="3538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点击此处添加你所在工作的公司名称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1839" y="3455623"/>
            <a:ext cx="3627692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333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H="1">
            <a:off x="21762" y="6434993"/>
            <a:ext cx="12171032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08255" y="0"/>
            <a:ext cx="708454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文本框 21"/>
          <p:cNvSpPr txBox="1"/>
          <p:nvPr/>
        </p:nvSpPr>
        <p:spPr>
          <a:xfrm>
            <a:off x="3737016" y="6481709"/>
            <a:ext cx="471956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QQ: 123456789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Phone: +86 12345678901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</a:t>
            </a:r>
            <a:r>
              <a:rPr lang="zh-CN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Email: </a:t>
            </a:r>
            <a:r>
              <a:rPr lang="en-US" altLang="zh-CN" sz="1067" dirty="0" err="1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template@ppt.com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pic>
        <p:nvPicPr>
          <p:cNvPr id="14" name="图片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43347" y="2753317"/>
            <a:ext cx="6501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733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我的技能</a:t>
            </a:r>
            <a:r>
              <a:rPr kumimoji="1" lang="en-US" altLang="zh-CN" sz="3733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3733" dirty="0">
                <a:solidFill>
                  <a:srgbClr val="FFFFFF"/>
                </a:solidFill>
                <a:latin typeface="Segoe UI Light"/>
                <a:cs typeface="Segoe UI Light"/>
              </a:rPr>
              <a:t>My Skills</a:t>
            </a:r>
            <a:endParaRPr kumimoji="1" lang="zh-CN" altLang="en-US" sz="37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3347" y="3530168"/>
            <a:ext cx="4339376" cy="33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333" b="1" dirty="0">
                <a:solidFill>
                  <a:srgbClr val="FFFFFF"/>
                </a:solidFill>
                <a:latin typeface="微软雅黑"/>
                <a:cs typeface="微软雅黑"/>
              </a:rPr>
              <a:t>此处添加相关介绍</a:t>
            </a:r>
            <a:endParaRPr kumimoji="1" lang="en-US" altLang="zh-CN" sz="1333" b="1" dirty="0">
              <a:solidFill>
                <a:srgbClr val="FFFFFF"/>
              </a:solidFill>
              <a:latin typeface="微软雅黑"/>
              <a:cs typeface="微软雅黑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58031" y="477219"/>
            <a:ext cx="2871467" cy="538871"/>
            <a:chOff x="1347890" y="493544"/>
            <a:chExt cx="2153600" cy="404153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153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我的技能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My Skills</a:t>
              </a:r>
              <a:endParaRPr kumimoji="1" lang="zh-CN" altLang="en-US" sz="16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18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8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点击此处添加相关介绍</a:t>
              </a:r>
              <a:endParaRPr kumimoji="1" lang="en-US" altLang="zh-CN" sz="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1" name="空心弧 10"/>
          <p:cNvSpPr/>
          <p:nvPr/>
        </p:nvSpPr>
        <p:spPr>
          <a:xfrm rot="16200000" flipV="1">
            <a:off x="1079729" y="1842703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rot="16200000" flipV="1">
            <a:off x="1079729" y="1842704"/>
            <a:ext cx="2116485" cy="2116485"/>
          </a:xfrm>
          <a:prstGeom prst="blockArc">
            <a:avLst>
              <a:gd name="adj1" fmla="val 1785573"/>
              <a:gd name="adj2" fmla="val 13411"/>
              <a:gd name="adj3" fmla="val 488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8221" y="2418858"/>
            <a:ext cx="1199503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chemeClr val="bg1"/>
                </a:solidFill>
                <a:latin typeface="Segoe UI Light"/>
                <a:cs typeface="Segoe UI Light"/>
              </a:rPr>
              <a:t>87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%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49587" y="4145762"/>
            <a:ext cx="177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我的技能名称</a:t>
            </a:r>
            <a:r>
              <a:rPr kumimoji="1" lang="en-US" altLang="zh-CN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16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19" name="空心弧 18"/>
          <p:cNvSpPr/>
          <p:nvPr/>
        </p:nvSpPr>
        <p:spPr>
          <a:xfrm rot="16200000" flipV="1">
            <a:off x="3718945" y="1842703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rot="16200000" flipV="1">
            <a:off x="3718945" y="1842704"/>
            <a:ext cx="2116485" cy="2116485"/>
          </a:xfrm>
          <a:prstGeom prst="blockArc">
            <a:avLst>
              <a:gd name="adj1" fmla="val 1535086"/>
              <a:gd name="adj2" fmla="val 13411"/>
              <a:gd name="adj3" fmla="val 48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77437" y="2418858"/>
            <a:ext cx="1199503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chemeClr val="bg1"/>
                </a:solidFill>
                <a:latin typeface="Segoe UI Light"/>
                <a:cs typeface="Segoe UI Light"/>
              </a:rPr>
              <a:t>90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%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88803" y="4145762"/>
            <a:ext cx="177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我的技能名称</a:t>
            </a:r>
            <a:r>
              <a:rPr kumimoji="1" lang="zh-CN" altLang="zh-CN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16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4" name="空心弧 23"/>
          <p:cNvSpPr/>
          <p:nvPr/>
        </p:nvSpPr>
        <p:spPr>
          <a:xfrm rot="16200000" flipV="1">
            <a:off x="6358161" y="1842703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16200000" flipV="1">
            <a:off x="6358161" y="1842704"/>
            <a:ext cx="2116485" cy="2116485"/>
          </a:xfrm>
          <a:prstGeom prst="blockArc">
            <a:avLst>
              <a:gd name="adj1" fmla="val 5385050"/>
              <a:gd name="adj2" fmla="val 13411"/>
              <a:gd name="adj3" fmla="val 488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16653" y="2418858"/>
            <a:ext cx="1199503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chemeClr val="bg1"/>
                </a:solidFill>
                <a:latin typeface="Segoe UI Light"/>
                <a:cs typeface="Segoe UI Light"/>
              </a:rPr>
              <a:t>75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%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28019" y="4145762"/>
            <a:ext cx="177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我的技能名称</a:t>
            </a:r>
            <a:r>
              <a:rPr kumimoji="1" lang="zh-CN" altLang="zh-CN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</a:t>
            </a:r>
            <a:endParaRPr kumimoji="1" lang="zh-CN" altLang="en-US" sz="16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9" name="空心弧 28"/>
          <p:cNvSpPr/>
          <p:nvPr/>
        </p:nvSpPr>
        <p:spPr>
          <a:xfrm rot="16200000" flipV="1">
            <a:off x="8997376" y="1842703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 rot="16200000" flipV="1">
            <a:off x="8997376" y="1842704"/>
            <a:ext cx="2116485" cy="2116485"/>
          </a:xfrm>
          <a:prstGeom prst="blockArc">
            <a:avLst>
              <a:gd name="adj1" fmla="val 234846"/>
              <a:gd name="adj2" fmla="val 13411"/>
              <a:gd name="adj3" fmla="val 48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55868" y="2418858"/>
            <a:ext cx="1199503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chemeClr val="bg1"/>
                </a:solidFill>
                <a:latin typeface="Segoe UI Light"/>
                <a:cs typeface="Segoe UI Light"/>
              </a:rPr>
              <a:t>99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%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167234" y="4145762"/>
            <a:ext cx="177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我的技能名称</a:t>
            </a:r>
            <a:r>
              <a:rPr kumimoji="1" lang="zh-CN" altLang="zh-CN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4</a:t>
            </a:r>
            <a:endParaRPr kumimoji="1" lang="zh-CN" altLang="en-US" sz="16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79727" y="4540357"/>
            <a:ext cx="2116488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倍字间距。</a:t>
            </a:r>
            <a:endParaRPr kumimoji="1" lang="zh-CN" altLang="en-US" sz="1333" dirty="0">
              <a:solidFill>
                <a:prstClr val="white"/>
              </a:solidFill>
              <a:latin typeface="Segoe UI Light"/>
              <a:cs typeface="Segoe UI Ligh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15834" y="4540357"/>
            <a:ext cx="2116488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倍字间距。</a:t>
            </a:r>
            <a:endParaRPr kumimoji="1" lang="zh-CN" altLang="en-US" sz="1333" dirty="0">
              <a:solidFill>
                <a:prstClr val="white"/>
              </a:solidFill>
              <a:latin typeface="Segoe UI Light"/>
              <a:cs typeface="Segoe UI Ligh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58159" y="4540357"/>
            <a:ext cx="2116488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倍字间距。</a:t>
            </a:r>
            <a:endParaRPr kumimoji="1" lang="zh-CN" altLang="en-US" sz="1333" dirty="0">
              <a:solidFill>
                <a:prstClr val="white"/>
              </a:solidFill>
              <a:latin typeface="Segoe UI Light"/>
              <a:cs typeface="Segoe UI Ligh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002594" y="4540357"/>
            <a:ext cx="2116488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1333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倍字间距。</a:t>
            </a:r>
            <a:endParaRPr kumimoji="1" lang="zh-CN" altLang="en-US" sz="1333" dirty="0">
              <a:solidFill>
                <a:prstClr val="white"/>
              </a:solidFill>
              <a:latin typeface="Segoe UI Light"/>
              <a:cs typeface="Segoe UI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37016" y="6481709"/>
            <a:ext cx="471956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QQ: 123456789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Phone: +86 12345678901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</a:t>
            </a:r>
            <a:r>
              <a:rPr lang="zh-CN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Email: </a:t>
            </a:r>
            <a:r>
              <a:rPr lang="en-US" altLang="zh-CN" sz="1067" dirty="0" err="1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template@ppt.com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cxnSp>
        <p:nvCxnSpPr>
          <p:cNvPr id="45" name="直线连接符 44"/>
          <p:cNvCxnSpPr/>
          <p:nvPr/>
        </p:nvCxnSpPr>
        <p:spPr>
          <a:xfrm flipH="1">
            <a:off x="21762" y="6434993"/>
            <a:ext cx="12171032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43347" y="2753318"/>
            <a:ext cx="6501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733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我的作品</a:t>
            </a:r>
            <a:r>
              <a:rPr kumimoji="1" lang="en-US" altLang="zh-CN" sz="3733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3733" dirty="0">
                <a:solidFill>
                  <a:srgbClr val="FFFFFF"/>
                </a:solidFill>
                <a:latin typeface="Segoe UI Light"/>
                <a:cs typeface="Segoe UI Light"/>
              </a:rPr>
              <a:t>See</a:t>
            </a:r>
            <a:r>
              <a:rPr kumimoji="1" lang="zh-CN" altLang="en-US" sz="3733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3733" dirty="0">
                <a:solidFill>
                  <a:srgbClr val="FFFFFF"/>
                </a:solidFill>
                <a:latin typeface="Segoe UI Light"/>
                <a:cs typeface="Segoe UI Light"/>
              </a:rPr>
              <a:t>My</a:t>
            </a:r>
            <a:r>
              <a:rPr kumimoji="1" lang="zh-CN" altLang="en-US" sz="3733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3733" dirty="0">
                <a:solidFill>
                  <a:srgbClr val="FFFFFF"/>
                </a:solidFill>
                <a:latin typeface="Segoe UI Light"/>
                <a:cs typeface="Segoe UI Light"/>
              </a:rPr>
              <a:t>Portfolio</a:t>
            </a:r>
            <a:endParaRPr kumimoji="1" lang="zh-CN" altLang="en-US" sz="37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3347" y="3530168"/>
            <a:ext cx="4339376" cy="33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333" b="1" dirty="0">
                <a:solidFill>
                  <a:srgbClr val="FFFFFF"/>
                </a:solidFill>
                <a:latin typeface="微软雅黑"/>
                <a:cs typeface="微软雅黑"/>
              </a:rPr>
              <a:t>此处添加相关介绍</a:t>
            </a:r>
            <a:endParaRPr kumimoji="1" lang="en-US" altLang="zh-CN" sz="1333" b="1" dirty="0">
              <a:solidFill>
                <a:srgbClr val="FFFFFF"/>
              </a:solidFill>
              <a:latin typeface="微软雅黑"/>
              <a:cs typeface="微软雅黑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58031" y="477219"/>
            <a:ext cx="2871467" cy="538871"/>
            <a:chOff x="1347890" y="493544"/>
            <a:chExt cx="2153600" cy="404153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153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我的作品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See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My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Portfolio</a:t>
              </a:r>
              <a:endParaRPr kumimoji="1" lang="zh-CN" altLang="en-US" sz="16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18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8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点击此处添加相关介绍</a:t>
              </a:r>
              <a:endParaRPr kumimoji="1" lang="en-US" altLang="zh-CN" sz="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pic>
        <p:nvPicPr>
          <p:cNvPr id="10" name="图片 9" descr="dc04b78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" y="1609700"/>
            <a:ext cx="3732100" cy="4620829"/>
          </a:xfrm>
          <a:prstGeom prst="rect">
            <a:avLst/>
          </a:prstGeom>
        </p:spPr>
      </p:pic>
      <p:pic>
        <p:nvPicPr>
          <p:cNvPr id="11" name="图片 10" descr="gic1113129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91" y="1609701"/>
            <a:ext cx="3828483" cy="2488513"/>
          </a:xfrm>
          <a:prstGeom prst="rect">
            <a:avLst/>
          </a:prstGeom>
        </p:spPr>
      </p:pic>
      <p:pic>
        <p:nvPicPr>
          <p:cNvPr id="12" name="图片 11" descr="bc8e9a8b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91" y="4098213"/>
            <a:ext cx="3828483" cy="2151608"/>
          </a:xfrm>
          <a:prstGeom prst="rect">
            <a:avLst/>
          </a:prstGeom>
        </p:spPr>
      </p:pic>
      <p:pic>
        <p:nvPicPr>
          <p:cNvPr id="14" name="图片 13" descr="bb0869e5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74" y="1609700"/>
            <a:ext cx="4642035" cy="46420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737016" y="6481709"/>
            <a:ext cx="471956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QQ: 123456789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Phone: +86 12345678901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</a:t>
            </a:r>
            <a:r>
              <a:rPr lang="zh-CN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Email: </a:t>
            </a:r>
            <a:r>
              <a:rPr lang="en-US" altLang="zh-CN" sz="1067" dirty="0" err="1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template@ppt.com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cxnSp>
        <p:nvCxnSpPr>
          <p:cNvPr id="19" name="直线连接符 18"/>
          <p:cNvCxnSpPr/>
          <p:nvPr/>
        </p:nvCxnSpPr>
        <p:spPr>
          <a:xfrm flipH="1">
            <a:off x="21762" y="6328049"/>
            <a:ext cx="12171032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7544" y="1868384"/>
            <a:ext cx="12508675" cy="1928733"/>
          </a:xfrm>
          <a:prstGeom prst="rect">
            <a:avLst/>
          </a:prstGeom>
          <a:solidFill>
            <a:schemeClr val="accent4">
              <a:lumMod val="50000"/>
              <a:alpha val="74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679118" y="1965910"/>
            <a:ext cx="10531981" cy="17336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0666" b="1" dirty="0">
                <a:solidFill>
                  <a:schemeClr val="bg1"/>
                </a:solidFill>
                <a:latin typeface="Arial"/>
                <a:cs typeface="Arial"/>
              </a:rPr>
              <a:t>THANK</a:t>
            </a:r>
            <a:r>
              <a:rPr kumimoji="1" lang="zh-CN" altLang="en-US" sz="10666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10666" b="1" dirty="0">
                <a:solidFill>
                  <a:schemeClr val="bg1"/>
                </a:solidFill>
                <a:latin typeface="Arial"/>
                <a:cs typeface="Arial"/>
              </a:rPr>
              <a:t>YOU!</a:t>
            </a:r>
            <a:endParaRPr kumimoji="1" lang="zh-CN" altLang="en-US" sz="10666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15469" y="5651126"/>
            <a:ext cx="49626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67" dirty="0">
                <a:solidFill>
                  <a:schemeClr val="bg1"/>
                </a:solidFill>
                <a:latin typeface="Segoe UI Light"/>
                <a:cs typeface="Segoe UI Light"/>
              </a:rPr>
              <a:t>PRESENTED</a:t>
            </a:r>
            <a:r>
              <a:rPr kumimoji="1" lang="zh-CN" altLang="en-US" sz="14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467" dirty="0">
                <a:solidFill>
                  <a:schemeClr val="bg1"/>
                </a:solidFill>
                <a:latin typeface="Segoe UI Light"/>
                <a:cs typeface="Segoe UI Light"/>
              </a:rPr>
              <a:t>BY</a:t>
            </a:r>
            <a:r>
              <a:rPr kumimoji="1" lang="zh-CN" altLang="en-US" sz="14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4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4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80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umblr_ndyve8fmFa1tubinno1_r1_12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-1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266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57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43347" y="2753318"/>
            <a:ext cx="470393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7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关于我 </a:t>
            </a:r>
            <a:r>
              <a:rPr kumimoji="1" lang="en-US" altLang="zh-CN" sz="4267" dirty="0">
                <a:solidFill>
                  <a:schemeClr val="bg1"/>
                </a:solidFill>
                <a:latin typeface="Segoe UI Light"/>
                <a:cs typeface="Segoe UI Light"/>
              </a:rPr>
              <a:t>About</a:t>
            </a:r>
            <a:r>
              <a:rPr kumimoji="1" lang="zh-CN" altLang="en-US" sz="42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4267" dirty="0">
                <a:solidFill>
                  <a:schemeClr val="bg1"/>
                </a:solidFill>
                <a:latin typeface="Segoe UI Light"/>
                <a:cs typeface="Segoe UI Light"/>
              </a:rPr>
              <a:t>Me</a:t>
            </a:r>
            <a:endParaRPr kumimoji="1" lang="zh-CN" altLang="en-US" sz="42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3347" y="3530168"/>
            <a:ext cx="4339376" cy="33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3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点击此处添加简短个人介绍</a:t>
            </a:r>
            <a:endParaRPr kumimoji="1" lang="en-US" altLang="zh-CN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458031" y="477219"/>
            <a:ext cx="2683307" cy="538871"/>
            <a:chOff x="1347890" y="493544"/>
            <a:chExt cx="2012480" cy="404153"/>
          </a:xfrm>
        </p:grpSpPr>
        <p:sp>
          <p:nvSpPr>
            <p:cNvPr id="5" name="文本框 4"/>
            <p:cNvSpPr txBox="1"/>
            <p:nvPr/>
          </p:nvSpPr>
          <p:spPr>
            <a:xfrm>
              <a:off x="1347891" y="493544"/>
              <a:ext cx="13569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About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Me</a:t>
              </a:r>
              <a:endParaRPr kumimoji="1" lang="zh-CN" altLang="en-US" sz="16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18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8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点击此处添加个人简介</a:t>
              </a:r>
              <a:endParaRPr kumimoji="1" lang="en-US" altLang="zh-CN" sz="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017492" y="2222309"/>
            <a:ext cx="2499679" cy="24996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chemeClr val="tx1"/>
                </a:solidFill>
              </a:rPr>
              <a:t>Picture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here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4154315" y="2357171"/>
            <a:ext cx="0" cy="2380139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63794" y="2357172"/>
            <a:ext cx="3258881" cy="243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点击此处添加个人简介。</a:t>
            </a:r>
            <a:endParaRPr lang="en-US" altLang="zh-CN" sz="18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倍字间距。</a:t>
            </a:r>
            <a:endParaRPr kumimoji="1" lang="zh-CN" altLang="en-US" sz="133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32150" y="2357171"/>
            <a:ext cx="3219968" cy="23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QQ: 123456789</a:t>
            </a:r>
          </a:p>
          <a:p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Phone: +86 12345678901</a:t>
            </a:r>
          </a:p>
          <a:p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Email: template@ppt.com</a:t>
            </a:r>
          </a:p>
          <a:p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Add: </a:t>
            </a: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点击此处添加联系地址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Birth:</a:t>
            </a: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点击此处添加出生年月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Native</a:t>
            </a: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Place</a:t>
            </a: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: 点击此处添加籍贯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7951781" y="2357171"/>
            <a:ext cx="0" cy="2380139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43347" y="2753318"/>
            <a:ext cx="6501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733" b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我是做什么的</a:t>
            </a:r>
            <a:r>
              <a:rPr kumimoji="1" lang="en-US" altLang="zh-CN" sz="3733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4267" dirty="0">
                <a:solidFill>
                  <a:srgbClr val="FFFFFF"/>
                </a:solidFill>
                <a:latin typeface="Segoe UI Light"/>
                <a:cs typeface="Segoe UI Light"/>
              </a:rPr>
              <a:t>What</a:t>
            </a:r>
            <a:r>
              <a:rPr kumimoji="1" lang="zh-CN" altLang="en-US" sz="4267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4267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kumimoji="1" lang="zh-CN" altLang="en-US" sz="4267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4267" dirty="0">
                <a:solidFill>
                  <a:srgbClr val="FFFFFF"/>
                </a:solidFill>
                <a:latin typeface="Segoe UI Light"/>
                <a:cs typeface="Segoe UI Light"/>
              </a:rPr>
              <a:t>DO?</a:t>
            </a:r>
            <a:endParaRPr kumimoji="1" lang="zh-CN" altLang="en-US" sz="42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3347" y="3530168"/>
            <a:ext cx="4339376" cy="33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3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点击此处添加你所从事的职业名称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458032" y="477219"/>
            <a:ext cx="3814365" cy="538871"/>
            <a:chOff x="1347890" y="493544"/>
            <a:chExt cx="2860774" cy="404153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8607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我是做什么的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What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I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DO?</a:t>
              </a:r>
              <a:endParaRPr kumimoji="1" lang="zh-CN" altLang="en-US" sz="16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18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8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点击此处添加你所从事的职业名称</a:t>
              </a:r>
              <a:endParaRPr kumimoji="1" lang="en-US" altLang="zh-CN" sz="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648242" y="1708072"/>
            <a:ext cx="2587701" cy="2587701"/>
            <a:chOff x="1446054" y="1713189"/>
            <a:chExt cx="1940776" cy="1940776"/>
          </a:xfrm>
        </p:grpSpPr>
        <p:sp>
          <p:nvSpPr>
            <p:cNvPr id="16" name="椭圆 15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93864" y="1967529"/>
              <a:ext cx="1045156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400" dirty="0">
                  <a:solidFill>
                    <a:schemeClr val="bg1"/>
                  </a:solidFill>
                  <a:latin typeface="Segoe UI Light"/>
                  <a:cs typeface="Segoe UI Light"/>
                </a:rPr>
                <a:t>#1</a:t>
              </a:r>
              <a:endParaRPr kumimoji="1" lang="zh-CN" altLang="en-US" sz="64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20465" y="2745308"/>
              <a:ext cx="139195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职业名称</a:t>
              </a:r>
              <a:r>
                <a:rPr kumimoji="1" lang="en-US" altLang="zh-CN" sz="1600" b="1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 1 </a:t>
              </a:r>
              <a:r>
                <a:rPr kumimoji="1" lang="en-US" altLang="zh-CN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Professional</a:t>
              </a:r>
              <a:r>
                <a:rPr kumimoji="1" lang="zh-CN" altLang="en-US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Title</a:t>
              </a:r>
              <a:r>
                <a:rPr kumimoji="1" lang="zh-CN" altLang="en-US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1</a:t>
              </a:r>
              <a:r>
                <a:rPr kumimoji="1" lang="zh-CN" altLang="en-US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 </a:t>
              </a:r>
              <a:endParaRPr kumimoji="1" lang="zh-CN" altLang="en-US" sz="2667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4802945" y="1711790"/>
            <a:ext cx="2587701" cy="2587702"/>
            <a:chOff x="1446054" y="1713189"/>
            <a:chExt cx="1940776" cy="1940776"/>
          </a:xfrm>
        </p:grpSpPr>
        <p:sp>
          <p:nvSpPr>
            <p:cNvPr id="20" name="椭圆 19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3864" y="1967529"/>
              <a:ext cx="1045156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400" dirty="0">
                  <a:solidFill>
                    <a:srgbClr val="323643"/>
                  </a:solidFill>
                  <a:latin typeface="Segoe UI Light"/>
                  <a:cs typeface="Segoe UI Light"/>
                </a:rPr>
                <a:t>#2</a:t>
              </a:r>
              <a:endParaRPr kumimoji="1" lang="zh-CN" altLang="en-US" sz="6400" dirty="0">
                <a:solidFill>
                  <a:srgbClr val="323643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20465" y="2745308"/>
              <a:ext cx="139195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323643"/>
                  </a:solidFill>
                  <a:latin typeface="微软雅黑"/>
                  <a:ea typeface="微软雅黑"/>
                  <a:cs typeface="微软雅黑"/>
                </a:rPr>
                <a:t>职业名称</a:t>
              </a:r>
              <a:r>
                <a:rPr kumimoji="1" lang="en-US" altLang="zh-CN" sz="1600" b="1" dirty="0">
                  <a:solidFill>
                    <a:srgbClr val="323643"/>
                  </a:solidFill>
                  <a:latin typeface="微软雅黑"/>
                  <a:ea typeface="微软雅黑"/>
                  <a:cs typeface="微软雅黑"/>
                </a:rPr>
                <a:t> 2 </a:t>
              </a:r>
              <a:r>
                <a:rPr kumimoji="1" lang="en-US" altLang="zh-CN" sz="1600" dirty="0">
                  <a:solidFill>
                    <a:srgbClr val="323643"/>
                  </a:solidFill>
                  <a:latin typeface="Segoe UI Light"/>
                  <a:cs typeface="Segoe UI Light"/>
                </a:rPr>
                <a:t>Professional</a:t>
              </a:r>
              <a:r>
                <a:rPr kumimoji="1" lang="zh-CN" altLang="en-US" sz="1600" dirty="0">
                  <a:solidFill>
                    <a:srgbClr val="323643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srgbClr val="323643"/>
                  </a:solidFill>
                  <a:latin typeface="Segoe UI Light"/>
                  <a:cs typeface="Segoe UI Light"/>
                </a:rPr>
                <a:t>Title</a:t>
              </a:r>
              <a:r>
                <a:rPr kumimoji="1" lang="zh-CN" altLang="en-US" sz="1600" dirty="0">
                  <a:solidFill>
                    <a:srgbClr val="323643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srgbClr val="323643"/>
                  </a:solidFill>
                  <a:latin typeface="Segoe UI Light"/>
                  <a:cs typeface="Segoe UI Light"/>
                </a:rPr>
                <a:t>2</a:t>
              </a:r>
              <a:r>
                <a:rPr kumimoji="1" lang="zh-CN" altLang="en-US" sz="1600" dirty="0">
                  <a:solidFill>
                    <a:srgbClr val="323643"/>
                  </a:solidFill>
                  <a:latin typeface="Segoe UI Light"/>
                  <a:cs typeface="Segoe UI Light"/>
                </a:rPr>
                <a:t> </a:t>
              </a:r>
              <a:endParaRPr kumimoji="1" lang="zh-CN" altLang="en-US" sz="2667" dirty="0">
                <a:solidFill>
                  <a:srgbClr val="323643"/>
                </a:solidFill>
                <a:latin typeface="Segoe UI Light"/>
                <a:cs typeface="Segoe UI Light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7957646" y="1708073"/>
            <a:ext cx="2587701" cy="2587702"/>
            <a:chOff x="1446054" y="1713189"/>
            <a:chExt cx="1940776" cy="1940776"/>
          </a:xfrm>
        </p:grpSpPr>
        <p:sp>
          <p:nvSpPr>
            <p:cNvPr id="24" name="椭圆 23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noFill/>
            <a:ln w="127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93864" y="1967529"/>
              <a:ext cx="1045156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400" dirty="0">
                  <a:solidFill>
                    <a:schemeClr val="bg1"/>
                  </a:solidFill>
                  <a:latin typeface="Segoe UI Light"/>
                  <a:cs typeface="Segoe UI Light"/>
                </a:rPr>
                <a:t>#3</a:t>
              </a:r>
              <a:endParaRPr kumimoji="1" lang="zh-CN" altLang="en-US" sz="64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20465" y="2745308"/>
              <a:ext cx="139195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职业名称</a:t>
              </a:r>
              <a:r>
                <a:rPr kumimoji="1" lang="en-US" altLang="zh-CN" sz="1600" b="1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 3 </a:t>
              </a:r>
              <a:r>
                <a:rPr kumimoji="1" lang="en-US" altLang="zh-CN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Professional</a:t>
              </a:r>
              <a:r>
                <a:rPr kumimoji="1" lang="zh-CN" altLang="en-US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Title</a:t>
              </a:r>
              <a:r>
                <a:rPr kumimoji="1" lang="zh-CN" altLang="en-US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 </a:t>
              </a:r>
              <a:r>
                <a:rPr kumimoji="1" lang="en-US" altLang="zh-CN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3</a:t>
              </a:r>
              <a:r>
                <a:rPr kumimoji="1" lang="zh-CN" altLang="en-US" sz="1600" dirty="0">
                  <a:solidFill>
                    <a:prstClr val="white"/>
                  </a:solidFill>
                  <a:latin typeface="Segoe UI Light"/>
                  <a:cs typeface="Segoe UI Light"/>
                </a:rPr>
                <a:t> </a:t>
              </a:r>
              <a:endParaRPr kumimoji="1" lang="zh-CN" altLang="en-US" sz="2667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716579" y="4490269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对此职业进行简短介绍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倍字间距。</a:t>
            </a:r>
            <a:endParaRPr kumimoji="1" lang="zh-CN" altLang="en-US" sz="133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71282" y="4490269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对此职业进行简短介绍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倍字间距。</a:t>
            </a:r>
            <a:endParaRPr kumimoji="1" lang="zh-CN" altLang="en-US" sz="133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25983" y="4490269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对此职业进行简短介绍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倍字间距。</a:t>
            </a:r>
            <a:endParaRPr kumimoji="1" lang="zh-CN" altLang="en-US" sz="133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37016" y="6481709"/>
            <a:ext cx="471956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QQ: 123456789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Phone: +86 12345678901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</a:t>
            </a:r>
            <a:r>
              <a:rPr lang="zh-CN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Email: </a:t>
            </a:r>
            <a:r>
              <a:rPr lang="en-US" altLang="zh-CN" sz="1067" dirty="0" err="1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template@ppt.com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cxnSp>
        <p:nvCxnSpPr>
          <p:cNvPr id="38" name="直线连接符 37"/>
          <p:cNvCxnSpPr/>
          <p:nvPr/>
        </p:nvCxnSpPr>
        <p:spPr>
          <a:xfrm flipH="1">
            <a:off x="21762" y="6434993"/>
            <a:ext cx="12171032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43347" y="2753317"/>
            <a:ext cx="6501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733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教育背景 </a:t>
            </a:r>
            <a:r>
              <a:rPr kumimoji="1" lang="en-US" altLang="zh-CN" sz="4267" dirty="0">
                <a:solidFill>
                  <a:srgbClr val="FFFFFF"/>
                </a:solidFill>
                <a:latin typeface="Segoe UI Light"/>
                <a:cs typeface="Segoe UI Light"/>
              </a:rPr>
              <a:t>Education</a:t>
            </a:r>
            <a:endParaRPr kumimoji="1" lang="zh-CN" altLang="en-US" sz="42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3347" y="3530168"/>
            <a:ext cx="4339376" cy="33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kumimoji="1" lang="zh-CN" altLang="en-US" sz="1333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此处添加相关介绍</a:t>
            </a:r>
            <a:endParaRPr kumimoji="1" lang="en-US" altLang="zh-CN" sz="1333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58032" y="477219"/>
            <a:ext cx="3814365" cy="538871"/>
            <a:chOff x="1347890" y="493544"/>
            <a:chExt cx="2860774" cy="404153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8607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67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Education</a:t>
              </a:r>
              <a:endParaRPr kumimoji="1" lang="zh-CN" altLang="en-US" sz="16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18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8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此处添加相关介绍</a:t>
              </a:r>
            </a:p>
          </p:txBody>
        </p:sp>
      </p:grpSp>
      <p:cxnSp>
        <p:nvCxnSpPr>
          <p:cNvPr id="11" name="直线连接符 10"/>
          <p:cNvCxnSpPr/>
          <p:nvPr/>
        </p:nvCxnSpPr>
        <p:spPr>
          <a:xfrm>
            <a:off x="6198225" y="1322496"/>
            <a:ext cx="0" cy="5535505"/>
          </a:xfrm>
          <a:prstGeom prst="line">
            <a:avLst/>
          </a:prstGeom>
          <a:ln w="9525" cmpd="sng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306811" y="1893069"/>
            <a:ext cx="1782827" cy="1782827"/>
            <a:chOff x="3979513" y="1419802"/>
            <a:chExt cx="1337120" cy="1337120"/>
          </a:xfrm>
        </p:grpSpPr>
        <p:sp>
          <p:nvSpPr>
            <p:cNvPr id="14" name="椭圆 13"/>
            <p:cNvSpPr/>
            <p:nvPr/>
          </p:nvSpPr>
          <p:spPr>
            <a:xfrm>
              <a:off x="3979513" y="1419802"/>
              <a:ext cx="1337120" cy="13371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32146" y="1923184"/>
              <a:ext cx="431849" cy="253915"/>
            </a:xfrm>
            <a:prstGeom prst="rect">
              <a:avLst/>
            </a:prstGeom>
            <a:noFill/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FFFFFF"/>
                  </a:solidFill>
                  <a:latin typeface="Segoe UI Light"/>
                  <a:cs typeface="Segoe UI Light"/>
                </a:rPr>
                <a:t>2013</a:t>
              </a:r>
              <a:endParaRPr kumimoji="1" lang="zh-CN" altLang="en-US" sz="1600" b="1" dirty="0">
                <a:solidFill>
                  <a:srgbClr val="FFFFFF"/>
                </a:solidFill>
                <a:latin typeface="Segoe UI Light"/>
                <a:cs typeface="Segoe UI Ligh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41191" y="4224513"/>
            <a:ext cx="3813288" cy="1832099"/>
            <a:chOff x="5505298" y="3168385"/>
            <a:chExt cx="2859966" cy="1374074"/>
          </a:xfrm>
        </p:grpSpPr>
        <p:sp>
          <p:nvSpPr>
            <p:cNvPr id="19" name="矩形 18"/>
            <p:cNvSpPr/>
            <p:nvPr/>
          </p:nvSpPr>
          <p:spPr>
            <a:xfrm>
              <a:off x="5505298" y="3168385"/>
              <a:ext cx="2859966" cy="1374074"/>
            </a:xfrm>
            <a:custGeom>
              <a:avLst/>
              <a:gdLst/>
              <a:ahLst/>
              <a:cxnLst/>
              <a:rect l="l" t="t" r="r" b="b"/>
              <a:pathLst>
                <a:path w="2785381" h="1054922">
                  <a:moveTo>
                    <a:pt x="103937" y="0"/>
                  </a:moveTo>
                  <a:lnTo>
                    <a:pt x="2785381" y="0"/>
                  </a:lnTo>
                  <a:lnTo>
                    <a:pt x="2785381" y="1054922"/>
                  </a:lnTo>
                  <a:lnTo>
                    <a:pt x="103937" y="1054922"/>
                  </a:lnTo>
                  <a:lnTo>
                    <a:pt x="103937" y="587745"/>
                  </a:lnTo>
                  <a:lnTo>
                    <a:pt x="0" y="527461"/>
                  </a:lnTo>
                  <a:lnTo>
                    <a:pt x="103937" y="467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80185" y="3327961"/>
              <a:ext cx="2610494" cy="106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毕业于北京大学，获得硕士学位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 Peking University with master’s degree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 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点击此处填写专业名称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 | Click here to add your major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90257" y="1893070"/>
            <a:ext cx="3841207" cy="1770560"/>
            <a:chOff x="892097" y="1419802"/>
            <a:chExt cx="2880905" cy="1327920"/>
          </a:xfrm>
        </p:grpSpPr>
        <p:sp>
          <p:nvSpPr>
            <p:cNvPr id="22" name="矩形 18"/>
            <p:cNvSpPr/>
            <p:nvPr/>
          </p:nvSpPr>
          <p:spPr>
            <a:xfrm flipH="1">
              <a:off x="892097" y="1419802"/>
              <a:ext cx="2880905" cy="1327920"/>
            </a:xfrm>
            <a:custGeom>
              <a:avLst/>
              <a:gdLst/>
              <a:ahLst/>
              <a:cxnLst/>
              <a:rect l="l" t="t" r="r" b="b"/>
              <a:pathLst>
                <a:path w="2785381" h="1054922">
                  <a:moveTo>
                    <a:pt x="103937" y="0"/>
                  </a:moveTo>
                  <a:lnTo>
                    <a:pt x="2785381" y="0"/>
                  </a:lnTo>
                  <a:lnTo>
                    <a:pt x="2785381" y="1054922"/>
                  </a:lnTo>
                  <a:lnTo>
                    <a:pt x="103937" y="1054922"/>
                  </a:lnTo>
                  <a:lnTo>
                    <a:pt x="103937" y="587745"/>
                  </a:lnTo>
                  <a:lnTo>
                    <a:pt x="0" y="527461"/>
                  </a:lnTo>
                  <a:lnTo>
                    <a:pt x="103937" y="467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文本框 22"/>
            <p:cNvSpPr txBox="1"/>
            <p:nvPr/>
          </p:nvSpPr>
          <p:spPr>
            <a:xfrm flipH="1">
              <a:off x="987623" y="1533612"/>
              <a:ext cx="2610494" cy="106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毕业于北京大学，获得博士学位</a:t>
              </a:r>
              <a:endParaRPr kumimoji="1"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Peking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University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with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doctor’s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degree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点击此处填写专业名称</a:t>
              </a:r>
              <a:endParaRPr kumimoji="1"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Click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here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to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add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your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06811" y="4224513"/>
            <a:ext cx="1782827" cy="1782827"/>
            <a:chOff x="3979513" y="3168385"/>
            <a:chExt cx="1337120" cy="1337120"/>
          </a:xfrm>
        </p:grpSpPr>
        <p:sp>
          <p:nvSpPr>
            <p:cNvPr id="25" name="椭圆 24"/>
            <p:cNvSpPr/>
            <p:nvPr/>
          </p:nvSpPr>
          <p:spPr>
            <a:xfrm>
              <a:off x="3979513" y="3168385"/>
              <a:ext cx="1337120" cy="13371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32146" y="3671767"/>
              <a:ext cx="431849" cy="253915"/>
            </a:xfrm>
            <a:prstGeom prst="rect">
              <a:avLst/>
            </a:prstGeom>
            <a:noFill/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FFFFFF"/>
                  </a:solidFill>
                  <a:latin typeface="Segoe UI Light"/>
                  <a:cs typeface="Segoe UI Light"/>
                </a:rPr>
                <a:t>2010</a:t>
              </a:r>
              <a:endParaRPr kumimoji="1" lang="zh-CN" altLang="en-US" sz="1600" b="1" dirty="0">
                <a:solidFill>
                  <a:srgbClr val="FFFFFF"/>
                </a:solidFill>
                <a:latin typeface="Segoe UI Light"/>
                <a:cs typeface="Segoe UI Light"/>
              </a:endParaRPr>
            </a:p>
          </p:txBody>
        </p:sp>
      </p:grp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/>
          <p:cNvCxnSpPr/>
          <p:nvPr/>
        </p:nvCxnSpPr>
        <p:spPr>
          <a:xfrm>
            <a:off x="6198225" y="1"/>
            <a:ext cx="0" cy="6443521"/>
          </a:xfrm>
          <a:prstGeom prst="line">
            <a:avLst/>
          </a:prstGeom>
          <a:ln w="9525" cmpd="sng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306811" y="1893069"/>
            <a:ext cx="1782827" cy="1782827"/>
            <a:chOff x="3979513" y="1419802"/>
            <a:chExt cx="1337120" cy="1337120"/>
          </a:xfrm>
        </p:grpSpPr>
        <p:sp>
          <p:nvSpPr>
            <p:cNvPr id="14" name="椭圆 13"/>
            <p:cNvSpPr/>
            <p:nvPr/>
          </p:nvSpPr>
          <p:spPr>
            <a:xfrm>
              <a:off x="3979513" y="1419802"/>
              <a:ext cx="1337120" cy="13371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20124" y="1923184"/>
              <a:ext cx="455894" cy="253915"/>
            </a:xfrm>
            <a:prstGeom prst="rect">
              <a:avLst/>
            </a:prstGeom>
            <a:noFill/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FFFFFF"/>
                  </a:solidFill>
                  <a:latin typeface="Segoe UI Light"/>
                  <a:cs typeface="Segoe UI Light"/>
                </a:rPr>
                <a:t>2008</a:t>
              </a:r>
              <a:endParaRPr kumimoji="1" lang="zh-CN" altLang="en-US" sz="1600" b="1" dirty="0">
                <a:solidFill>
                  <a:srgbClr val="FFFFFF"/>
                </a:solidFill>
                <a:latin typeface="Segoe UI Light"/>
                <a:cs typeface="Segoe UI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341191" y="4255285"/>
            <a:ext cx="3813288" cy="1770560"/>
            <a:chOff x="5505298" y="3191462"/>
            <a:chExt cx="2859966" cy="1327920"/>
          </a:xfrm>
        </p:grpSpPr>
        <p:sp>
          <p:nvSpPr>
            <p:cNvPr id="19" name="矩形 18"/>
            <p:cNvSpPr/>
            <p:nvPr/>
          </p:nvSpPr>
          <p:spPr>
            <a:xfrm>
              <a:off x="5505298" y="3191462"/>
              <a:ext cx="2859966" cy="1327920"/>
            </a:xfrm>
            <a:custGeom>
              <a:avLst/>
              <a:gdLst/>
              <a:ahLst/>
              <a:cxnLst/>
              <a:rect l="l" t="t" r="r" b="b"/>
              <a:pathLst>
                <a:path w="2785381" h="1054922">
                  <a:moveTo>
                    <a:pt x="103937" y="0"/>
                  </a:moveTo>
                  <a:lnTo>
                    <a:pt x="2785381" y="0"/>
                  </a:lnTo>
                  <a:lnTo>
                    <a:pt x="2785381" y="1054922"/>
                  </a:lnTo>
                  <a:lnTo>
                    <a:pt x="103937" y="1054922"/>
                  </a:lnTo>
                  <a:lnTo>
                    <a:pt x="103937" y="587745"/>
                  </a:lnTo>
                  <a:lnTo>
                    <a:pt x="0" y="527461"/>
                  </a:lnTo>
                  <a:lnTo>
                    <a:pt x="103937" y="467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80185" y="3327961"/>
              <a:ext cx="2610494" cy="106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毕业于人大附中</a:t>
              </a:r>
              <a:endParaRPr kumimoji="1"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 err="1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Renmin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University High School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点击此处填写专业名称</a:t>
              </a:r>
              <a:endParaRPr kumimoji="1"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Click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here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to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add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your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76263" y="1893070"/>
            <a:ext cx="3855201" cy="1770560"/>
            <a:chOff x="881601" y="1419802"/>
            <a:chExt cx="2891401" cy="1327920"/>
          </a:xfrm>
        </p:grpSpPr>
        <p:sp>
          <p:nvSpPr>
            <p:cNvPr id="22" name="矩形 18"/>
            <p:cNvSpPr/>
            <p:nvPr/>
          </p:nvSpPr>
          <p:spPr>
            <a:xfrm flipH="1">
              <a:off x="881601" y="1419802"/>
              <a:ext cx="2891401" cy="1327920"/>
            </a:xfrm>
            <a:custGeom>
              <a:avLst/>
              <a:gdLst/>
              <a:ahLst/>
              <a:cxnLst/>
              <a:rect l="l" t="t" r="r" b="b"/>
              <a:pathLst>
                <a:path w="2785381" h="1054922">
                  <a:moveTo>
                    <a:pt x="103937" y="0"/>
                  </a:moveTo>
                  <a:lnTo>
                    <a:pt x="2785381" y="0"/>
                  </a:lnTo>
                  <a:lnTo>
                    <a:pt x="2785381" y="1054922"/>
                  </a:lnTo>
                  <a:lnTo>
                    <a:pt x="103937" y="1054922"/>
                  </a:lnTo>
                  <a:lnTo>
                    <a:pt x="103937" y="587745"/>
                  </a:lnTo>
                  <a:lnTo>
                    <a:pt x="0" y="527461"/>
                  </a:lnTo>
                  <a:lnTo>
                    <a:pt x="103937" y="467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文本框 22"/>
            <p:cNvSpPr txBox="1"/>
            <p:nvPr/>
          </p:nvSpPr>
          <p:spPr>
            <a:xfrm flipH="1">
              <a:off x="987623" y="1537325"/>
              <a:ext cx="2610494" cy="106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毕业于北京大学，获得学士学位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 Peking University with bachelor's degree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 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点击此处填写专业名称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 | Click here to add your major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06811" y="4224513"/>
            <a:ext cx="1782827" cy="1782827"/>
            <a:chOff x="3979513" y="3168385"/>
            <a:chExt cx="1337120" cy="1337120"/>
          </a:xfrm>
        </p:grpSpPr>
        <p:sp>
          <p:nvSpPr>
            <p:cNvPr id="25" name="椭圆 24"/>
            <p:cNvSpPr/>
            <p:nvPr/>
          </p:nvSpPr>
          <p:spPr>
            <a:xfrm>
              <a:off x="3979513" y="3168385"/>
              <a:ext cx="1337120" cy="13371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20124" y="3671767"/>
              <a:ext cx="455894" cy="253915"/>
            </a:xfrm>
            <a:prstGeom prst="rect">
              <a:avLst/>
            </a:prstGeom>
            <a:noFill/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FFFFFF"/>
                  </a:solidFill>
                  <a:latin typeface="Segoe UI Light"/>
                  <a:cs typeface="Segoe UI Light"/>
                </a:rPr>
                <a:t>2005</a:t>
              </a:r>
              <a:endParaRPr kumimoji="1" lang="zh-CN" altLang="en-US" sz="1600" b="1" dirty="0">
                <a:solidFill>
                  <a:srgbClr val="FFFFFF"/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737016" y="6481709"/>
            <a:ext cx="471956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QQ: 123456789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Phone: +86 12345678901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</a:t>
            </a:r>
            <a:r>
              <a:rPr lang="zh-CN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     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Email: </a:t>
            </a:r>
            <a:r>
              <a:rPr lang="en-US" altLang="zh-CN" sz="1067" dirty="0" err="1">
                <a:solidFill>
                  <a:schemeClr val="bg1">
                    <a:lumMod val="65000"/>
                  </a:schemeClr>
                </a:solidFill>
                <a:latin typeface="Segoe UI Light"/>
                <a:ea typeface="微软雅黑"/>
                <a:cs typeface="Segoe UI Light"/>
              </a:rPr>
              <a:t>template@ppt.com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cxnSp>
        <p:nvCxnSpPr>
          <p:cNvPr id="32" name="直线连接符 31"/>
          <p:cNvCxnSpPr/>
          <p:nvPr/>
        </p:nvCxnSpPr>
        <p:spPr>
          <a:xfrm flipH="1">
            <a:off x="21762" y="6434993"/>
            <a:ext cx="12171032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 35"/>
          <p:cNvGrpSpPr/>
          <p:nvPr/>
        </p:nvGrpSpPr>
        <p:grpSpPr>
          <a:xfrm>
            <a:off x="458032" y="477219"/>
            <a:ext cx="3814365" cy="538871"/>
            <a:chOff x="1347890" y="493544"/>
            <a:chExt cx="2860774" cy="404153"/>
          </a:xfrm>
        </p:grpSpPr>
        <p:sp>
          <p:nvSpPr>
            <p:cNvPr id="37" name="文本框 36"/>
            <p:cNvSpPr txBox="1"/>
            <p:nvPr/>
          </p:nvSpPr>
          <p:spPr>
            <a:xfrm>
              <a:off x="1347890" y="493544"/>
              <a:ext cx="28607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67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Segoe UI Light"/>
                  <a:cs typeface="Segoe UI Light"/>
                </a:rPr>
                <a:t>Education</a:t>
              </a:r>
              <a:endParaRPr kumimoji="1" lang="zh-CN" altLang="en-US" sz="16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47890" y="717647"/>
              <a:ext cx="2012480" cy="18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8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此处添加相关介绍</a:t>
              </a:r>
            </a:p>
          </p:txBody>
        </p:sp>
      </p:grp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43347" y="2753318"/>
            <a:ext cx="6501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733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工作经历 </a:t>
            </a:r>
            <a:r>
              <a:rPr kumimoji="1" lang="en-US" altLang="zh-CN" sz="4267" dirty="0">
                <a:solidFill>
                  <a:srgbClr val="FFFFFF"/>
                </a:solidFill>
                <a:latin typeface="Segoe UI Light"/>
                <a:cs typeface="Segoe UI Light"/>
              </a:rPr>
              <a:t>Work Experience</a:t>
            </a:r>
            <a:endParaRPr kumimoji="1" lang="zh-CN" altLang="en-US" sz="42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3347" y="3530168"/>
            <a:ext cx="4339376" cy="33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333" b="1" dirty="0">
                <a:solidFill>
                  <a:srgbClr val="FFFFFF"/>
                </a:solidFill>
                <a:latin typeface="微软雅黑"/>
                <a:cs typeface="微软雅黑"/>
              </a:rPr>
              <a:t>此处添加相关介绍</a:t>
            </a:r>
            <a:endParaRPr kumimoji="1" lang="en-US" altLang="zh-CN" sz="1333" b="1" dirty="0">
              <a:solidFill>
                <a:srgbClr val="FFFFFF"/>
              </a:solidFill>
              <a:latin typeface="微软雅黑"/>
              <a:cs typeface="微软雅黑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35529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7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7D7"/>
      </a:accent1>
      <a:accent2>
        <a:srgbClr val="00C165"/>
      </a:accent2>
      <a:accent3>
        <a:srgbClr val="A6E94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766</Words>
  <Application>Microsoft Macintosh PowerPoint</Application>
  <PresentationFormat>自定义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Century Gothic</vt:lpstr>
      <vt:lpstr>Segoe UI Light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用户</cp:lastModifiedBy>
  <cp:revision>159</cp:revision>
  <dcterms:created xsi:type="dcterms:W3CDTF">2010-04-12T23:12:02Z</dcterms:created>
  <dcterms:modified xsi:type="dcterms:W3CDTF">2015-09-22T15:46:08Z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