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18"/>
    <p:restoredTop sz="93344"/>
  </p:normalViewPr>
  <p:slideViewPr>
    <p:cSldViewPr snapToGrid="0" snapToObjects="1">
      <p:cViewPr varScale="1">
        <p:scale>
          <a:sx n="79" d="100"/>
          <a:sy n="79" d="100"/>
        </p:scale>
        <p:origin x="2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2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16"/>
          <a:stretch/>
        </p:blipFill>
        <p:spPr>
          <a:xfrm>
            <a:off x="0" y="0"/>
            <a:ext cx="12192000" cy="885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等腰三角形 9"/>
          <p:cNvSpPr/>
          <p:nvPr userDrawn="1"/>
        </p:nvSpPr>
        <p:spPr>
          <a:xfrm flipV="1">
            <a:off x="4275439" y="-3134"/>
            <a:ext cx="3642714" cy="1399448"/>
          </a:xfrm>
          <a:custGeom>
            <a:avLst/>
            <a:gdLst/>
            <a:ahLst/>
            <a:cxnLst/>
            <a:rect l="l" t="t" r="r" b="b"/>
            <a:pathLst>
              <a:path w="2050062" h="989888">
                <a:moveTo>
                  <a:pt x="0" y="989888"/>
                </a:moveTo>
                <a:lnTo>
                  <a:pt x="2050062" y="989888"/>
                </a:lnTo>
                <a:lnTo>
                  <a:pt x="2041981" y="799417"/>
                </a:lnTo>
                <a:cubicBezTo>
                  <a:pt x="2025751" y="615050"/>
                  <a:pt x="1987405" y="475027"/>
                  <a:pt x="1940306" y="434939"/>
                </a:cubicBezTo>
                <a:lnTo>
                  <a:pt x="1918044" y="425604"/>
                </a:lnTo>
                <a:lnTo>
                  <a:pt x="1918044" y="423297"/>
                </a:lnTo>
                <a:lnTo>
                  <a:pt x="1918044" y="423294"/>
                </a:lnTo>
                <a:lnTo>
                  <a:pt x="1918038" y="423294"/>
                </a:lnTo>
                <a:lnTo>
                  <a:pt x="1025031" y="0"/>
                </a:lnTo>
                <a:lnTo>
                  <a:pt x="132025" y="423294"/>
                </a:lnTo>
                <a:lnTo>
                  <a:pt x="132017" y="423294"/>
                </a:lnTo>
                <a:lnTo>
                  <a:pt x="132017" y="425605"/>
                </a:lnTo>
                <a:lnTo>
                  <a:pt x="109756" y="434939"/>
                </a:lnTo>
                <a:cubicBezTo>
                  <a:pt x="62658" y="475027"/>
                  <a:pt x="24311" y="615050"/>
                  <a:pt x="8082" y="7994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63281" y="64219"/>
            <a:ext cx="286543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kumimoji="1" lang="zh-CN" altLang="en-US" sz="48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marL="0" lvl="0" algn="ctr" defTabSz="914377"/>
            <a:r>
              <a:rPr kumimoji="1" lang="en-US" altLang="zh-CN" smtClean="0"/>
              <a:t>RESUME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651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240"/>
          </a:xfrm>
          <a:prstGeom prst="rect">
            <a:avLst/>
          </a:prstGeom>
        </p:spPr>
      </p:pic>
      <p:cxnSp>
        <p:nvCxnSpPr>
          <p:cNvPr id="6" name="直线连接符 5"/>
          <p:cNvCxnSpPr/>
          <p:nvPr userDrawn="1"/>
        </p:nvCxnSpPr>
        <p:spPr>
          <a:xfrm>
            <a:off x="6092385" y="1273629"/>
            <a:ext cx="0" cy="5584372"/>
          </a:xfrm>
          <a:prstGeom prst="line">
            <a:avLst/>
          </a:prstGeom>
          <a:ln w="38100" cmpd="sng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 userDrawn="1"/>
        </p:nvSpPr>
        <p:spPr>
          <a:xfrm>
            <a:off x="5932363" y="2638027"/>
            <a:ext cx="312519" cy="312519"/>
          </a:xfrm>
          <a:prstGeom prst="ellipse">
            <a:avLst/>
          </a:prstGeom>
          <a:solidFill>
            <a:schemeClr val="accent6"/>
          </a:solidFill>
          <a:ln w="38100" cmpd="sng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椭圆 7"/>
          <p:cNvSpPr/>
          <p:nvPr userDrawn="1"/>
        </p:nvSpPr>
        <p:spPr>
          <a:xfrm flipH="1">
            <a:off x="5932363" y="5081101"/>
            <a:ext cx="312519" cy="312519"/>
          </a:xfrm>
          <a:prstGeom prst="ellipse">
            <a:avLst/>
          </a:prstGeom>
          <a:solidFill>
            <a:schemeClr val="accent6"/>
          </a:solidFill>
          <a:ln w="38100" cmpd="sng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16"/>
          <a:stretch/>
        </p:blipFill>
        <p:spPr>
          <a:xfrm>
            <a:off x="0" y="0"/>
            <a:ext cx="12192000" cy="885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等腰三角形 9"/>
          <p:cNvSpPr/>
          <p:nvPr userDrawn="1"/>
        </p:nvSpPr>
        <p:spPr>
          <a:xfrm flipV="1">
            <a:off x="4275439" y="-3134"/>
            <a:ext cx="3642714" cy="1399448"/>
          </a:xfrm>
          <a:custGeom>
            <a:avLst/>
            <a:gdLst/>
            <a:ahLst/>
            <a:cxnLst/>
            <a:rect l="l" t="t" r="r" b="b"/>
            <a:pathLst>
              <a:path w="2050062" h="989888">
                <a:moveTo>
                  <a:pt x="0" y="989888"/>
                </a:moveTo>
                <a:lnTo>
                  <a:pt x="2050062" y="989888"/>
                </a:lnTo>
                <a:lnTo>
                  <a:pt x="2041981" y="799417"/>
                </a:lnTo>
                <a:cubicBezTo>
                  <a:pt x="2025751" y="615050"/>
                  <a:pt x="1987405" y="475027"/>
                  <a:pt x="1940306" y="434939"/>
                </a:cubicBezTo>
                <a:lnTo>
                  <a:pt x="1918044" y="425604"/>
                </a:lnTo>
                <a:lnTo>
                  <a:pt x="1918044" y="423297"/>
                </a:lnTo>
                <a:lnTo>
                  <a:pt x="1918044" y="423294"/>
                </a:lnTo>
                <a:lnTo>
                  <a:pt x="1918038" y="423294"/>
                </a:lnTo>
                <a:lnTo>
                  <a:pt x="1025031" y="0"/>
                </a:lnTo>
                <a:lnTo>
                  <a:pt x="132025" y="423294"/>
                </a:lnTo>
                <a:lnTo>
                  <a:pt x="132017" y="423294"/>
                </a:lnTo>
                <a:lnTo>
                  <a:pt x="132017" y="425605"/>
                </a:lnTo>
                <a:lnTo>
                  <a:pt x="109756" y="434939"/>
                </a:lnTo>
                <a:cubicBezTo>
                  <a:pt x="62658" y="475027"/>
                  <a:pt x="24311" y="615050"/>
                  <a:pt x="8082" y="7994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63281" y="64219"/>
            <a:ext cx="286543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kumimoji="1" lang="zh-CN" altLang="en-US" sz="48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marL="0" lvl="0" algn="ctr" defTabSz="914377"/>
            <a:r>
              <a:rPr kumimoji="1" lang="en-US" altLang="zh-CN" smtClean="0"/>
              <a:t>RESUME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6977685" y="2526520"/>
            <a:ext cx="4481512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>
              <a:defRPr kumimoji="1" lang="zh-CN" altLang="en-US" sz="32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marL="0" lvl="0" defTabSz="914377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725574" y="4969594"/>
            <a:ext cx="4481512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algn="r">
              <a:defRPr kumimoji="1" lang="zh-CN" altLang="en-US" sz="32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marL="0" lvl="0" defTabSz="914377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009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0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9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4" r:id="rId2"/>
    <p:sldLayoutId id="2147483685" r:id="rId3"/>
    <p:sldLayoutId id="2147483662" r:id="rId4"/>
    <p:sldLayoutId id="2147483664" r:id="rId5"/>
    <p:sldLayoutId id="2147483663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RESUME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98377" y="3666201"/>
            <a:ext cx="6795247" cy="2160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25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23425" y="4006190"/>
            <a:ext cx="6252055" cy="13725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867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  <a:cs typeface="微软雅黑"/>
              </a:rPr>
              <a:t>点击此处添加简短的个人介绍。</a:t>
            </a:r>
            <a:endParaRPr kumimoji="1" lang="en-US" altLang="zh-CN" sz="1867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/>
              <a:ea typeface="微软雅黑"/>
              <a:cs typeface="微软雅黑"/>
            </a:endParaRPr>
          </a:p>
          <a:p>
            <a:pPr>
              <a:lnSpc>
                <a:spcPct val="90000"/>
              </a:lnSpc>
            </a:pPr>
            <a:endParaRPr lang="en-US" altLang="zh-CN" sz="16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333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333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23425" y="1926675"/>
            <a:ext cx="6252055" cy="156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5333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Hi</a:t>
            </a:r>
            <a:r>
              <a:rPr kumimoji="1" lang="zh-CN" altLang="en-US" sz="5333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5333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This is</a:t>
            </a:r>
          </a:p>
          <a:p>
            <a:pPr>
              <a:lnSpc>
                <a:spcPct val="90000"/>
              </a:lnSpc>
            </a:pPr>
            <a:r>
              <a:rPr kumimoji="1" lang="en-US" altLang="zh-CN" sz="5333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JANE DOE’S RESUME</a:t>
            </a:r>
            <a:endParaRPr kumimoji="1" lang="zh-CN" altLang="en-US" sz="5333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52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3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RESUME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70768" y="2024037"/>
            <a:ext cx="6252055" cy="830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5333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</a:t>
            </a:r>
            <a:r>
              <a:rPr kumimoji="1" lang="zh-CN" altLang="en-US" sz="5333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5333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YOU!</a:t>
            </a:r>
            <a:endParaRPr kumimoji="1" lang="zh-CN" altLang="en-US" sz="5333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02299" y="3302935"/>
            <a:ext cx="193354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867" dirty="0">
                <a:solidFill>
                  <a:schemeClr val="bg1"/>
                </a:solidFill>
                <a:latin typeface="Segoe UI Light"/>
                <a:cs typeface="Segoe UI Light"/>
              </a:rPr>
              <a:t>+</a:t>
            </a:r>
            <a:r>
              <a:rPr kumimoji="1" lang="en-US" altLang="zh-CN" sz="1867" dirty="0">
                <a:solidFill>
                  <a:schemeClr val="bg1"/>
                </a:solidFill>
                <a:latin typeface="Segoe UI Light"/>
                <a:cs typeface="Segoe UI Light"/>
              </a:rPr>
              <a:t>86</a:t>
            </a:r>
            <a:r>
              <a:rPr kumimoji="1" lang="zh-CN" altLang="en-US" sz="1867" dirty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  <a:latin typeface="Segoe UI Light"/>
                <a:cs typeface="Segoe UI Light"/>
              </a:rPr>
              <a:t>12345678901</a:t>
            </a:r>
            <a:endParaRPr kumimoji="1" lang="zh-CN" altLang="en-US" sz="18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02298" y="4090051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点击此处添加邮寄地址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02299" y="4836129"/>
            <a:ext cx="212269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67" dirty="0" err="1">
                <a:solidFill>
                  <a:schemeClr val="bg1"/>
                </a:solidFill>
                <a:latin typeface="Segoe UI Light"/>
                <a:cs typeface="Segoe UI Light"/>
              </a:rPr>
              <a:t>template@ppt.com</a:t>
            </a:r>
            <a:endParaRPr kumimoji="1" lang="zh-CN" altLang="en-US" sz="18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02298" y="5623247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点击此处添加微博名称</a:t>
            </a:r>
          </a:p>
        </p:txBody>
      </p:sp>
      <p:grpSp>
        <p:nvGrpSpPr>
          <p:cNvPr id="11" name="组合 6"/>
          <p:cNvGrpSpPr/>
          <p:nvPr/>
        </p:nvGrpSpPr>
        <p:grpSpPr>
          <a:xfrm>
            <a:off x="4635820" y="3229289"/>
            <a:ext cx="557663" cy="557663"/>
            <a:chOff x="3476269" y="2421966"/>
            <a:chExt cx="418247" cy="418247"/>
          </a:xfrm>
        </p:grpSpPr>
        <p:sp>
          <p:nvSpPr>
            <p:cNvPr id="12" name="椭圆 11"/>
            <p:cNvSpPr/>
            <p:nvPr/>
          </p:nvSpPr>
          <p:spPr>
            <a:xfrm>
              <a:off x="3476269" y="2421966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13" name="组 12"/>
            <p:cNvGrpSpPr/>
            <p:nvPr/>
          </p:nvGrpSpPr>
          <p:grpSpPr>
            <a:xfrm>
              <a:off x="3609221" y="2485961"/>
              <a:ext cx="156178" cy="279818"/>
              <a:chOff x="4557713" y="1657350"/>
              <a:chExt cx="304800" cy="546100"/>
            </a:xfrm>
            <a:solidFill>
              <a:schemeClr val="bg1"/>
            </a:solidFill>
          </p:grpSpPr>
          <p:sp>
            <p:nvSpPr>
              <p:cNvPr id="14" name="Freeform 141"/>
              <p:cNvSpPr>
                <a:spLocks noEditPoints="1"/>
              </p:cNvSpPr>
              <p:nvPr/>
            </p:nvSpPr>
            <p:spPr bwMode="auto">
              <a:xfrm>
                <a:off x="4557713" y="1657350"/>
                <a:ext cx="304800" cy="546100"/>
              </a:xfrm>
              <a:custGeom>
                <a:avLst/>
                <a:gdLst/>
                <a:ahLst/>
                <a:cxnLst>
                  <a:cxn ang="0">
                    <a:pos x="172" y="344"/>
                  </a:cxn>
                  <a:cxn ang="0">
                    <a:pos x="20" y="344"/>
                  </a:cxn>
                  <a:cxn ang="0">
                    <a:pos x="20" y="344"/>
                  </a:cxn>
                  <a:cxn ang="0">
                    <a:pos x="14" y="344"/>
                  </a:cxn>
                  <a:cxn ang="0">
                    <a:pos x="6" y="338"/>
                  </a:cxn>
                  <a:cxn ang="0">
                    <a:pos x="2" y="332"/>
                  </a:cxn>
                  <a:cxn ang="0">
                    <a:pos x="0" y="32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14"/>
                  </a:cxn>
                  <a:cxn ang="0">
                    <a:pos x="6" y="6"/>
                  </a:cxn>
                  <a:cxn ang="0">
                    <a:pos x="14" y="2"/>
                  </a:cxn>
                  <a:cxn ang="0">
                    <a:pos x="20" y="0"/>
                  </a:cxn>
                  <a:cxn ang="0">
                    <a:pos x="172" y="0"/>
                  </a:cxn>
                  <a:cxn ang="0">
                    <a:pos x="172" y="0"/>
                  </a:cxn>
                  <a:cxn ang="0">
                    <a:pos x="180" y="2"/>
                  </a:cxn>
                  <a:cxn ang="0">
                    <a:pos x="186" y="6"/>
                  </a:cxn>
                  <a:cxn ang="0">
                    <a:pos x="190" y="14"/>
                  </a:cxn>
                  <a:cxn ang="0">
                    <a:pos x="192" y="20"/>
                  </a:cxn>
                  <a:cxn ang="0">
                    <a:pos x="192" y="324"/>
                  </a:cxn>
                  <a:cxn ang="0">
                    <a:pos x="192" y="324"/>
                  </a:cxn>
                  <a:cxn ang="0">
                    <a:pos x="190" y="332"/>
                  </a:cxn>
                  <a:cxn ang="0">
                    <a:pos x="186" y="338"/>
                  </a:cxn>
                  <a:cxn ang="0">
                    <a:pos x="180" y="344"/>
                  </a:cxn>
                  <a:cxn ang="0">
                    <a:pos x="172" y="344"/>
                  </a:cxn>
                  <a:cxn ang="0">
                    <a:pos x="172" y="344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8" y="18"/>
                  </a:cxn>
                  <a:cxn ang="0">
                    <a:pos x="16" y="20"/>
                  </a:cxn>
                  <a:cxn ang="0">
                    <a:pos x="16" y="324"/>
                  </a:cxn>
                  <a:cxn ang="0">
                    <a:pos x="16" y="324"/>
                  </a:cxn>
                  <a:cxn ang="0">
                    <a:pos x="18" y="328"/>
                  </a:cxn>
                  <a:cxn ang="0">
                    <a:pos x="20" y="330"/>
                  </a:cxn>
                  <a:cxn ang="0">
                    <a:pos x="172" y="330"/>
                  </a:cxn>
                  <a:cxn ang="0">
                    <a:pos x="172" y="330"/>
                  </a:cxn>
                  <a:cxn ang="0">
                    <a:pos x="176" y="328"/>
                  </a:cxn>
                  <a:cxn ang="0">
                    <a:pos x="178" y="324"/>
                  </a:cxn>
                  <a:cxn ang="0">
                    <a:pos x="178" y="20"/>
                  </a:cxn>
                  <a:cxn ang="0">
                    <a:pos x="178" y="20"/>
                  </a:cxn>
                  <a:cxn ang="0">
                    <a:pos x="176" y="18"/>
                  </a:cxn>
                  <a:cxn ang="0">
                    <a:pos x="172" y="16"/>
                  </a:cxn>
                  <a:cxn ang="0">
                    <a:pos x="20" y="16"/>
                  </a:cxn>
                </a:cxnLst>
                <a:rect l="0" t="0" r="r" b="b"/>
                <a:pathLst>
                  <a:path w="192" h="344">
                    <a:moveTo>
                      <a:pt x="172" y="344"/>
                    </a:moveTo>
                    <a:lnTo>
                      <a:pt x="20" y="344"/>
                    </a:lnTo>
                    <a:lnTo>
                      <a:pt x="20" y="344"/>
                    </a:lnTo>
                    <a:lnTo>
                      <a:pt x="14" y="344"/>
                    </a:lnTo>
                    <a:lnTo>
                      <a:pt x="6" y="338"/>
                    </a:lnTo>
                    <a:lnTo>
                      <a:pt x="2" y="332"/>
                    </a:lnTo>
                    <a:lnTo>
                      <a:pt x="0" y="32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4"/>
                    </a:lnTo>
                    <a:lnTo>
                      <a:pt x="6" y="6"/>
                    </a:lnTo>
                    <a:lnTo>
                      <a:pt x="14" y="2"/>
                    </a:lnTo>
                    <a:lnTo>
                      <a:pt x="20" y="0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80" y="2"/>
                    </a:lnTo>
                    <a:lnTo>
                      <a:pt x="186" y="6"/>
                    </a:lnTo>
                    <a:lnTo>
                      <a:pt x="190" y="14"/>
                    </a:lnTo>
                    <a:lnTo>
                      <a:pt x="192" y="20"/>
                    </a:lnTo>
                    <a:lnTo>
                      <a:pt x="192" y="324"/>
                    </a:lnTo>
                    <a:lnTo>
                      <a:pt x="192" y="324"/>
                    </a:lnTo>
                    <a:lnTo>
                      <a:pt x="190" y="332"/>
                    </a:lnTo>
                    <a:lnTo>
                      <a:pt x="186" y="338"/>
                    </a:lnTo>
                    <a:lnTo>
                      <a:pt x="180" y="344"/>
                    </a:lnTo>
                    <a:lnTo>
                      <a:pt x="172" y="344"/>
                    </a:lnTo>
                    <a:lnTo>
                      <a:pt x="172" y="344"/>
                    </a:lnTo>
                    <a:close/>
                    <a:moveTo>
                      <a:pt x="20" y="16"/>
                    </a:moveTo>
                    <a:lnTo>
                      <a:pt x="20" y="16"/>
                    </a:lnTo>
                    <a:lnTo>
                      <a:pt x="18" y="18"/>
                    </a:lnTo>
                    <a:lnTo>
                      <a:pt x="16" y="20"/>
                    </a:lnTo>
                    <a:lnTo>
                      <a:pt x="16" y="324"/>
                    </a:lnTo>
                    <a:lnTo>
                      <a:pt x="16" y="324"/>
                    </a:lnTo>
                    <a:lnTo>
                      <a:pt x="18" y="328"/>
                    </a:lnTo>
                    <a:lnTo>
                      <a:pt x="20" y="330"/>
                    </a:lnTo>
                    <a:lnTo>
                      <a:pt x="172" y="330"/>
                    </a:lnTo>
                    <a:lnTo>
                      <a:pt x="172" y="330"/>
                    </a:lnTo>
                    <a:lnTo>
                      <a:pt x="176" y="328"/>
                    </a:lnTo>
                    <a:lnTo>
                      <a:pt x="178" y="324"/>
                    </a:lnTo>
                    <a:lnTo>
                      <a:pt x="178" y="20"/>
                    </a:lnTo>
                    <a:lnTo>
                      <a:pt x="178" y="20"/>
                    </a:lnTo>
                    <a:lnTo>
                      <a:pt x="176" y="18"/>
                    </a:lnTo>
                    <a:lnTo>
                      <a:pt x="172" y="16"/>
                    </a:lnTo>
                    <a:lnTo>
                      <a:pt x="2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5" name="Freeform 143"/>
              <p:cNvSpPr>
                <a:spLocks noEditPoints="1"/>
              </p:cNvSpPr>
              <p:nvPr/>
            </p:nvSpPr>
            <p:spPr bwMode="auto">
              <a:xfrm>
                <a:off x="4595813" y="1730375"/>
                <a:ext cx="228600" cy="412750"/>
              </a:xfrm>
              <a:custGeom>
                <a:avLst/>
                <a:gdLst/>
                <a:ahLst/>
                <a:cxnLst>
                  <a:cxn ang="0">
                    <a:pos x="122" y="260"/>
                  </a:cxn>
                  <a:cxn ang="0">
                    <a:pos x="22" y="260"/>
                  </a:cxn>
                  <a:cxn ang="0">
                    <a:pos x="22" y="260"/>
                  </a:cxn>
                  <a:cxn ang="0">
                    <a:pos x="14" y="258"/>
                  </a:cxn>
                  <a:cxn ang="0">
                    <a:pos x="8" y="254"/>
                  </a:cxn>
                  <a:cxn ang="0">
                    <a:pos x="2" y="246"/>
                  </a:cxn>
                  <a:cxn ang="0">
                    <a:pos x="0" y="238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14"/>
                  </a:cxn>
                  <a:cxn ang="0">
                    <a:pos x="8" y="6"/>
                  </a:cxn>
                  <a:cxn ang="0">
                    <a:pos x="14" y="2"/>
                  </a:cxn>
                  <a:cxn ang="0">
                    <a:pos x="22" y="0"/>
                  </a:cxn>
                  <a:cxn ang="0">
                    <a:pos x="122" y="0"/>
                  </a:cxn>
                  <a:cxn ang="0">
                    <a:pos x="122" y="0"/>
                  </a:cxn>
                  <a:cxn ang="0">
                    <a:pos x="130" y="2"/>
                  </a:cxn>
                  <a:cxn ang="0">
                    <a:pos x="138" y="6"/>
                  </a:cxn>
                  <a:cxn ang="0">
                    <a:pos x="142" y="14"/>
                  </a:cxn>
                  <a:cxn ang="0">
                    <a:pos x="144" y="22"/>
                  </a:cxn>
                  <a:cxn ang="0">
                    <a:pos x="144" y="238"/>
                  </a:cxn>
                  <a:cxn ang="0">
                    <a:pos x="144" y="238"/>
                  </a:cxn>
                  <a:cxn ang="0">
                    <a:pos x="142" y="246"/>
                  </a:cxn>
                  <a:cxn ang="0">
                    <a:pos x="138" y="254"/>
                  </a:cxn>
                  <a:cxn ang="0">
                    <a:pos x="130" y="258"/>
                  </a:cxn>
                  <a:cxn ang="0">
                    <a:pos x="122" y="260"/>
                  </a:cxn>
                  <a:cxn ang="0">
                    <a:pos x="122" y="260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18" y="16"/>
                  </a:cxn>
                  <a:cxn ang="0">
                    <a:pos x="16" y="22"/>
                  </a:cxn>
                  <a:cxn ang="0">
                    <a:pos x="16" y="238"/>
                  </a:cxn>
                  <a:cxn ang="0">
                    <a:pos x="16" y="238"/>
                  </a:cxn>
                  <a:cxn ang="0">
                    <a:pos x="18" y="244"/>
                  </a:cxn>
                  <a:cxn ang="0">
                    <a:pos x="22" y="246"/>
                  </a:cxn>
                  <a:cxn ang="0">
                    <a:pos x="122" y="246"/>
                  </a:cxn>
                  <a:cxn ang="0">
                    <a:pos x="122" y="246"/>
                  </a:cxn>
                  <a:cxn ang="0">
                    <a:pos x="128" y="244"/>
                  </a:cxn>
                  <a:cxn ang="0">
                    <a:pos x="130" y="238"/>
                  </a:cxn>
                  <a:cxn ang="0">
                    <a:pos x="130" y="22"/>
                  </a:cxn>
                  <a:cxn ang="0">
                    <a:pos x="130" y="22"/>
                  </a:cxn>
                  <a:cxn ang="0">
                    <a:pos x="128" y="16"/>
                  </a:cxn>
                  <a:cxn ang="0">
                    <a:pos x="122" y="14"/>
                  </a:cxn>
                  <a:cxn ang="0">
                    <a:pos x="22" y="14"/>
                  </a:cxn>
                </a:cxnLst>
                <a:rect l="0" t="0" r="r" b="b"/>
                <a:pathLst>
                  <a:path w="144" h="260">
                    <a:moveTo>
                      <a:pt x="122" y="260"/>
                    </a:moveTo>
                    <a:lnTo>
                      <a:pt x="22" y="260"/>
                    </a:lnTo>
                    <a:lnTo>
                      <a:pt x="22" y="260"/>
                    </a:lnTo>
                    <a:lnTo>
                      <a:pt x="14" y="258"/>
                    </a:lnTo>
                    <a:lnTo>
                      <a:pt x="8" y="254"/>
                    </a:lnTo>
                    <a:lnTo>
                      <a:pt x="2" y="246"/>
                    </a:lnTo>
                    <a:lnTo>
                      <a:pt x="0" y="23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8" y="6"/>
                    </a:lnTo>
                    <a:lnTo>
                      <a:pt x="14" y="2"/>
                    </a:lnTo>
                    <a:lnTo>
                      <a:pt x="22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30" y="2"/>
                    </a:lnTo>
                    <a:lnTo>
                      <a:pt x="138" y="6"/>
                    </a:lnTo>
                    <a:lnTo>
                      <a:pt x="142" y="14"/>
                    </a:lnTo>
                    <a:lnTo>
                      <a:pt x="144" y="22"/>
                    </a:lnTo>
                    <a:lnTo>
                      <a:pt x="144" y="238"/>
                    </a:lnTo>
                    <a:lnTo>
                      <a:pt x="144" y="238"/>
                    </a:lnTo>
                    <a:lnTo>
                      <a:pt x="142" y="246"/>
                    </a:lnTo>
                    <a:lnTo>
                      <a:pt x="138" y="254"/>
                    </a:lnTo>
                    <a:lnTo>
                      <a:pt x="130" y="258"/>
                    </a:lnTo>
                    <a:lnTo>
                      <a:pt x="122" y="260"/>
                    </a:lnTo>
                    <a:lnTo>
                      <a:pt x="122" y="260"/>
                    </a:lnTo>
                    <a:close/>
                    <a:moveTo>
                      <a:pt x="22" y="14"/>
                    </a:moveTo>
                    <a:lnTo>
                      <a:pt x="22" y="14"/>
                    </a:lnTo>
                    <a:lnTo>
                      <a:pt x="18" y="16"/>
                    </a:lnTo>
                    <a:lnTo>
                      <a:pt x="16" y="22"/>
                    </a:lnTo>
                    <a:lnTo>
                      <a:pt x="16" y="238"/>
                    </a:lnTo>
                    <a:lnTo>
                      <a:pt x="16" y="238"/>
                    </a:lnTo>
                    <a:lnTo>
                      <a:pt x="18" y="244"/>
                    </a:lnTo>
                    <a:lnTo>
                      <a:pt x="22" y="246"/>
                    </a:lnTo>
                    <a:lnTo>
                      <a:pt x="122" y="246"/>
                    </a:lnTo>
                    <a:lnTo>
                      <a:pt x="122" y="246"/>
                    </a:lnTo>
                    <a:lnTo>
                      <a:pt x="128" y="244"/>
                    </a:lnTo>
                    <a:lnTo>
                      <a:pt x="130" y="238"/>
                    </a:lnTo>
                    <a:lnTo>
                      <a:pt x="130" y="22"/>
                    </a:lnTo>
                    <a:lnTo>
                      <a:pt x="130" y="22"/>
                    </a:lnTo>
                    <a:lnTo>
                      <a:pt x="128" y="16"/>
                    </a:lnTo>
                    <a:lnTo>
                      <a:pt x="122" y="14"/>
                    </a:lnTo>
                    <a:lnTo>
                      <a:pt x="2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16" name="组合 7"/>
          <p:cNvGrpSpPr/>
          <p:nvPr/>
        </p:nvGrpSpPr>
        <p:grpSpPr>
          <a:xfrm>
            <a:off x="4640565" y="3995886"/>
            <a:ext cx="557663" cy="557663"/>
            <a:chOff x="3479828" y="2996914"/>
            <a:chExt cx="418247" cy="418247"/>
          </a:xfrm>
        </p:grpSpPr>
        <p:sp>
          <p:nvSpPr>
            <p:cNvPr id="17" name="椭圆 16"/>
            <p:cNvSpPr/>
            <p:nvPr/>
          </p:nvSpPr>
          <p:spPr>
            <a:xfrm>
              <a:off x="3479828" y="2996914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3591178" y="3086534"/>
              <a:ext cx="193063" cy="258003"/>
              <a:chOff x="3910013" y="1676400"/>
              <a:chExt cx="349250" cy="466725"/>
            </a:xfrm>
            <a:solidFill>
              <a:schemeClr val="bg1"/>
            </a:solidFill>
          </p:grpSpPr>
          <p:sp>
            <p:nvSpPr>
              <p:cNvPr id="19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0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21" name="组合 9"/>
          <p:cNvGrpSpPr/>
          <p:nvPr/>
        </p:nvGrpSpPr>
        <p:grpSpPr>
          <a:xfrm>
            <a:off x="4650056" y="5529082"/>
            <a:ext cx="557663" cy="557663"/>
            <a:chOff x="3486946" y="4146811"/>
            <a:chExt cx="418247" cy="418247"/>
          </a:xfrm>
        </p:grpSpPr>
        <p:sp>
          <p:nvSpPr>
            <p:cNvPr id="22" name="椭圆 21"/>
            <p:cNvSpPr/>
            <p:nvPr/>
          </p:nvSpPr>
          <p:spPr>
            <a:xfrm>
              <a:off x="3486946" y="4146811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3560049" y="4243187"/>
              <a:ext cx="254493" cy="212370"/>
              <a:chOff x="4557713" y="2359025"/>
              <a:chExt cx="460375" cy="384175"/>
            </a:xfrm>
            <a:solidFill>
              <a:schemeClr val="bg1"/>
            </a:solidFill>
          </p:grpSpPr>
          <p:sp>
            <p:nvSpPr>
              <p:cNvPr id="24" name="Freeform 153"/>
              <p:cNvSpPr>
                <a:spLocks noEditPoints="1"/>
              </p:cNvSpPr>
              <p:nvPr/>
            </p:nvSpPr>
            <p:spPr bwMode="auto">
              <a:xfrm>
                <a:off x="4557713" y="2359025"/>
                <a:ext cx="460375" cy="384175"/>
              </a:xfrm>
              <a:custGeom>
                <a:avLst/>
                <a:gdLst/>
                <a:ahLst/>
                <a:cxnLst>
                  <a:cxn ang="0">
                    <a:pos x="246" y="90"/>
                  </a:cxn>
                  <a:cxn ang="0">
                    <a:pos x="250" y="68"/>
                  </a:cxn>
                  <a:cxn ang="0">
                    <a:pos x="244" y="52"/>
                  </a:cxn>
                  <a:cxn ang="0">
                    <a:pos x="224" y="40"/>
                  </a:cxn>
                  <a:cxn ang="0">
                    <a:pos x="192" y="40"/>
                  </a:cxn>
                  <a:cxn ang="0">
                    <a:pos x="170" y="36"/>
                  </a:cxn>
                  <a:cxn ang="0">
                    <a:pos x="162" y="10"/>
                  </a:cxn>
                  <a:cxn ang="0">
                    <a:pos x="152" y="2"/>
                  </a:cxn>
                  <a:cxn ang="0">
                    <a:pos x="140" y="0"/>
                  </a:cxn>
                  <a:cxn ang="0">
                    <a:pos x="108" y="8"/>
                  </a:cxn>
                  <a:cxn ang="0">
                    <a:pos x="50" y="50"/>
                  </a:cxn>
                  <a:cxn ang="0">
                    <a:pos x="12" y="100"/>
                  </a:cxn>
                  <a:cxn ang="0">
                    <a:pos x="0" y="134"/>
                  </a:cxn>
                  <a:cxn ang="0">
                    <a:pos x="0" y="156"/>
                  </a:cxn>
                  <a:cxn ang="0">
                    <a:pos x="12" y="186"/>
                  </a:cxn>
                  <a:cxn ang="0">
                    <a:pos x="44" y="216"/>
                  </a:cxn>
                  <a:cxn ang="0">
                    <a:pos x="114" y="240"/>
                  </a:cxn>
                  <a:cxn ang="0">
                    <a:pos x="156" y="240"/>
                  </a:cxn>
                  <a:cxn ang="0">
                    <a:pos x="202" y="232"/>
                  </a:cxn>
                  <a:cxn ang="0">
                    <a:pos x="266" y="190"/>
                  </a:cxn>
                  <a:cxn ang="0">
                    <a:pos x="288" y="148"/>
                  </a:cxn>
                  <a:cxn ang="0">
                    <a:pos x="288" y="132"/>
                  </a:cxn>
                  <a:cxn ang="0">
                    <a:pos x="278" y="110"/>
                  </a:cxn>
                  <a:cxn ang="0">
                    <a:pos x="256" y="94"/>
                  </a:cxn>
                  <a:cxn ang="0">
                    <a:pos x="140" y="228"/>
                  </a:cxn>
                  <a:cxn ang="0">
                    <a:pos x="94" y="222"/>
                  </a:cxn>
                  <a:cxn ang="0">
                    <a:pos x="36" y="194"/>
                  </a:cxn>
                  <a:cxn ang="0">
                    <a:pos x="16" y="164"/>
                  </a:cxn>
                  <a:cxn ang="0">
                    <a:pos x="12" y="146"/>
                  </a:cxn>
                  <a:cxn ang="0">
                    <a:pos x="20" y="116"/>
                  </a:cxn>
                  <a:cxn ang="0">
                    <a:pos x="58" y="60"/>
                  </a:cxn>
                  <a:cxn ang="0">
                    <a:pos x="100" y="26"/>
                  </a:cxn>
                  <a:cxn ang="0">
                    <a:pos x="140" y="14"/>
                  </a:cxn>
                  <a:cxn ang="0">
                    <a:pos x="154" y="18"/>
                  </a:cxn>
                  <a:cxn ang="0">
                    <a:pos x="158" y="30"/>
                  </a:cxn>
                  <a:cxn ang="0">
                    <a:pos x="156" y="50"/>
                  </a:cxn>
                  <a:cxn ang="0">
                    <a:pos x="156" y="60"/>
                  </a:cxn>
                  <a:cxn ang="0">
                    <a:pos x="164" y="64"/>
                  </a:cxn>
                  <a:cxn ang="0">
                    <a:pos x="172" y="62"/>
                  </a:cxn>
                  <a:cxn ang="0">
                    <a:pos x="212" y="52"/>
                  </a:cxn>
                  <a:cxn ang="0">
                    <a:pos x="234" y="60"/>
                  </a:cxn>
                  <a:cxn ang="0">
                    <a:pos x="236" y="72"/>
                  </a:cxn>
                  <a:cxn ang="0">
                    <a:pos x="232" y="90"/>
                  </a:cxn>
                  <a:cxn ang="0">
                    <a:pos x="238" y="100"/>
                  </a:cxn>
                  <a:cxn ang="0">
                    <a:pos x="252" y="106"/>
                  </a:cxn>
                  <a:cxn ang="0">
                    <a:pos x="272" y="124"/>
                  </a:cxn>
                  <a:cxn ang="0">
                    <a:pos x="276" y="140"/>
                  </a:cxn>
                  <a:cxn ang="0">
                    <a:pos x="256" y="184"/>
                  </a:cxn>
                  <a:cxn ang="0">
                    <a:pos x="196" y="220"/>
                  </a:cxn>
                  <a:cxn ang="0">
                    <a:pos x="140" y="228"/>
                  </a:cxn>
                </a:cxnLst>
                <a:rect l="0" t="0" r="r" b="b"/>
                <a:pathLst>
                  <a:path w="290" h="242">
                    <a:moveTo>
                      <a:pt x="246" y="90"/>
                    </a:moveTo>
                    <a:lnTo>
                      <a:pt x="246" y="90"/>
                    </a:lnTo>
                    <a:lnTo>
                      <a:pt x="246" y="90"/>
                    </a:lnTo>
                    <a:lnTo>
                      <a:pt x="246" y="90"/>
                    </a:lnTo>
                    <a:lnTo>
                      <a:pt x="250" y="78"/>
                    </a:lnTo>
                    <a:lnTo>
                      <a:pt x="250" y="68"/>
                    </a:lnTo>
                    <a:lnTo>
                      <a:pt x="248" y="60"/>
                    </a:lnTo>
                    <a:lnTo>
                      <a:pt x="244" y="52"/>
                    </a:lnTo>
                    <a:lnTo>
                      <a:pt x="244" y="52"/>
                    </a:lnTo>
                    <a:lnTo>
                      <a:pt x="240" y="46"/>
                    </a:lnTo>
                    <a:lnTo>
                      <a:pt x="232" y="42"/>
                    </a:lnTo>
                    <a:lnTo>
                      <a:pt x="224" y="40"/>
                    </a:lnTo>
                    <a:lnTo>
                      <a:pt x="212" y="38"/>
                    </a:lnTo>
                    <a:lnTo>
                      <a:pt x="212" y="38"/>
                    </a:lnTo>
                    <a:lnTo>
                      <a:pt x="192" y="40"/>
                    </a:lnTo>
                    <a:lnTo>
                      <a:pt x="168" y="48"/>
                    </a:lnTo>
                    <a:lnTo>
                      <a:pt x="168" y="48"/>
                    </a:lnTo>
                    <a:lnTo>
                      <a:pt x="170" y="36"/>
                    </a:lnTo>
                    <a:lnTo>
                      <a:pt x="170" y="26"/>
                    </a:lnTo>
                    <a:lnTo>
                      <a:pt x="168" y="16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6"/>
                    </a:lnTo>
                    <a:lnTo>
                      <a:pt x="152" y="2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30" y="2"/>
                    </a:lnTo>
                    <a:lnTo>
                      <a:pt x="118" y="4"/>
                    </a:lnTo>
                    <a:lnTo>
                      <a:pt x="108" y="8"/>
                    </a:lnTo>
                    <a:lnTo>
                      <a:pt x="96" y="14"/>
                    </a:lnTo>
                    <a:lnTo>
                      <a:pt x="72" y="3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28" y="76"/>
                    </a:lnTo>
                    <a:lnTo>
                      <a:pt x="12" y="100"/>
                    </a:lnTo>
                    <a:lnTo>
                      <a:pt x="8" y="112"/>
                    </a:lnTo>
                    <a:lnTo>
                      <a:pt x="4" y="124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4" y="166"/>
                    </a:lnTo>
                    <a:lnTo>
                      <a:pt x="8" y="176"/>
                    </a:lnTo>
                    <a:lnTo>
                      <a:pt x="12" y="186"/>
                    </a:lnTo>
                    <a:lnTo>
                      <a:pt x="18" y="194"/>
                    </a:lnTo>
                    <a:lnTo>
                      <a:pt x="26" y="202"/>
                    </a:lnTo>
                    <a:lnTo>
                      <a:pt x="44" y="216"/>
                    </a:lnTo>
                    <a:lnTo>
                      <a:pt x="66" y="226"/>
                    </a:lnTo>
                    <a:lnTo>
                      <a:pt x="90" y="234"/>
                    </a:lnTo>
                    <a:lnTo>
                      <a:pt x="114" y="240"/>
                    </a:lnTo>
                    <a:lnTo>
                      <a:pt x="140" y="242"/>
                    </a:lnTo>
                    <a:lnTo>
                      <a:pt x="140" y="242"/>
                    </a:lnTo>
                    <a:lnTo>
                      <a:pt x="156" y="240"/>
                    </a:lnTo>
                    <a:lnTo>
                      <a:pt x="172" y="238"/>
                    </a:lnTo>
                    <a:lnTo>
                      <a:pt x="188" y="236"/>
                    </a:lnTo>
                    <a:lnTo>
                      <a:pt x="202" y="232"/>
                    </a:lnTo>
                    <a:lnTo>
                      <a:pt x="228" y="220"/>
                    </a:lnTo>
                    <a:lnTo>
                      <a:pt x="250" y="206"/>
                    </a:lnTo>
                    <a:lnTo>
                      <a:pt x="266" y="190"/>
                    </a:lnTo>
                    <a:lnTo>
                      <a:pt x="280" y="174"/>
                    </a:lnTo>
                    <a:lnTo>
                      <a:pt x="286" y="156"/>
                    </a:lnTo>
                    <a:lnTo>
                      <a:pt x="288" y="148"/>
                    </a:lnTo>
                    <a:lnTo>
                      <a:pt x="290" y="140"/>
                    </a:lnTo>
                    <a:lnTo>
                      <a:pt x="290" y="140"/>
                    </a:lnTo>
                    <a:lnTo>
                      <a:pt x="288" y="132"/>
                    </a:lnTo>
                    <a:lnTo>
                      <a:pt x="286" y="124"/>
                    </a:lnTo>
                    <a:lnTo>
                      <a:pt x="284" y="116"/>
                    </a:lnTo>
                    <a:lnTo>
                      <a:pt x="278" y="110"/>
                    </a:lnTo>
                    <a:lnTo>
                      <a:pt x="272" y="104"/>
                    </a:lnTo>
                    <a:lnTo>
                      <a:pt x="264" y="98"/>
                    </a:lnTo>
                    <a:lnTo>
                      <a:pt x="256" y="94"/>
                    </a:lnTo>
                    <a:lnTo>
                      <a:pt x="246" y="90"/>
                    </a:lnTo>
                    <a:lnTo>
                      <a:pt x="246" y="90"/>
                    </a:lnTo>
                    <a:close/>
                    <a:moveTo>
                      <a:pt x="140" y="228"/>
                    </a:moveTo>
                    <a:lnTo>
                      <a:pt x="140" y="228"/>
                    </a:lnTo>
                    <a:lnTo>
                      <a:pt x="116" y="226"/>
                    </a:lnTo>
                    <a:lnTo>
                      <a:pt x="94" y="222"/>
                    </a:lnTo>
                    <a:lnTo>
                      <a:pt x="72" y="216"/>
                    </a:lnTo>
                    <a:lnTo>
                      <a:pt x="54" y="206"/>
                    </a:lnTo>
                    <a:lnTo>
                      <a:pt x="36" y="194"/>
                    </a:lnTo>
                    <a:lnTo>
                      <a:pt x="24" y="180"/>
                    </a:lnTo>
                    <a:lnTo>
                      <a:pt x="20" y="172"/>
                    </a:lnTo>
                    <a:lnTo>
                      <a:pt x="16" y="164"/>
                    </a:lnTo>
                    <a:lnTo>
                      <a:pt x="14" y="154"/>
                    </a:lnTo>
                    <a:lnTo>
                      <a:pt x="12" y="146"/>
                    </a:lnTo>
                    <a:lnTo>
                      <a:pt x="12" y="146"/>
                    </a:lnTo>
                    <a:lnTo>
                      <a:pt x="14" y="136"/>
                    </a:lnTo>
                    <a:lnTo>
                      <a:pt x="16" y="126"/>
                    </a:lnTo>
                    <a:lnTo>
                      <a:pt x="20" y="116"/>
                    </a:lnTo>
                    <a:lnTo>
                      <a:pt x="24" y="104"/>
                    </a:lnTo>
                    <a:lnTo>
                      <a:pt x="38" y="82"/>
                    </a:lnTo>
                    <a:lnTo>
                      <a:pt x="58" y="60"/>
                    </a:lnTo>
                    <a:lnTo>
                      <a:pt x="58" y="60"/>
                    </a:lnTo>
                    <a:lnTo>
                      <a:pt x="80" y="40"/>
                    </a:lnTo>
                    <a:lnTo>
                      <a:pt x="100" y="26"/>
                    </a:lnTo>
                    <a:lnTo>
                      <a:pt x="122" y="16"/>
                    </a:lnTo>
                    <a:lnTo>
                      <a:pt x="130" y="14"/>
                    </a:lnTo>
                    <a:lnTo>
                      <a:pt x="140" y="14"/>
                    </a:lnTo>
                    <a:lnTo>
                      <a:pt x="140" y="14"/>
                    </a:lnTo>
                    <a:lnTo>
                      <a:pt x="148" y="14"/>
                    </a:lnTo>
                    <a:lnTo>
                      <a:pt x="154" y="18"/>
                    </a:lnTo>
                    <a:lnTo>
                      <a:pt x="154" y="18"/>
                    </a:lnTo>
                    <a:lnTo>
                      <a:pt x="156" y="24"/>
                    </a:lnTo>
                    <a:lnTo>
                      <a:pt x="158" y="30"/>
                    </a:lnTo>
                    <a:lnTo>
                      <a:pt x="158" y="40"/>
                    </a:lnTo>
                    <a:lnTo>
                      <a:pt x="156" y="50"/>
                    </a:lnTo>
                    <a:lnTo>
                      <a:pt x="156" y="50"/>
                    </a:lnTo>
                    <a:lnTo>
                      <a:pt x="154" y="56"/>
                    </a:lnTo>
                    <a:lnTo>
                      <a:pt x="156" y="60"/>
                    </a:lnTo>
                    <a:lnTo>
                      <a:pt x="156" y="60"/>
                    </a:lnTo>
                    <a:lnTo>
                      <a:pt x="158" y="62"/>
                    </a:lnTo>
                    <a:lnTo>
                      <a:pt x="164" y="64"/>
                    </a:lnTo>
                    <a:lnTo>
                      <a:pt x="164" y="64"/>
                    </a:lnTo>
                    <a:lnTo>
                      <a:pt x="170" y="62"/>
                    </a:lnTo>
                    <a:lnTo>
                      <a:pt x="172" y="62"/>
                    </a:lnTo>
                    <a:lnTo>
                      <a:pt x="172" y="62"/>
                    </a:lnTo>
                    <a:lnTo>
                      <a:pt x="194" y="54"/>
                    </a:lnTo>
                    <a:lnTo>
                      <a:pt x="212" y="52"/>
                    </a:lnTo>
                    <a:lnTo>
                      <a:pt x="212" y="52"/>
                    </a:lnTo>
                    <a:lnTo>
                      <a:pt x="224" y="52"/>
                    </a:lnTo>
                    <a:lnTo>
                      <a:pt x="230" y="56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6" y="66"/>
                    </a:lnTo>
                    <a:lnTo>
                      <a:pt x="236" y="72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2" y="90"/>
                    </a:lnTo>
                    <a:lnTo>
                      <a:pt x="234" y="96"/>
                    </a:lnTo>
                    <a:lnTo>
                      <a:pt x="234" y="96"/>
                    </a:lnTo>
                    <a:lnTo>
                      <a:pt x="238" y="100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52" y="106"/>
                    </a:lnTo>
                    <a:lnTo>
                      <a:pt x="262" y="112"/>
                    </a:lnTo>
                    <a:lnTo>
                      <a:pt x="268" y="118"/>
                    </a:lnTo>
                    <a:lnTo>
                      <a:pt x="272" y="124"/>
                    </a:lnTo>
                    <a:lnTo>
                      <a:pt x="276" y="132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4" y="154"/>
                    </a:lnTo>
                    <a:lnTo>
                      <a:pt x="266" y="170"/>
                    </a:lnTo>
                    <a:lnTo>
                      <a:pt x="256" y="184"/>
                    </a:lnTo>
                    <a:lnTo>
                      <a:pt x="240" y="198"/>
                    </a:lnTo>
                    <a:lnTo>
                      <a:pt x="220" y="210"/>
                    </a:lnTo>
                    <a:lnTo>
                      <a:pt x="196" y="220"/>
                    </a:lnTo>
                    <a:lnTo>
                      <a:pt x="170" y="226"/>
                    </a:lnTo>
                    <a:lnTo>
                      <a:pt x="154" y="228"/>
                    </a:lnTo>
                    <a:lnTo>
                      <a:pt x="140" y="228"/>
                    </a:lnTo>
                    <a:lnTo>
                      <a:pt x="140" y="2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" name="Freeform 154"/>
              <p:cNvSpPr>
                <a:spLocks noEditPoints="1"/>
              </p:cNvSpPr>
              <p:nvPr/>
            </p:nvSpPr>
            <p:spPr bwMode="auto">
              <a:xfrm>
                <a:off x="4608513" y="2482850"/>
                <a:ext cx="320675" cy="2222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94" y="2"/>
                  </a:cxn>
                  <a:cxn ang="0">
                    <a:pos x="56" y="10"/>
                  </a:cxn>
                  <a:cxn ang="0">
                    <a:pos x="24" y="28"/>
                  </a:cxn>
                  <a:cxn ang="0">
                    <a:pos x="6" y="52"/>
                  </a:cxn>
                  <a:cxn ang="0">
                    <a:pos x="0" y="80"/>
                  </a:cxn>
                  <a:cxn ang="0">
                    <a:pos x="2" y="92"/>
                  </a:cxn>
                  <a:cxn ang="0">
                    <a:pos x="18" y="114"/>
                  </a:cxn>
                  <a:cxn ang="0">
                    <a:pos x="42" y="130"/>
                  </a:cxn>
                  <a:cxn ang="0">
                    <a:pos x="74" y="140"/>
                  </a:cxn>
                  <a:cxn ang="0">
                    <a:pos x="94" y="140"/>
                  </a:cxn>
                  <a:cxn ang="0">
                    <a:pos x="108" y="140"/>
                  </a:cxn>
                  <a:cxn ang="0">
                    <a:pos x="148" y="130"/>
                  </a:cxn>
                  <a:cxn ang="0">
                    <a:pos x="178" y="112"/>
                  </a:cxn>
                  <a:cxn ang="0">
                    <a:pos x="198" y="88"/>
                  </a:cxn>
                  <a:cxn ang="0">
                    <a:pos x="202" y="60"/>
                  </a:cxn>
                  <a:cxn ang="0">
                    <a:pos x="200" y="48"/>
                  </a:cxn>
                  <a:cxn ang="0">
                    <a:pos x="186" y="26"/>
                  </a:cxn>
                  <a:cxn ang="0">
                    <a:pos x="160" y="10"/>
                  </a:cxn>
                  <a:cxn ang="0">
                    <a:pos x="128" y="2"/>
                  </a:cxn>
                  <a:cxn ang="0">
                    <a:pos x="110" y="0"/>
                  </a:cxn>
                  <a:cxn ang="0">
                    <a:pos x="108" y="126"/>
                  </a:cxn>
                  <a:cxn ang="0">
                    <a:pos x="94" y="128"/>
                  </a:cxn>
                  <a:cxn ang="0">
                    <a:pos x="62" y="124"/>
                  </a:cxn>
                  <a:cxn ang="0">
                    <a:pos x="38" y="114"/>
                  </a:cxn>
                  <a:cxn ang="0">
                    <a:pos x="20" y="98"/>
                  </a:cxn>
                  <a:cxn ang="0">
                    <a:pos x="12" y="80"/>
                  </a:cxn>
                  <a:cxn ang="0">
                    <a:pos x="14" y="68"/>
                  </a:cxn>
                  <a:cxn ang="0">
                    <a:pos x="24" y="46"/>
                  </a:cxn>
                  <a:cxn ang="0">
                    <a:pos x="48" y="28"/>
                  </a:cxn>
                  <a:cxn ang="0">
                    <a:pos x="78" y="16"/>
                  </a:cxn>
                  <a:cxn ang="0">
                    <a:pos x="96" y="14"/>
                  </a:cxn>
                  <a:cxn ang="0">
                    <a:pos x="110" y="14"/>
                  </a:cxn>
                  <a:cxn ang="0">
                    <a:pos x="140" y="16"/>
                  </a:cxn>
                  <a:cxn ang="0">
                    <a:pos x="166" y="28"/>
                  </a:cxn>
                  <a:cxn ang="0">
                    <a:pos x="182" y="42"/>
                  </a:cxn>
                  <a:cxn ang="0">
                    <a:pos x="190" y="62"/>
                  </a:cxn>
                  <a:cxn ang="0">
                    <a:pos x="190" y="72"/>
                  </a:cxn>
                  <a:cxn ang="0">
                    <a:pos x="178" y="94"/>
                  </a:cxn>
                  <a:cxn ang="0">
                    <a:pos x="156" y="112"/>
                  </a:cxn>
                  <a:cxn ang="0">
                    <a:pos x="124" y="124"/>
                  </a:cxn>
                  <a:cxn ang="0">
                    <a:pos x="108" y="126"/>
                  </a:cxn>
                </a:cxnLst>
                <a:rect l="0" t="0" r="r" b="b"/>
                <a:pathLst>
                  <a:path w="202" h="140">
                    <a:moveTo>
                      <a:pt x="110" y="0"/>
                    </a:moveTo>
                    <a:lnTo>
                      <a:pt x="110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74" y="4"/>
                    </a:lnTo>
                    <a:lnTo>
                      <a:pt x="56" y="10"/>
                    </a:lnTo>
                    <a:lnTo>
                      <a:pt x="40" y="18"/>
                    </a:lnTo>
                    <a:lnTo>
                      <a:pt x="24" y="28"/>
                    </a:lnTo>
                    <a:lnTo>
                      <a:pt x="14" y="40"/>
                    </a:lnTo>
                    <a:lnTo>
                      <a:pt x="6" y="52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2" y="92"/>
                    </a:lnTo>
                    <a:lnTo>
                      <a:pt x="8" y="104"/>
                    </a:lnTo>
                    <a:lnTo>
                      <a:pt x="18" y="114"/>
                    </a:lnTo>
                    <a:lnTo>
                      <a:pt x="30" y="124"/>
                    </a:lnTo>
                    <a:lnTo>
                      <a:pt x="42" y="130"/>
                    </a:lnTo>
                    <a:lnTo>
                      <a:pt x="58" y="136"/>
                    </a:lnTo>
                    <a:lnTo>
                      <a:pt x="74" y="140"/>
                    </a:lnTo>
                    <a:lnTo>
                      <a:pt x="94" y="140"/>
                    </a:lnTo>
                    <a:lnTo>
                      <a:pt x="94" y="140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128" y="136"/>
                    </a:lnTo>
                    <a:lnTo>
                      <a:pt x="148" y="130"/>
                    </a:lnTo>
                    <a:lnTo>
                      <a:pt x="164" y="122"/>
                    </a:lnTo>
                    <a:lnTo>
                      <a:pt x="178" y="112"/>
                    </a:lnTo>
                    <a:lnTo>
                      <a:pt x="190" y="100"/>
                    </a:lnTo>
                    <a:lnTo>
                      <a:pt x="198" y="88"/>
                    </a:lnTo>
                    <a:lnTo>
                      <a:pt x="202" y="74"/>
                    </a:lnTo>
                    <a:lnTo>
                      <a:pt x="202" y="60"/>
                    </a:lnTo>
                    <a:lnTo>
                      <a:pt x="202" y="60"/>
                    </a:lnTo>
                    <a:lnTo>
                      <a:pt x="200" y="48"/>
                    </a:lnTo>
                    <a:lnTo>
                      <a:pt x="194" y="36"/>
                    </a:lnTo>
                    <a:lnTo>
                      <a:pt x="186" y="26"/>
                    </a:lnTo>
                    <a:lnTo>
                      <a:pt x="174" y="18"/>
                    </a:lnTo>
                    <a:lnTo>
                      <a:pt x="160" y="10"/>
                    </a:lnTo>
                    <a:lnTo>
                      <a:pt x="146" y="4"/>
                    </a:lnTo>
                    <a:lnTo>
                      <a:pt x="128" y="2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  <a:moveTo>
                      <a:pt x="108" y="126"/>
                    </a:moveTo>
                    <a:lnTo>
                      <a:pt x="108" y="126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78" y="126"/>
                    </a:lnTo>
                    <a:lnTo>
                      <a:pt x="62" y="124"/>
                    </a:lnTo>
                    <a:lnTo>
                      <a:pt x="50" y="120"/>
                    </a:lnTo>
                    <a:lnTo>
                      <a:pt x="38" y="114"/>
                    </a:lnTo>
                    <a:lnTo>
                      <a:pt x="28" y="106"/>
                    </a:lnTo>
                    <a:lnTo>
                      <a:pt x="20" y="98"/>
                    </a:lnTo>
                    <a:lnTo>
                      <a:pt x="16" y="9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4" y="68"/>
                    </a:lnTo>
                    <a:lnTo>
                      <a:pt x="18" y="56"/>
                    </a:lnTo>
                    <a:lnTo>
                      <a:pt x="24" y="46"/>
                    </a:lnTo>
                    <a:lnTo>
                      <a:pt x="34" y="36"/>
                    </a:lnTo>
                    <a:lnTo>
                      <a:pt x="48" y="28"/>
                    </a:lnTo>
                    <a:lnTo>
                      <a:pt x="62" y="22"/>
                    </a:lnTo>
                    <a:lnTo>
                      <a:pt x="78" y="16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26" y="14"/>
                    </a:lnTo>
                    <a:lnTo>
                      <a:pt x="140" y="16"/>
                    </a:lnTo>
                    <a:lnTo>
                      <a:pt x="154" y="22"/>
                    </a:lnTo>
                    <a:lnTo>
                      <a:pt x="166" y="28"/>
                    </a:lnTo>
                    <a:lnTo>
                      <a:pt x="174" y="34"/>
                    </a:lnTo>
                    <a:lnTo>
                      <a:pt x="182" y="42"/>
                    </a:lnTo>
                    <a:lnTo>
                      <a:pt x="188" y="52"/>
                    </a:lnTo>
                    <a:lnTo>
                      <a:pt x="190" y="62"/>
                    </a:lnTo>
                    <a:lnTo>
                      <a:pt x="190" y="62"/>
                    </a:lnTo>
                    <a:lnTo>
                      <a:pt x="190" y="72"/>
                    </a:lnTo>
                    <a:lnTo>
                      <a:pt x="186" y="84"/>
                    </a:lnTo>
                    <a:lnTo>
                      <a:pt x="178" y="94"/>
                    </a:lnTo>
                    <a:lnTo>
                      <a:pt x="168" y="104"/>
                    </a:lnTo>
                    <a:lnTo>
                      <a:pt x="156" y="112"/>
                    </a:lnTo>
                    <a:lnTo>
                      <a:pt x="142" y="118"/>
                    </a:lnTo>
                    <a:lnTo>
                      <a:pt x="124" y="124"/>
                    </a:lnTo>
                    <a:lnTo>
                      <a:pt x="108" y="126"/>
                    </a:lnTo>
                    <a:lnTo>
                      <a:pt x="108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" name="Freeform 155"/>
              <p:cNvSpPr>
                <a:spLocks noEditPoints="1"/>
              </p:cNvSpPr>
              <p:nvPr/>
            </p:nvSpPr>
            <p:spPr bwMode="auto">
              <a:xfrm>
                <a:off x="4675188" y="2536825"/>
                <a:ext cx="142875" cy="12382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38" y="2"/>
                  </a:cxn>
                  <a:cxn ang="0">
                    <a:pos x="22" y="8"/>
                  </a:cxn>
                  <a:cxn ang="0">
                    <a:pos x="8" y="18"/>
                  </a:cxn>
                  <a:cxn ang="0">
                    <a:pos x="4" y="26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2" y="78"/>
                  </a:cxn>
                  <a:cxn ang="0">
                    <a:pos x="70" y="72"/>
                  </a:cxn>
                  <a:cxn ang="0">
                    <a:pos x="82" y="60"/>
                  </a:cxn>
                  <a:cxn ang="0">
                    <a:pos x="86" y="54"/>
                  </a:cxn>
                  <a:cxn ang="0">
                    <a:pos x="90" y="38"/>
                  </a:cxn>
                  <a:cxn ang="0">
                    <a:pos x="90" y="30"/>
                  </a:cxn>
                  <a:cxn ang="0">
                    <a:pos x="84" y="18"/>
                  </a:cxn>
                  <a:cxn ang="0">
                    <a:pos x="76" y="8"/>
                  </a:cxn>
                  <a:cxn ang="0">
                    <a:pos x="48" y="0"/>
                  </a:cxn>
                  <a:cxn ang="0">
                    <a:pos x="72" y="52"/>
                  </a:cxn>
                  <a:cxn ang="0">
                    <a:pos x="62" y="60"/>
                  </a:cxn>
                  <a:cxn ang="0">
                    <a:pos x="50" y="64"/>
                  </a:cxn>
                  <a:cxn ang="0">
                    <a:pos x="42" y="66"/>
                  </a:cxn>
                  <a:cxn ang="0">
                    <a:pos x="42" y="66"/>
                  </a:cxn>
                  <a:cxn ang="0">
                    <a:pos x="24" y="60"/>
                  </a:cxn>
                  <a:cxn ang="0">
                    <a:pos x="14" y="46"/>
                  </a:cxn>
                  <a:cxn ang="0">
                    <a:pos x="14" y="36"/>
                  </a:cxn>
                  <a:cxn ang="0">
                    <a:pos x="18" y="26"/>
                  </a:cxn>
                  <a:cxn ang="0">
                    <a:pos x="40" y="14"/>
                  </a:cxn>
                  <a:cxn ang="0">
                    <a:pos x="48" y="14"/>
                  </a:cxn>
                  <a:cxn ang="0">
                    <a:pos x="58" y="14"/>
                  </a:cxn>
                  <a:cxn ang="0">
                    <a:pos x="74" y="24"/>
                  </a:cxn>
                  <a:cxn ang="0">
                    <a:pos x="78" y="32"/>
                  </a:cxn>
                  <a:cxn ang="0">
                    <a:pos x="72" y="52"/>
                  </a:cxn>
                </a:cxnLst>
                <a:rect l="0" t="0" r="r" b="b"/>
                <a:pathLst>
                  <a:path w="90" h="78">
                    <a:moveTo>
                      <a:pt x="48" y="0"/>
                    </a:moveTo>
                    <a:lnTo>
                      <a:pt x="4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0" y="66"/>
                    </a:lnTo>
                    <a:lnTo>
                      <a:pt x="14" y="70"/>
                    </a:lnTo>
                    <a:lnTo>
                      <a:pt x="28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2" y="78"/>
                    </a:lnTo>
                    <a:lnTo>
                      <a:pt x="52" y="78"/>
                    </a:lnTo>
                    <a:lnTo>
                      <a:pt x="62" y="76"/>
                    </a:lnTo>
                    <a:lnTo>
                      <a:pt x="70" y="72"/>
                    </a:lnTo>
                    <a:lnTo>
                      <a:pt x="76" y="66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86" y="54"/>
                    </a:lnTo>
                    <a:lnTo>
                      <a:pt x="90" y="46"/>
                    </a:lnTo>
                    <a:lnTo>
                      <a:pt x="90" y="38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88" y="24"/>
                    </a:lnTo>
                    <a:lnTo>
                      <a:pt x="84" y="18"/>
                    </a:lnTo>
                    <a:lnTo>
                      <a:pt x="80" y="12"/>
                    </a:lnTo>
                    <a:lnTo>
                      <a:pt x="76" y="8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  <a:moveTo>
                      <a:pt x="72" y="52"/>
                    </a:moveTo>
                    <a:lnTo>
                      <a:pt x="72" y="52"/>
                    </a:lnTo>
                    <a:lnTo>
                      <a:pt x="62" y="60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6" y="5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3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8" y="18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58" y="14"/>
                    </a:lnTo>
                    <a:lnTo>
                      <a:pt x="68" y="18"/>
                    </a:lnTo>
                    <a:lnTo>
                      <a:pt x="74" y="24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42"/>
                    </a:lnTo>
                    <a:lnTo>
                      <a:pt x="72" y="52"/>
                    </a:lnTo>
                    <a:lnTo>
                      <a:pt x="72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27" name="组合 8"/>
          <p:cNvGrpSpPr/>
          <p:nvPr/>
        </p:nvGrpSpPr>
        <p:grpSpPr>
          <a:xfrm>
            <a:off x="4645311" y="4762483"/>
            <a:ext cx="557663" cy="557663"/>
            <a:chOff x="3483387" y="3571862"/>
            <a:chExt cx="418247" cy="418247"/>
          </a:xfrm>
        </p:grpSpPr>
        <p:sp>
          <p:nvSpPr>
            <p:cNvPr id="28" name="椭圆 27"/>
            <p:cNvSpPr/>
            <p:nvPr/>
          </p:nvSpPr>
          <p:spPr>
            <a:xfrm>
              <a:off x="3483387" y="3571862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9" name="Freeform 144"/>
            <p:cNvSpPr>
              <a:spLocks noEditPoints="1"/>
            </p:cNvSpPr>
            <p:nvPr/>
          </p:nvSpPr>
          <p:spPr bwMode="auto">
            <a:xfrm>
              <a:off x="3570527" y="3703178"/>
              <a:ext cx="244016" cy="156346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2" y="200"/>
                </a:cxn>
                <a:cxn ang="0">
                  <a:pos x="6" y="208"/>
                </a:cxn>
                <a:cxn ang="0">
                  <a:pos x="14" y="212"/>
                </a:cxn>
                <a:cxn ang="0">
                  <a:pos x="22" y="214"/>
                </a:cxn>
                <a:cxn ang="0">
                  <a:pos x="314" y="214"/>
                </a:cxn>
                <a:cxn ang="0">
                  <a:pos x="314" y="214"/>
                </a:cxn>
                <a:cxn ang="0">
                  <a:pos x="322" y="212"/>
                </a:cxn>
                <a:cxn ang="0">
                  <a:pos x="328" y="208"/>
                </a:cxn>
                <a:cxn ang="0">
                  <a:pos x="334" y="200"/>
                </a:cxn>
                <a:cxn ang="0">
                  <a:pos x="334" y="192"/>
                </a:cxn>
                <a:cxn ang="0">
                  <a:pos x="334" y="20"/>
                </a:cxn>
                <a:cxn ang="0">
                  <a:pos x="334" y="20"/>
                </a:cxn>
                <a:cxn ang="0">
                  <a:pos x="334" y="12"/>
                </a:cxn>
                <a:cxn ang="0">
                  <a:pos x="328" y="6"/>
                </a:cxn>
                <a:cxn ang="0">
                  <a:pos x="322" y="2"/>
                </a:cxn>
                <a:cxn ang="0">
                  <a:pos x="314" y="0"/>
                </a:cxn>
                <a:cxn ang="0">
                  <a:pos x="314" y="0"/>
                </a:cxn>
                <a:cxn ang="0">
                  <a:pos x="300" y="14"/>
                </a:cxn>
                <a:cxn ang="0">
                  <a:pos x="174" y="108"/>
                </a:cxn>
                <a:cxn ang="0">
                  <a:pos x="36" y="14"/>
                </a:cxn>
                <a:cxn ang="0">
                  <a:pos x="300" y="14"/>
                </a:cxn>
                <a:cxn ang="0">
                  <a:pos x="320" y="192"/>
                </a:cxn>
                <a:cxn ang="0">
                  <a:pos x="320" y="192"/>
                </a:cxn>
                <a:cxn ang="0">
                  <a:pos x="318" y="196"/>
                </a:cxn>
                <a:cxn ang="0">
                  <a:pos x="314" y="198"/>
                </a:cxn>
                <a:cxn ang="0">
                  <a:pos x="22" y="198"/>
                </a:cxn>
                <a:cxn ang="0">
                  <a:pos x="22" y="198"/>
                </a:cxn>
                <a:cxn ang="0">
                  <a:pos x="18" y="196"/>
                </a:cxn>
                <a:cxn ang="0">
                  <a:pos x="16" y="192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6" y="18"/>
                </a:cxn>
                <a:cxn ang="0">
                  <a:pos x="170" y="122"/>
                </a:cxn>
                <a:cxn ang="0">
                  <a:pos x="170" y="122"/>
                </a:cxn>
                <a:cxn ang="0">
                  <a:pos x="174" y="124"/>
                </a:cxn>
                <a:cxn ang="0">
                  <a:pos x="174" y="124"/>
                </a:cxn>
                <a:cxn ang="0">
                  <a:pos x="178" y="122"/>
                </a:cxn>
                <a:cxn ang="0">
                  <a:pos x="320" y="18"/>
                </a:cxn>
                <a:cxn ang="0">
                  <a:pos x="320" y="18"/>
                </a:cxn>
                <a:cxn ang="0">
                  <a:pos x="320" y="20"/>
                </a:cxn>
                <a:cxn ang="0">
                  <a:pos x="320" y="192"/>
                </a:cxn>
              </a:cxnLst>
              <a:rect l="0" t="0" r="r" b="b"/>
              <a:pathLst>
                <a:path w="334" h="214">
                  <a:moveTo>
                    <a:pt x="314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2" y="200"/>
                  </a:lnTo>
                  <a:lnTo>
                    <a:pt x="6" y="208"/>
                  </a:lnTo>
                  <a:lnTo>
                    <a:pt x="14" y="212"/>
                  </a:lnTo>
                  <a:lnTo>
                    <a:pt x="22" y="214"/>
                  </a:lnTo>
                  <a:lnTo>
                    <a:pt x="314" y="214"/>
                  </a:lnTo>
                  <a:lnTo>
                    <a:pt x="314" y="214"/>
                  </a:lnTo>
                  <a:lnTo>
                    <a:pt x="322" y="212"/>
                  </a:lnTo>
                  <a:lnTo>
                    <a:pt x="328" y="208"/>
                  </a:lnTo>
                  <a:lnTo>
                    <a:pt x="334" y="200"/>
                  </a:lnTo>
                  <a:lnTo>
                    <a:pt x="334" y="192"/>
                  </a:lnTo>
                  <a:lnTo>
                    <a:pt x="334" y="20"/>
                  </a:lnTo>
                  <a:lnTo>
                    <a:pt x="334" y="20"/>
                  </a:lnTo>
                  <a:lnTo>
                    <a:pt x="334" y="12"/>
                  </a:lnTo>
                  <a:lnTo>
                    <a:pt x="328" y="6"/>
                  </a:lnTo>
                  <a:lnTo>
                    <a:pt x="322" y="2"/>
                  </a:lnTo>
                  <a:lnTo>
                    <a:pt x="314" y="0"/>
                  </a:lnTo>
                  <a:lnTo>
                    <a:pt x="314" y="0"/>
                  </a:lnTo>
                  <a:close/>
                  <a:moveTo>
                    <a:pt x="300" y="14"/>
                  </a:moveTo>
                  <a:lnTo>
                    <a:pt x="174" y="108"/>
                  </a:lnTo>
                  <a:lnTo>
                    <a:pt x="36" y="14"/>
                  </a:lnTo>
                  <a:lnTo>
                    <a:pt x="300" y="14"/>
                  </a:lnTo>
                  <a:close/>
                  <a:moveTo>
                    <a:pt x="320" y="192"/>
                  </a:moveTo>
                  <a:lnTo>
                    <a:pt x="320" y="192"/>
                  </a:lnTo>
                  <a:lnTo>
                    <a:pt x="318" y="196"/>
                  </a:lnTo>
                  <a:lnTo>
                    <a:pt x="314" y="198"/>
                  </a:lnTo>
                  <a:lnTo>
                    <a:pt x="22" y="198"/>
                  </a:lnTo>
                  <a:lnTo>
                    <a:pt x="22" y="198"/>
                  </a:lnTo>
                  <a:lnTo>
                    <a:pt x="18" y="196"/>
                  </a:lnTo>
                  <a:lnTo>
                    <a:pt x="16" y="19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70" y="122"/>
                  </a:lnTo>
                  <a:lnTo>
                    <a:pt x="170" y="122"/>
                  </a:lnTo>
                  <a:lnTo>
                    <a:pt x="174" y="124"/>
                  </a:lnTo>
                  <a:lnTo>
                    <a:pt x="174" y="124"/>
                  </a:lnTo>
                  <a:lnTo>
                    <a:pt x="178" y="122"/>
                  </a:lnTo>
                  <a:lnTo>
                    <a:pt x="320" y="18"/>
                  </a:lnTo>
                  <a:lnTo>
                    <a:pt x="320" y="18"/>
                  </a:lnTo>
                  <a:lnTo>
                    <a:pt x="320" y="20"/>
                  </a:lnTo>
                  <a:lnTo>
                    <a:pt x="320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52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4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0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93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ABOUT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0607" y="2120948"/>
            <a:ext cx="193354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867" dirty="0">
                <a:solidFill>
                  <a:schemeClr val="bg1"/>
                </a:solidFill>
                <a:latin typeface="Segoe UI Light"/>
                <a:cs typeface="Segoe UI Light"/>
              </a:rPr>
              <a:t>+</a:t>
            </a:r>
            <a:r>
              <a:rPr kumimoji="1" lang="en-US" altLang="zh-CN" sz="1867" dirty="0">
                <a:solidFill>
                  <a:schemeClr val="bg1"/>
                </a:solidFill>
                <a:latin typeface="Segoe UI Light"/>
                <a:cs typeface="Segoe UI Light"/>
              </a:rPr>
              <a:t>86</a:t>
            </a:r>
            <a:r>
              <a:rPr kumimoji="1" lang="zh-CN" altLang="en-US" sz="1867" dirty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  <a:latin typeface="Segoe UI Light"/>
                <a:cs typeface="Segoe UI Light"/>
              </a:rPr>
              <a:t>12345678901</a:t>
            </a:r>
            <a:endParaRPr kumimoji="1" lang="zh-CN" altLang="en-US" sz="18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0606" y="290806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点击此处添加邮寄地址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70607" y="3654143"/>
            <a:ext cx="212269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67" dirty="0" err="1">
                <a:solidFill>
                  <a:schemeClr val="bg1"/>
                </a:solidFill>
                <a:latin typeface="Segoe UI Light"/>
                <a:cs typeface="Segoe UI Light"/>
              </a:rPr>
              <a:t>template@ppt.com</a:t>
            </a:r>
            <a:endParaRPr kumimoji="1" lang="zh-CN" altLang="en-US" sz="18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0606" y="444126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点击此处添加微博名称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47237" y="2128993"/>
            <a:ext cx="2721501" cy="218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点击此处添加个人简介。</a:t>
            </a:r>
          </a:p>
          <a:p>
            <a:endParaRPr kumimoji="1" lang="zh-CN" altLang="en-US" sz="16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grpSp>
        <p:nvGrpSpPr>
          <p:cNvPr id="9" name="组合 5"/>
          <p:cNvGrpSpPr/>
          <p:nvPr/>
        </p:nvGrpSpPr>
        <p:grpSpPr>
          <a:xfrm>
            <a:off x="1204128" y="2047302"/>
            <a:ext cx="557663" cy="557663"/>
            <a:chOff x="902500" y="1535476"/>
            <a:chExt cx="418247" cy="418247"/>
          </a:xfrm>
        </p:grpSpPr>
        <p:sp>
          <p:nvSpPr>
            <p:cNvPr id="10" name="椭圆 9"/>
            <p:cNvSpPr/>
            <p:nvPr/>
          </p:nvSpPr>
          <p:spPr>
            <a:xfrm>
              <a:off x="902500" y="1535476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1035452" y="1599471"/>
              <a:ext cx="156178" cy="279818"/>
              <a:chOff x="4557713" y="1657350"/>
              <a:chExt cx="304800" cy="546100"/>
            </a:xfrm>
            <a:solidFill>
              <a:schemeClr val="bg1"/>
            </a:solidFill>
          </p:grpSpPr>
          <p:sp>
            <p:nvSpPr>
              <p:cNvPr id="12" name="Freeform 141"/>
              <p:cNvSpPr>
                <a:spLocks noEditPoints="1"/>
              </p:cNvSpPr>
              <p:nvPr/>
            </p:nvSpPr>
            <p:spPr bwMode="auto">
              <a:xfrm>
                <a:off x="4557713" y="1657350"/>
                <a:ext cx="304800" cy="546100"/>
              </a:xfrm>
              <a:custGeom>
                <a:avLst/>
                <a:gdLst/>
                <a:ahLst/>
                <a:cxnLst>
                  <a:cxn ang="0">
                    <a:pos x="172" y="344"/>
                  </a:cxn>
                  <a:cxn ang="0">
                    <a:pos x="20" y="344"/>
                  </a:cxn>
                  <a:cxn ang="0">
                    <a:pos x="20" y="344"/>
                  </a:cxn>
                  <a:cxn ang="0">
                    <a:pos x="14" y="344"/>
                  </a:cxn>
                  <a:cxn ang="0">
                    <a:pos x="6" y="338"/>
                  </a:cxn>
                  <a:cxn ang="0">
                    <a:pos x="2" y="332"/>
                  </a:cxn>
                  <a:cxn ang="0">
                    <a:pos x="0" y="32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14"/>
                  </a:cxn>
                  <a:cxn ang="0">
                    <a:pos x="6" y="6"/>
                  </a:cxn>
                  <a:cxn ang="0">
                    <a:pos x="14" y="2"/>
                  </a:cxn>
                  <a:cxn ang="0">
                    <a:pos x="20" y="0"/>
                  </a:cxn>
                  <a:cxn ang="0">
                    <a:pos x="172" y="0"/>
                  </a:cxn>
                  <a:cxn ang="0">
                    <a:pos x="172" y="0"/>
                  </a:cxn>
                  <a:cxn ang="0">
                    <a:pos x="180" y="2"/>
                  </a:cxn>
                  <a:cxn ang="0">
                    <a:pos x="186" y="6"/>
                  </a:cxn>
                  <a:cxn ang="0">
                    <a:pos x="190" y="14"/>
                  </a:cxn>
                  <a:cxn ang="0">
                    <a:pos x="192" y="20"/>
                  </a:cxn>
                  <a:cxn ang="0">
                    <a:pos x="192" y="324"/>
                  </a:cxn>
                  <a:cxn ang="0">
                    <a:pos x="192" y="324"/>
                  </a:cxn>
                  <a:cxn ang="0">
                    <a:pos x="190" y="332"/>
                  </a:cxn>
                  <a:cxn ang="0">
                    <a:pos x="186" y="338"/>
                  </a:cxn>
                  <a:cxn ang="0">
                    <a:pos x="180" y="344"/>
                  </a:cxn>
                  <a:cxn ang="0">
                    <a:pos x="172" y="344"/>
                  </a:cxn>
                  <a:cxn ang="0">
                    <a:pos x="172" y="344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8" y="18"/>
                  </a:cxn>
                  <a:cxn ang="0">
                    <a:pos x="16" y="20"/>
                  </a:cxn>
                  <a:cxn ang="0">
                    <a:pos x="16" y="324"/>
                  </a:cxn>
                  <a:cxn ang="0">
                    <a:pos x="16" y="324"/>
                  </a:cxn>
                  <a:cxn ang="0">
                    <a:pos x="18" y="328"/>
                  </a:cxn>
                  <a:cxn ang="0">
                    <a:pos x="20" y="330"/>
                  </a:cxn>
                  <a:cxn ang="0">
                    <a:pos x="172" y="330"/>
                  </a:cxn>
                  <a:cxn ang="0">
                    <a:pos x="172" y="330"/>
                  </a:cxn>
                  <a:cxn ang="0">
                    <a:pos x="176" y="328"/>
                  </a:cxn>
                  <a:cxn ang="0">
                    <a:pos x="178" y="324"/>
                  </a:cxn>
                  <a:cxn ang="0">
                    <a:pos x="178" y="20"/>
                  </a:cxn>
                  <a:cxn ang="0">
                    <a:pos x="178" y="20"/>
                  </a:cxn>
                  <a:cxn ang="0">
                    <a:pos x="176" y="18"/>
                  </a:cxn>
                  <a:cxn ang="0">
                    <a:pos x="172" y="16"/>
                  </a:cxn>
                  <a:cxn ang="0">
                    <a:pos x="20" y="16"/>
                  </a:cxn>
                </a:cxnLst>
                <a:rect l="0" t="0" r="r" b="b"/>
                <a:pathLst>
                  <a:path w="192" h="344">
                    <a:moveTo>
                      <a:pt x="172" y="344"/>
                    </a:moveTo>
                    <a:lnTo>
                      <a:pt x="20" y="344"/>
                    </a:lnTo>
                    <a:lnTo>
                      <a:pt x="20" y="344"/>
                    </a:lnTo>
                    <a:lnTo>
                      <a:pt x="14" y="344"/>
                    </a:lnTo>
                    <a:lnTo>
                      <a:pt x="6" y="338"/>
                    </a:lnTo>
                    <a:lnTo>
                      <a:pt x="2" y="332"/>
                    </a:lnTo>
                    <a:lnTo>
                      <a:pt x="0" y="32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4"/>
                    </a:lnTo>
                    <a:lnTo>
                      <a:pt x="6" y="6"/>
                    </a:lnTo>
                    <a:lnTo>
                      <a:pt x="14" y="2"/>
                    </a:lnTo>
                    <a:lnTo>
                      <a:pt x="20" y="0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80" y="2"/>
                    </a:lnTo>
                    <a:lnTo>
                      <a:pt x="186" y="6"/>
                    </a:lnTo>
                    <a:lnTo>
                      <a:pt x="190" y="14"/>
                    </a:lnTo>
                    <a:lnTo>
                      <a:pt x="192" y="20"/>
                    </a:lnTo>
                    <a:lnTo>
                      <a:pt x="192" y="324"/>
                    </a:lnTo>
                    <a:lnTo>
                      <a:pt x="192" y="324"/>
                    </a:lnTo>
                    <a:lnTo>
                      <a:pt x="190" y="332"/>
                    </a:lnTo>
                    <a:lnTo>
                      <a:pt x="186" y="338"/>
                    </a:lnTo>
                    <a:lnTo>
                      <a:pt x="180" y="344"/>
                    </a:lnTo>
                    <a:lnTo>
                      <a:pt x="172" y="344"/>
                    </a:lnTo>
                    <a:lnTo>
                      <a:pt x="172" y="344"/>
                    </a:lnTo>
                    <a:close/>
                    <a:moveTo>
                      <a:pt x="20" y="16"/>
                    </a:moveTo>
                    <a:lnTo>
                      <a:pt x="20" y="16"/>
                    </a:lnTo>
                    <a:lnTo>
                      <a:pt x="18" y="18"/>
                    </a:lnTo>
                    <a:lnTo>
                      <a:pt x="16" y="20"/>
                    </a:lnTo>
                    <a:lnTo>
                      <a:pt x="16" y="324"/>
                    </a:lnTo>
                    <a:lnTo>
                      <a:pt x="16" y="324"/>
                    </a:lnTo>
                    <a:lnTo>
                      <a:pt x="18" y="328"/>
                    </a:lnTo>
                    <a:lnTo>
                      <a:pt x="20" y="330"/>
                    </a:lnTo>
                    <a:lnTo>
                      <a:pt x="172" y="330"/>
                    </a:lnTo>
                    <a:lnTo>
                      <a:pt x="172" y="330"/>
                    </a:lnTo>
                    <a:lnTo>
                      <a:pt x="176" y="328"/>
                    </a:lnTo>
                    <a:lnTo>
                      <a:pt x="178" y="324"/>
                    </a:lnTo>
                    <a:lnTo>
                      <a:pt x="178" y="20"/>
                    </a:lnTo>
                    <a:lnTo>
                      <a:pt x="178" y="20"/>
                    </a:lnTo>
                    <a:lnTo>
                      <a:pt x="176" y="18"/>
                    </a:lnTo>
                    <a:lnTo>
                      <a:pt x="172" y="16"/>
                    </a:lnTo>
                    <a:lnTo>
                      <a:pt x="2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3" name="Freeform 143"/>
              <p:cNvSpPr>
                <a:spLocks noEditPoints="1"/>
              </p:cNvSpPr>
              <p:nvPr/>
            </p:nvSpPr>
            <p:spPr bwMode="auto">
              <a:xfrm>
                <a:off x="4595813" y="1730375"/>
                <a:ext cx="228600" cy="412750"/>
              </a:xfrm>
              <a:custGeom>
                <a:avLst/>
                <a:gdLst/>
                <a:ahLst/>
                <a:cxnLst>
                  <a:cxn ang="0">
                    <a:pos x="122" y="260"/>
                  </a:cxn>
                  <a:cxn ang="0">
                    <a:pos x="22" y="260"/>
                  </a:cxn>
                  <a:cxn ang="0">
                    <a:pos x="22" y="260"/>
                  </a:cxn>
                  <a:cxn ang="0">
                    <a:pos x="14" y="258"/>
                  </a:cxn>
                  <a:cxn ang="0">
                    <a:pos x="8" y="254"/>
                  </a:cxn>
                  <a:cxn ang="0">
                    <a:pos x="2" y="246"/>
                  </a:cxn>
                  <a:cxn ang="0">
                    <a:pos x="0" y="238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14"/>
                  </a:cxn>
                  <a:cxn ang="0">
                    <a:pos x="8" y="6"/>
                  </a:cxn>
                  <a:cxn ang="0">
                    <a:pos x="14" y="2"/>
                  </a:cxn>
                  <a:cxn ang="0">
                    <a:pos x="22" y="0"/>
                  </a:cxn>
                  <a:cxn ang="0">
                    <a:pos x="122" y="0"/>
                  </a:cxn>
                  <a:cxn ang="0">
                    <a:pos x="122" y="0"/>
                  </a:cxn>
                  <a:cxn ang="0">
                    <a:pos x="130" y="2"/>
                  </a:cxn>
                  <a:cxn ang="0">
                    <a:pos x="138" y="6"/>
                  </a:cxn>
                  <a:cxn ang="0">
                    <a:pos x="142" y="14"/>
                  </a:cxn>
                  <a:cxn ang="0">
                    <a:pos x="144" y="22"/>
                  </a:cxn>
                  <a:cxn ang="0">
                    <a:pos x="144" y="238"/>
                  </a:cxn>
                  <a:cxn ang="0">
                    <a:pos x="144" y="238"/>
                  </a:cxn>
                  <a:cxn ang="0">
                    <a:pos x="142" y="246"/>
                  </a:cxn>
                  <a:cxn ang="0">
                    <a:pos x="138" y="254"/>
                  </a:cxn>
                  <a:cxn ang="0">
                    <a:pos x="130" y="258"/>
                  </a:cxn>
                  <a:cxn ang="0">
                    <a:pos x="122" y="260"/>
                  </a:cxn>
                  <a:cxn ang="0">
                    <a:pos x="122" y="260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18" y="16"/>
                  </a:cxn>
                  <a:cxn ang="0">
                    <a:pos x="16" y="22"/>
                  </a:cxn>
                  <a:cxn ang="0">
                    <a:pos x="16" y="238"/>
                  </a:cxn>
                  <a:cxn ang="0">
                    <a:pos x="16" y="238"/>
                  </a:cxn>
                  <a:cxn ang="0">
                    <a:pos x="18" y="244"/>
                  </a:cxn>
                  <a:cxn ang="0">
                    <a:pos x="22" y="246"/>
                  </a:cxn>
                  <a:cxn ang="0">
                    <a:pos x="122" y="246"/>
                  </a:cxn>
                  <a:cxn ang="0">
                    <a:pos x="122" y="246"/>
                  </a:cxn>
                  <a:cxn ang="0">
                    <a:pos x="128" y="244"/>
                  </a:cxn>
                  <a:cxn ang="0">
                    <a:pos x="130" y="238"/>
                  </a:cxn>
                  <a:cxn ang="0">
                    <a:pos x="130" y="22"/>
                  </a:cxn>
                  <a:cxn ang="0">
                    <a:pos x="130" y="22"/>
                  </a:cxn>
                  <a:cxn ang="0">
                    <a:pos x="128" y="16"/>
                  </a:cxn>
                  <a:cxn ang="0">
                    <a:pos x="122" y="14"/>
                  </a:cxn>
                  <a:cxn ang="0">
                    <a:pos x="22" y="14"/>
                  </a:cxn>
                </a:cxnLst>
                <a:rect l="0" t="0" r="r" b="b"/>
                <a:pathLst>
                  <a:path w="144" h="260">
                    <a:moveTo>
                      <a:pt x="122" y="260"/>
                    </a:moveTo>
                    <a:lnTo>
                      <a:pt x="22" y="260"/>
                    </a:lnTo>
                    <a:lnTo>
                      <a:pt x="22" y="260"/>
                    </a:lnTo>
                    <a:lnTo>
                      <a:pt x="14" y="258"/>
                    </a:lnTo>
                    <a:lnTo>
                      <a:pt x="8" y="254"/>
                    </a:lnTo>
                    <a:lnTo>
                      <a:pt x="2" y="246"/>
                    </a:lnTo>
                    <a:lnTo>
                      <a:pt x="0" y="23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8" y="6"/>
                    </a:lnTo>
                    <a:lnTo>
                      <a:pt x="14" y="2"/>
                    </a:lnTo>
                    <a:lnTo>
                      <a:pt x="22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30" y="2"/>
                    </a:lnTo>
                    <a:lnTo>
                      <a:pt x="138" y="6"/>
                    </a:lnTo>
                    <a:lnTo>
                      <a:pt x="142" y="14"/>
                    </a:lnTo>
                    <a:lnTo>
                      <a:pt x="144" y="22"/>
                    </a:lnTo>
                    <a:lnTo>
                      <a:pt x="144" y="238"/>
                    </a:lnTo>
                    <a:lnTo>
                      <a:pt x="144" y="238"/>
                    </a:lnTo>
                    <a:lnTo>
                      <a:pt x="142" y="246"/>
                    </a:lnTo>
                    <a:lnTo>
                      <a:pt x="138" y="254"/>
                    </a:lnTo>
                    <a:lnTo>
                      <a:pt x="130" y="258"/>
                    </a:lnTo>
                    <a:lnTo>
                      <a:pt x="122" y="260"/>
                    </a:lnTo>
                    <a:lnTo>
                      <a:pt x="122" y="260"/>
                    </a:lnTo>
                    <a:close/>
                    <a:moveTo>
                      <a:pt x="22" y="14"/>
                    </a:moveTo>
                    <a:lnTo>
                      <a:pt x="22" y="14"/>
                    </a:lnTo>
                    <a:lnTo>
                      <a:pt x="18" y="16"/>
                    </a:lnTo>
                    <a:lnTo>
                      <a:pt x="16" y="22"/>
                    </a:lnTo>
                    <a:lnTo>
                      <a:pt x="16" y="238"/>
                    </a:lnTo>
                    <a:lnTo>
                      <a:pt x="16" y="238"/>
                    </a:lnTo>
                    <a:lnTo>
                      <a:pt x="18" y="244"/>
                    </a:lnTo>
                    <a:lnTo>
                      <a:pt x="22" y="246"/>
                    </a:lnTo>
                    <a:lnTo>
                      <a:pt x="122" y="246"/>
                    </a:lnTo>
                    <a:lnTo>
                      <a:pt x="122" y="246"/>
                    </a:lnTo>
                    <a:lnTo>
                      <a:pt x="128" y="244"/>
                    </a:lnTo>
                    <a:lnTo>
                      <a:pt x="130" y="238"/>
                    </a:lnTo>
                    <a:lnTo>
                      <a:pt x="130" y="22"/>
                    </a:lnTo>
                    <a:lnTo>
                      <a:pt x="130" y="22"/>
                    </a:lnTo>
                    <a:lnTo>
                      <a:pt x="128" y="16"/>
                    </a:lnTo>
                    <a:lnTo>
                      <a:pt x="122" y="14"/>
                    </a:lnTo>
                    <a:lnTo>
                      <a:pt x="2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14" name="组合 6"/>
          <p:cNvGrpSpPr/>
          <p:nvPr/>
        </p:nvGrpSpPr>
        <p:grpSpPr>
          <a:xfrm>
            <a:off x="1208873" y="2813899"/>
            <a:ext cx="557663" cy="557663"/>
            <a:chOff x="906059" y="2110424"/>
            <a:chExt cx="418247" cy="418247"/>
          </a:xfrm>
        </p:grpSpPr>
        <p:sp>
          <p:nvSpPr>
            <p:cNvPr id="15" name="椭圆 14"/>
            <p:cNvSpPr/>
            <p:nvPr/>
          </p:nvSpPr>
          <p:spPr>
            <a:xfrm>
              <a:off x="906059" y="2110424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17409" y="2200044"/>
              <a:ext cx="193063" cy="258003"/>
              <a:chOff x="3910013" y="1676400"/>
              <a:chExt cx="349250" cy="466725"/>
            </a:xfrm>
            <a:solidFill>
              <a:schemeClr val="bg1"/>
            </a:solidFill>
          </p:grpSpPr>
          <p:sp>
            <p:nvSpPr>
              <p:cNvPr id="17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8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19" name="组合 8"/>
          <p:cNvGrpSpPr/>
          <p:nvPr/>
        </p:nvGrpSpPr>
        <p:grpSpPr>
          <a:xfrm>
            <a:off x="1218364" y="4347095"/>
            <a:ext cx="557663" cy="557663"/>
            <a:chOff x="913177" y="3260321"/>
            <a:chExt cx="418247" cy="418247"/>
          </a:xfrm>
        </p:grpSpPr>
        <p:sp>
          <p:nvSpPr>
            <p:cNvPr id="20" name="椭圆 19"/>
            <p:cNvSpPr/>
            <p:nvPr/>
          </p:nvSpPr>
          <p:spPr>
            <a:xfrm>
              <a:off x="913177" y="3260321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21" name="组 20"/>
            <p:cNvGrpSpPr/>
            <p:nvPr/>
          </p:nvGrpSpPr>
          <p:grpSpPr>
            <a:xfrm>
              <a:off x="986280" y="3356697"/>
              <a:ext cx="254493" cy="212370"/>
              <a:chOff x="4557713" y="2359025"/>
              <a:chExt cx="460375" cy="384175"/>
            </a:xfrm>
            <a:solidFill>
              <a:schemeClr val="bg1"/>
            </a:solidFill>
          </p:grpSpPr>
          <p:sp>
            <p:nvSpPr>
              <p:cNvPr id="22" name="Freeform 153"/>
              <p:cNvSpPr>
                <a:spLocks noEditPoints="1"/>
              </p:cNvSpPr>
              <p:nvPr/>
            </p:nvSpPr>
            <p:spPr bwMode="auto">
              <a:xfrm>
                <a:off x="4557713" y="2359025"/>
                <a:ext cx="460375" cy="384175"/>
              </a:xfrm>
              <a:custGeom>
                <a:avLst/>
                <a:gdLst/>
                <a:ahLst/>
                <a:cxnLst>
                  <a:cxn ang="0">
                    <a:pos x="246" y="90"/>
                  </a:cxn>
                  <a:cxn ang="0">
                    <a:pos x="250" y="68"/>
                  </a:cxn>
                  <a:cxn ang="0">
                    <a:pos x="244" y="52"/>
                  </a:cxn>
                  <a:cxn ang="0">
                    <a:pos x="224" y="40"/>
                  </a:cxn>
                  <a:cxn ang="0">
                    <a:pos x="192" y="40"/>
                  </a:cxn>
                  <a:cxn ang="0">
                    <a:pos x="170" y="36"/>
                  </a:cxn>
                  <a:cxn ang="0">
                    <a:pos x="162" y="10"/>
                  </a:cxn>
                  <a:cxn ang="0">
                    <a:pos x="152" y="2"/>
                  </a:cxn>
                  <a:cxn ang="0">
                    <a:pos x="140" y="0"/>
                  </a:cxn>
                  <a:cxn ang="0">
                    <a:pos x="108" y="8"/>
                  </a:cxn>
                  <a:cxn ang="0">
                    <a:pos x="50" y="50"/>
                  </a:cxn>
                  <a:cxn ang="0">
                    <a:pos x="12" y="100"/>
                  </a:cxn>
                  <a:cxn ang="0">
                    <a:pos x="0" y="134"/>
                  </a:cxn>
                  <a:cxn ang="0">
                    <a:pos x="0" y="156"/>
                  </a:cxn>
                  <a:cxn ang="0">
                    <a:pos x="12" y="186"/>
                  </a:cxn>
                  <a:cxn ang="0">
                    <a:pos x="44" y="216"/>
                  </a:cxn>
                  <a:cxn ang="0">
                    <a:pos x="114" y="240"/>
                  </a:cxn>
                  <a:cxn ang="0">
                    <a:pos x="156" y="240"/>
                  </a:cxn>
                  <a:cxn ang="0">
                    <a:pos x="202" y="232"/>
                  </a:cxn>
                  <a:cxn ang="0">
                    <a:pos x="266" y="190"/>
                  </a:cxn>
                  <a:cxn ang="0">
                    <a:pos x="288" y="148"/>
                  </a:cxn>
                  <a:cxn ang="0">
                    <a:pos x="288" y="132"/>
                  </a:cxn>
                  <a:cxn ang="0">
                    <a:pos x="278" y="110"/>
                  </a:cxn>
                  <a:cxn ang="0">
                    <a:pos x="256" y="94"/>
                  </a:cxn>
                  <a:cxn ang="0">
                    <a:pos x="140" y="228"/>
                  </a:cxn>
                  <a:cxn ang="0">
                    <a:pos x="94" y="222"/>
                  </a:cxn>
                  <a:cxn ang="0">
                    <a:pos x="36" y="194"/>
                  </a:cxn>
                  <a:cxn ang="0">
                    <a:pos x="16" y="164"/>
                  </a:cxn>
                  <a:cxn ang="0">
                    <a:pos x="12" y="146"/>
                  </a:cxn>
                  <a:cxn ang="0">
                    <a:pos x="20" y="116"/>
                  </a:cxn>
                  <a:cxn ang="0">
                    <a:pos x="58" y="60"/>
                  </a:cxn>
                  <a:cxn ang="0">
                    <a:pos x="100" y="26"/>
                  </a:cxn>
                  <a:cxn ang="0">
                    <a:pos x="140" y="14"/>
                  </a:cxn>
                  <a:cxn ang="0">
                    <a:pos x="154" y="18"/>
                  </a:cxn>
                  <a:cxn ang="0">
                    <a:pos x="158" y="30"/>
                  </a:cxn>
                  <a:cxn ang="0">
                    <a:pos x="156" y="50"/>
                  </a:cxn>
                  <a:cxn ang="0">
                    <a:pos x="156" y="60"/>
                  </a:cxn>
                  <a:cxn ang="0">
                    <a:pos x="164" y="64"/>
                  </a:cxn>
                  <a:cxn ang="0">
                    <a:pos x="172" y="62"/>
                  </a:cxn>
                  <a:cxn ang="0">
                    <a:pos x="212" y="52"/>
                  </a:cxn>
                  <a:cxn ang="0">
                    <a:pos x="234" y="60"/>
                  </a:cxn>
                  <a:cxn ang="0">
                    <a:pos x="236" y="72"/>
                  </a:cxn>
                  <a:cxn ang="0">
                    <a:pos x="232" y="90"/>
                  </a:cxn>
                  <a:cxn ang="0">
                    <a:pos x="238" y="100"/>
                  </a:cxn>
                  <a:cxn ang="0">
                    <a:pos x="252" y="106"/>
                  </a:cxn>
                  <a:cxn ang="0">
                    <a:pos x="272" y="124"/>
                  </a:cxn>
                  <a:cxn ang="0">
                    <a:pos x="276" y="140"/>
                  </a:cxn>
                  <a:cxn ang="0">
                    <a:pos x="256" y="184"/>
                  </a:cxn>
                  <a:cxn ang="0">
                    <a:pos x="196" y="220"/>
                  </a:cxn>
                  <a:cxn ang="0">
                    <a:pos x="140" y="228"/>
                  </a:cxn>
                </a:cxnLst>
                <a:rect l="0" t="0" r="r" b="b"/>
                <a:pathLst>
                  <a:path w="290" h="242">
                    <a:moveTo>
                      <a:pt x="246" y="90"/>
                    </a:moveTo>
                    <a:lnTo>
                      <a:pt x="246" y="90"/>
                    </a:lnTo>
                    <a:lnTo>
                      <a:pt x="246" y="90"/>
                    </a:lnTo>
                    <a:lnTo>
                      <a:pt x="246" y="90"/>
                    </a:lnTo>
                    <a:lnTo>
                      <a:pt x="250" y="78"/>
                    </a:lnTo>
                    <a:lnTo>
                      <a:pt x="250" y="68"/>
                    </a:lnTo>
                    <a:lnTo>
                      <a:pt x="248" y="60"/>
                    </a:lnTo>
                    <a:lnTo>
                      <a:pt x="244" y="52"/>
                    </a:lnTo>
                    <a:lnTo>
                      <a:pt x="244" y="52"/>
                    </a:lnTo>
                    <a:lnTo>
                      <a:pt x="240" y="46"/>
                    </a:lnTo>
                    <a:lnTo>
                      <a:pt x="232" y="42"/>
                    </a:lnTo>
                    <a:lnTo>
                      <a:pt x="224" y="40"/>
                    </a:lnTo>
                    <a:lnTo>
                      <a:pt x="212" y="38"/>
                    </a:lnTo>
                    <a:lnTo>
                      <a:pt x="212" y="38"/>
                    </a:lnTo>
                    <a:lnTo>
                      <a:pt x="192" y="40"/>
                    </a:lnTo>
                    <a:lnTo>
                      <a:pt x="168" y="48"/>
                    </a:lnTo>
                    <a:lnTo>
                      <a:pt x="168" y="48"/>
                    </a:lnTo>
                    <a:lnTo>
                      <a:pt x="170" y="36"/>
                    </a:lnTo>
                    <a:lnTo>
                      <a:pt x="170" y="26"/>
                    </a:lnTo>
                    <a:lnTo>
                      <a:pt x="168" y="16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6"/>
                    </a:lnTo>
                    <a:lnTo>
                      <a:pt x="152" y="2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30" y="2"/>
                    </a:lnTo>
                    <a:lnTo>
                      <a:pt x="118" y="4"/>
                    </a:lnTo>
                    <a:lnTo>
                      <a:pt x="108" y="8"/>
                    </a:lnTo>
                    <a:lnTo>
                      <a:pt x="96" y="14"/>
                    </a:lnTo>
                    <a:lnTo>
                      <a:pt x="72" y="3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28" y="76"/>
                    </a:lnTo>
                    <a:lnTo>
                      <a:pt x="12" y="100"/>
                    </a:lnTo>
                    <a:lnTo>
                      <a:pt x="8" y="112"/>
                    </a:lnTo>
                    <a:lnTo>
                      <a:pt x="4" y="124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4" y="166"/>
                    </a:lnTo>
                    <a:lnTo>
                      <a:pt x="8" y="176"/>
                    </a:lnTo>
                    <a:lnTo>
                      <a:pt x="12" y="186"/>
                    </a:lnTo>
                    <a:lnTo>
                      <a:pt x="18" y="194"/>
                    </a:lnTo>
                    <a:lnTo>
                      <a:pt x="26" y="202"/>
                    </a:lnTo>
                    <a:lnTo>
                      <a:pt x="44" y="216"/>
                    </a:lnTo>
                    <a:lnTo>
                      <a:pt x="66" y="226"/>
                    </a:lnTo>
                    <a:lnTo>
                      <a:pt x="90" y="234"/>
                    </a:lnTo>
                    <a:lnTo>
                      <a:pt x="114" y="240"/>
                    </a:lnTo>
                    <a:lnTo>
                      <a:pt x="140" y="242"/>
                    </a:lnTo>
                    <a:lnTo>
                      <a:pt x="140" y="242"/>
                    </a:lnTo>
                    <a:lnTo>
                      <a:pt x="156" y="240"/>
                    </a:lnTo>
                    <a:lnTo>
                      <a:pt x="172" y="238"/>
                    </a:lnTo>
                    <a:lnTo>
                      <a:pt x="188" y="236"/>
                    </a:lnTo>
                    <a:lnTo>
                      <a:pt x="202" y="232"/>
                    </a:lnTo>
                    <a:lnTo>
                      <a:pt x="228" y="220"/>
                    </a:lnTo>
                    <a:lnTo>
                      <a:pt x="250" y="206"/>
                    </a:lnTo>
                    <a:lnTo>
                      <a:pt x="266" y="190"/>
                    </a:lnTo>
                    <a:lnTo>
                      <a:pt x="280" y="174"/>
                    </a:lnTo>
                    <a:lnTo>
                      <a:pt x="286" y="156"/>
                    </a:lnTo>
                    <a:lnTo>
                      <a:pt x="288" y="148"/>
                    </a:lnTo>
                    <a:lnTo>
                      <a:pt x="290" y="140"/>
                    </a:lnTo>
                    <a:lnTo>
                      <a:pt x="290" y="140"/>
                    </a:lnTo>
                    <a:lnTo>
                      <a:pt x="288" y="132"/>
                    </a:lnTo>
                    <a:lnTo>
                      <a:pt x="286" y="124"/>
                    </a:lnTo>
                    <a:lnTo>
                      <a:pt x="284" y="116"/>
                    </a:lnTo>
                    <a:lnTo>
                      <a:pt x="278" y="110"/>
                    </a:lnTo>
                    <a:lnTo>
                      <a:pt x="272" y="104"/>
                    </a:lnTo>
                    <a:lnTo>
                      <a:pt x="264" y="98"/>
                    </a:lnTo>
                    <a:lnTo>
                      <a:pt x="256" y="94"/>
                    </a:lnTo>
                    <a:lnTo>
                      <a:pt x="246" y="90"/>
                    </a:lnTo>
                    <a:lnTo>
                      <a:pt x="246" y="90"/>
                    </a:lnTo>
                    <a:close/>
                    <a:moveTo>
                      <a:pt x="140" y="228"/>
                    </a:moveTo>
                    <a:lnTo>
                      <a:pt x="140" y="228"/>
                    </a:lnTo>
                    <a:lnTo>
                      <a:pt x="116" y="226"/>
                    </a:lnTo>
                    <a:lnTo>
                      <a:pt x="94" y="222"/>
                    </a:lnTo>
                    <a:lnTo>
                      <a:pt x="72" y="216"/>
                    </a:lnTo>
                    <a:lnTo>
                      <a:pt x="54" y="206"/>
                    </a:lnTo>
                    <a:lnTo>
                      <a:pt x="36" y="194"/>
                    </a:lnTo>
                    <a:lnTo>
                      <a:pt x="24" y="180"/>
                    </a:lnTo>
                    <a:lnTo>
                      <a:pt x="20" y="172"/>
                    </a:lnTo>
                    <a:lnTo>
                      <a:pt x="16" y="164"/>
                    </a:lnTo>
                    <a:lnTo>
                      <a:pt x="14" y="154"/>
                    </a:lnTo>
                    <a:lnTo>
                      <a:pt x="12" y="146"/>
                    </a:lnTo>
                    <a:lnTo>
                      <a:pt x="12" y="146"/>
                    </a:lnTo>
                    <a:lnTo>
                      <a:pt x="14" y="136"/>
                    </a:lnTo>
                    <a:lnTo>
                      <a:pt x="16" y="126"/>
                    </a:lnTo>
                    <a:lnTo>
                      <a:pt x="20" y="116"/>
                    </a:lnTo>
                    <a:lnTo>
                      <a:pt x="24" y="104"/>
                    </a:lnTo>
                    <a:lnTo>
                      <a:pt x="38" y="82"/>
                    </a:lnTo>
                    <a:lnTo>
                      <a:pt x="58" y="60"/>
                    </a:lnTo>
                    <a:lnTo>
                      <a:pt x="58" y="60"/>
                    </a:lnTo>
                    <a:lnTo>
                      <a:pt x="80" y="40"/>
                    </a:lnTo>
                    <a:lnTo>
                      <a:pt x="100" y="26"/>
                    </a:lnTo>
                    <a:lnTo>
                      <a:pt x="122" y="16"/>
                    </a:lnTo>
                    <a:lnTo>
                      <a:pt x="130" y="14"/>
                    </a:lnTo>
                    <a:lnTo>
                      <a:pt x="140" y="14"/>
                    </a:lnTo>
                    <a:lnTo>
                      <a:pt x="140" y="14"/>
                    </a:lnTo>
                    <a:lnTo>
                      <a:pt x="148" y="14"/>
                    </a:lnTo>
                    <a:lnTo>
                      <a:pt x="154" y="18"/>
                    </a:lnTo>
                    <a:lnTo>
                      <a:pt x="154" y="18"/>
                    </a:lnTo>
                    <a:lnTo>
                      <a:pt x="156" y="24"/>
                    </a:lnTo>
                    <a:lnTo>
                      <a:pt x="158" y="30"/>
                    </a:lnTo>
                    <a:lnTo>
                      <a:pt x="158" y="40"/>
                    </a:lnTo>
                    <a:lnTo>
                      <a:pt x="156" y="50"/>
                    </a:lnTo>
                    <a:lnTo>
                      <a:pt x="156" y="50"/>
                    </a:lnTo>
                    <a:lnTo>
                      <a:pt x="154" y="56"/>
                    </a:lnTo>
                    <a:lnTo>
                      <a:pt x="156" y="60"/>
                    </a:lnTo>
                    <a:lnTo>
                      <a:pt x="156" y="60"/>
                    </a:lnTo>
                    <a:lnTo>
                      <a:pt x="158" y="62"/>
                    </a:lnTo>
                    <a:lnTo>
                      <a:pt x="164" y="64"/>
                    </a:lnTo>
                    <a:lnTo>
                      <a:pt x="164" y="64"/>
                    </a:lnTo>
                    <a:lnTo>
                      <a:pt x="170" y="62"/>
                    </a:lnTo>
                    <a:lnTo>
                      <a:pt x="172" y="62"/>
                    </a:lnTo>
                    <a:lnTo>
                      <a:pt x="172" y="62"/>
                    </a:lnTo>
                    <a:lnTo>
                      <a:pt x="194" y="54"/>
                    </a:lnTo>
                    <a:lnTo>
                      <a:pt x="212" y="52"/>
                    </a:lnTo>
                    <a:lnTo>
                      <a:pt x="212" y="52"/>
                    </a:lnTo>
                    <a:lnTo>
                      <a:pt x="224" y="52"/>
                    </a:lnTo>
                    <a:lnTo>
                      <a:pt x="230" y="56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6" y="66"/>
                    </a:lnTo>
                    <a:lnTo>
                      <a:pt x="236" y="72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2" y="90"/>
                    </a:lnTo>
                    <a:lnTo>
                      <a:pt x="234" y="96"/>
                    </a:lnTo>
                    <a:lnTo>
                      <a:pt x="234" y="96"/>
                    </a:lnTo>
                    <a:lnTo>
                      <a:pt x="238" y="100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52" y="106"/>
                    </a:lnTo>
                    <a:lnTo>
                      <a:pt x="262" y="112"/>
                    </a:lnTo>
                    <a:lnTo>
                      <a:pt x="268" y="118"/>
                    </a:lnTo>
                    <a:lnTo>
                      <a:pt x="272" y="124"/>
                    </a:lnTo>
                    <a:lnTo>
                      <a:pt x="276" y="132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4" y="154"/>
                    </a:lnTo>
                    <a:lnTo>
                      <a:pt x="266" y="170"/>
                    </a:lnTo>
                    <a:lnTo>
                      <a:pt x="256" y="184"/>
                    </a:lnTo>
                    <a:lnTo>
                      <a:pt x="240" y="198"/>
                    </a:lnTo>
                    <a:lnTo>
                      <a:pt x="220" y="210"/>
                    </a:lnTo>
                    <a:lnTo>
                      <a:pt x="196" y="220"/>
                    </a:lnTo>
                    <a:lnTo>
                      <a:pt x="170" y="226"/>
                    </a:lnTo>
                    <a:lnTo>
                      <a:pt x="154" y="228"/>
                    </a:lnTo>
                    <a:lnTo>
                      <a:pt x="140" y="228"/>
                    </a:lnTo>
                    <a:lnTo>
                      <a:pt x="140" y="2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" name="Freeform 154"/>
              <p:cNvSpPr>
                <a:spLocks noEditPoints="1"/>
              </p:cNvSpPr>
              <p:nvPr/>
            </p:nvSpPr>
            <p:spPr bwMode="auto">
              <a:xfrm>
                <a:off x="4608513" y="2482850"/>
                <a:ext cx="320675" cy="2222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94" y="2"/>
                  </a:cxn>
                  <a:cxn ang="0">
                    <a:pos x="56" y="10"/>
                  </a:cxn>
                  <a:cxn ang="0">
                    <a:pos x="24" y="28"/>
                  </a:cxn>
                  <a:cxn ang="0">
                    <a:pos x="6" y="52"/>
                  </a:cxn>
                  <a:cxn ang="0">
                    <a:pos x="0" y="80"/>
                  </a:cxn>
                  <a:cxn ang="0">
                    <a:pos x="2" y="92"/>
                  </a:cxn>
                  <a:cxn ang="0">
                    <a:pos x="18" y="114"/>
                  </a:cxn>
                  <a:cxn ang="0">
                    <a:pos x="42" y="130"/>
                  </a:cxn>
                  <a:cxn ang="0">
                    <a:pos x="74" y="140"/>
                  </a:cxn>
                  <a:cxn ang="0">
                    <a:pos x="94" y="140"/>
                  </a:cxn>
                  <a:cxn ang="0">
                    <a:pos x="108" y="140"/>
                  </a:cxn>
                  <a:cxn ang="0">
                    <a:pos x="148" y="130"/>
                  </a:cxn>
                  <a:cxn ang="0">
                    <a:pos x="178" y="112"/>
                  </a:cxn>
                  <a:cxn ang="0">
                    <a:pos x="198" y="88"/>
                  </a:cxn>
                  <a:cxn ang="0">
                    <a:pos x="202" y="60"/>
                  </a:cxn>
                  <a:cxn ang="0">
                    <a:pos x="200" y="48"/>
                  </a:cxn>
                  <a:cxn ang="0">
                    <a:pos x="186" y="26"/>
                  </a:cxn>
                  <a:cxn ang="0">
                    <a:pos x="160" y="10"/>
                  </a:cxn>
                  <a:cxn ang="0">
                    <a:pos x="128" y="2"/>
                  </a:cxn>
                  <a:cxn ang="0">
                    <a:pos x="110" y="0"/>
                  </a:cxn>
                  <a:cxn ang="0">
                    <a:pos x="108" y="126"/>
                  </a:cxn>
                  <a:cxn ang="0">
                    <a:pos x="94" y="128"/>
                  </a:cxn>
                  <a:cxn ang="0">
                    <a:pos x="62" y="124"/>
                  </a:cxn>
                  <a:cxn ang="0">
                    <a:pos x="38" y="114"/>
                  </a:cxn>
                  <a:cxn ang="0">
                    <a:pos x="20" y="98"/>
                  </a:cxn>
                  <a:cxn ang="0">
                    <a:pos x="12" y="80"/>
                  </a:cxn>
                  <a:cxn ang="0">
                    <a:pos x="14" y="68"/>
                  </a:cxn>
                  <a:cxn ang="0">
                    <a:pos x="24" y="46"/>
                  </a:cxn>
                  <a:cxn ang="0">
                    <a:pos x="48" y="28"/>
                  </a:cxn>
                  <a:cxn ang="0">
                    <a:pos x="78" y="16"/>
                  </a:cxn>
                  <a:cxn ang="0">
                    <a:pos x="96" y="14"/>
                  </a:cxn>
                  <a:cxn ang="0">
                    <a:pos x="110" y="14"/>
                  </a:cxn>
                  <a:cxn ang="0">
                    <a:pos x="140" y="16"/>
                  </a:cxn>
                  <a:cxn ang="0">
                    <a:pos x="166" y="28"/>
                  </a:cxn>
                  <a:cxn ang="0">
                    <a:pos x="182" y="42"/>
                  </a:cxn>
                  <a:cxn ang="0">
                    <a:pos x="190" y="62"/>
                  </a:cxn>
                  <a:cxn ang="0">
                    <a:pos x="190" y="72"/>
                  </a:cxn>
                  <a:cxn ang="0">
                    <a:pos x="178" y="94"/>
                  </a:cxn>
                  <a:cxn ang="0">
                    <a:pos x="156" y="112"/>
                  </a:cxn>
                  <a:cxn ang="0">
                    <a:pos x="124" y="124"/>
                  </a:cxn>
                  <a:cxn ang="0">
                    <a:pos x="108" y="126"/>
                  </a:cxn>
                </a:cxnLst>
                <a:rect l="0" t="0" r="r" b="b"/>
                <a:pathLst>
                  <a:path w="202" h="140">
                    <a:moveTo>
                      <a:pt x="110" y="0"/>
                    </a:moveTo>
                    <a:lnTo>
                      <a:pt x="110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74" y="4"/>
                    </a:lnTo>
                    <a:lnTo>
                      <a:pt x="56" y="10"/>
                    </a:lnTo>
                    <a:lnTo>
                      <a:pt x="40" y="18"/>
                    </a:lnTo>
                    <a:lnTo>
                      <a:pt x="24" y="28"/>
                    </a:lnTo>
                    <a:lnTo>
                      <a:pt x="14" y="40"/>
                    </a:lnTo>
                    <a:lnTo>
                      <a:pt x="6" y="52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2" y="92"/>
                    </a:lnTo>
                    <a:lnTo>
                      <a:pt x="8" y="104"/>
                    </a:lnTo>
                    <a:lnTo>
                      <a:pt x="18" y="114"/>
                    </a:lnTo>
                    <a:lnTo>
                      <a:pt x="30" y="124"/>
                    </a:lnTo>
                    <a:lnTo>
                      <a:pt x="42" y="130"/>
                    </a:lnTo>
                    <a:lnTo>
                      <a:pt x="58" y="136"/>
                    </a:lnTo>
                    <a:lnTo>
                      <a:pt x="74" y="140"/>
                    </a:lnTo>
                    <a:lnTo>
                      <a:pt x="94" y="140"/>
                    </a:lnTo>
                    <a:lnTo>
                      <a:pt x="94" y="140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128" y="136"/>
                    </a:lnTo>
                    <a:lnTo>
                      <a:pt x="148" y="130"/>
                    </a:lnTo>
                    <a:lnTo>
                      <a:pt x="164" y="122"/>
                    </a:lnTo>
                    <a:lnTo>
                      <a:pt x="178" y="112"/>
                    </a:lnTo>
                    <a:lnTo>
                      <a:pt x="190" y="100"/>
                    </a:lnTo>
                    <a:lnTo>
                      <a:pt x="198" y="88"/>
                    </a:lnTo>
                    <a:lnTo>
                      <a:pt x="202" y="74"/>
                    </a:lnTo>
                    <a:lnTo>
                      <a:pt x="202" y="60"/>
                    </a:lnTo>
                    <a:lnTo>
                      <a:pt x="202" y="60"/>
                    </a:lnTo>
                    <a:lnTo>
                      <a:pt x="200" y="48"/>
                    </a:lnTo>
                    <a:lnTo>
                      <a:pt x="194" y="36"/>
                    </a:lnTo>
                    <a:lnTo>
                      <a:pt x="186" y="26"/>
                    </a:lnTo>
                    <a:lnTo>
                      <a:pt x="174" y="18"/>
                    </a:lnTo>
                    <a:lnTo>
                      <a:pt x="160" y="10"/>
                    </a:lnTo>
                    <a:lnTo>
                      <a:pt x="146" y="4"/>
                    </a:lnTo>
                    <a:lnTo>
                      <a:pt x="128" y="2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  <a:moveTo>
                      <a:pt x="108" y="126"/>
                    </a:moveTo>
                    <a:lnTo>
                      <a:pt x="108" y="126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78" y="126"/>
                    </a:lnTo>
                    <a:lnTo>
                      <a:pt x="62" y="124"/>
                    </a:lnTo>
                    <a:lnTo>
                      <a:pt x="50" y="120"/>
                    </a:lnTo>
                    <a:lnTo>
                      <a:pt x="38" y="114"/>
                    </a:lnTo>
                    <a:lnTo>
                      <a:pt x="28" y="106"/>
                    </a:lnTo>
                    <a:lnTo>
                      <a:pt x="20" y="98"/>
                    </a:lnTo>
                    <a:lnTo>
                      <a:pt x="16" y="9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4" y="68"/>
                    </a:lnTo>
                    <a:lnTo>
                      <a:pt x="18" y="56"/>
                    </a:lnTo>
                    <a:lnTo>
                      <a:pt x="24" y="46"/>
                    </a:lnTo>
                    <a:lnTo>
                      <a:pt x="34" y="36"/>
                    </a:lnTo>
                    <a:lnTo>
                      <a:pt x="48" y="28"/>
                    </a:lnTo>
                    <a:lnTo>
                      <a:pt x="62" y="22"/>
                    </a:lnTo>
                    <a:lnTo>
                      <a:pt x="78" y="16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26" y="14"/>
                    </a:lnTo>
                    <a:lnTo>
                      <a:pt x="140" y="16"/>
                    </a:lnTo>
                    <a:lnTo>
                      <a:pt x="154" y="22"/>
                    </a:lnTo>
                    <a:lnTo>
                      <a:pt x="166" y="28"/>
                    </a:lnTo>
                    <a:lnTo>
                      <a:pt x="174" y="34"/>
                    </a:lnTo>
                    <a:lnTo>
                      <a:pt x="182" y="42"/>
                    </a:lnTo>
                    <a:lnTo>
                      <a:pt x="188" y="52"/>
                    </a:lnTo>
                    <a:lnTo>
                      <a:pt x="190" y="62"/>
                    </a:lnTo>
                    <a:lnTo>
                      <a:pt x="190" y="62"/>
                    </a:lnTo>
                    <a:lnTo>
                      <a:pt x="190" y="72"/>
                    </a:lnTo>
                    <a:lnTo>
                      <a:pt x="186" y="84"/>
                    </a:lnTo>
                    <a:lnTo>
                      <a:pt x="178" y="94"/>
                    </a:lnTo>
                    <a:lnTo>
                      <a:pt x="168" y="104"/>
                    </a:lnTo>
                    <a:lnTo>
                      <a:pt x="156" y="112"/>
                    </a:lnTo>
                    <a:lnTo>
                      <a:pt x="142" y="118"/>
                    </a:lnTo>
                    <a:lnTo>
                      <a:pt x="124" y="124"/>
                    </a:lnTo>
                    <a:lnTo>
                      <a:pt x="108" y="126"/>
                    </a:lnTo>
                    <a:lnTo>
                      <a:pt x="108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" name="Freeform 155"/>
              <p:cNvSpPr>
                <a:spLocks noEditPoints="1"/>
              </p:cNvSpPr>
              <p:nvPr/>
            </p:nvSpPr>
            <p:spPr bwMode="auto">
              <a:xfrm>
                <a:off x="4675188" y="2536825"/>
                <a:ext cx="142875" cy="12382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38" y="2"/>
                  </a:cxn>
                  <a:cxn ang="0">
                    <a:pos x="22" y="8"/>
                  </a:cxn>
                  <a:cxn ang="0">
                    <a:pos x="8" y="18"/>
                  </a:cxn>
                  <a:cxn ang="0">
                    <a:pos x="4" y="26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2" y="78"/>
                  </a:cxn>
                  <a:cxn ang="0">
                    <a:pos x="70" y="72"/>
                  </a:cxn>
                  <a:cxn ang="0">
                    <a:pos x="82" y="60"/>
                  </a:cxn>
                  <a:cxn ang="0">
                    <a:pos x="86" y="54"/>
                  </a:cxn>
                  <a:cxn ang="0">
                    <a:pos x="90" y="38"/>
                  </a:cxn>
                  <a:cxn ang="0">
                    <a:pos x="90" y="30"/>
                  </a:cxn>
                  <a:cxn ang="0">
                    <a:pos x="84" y="18"/>
                  </a:cxn>
                  <a:cxn ang="0">
                    <a:pos x="76" y="8"/>
                  </a:cxn>
                  <a:cxn ang="0">
                    <a:pos x="48" y="0"/>
                  </a:cxn>
                  <a:cxn ang="0">
                    <a:pos x="72" y="52"/>
                  </a:cxn>
                  <a:cxn ang="0">
                    <a:pos x="62" y="60"/>
                  </a:cxn>
                  <a:cxn ang="0">
                    <a:pos x="50" y="64"/>
                  </a:cxn>
                  <a:cxn ang="0">
                    <a:pos x="42" y="66"/>
                  </a:cxn>
                  <a:cxn ang="0">
                    <a:pos x="42" y="66"/>
                  </a:cxn>
                  <a:cxn ang="0">
                    <a:pos x="24" y="60"/>
                  </a:cxn>
                  <a:cxn ang="0">
                    <a:pos x="14" y="46"/>
                  </a:cxn>
                  <a:cxn ang="0">
                    <a:pos x="14" y="36"/>
                  </a:cxn>
                  <a:cxn ang="0">
                    <a:pos x="18" y="26"/>
                  </a:cxn>
                  <a:cxn ang="0">
                    <a:pos x="40" y="14"/>
                  </a:cxn>
                  <a:cxn ang="0">
                    <a:pos x="48" y="14"/>
                  </a:cxn>
                  <a:cxn ang="0">
                    <a:pos x="58" y="14"/>
                  </a:cxn>
                  <a:cxn ang="0">
                    <a:pos x="74" y="24"/>
                  </a:cxn>
                  <a:cxn ang="0">
                    <a:pos x="78" y="32"/>
                  </a:cxn>
                  <a:cxn ang="0">
                    <a:pos x="72" y="52"/>
                  </a:cxn>
                </a:cxnLst>
                <a:rect l="0" t="0" r="r" b="b"/>
                <a:pathLst>
                  <a:path w="90" h="78">
                    <a:moveTo>
                      <a:pt x="48" y="0"/>
                    </a:moveTo>
                    <a:lnTo>
                      <a:pt x="4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0" y="66"/>
                    </a:lnTo>
                    <a:lnTo>
                      <a:pt x="14" y="70"/>
                    </a:lnTo>
                    <a:lnTo>
                      <a:pt x="28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2" y="78"/>
                    </a:lnTo>
                    <a:lnTo>
                      <a:pt x="52" y="78"/>
                    </a:lnTo>
                    <a:lnTo>
                      <a:pt x="62" y="76"/>
                    </a:lnTo>
                    <a:lnTo>
                      <a:pt x="70" y="72"/>
                    </a:lnTo>
                    <a:lnTo>
                      <a:pt x="76" y="66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86" y="54"/>
                    </a:lnTo>
                    <a:lnTo>
                      <a:pt x="90" y="46"/>
                    </a:lnTo>
                    <a:lnTo>
                      <a:pt x="90" y="38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88" y="24"/>
                    </a:lnTo>
                    <a:lnTo>
                      <a:pt x="84" y="18"/>
                    </a:lnTo>
                    <a:lnTo>
                      <a:pt x="80" y="12"/>
                    </a:lnTo>
                    <a:lnTo>
                      <a:pt x="76" y="8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  <a:moveTo>
                      <a:pt x="72" y="52"/>
                    </a:moveTo>
                    <a:lnTo>
                      <a:pt x="72" y="52"/>
                    </a:lnTo>
                    <a:lnTo>
                      <a:pt x="62" y="60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6" y="5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3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8" y="18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58" y="14"/>
                    </a:lnTo>
                    <a:lnTo>
                      <a:pt x="68" y="18"/>
                    </a:lnTo>
                    <a:lnTo>
                      <a:pt x="74" y="24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42"/>
                    </a:lnTo>
                    <a:lnTo>
                      <a:pt x="72" y="52"/>
                    </a:lnTo>
                    <a:lnTo>
                      <a:pt x="72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25" name="组合 7"/>
          <p:cNvGrpSpPr/>
          <p:nvPr/>
        </p:nvGrpSpPr>
        <p:grpSpPr>
          <a:xfrm>
            <a:off x="1213619" y="3580497"/>
            <a:ext cx="557663" cy="557663"/>
            <a:chOff x="909618" y="2685372"/>
            <a:chExt cx="418247" cy="418247"/>
          </a:xfrm>
        </p:grpSpPr>
        <p:sp>
          <p:nvSpPr>
            <p:cNvPr id="26" name="椭圆 25"/>
            <p:cNvSpPr/>
            <p:nvPr/>
          </p:nvSpPr>
          <p:spPr>
            <a:xfrm>
              <a:off x="909618" y="2685372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7" name="Freeform 144"/>
            <p:cNvSpPr>
              <a:spLocks noEditPoints="1"/>
            </p:cNvSpPr>
            <p:nvPr/>
          </p:nvSpPr>
          <p:spPr bwMode="auto">
            <a:xfrm>
              <a:off x="996758" y="2816688"/>
              <a:ext cx="244016" cy="156346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2" y="200"/>
                </a:cxn>
                <a:cxn ang="0">
                  <a:pos x="6" y="208"/>
                </a:cxn>
                <a:cxn ang="0">
                  <a:pos x="14" y="212"/>
                </a:cxn>
                <a:cxn ang="0">
                  <a:pos x="22" y="214"/>
                </a:cxn>
                <a:cxn ang="0">
                  <a:pos x="314" y="214"/>
                </a:cxn>
                <a:cxn ang="0">
                  <a:pos x="314" y="214"/>
                </a:cxn>
                <a:cxn ang="0">
                  <a:pos x="322" y="212"/>
                </a:cxn>
                <a:cxn ang="0">
                  <a:pos x="328" y="208"/>
                </a:cxn>
                <a:cxn ang="0">
                  <a:pos x="334" y="200"/>
                </a:cxn>
                <a:cxn ang="0">
                  <a:pos x="334" y="192"/>
                </a:cxn>
                <a:cxn ang="0">
                  <a:pos x="334" y="20"/>
                </a:cxn>
                <a:cxn ang="0">
                  <a:pos x="334" y="20"/>
                </a:cxn>
                <a:cxn ang="0">
                  <a:pos x="334" y="12"/>
                </a:cxn>
                <a:cxn ang="0">
                  <a:pos x="328" y="6"/>
                </a:cxn>
                <a:cxn ang="0">
                  <a:pos x="322" y="2"/>
                </a:cxn>
                <a:cxn ang="0">
                  <a:pos x="314" y="0"/>
                </a:cxn>
                <a:cxn ang="0">
                  <a:pos x="314" y="0"/>
                </a:cxn>
                <a:cxn ang="0">
                  <a:pos x="300" y="14"/>
                </a:cxn>
                <a:cxn ang="0">
                  <a:pos x="174" y="108"/>
                </a:cxn>
                <a:cxn ang="0">
                  <a:pos x="36" y="14"/>
                </a:cxn>
                <a:cxn ang="0">
                  <a:pos x="300" y="14"/>
                </a:cxn>
                <a:cxn ang="0">
                  <a:pos x="320" y="192"/>
                </a:cxn>
                <a:cxn ang="0">
                  <a:pos x="320" y="192"/>
                </a:cxn>
                <a:cxn ang="0">
                  <a:pos x="318" y="196"/>
                </a:cxn>
                <a:cxn ang="0">
                  <a:pos x="314" y="198"/>
                </a:cxn>
                <a:cxn ang="0">
                  <a:pos x="22" y="198"/>
                </a:cxn>
                <a:cxn ang="0">
                  <a:pos x="22" y="198"/>
                </a:cxn>
                <a:cxn ang="0">
                  <a:pos x="18" y="196"/>
                </a:cxn>
                <a:cxn ang="0">
                  <a:pos x="16" y="192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6" y="18"/>
                </a:cxn>
                <a:cxn ang="0">
                  <a:pos x="170" y="122"/>
                </a:cxn>
                <a:cxn ang="0">
                  <a:pos x="170" y="122"/>
                </a:cxn>
                <a:cxn ang="0">
                  <a:pos x="174" y="124"/>
                </a:cxn>
                <a:cxn ang="0">
                  <a:pos x="174" y="124"/>
                </a:cxn>
                <a:cxn ang="0">
                  <a:pos x="178" y="122"/>
                </a:cxn>
                <a:cxn ang="0">
                  <a:pos x="320" y="18"/>
                </a:cxn>
                <a:cxn ang="0">
                  <a:pos x="320" y="18"/>
                </a:cxn>
                <a:cxn ang="0">
                  <a:pos x="320" y="20"/>
                </a:cxn>
                <a:cxn ang="0">
                  <a:pos x="320" y="192"/>
                </a:cxn>
              </a:cxnLst>
              <a:rect l="0" t="0" r="r" b="b"/>
              <a:pathLst>
                <a:path w="334" h="214">
                  <a:moveTo>
                    <a:pt x="314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2" y="200"/>
                  </a:lnTo>
                  <a:lnTo>
                    <a:pt x="6" y="208"/>
                  </a:lnTo>
                  <a:lnTo>
                    <a:pt x="14" y="212"/>
                  </a:lnTo>
                  <a:lnTo>
                    <a:pt x="22" y="214"/>
                  </a:lnTo>
                  <a:lnTo>
                    <a:pt x="314" y="214"/>
                  </a:lnTo>
                  <a:lnTo>
                    <a:pt x="314" y="214"/>
                  </a:lnTo>
                  <a:lnTo>
                    <a:pt x="322" y="212"/>
                  </a:lnTo>
                  <a:lnTo>
                    <a:pt x="328" y="208"/>
                  </a:lnTo>
                  <a:lnTo>
                    <a:pt x="334" y="200"/>
                  </a:lnTo>
                  <a:lnTo>
                    <a:pt x="334" y="192"/>
                  </a:lnTo>
                  <a:lnTo>
                    <a:pt x="334" y="20"/>
                  </a:lnTo>
                  <a:lnTo>
                    <a:pt x="334" y="20"/>
                  </a:lnTo>
                  <a:lnTo>
                    <a:pt x="334" y="12"/>
                  </a:lnTo>
                  <a:lnTo>
                    <a:pt x="328" y="6"/>
                  </a:lnTo>
                  <a:lnTo>
                    <a:pt x="322" y="2"/>
                  </a:lnTo>
                  <a:lnTo>
                    <a:pt x="314" y="0"/>
                  </a:lnTo>
                  <a:lnTo>
                    <a:pt x="314" y="0"/>
                  </a:lnTo>
                  <a:close/>
                  <a:moveTo>
                    <a:pt x="300" y="14"/>
                  </a:moveTo>
                  <a:lnTo>
                    <a:pt x="174" y="108"/>
                  </a:lnTo>
                  <a:lnTo>
                    <a:pt x="36" y="14"/>
                  </a:lnTo>
                  <a:lnTo>
                    <a:pt x="300" y="14"/>
                  </a:lnTo>
                  <a:close/>
                  <a:moveTo>
                    <a:pt x="320" y="192"/>
                  </a:moveTo>
                  <a:lnTo>
                    <a:pt x="320" y="192"/>
                  </a:lnTo>
                  <a:lnTo>
                    <a:pt x="318" y="196"/>
                  </a:lnTo>
                  <a:lnTo>
                    <a:pt x="314" y="198"/>
                  </a:lnTo>
                  <a:lnTo>
                    <a:pt x="22" y="198"/>
                  </a:lnTo>
                  <a:lnTo>
                    <a:pt x="22" y="198"/>
                  </a:lnTo>
                  <a:lnTo>
                    <a:pt x="18" y="196"/>
                  </a:lnTo>
                  <a:lnTo>
                    <a:pt x="16" y="19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70" y="122"/>
                  </a:lnTo>
                  <a:lnTo>
                    <a:pt x="170" y="122"/>
                  </a:lnTo>
                  <a:lnTo>
                    <a:pt x="174" y="124"/>
                  </a:lnTo>
                  <a:lnTo>
                    <a:pt x="174" y="124"/>
                  </a:lnTo>
                  <a:lnTo>
                    <a:pt x="178" y="122"/>
                  </a:lnTo>
                  <a:lnTo>
                    <a:pt x="320" y="18"/>
                  </a:lnTo>
                  <a:lnTo>
                    <a:pt x="320" y="18"/>
                  </a:lnTo>
                  <a:lnTo>
                    <a:pt x="320" y="20"/>
                  </a:lnTo>
                  <a:lnTo>
                    <a:pt x="320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8" name="组合 9"/>
          <p:cNvGrpSpPr/>
          <p:nvPr/>
        </p:nvGrpSpPr>
        <p:grpSpPr>
          <a:xfrm>
            <a:off x="7942379" y="2040065"/>
            <a:ext cx="557663" cy="557663"/>
            <a:chOff x="5956188" y="1530048"/>
            <a:chExt cx="418247" cy="418247"/>
          </a:xfrm>
        </p:grpSpPr>
        <p:sp>
          <p:nvSpPr>
            <p:cNvPr id="29" name="椭圆 28"/>
            <p:cNvSpPr/>
            <p:nvPr/>
          </p:nvSpPr>
          <p:spPr>
            <a:xfrm>
              <a:off x="5956188" y="1530048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0" name="Freeform 156"/>
            <p:cNvSpPr>
              <a:spLocks noEditPoints="1"/>
            </p:cNvSpPr>
            <p:nvPr/>
          </p:nvSpPr>
          <p:spPr bwMode="auto">
            <a:xfrm>
              <a:off x="6043700" y="1612262"/>
              <a:ext cx="255558" cy="242700"/>
            </a:xfrm>
            <a:custGeom>
              <a:avLst/>
              <a:gdLst/>
              <a:ahLst/>
              <a:cxnLst>
                <a:cxn ang="0">
                  <a:pos x="30" y="302"/>
                </a:cxn>
                <a:cxn ang="0">
                  <a:pos x="24" y="300"/>
                </a:cxn>
                <a:cxn ang="0">
                  <a:pos x="8" y="292"/>
                </a:cxn>
                <a:cxn ang="0">
                  <a:pos x="0" y="278"/>
                </a:cxn>
                <a:cxn ang="0">
                  <a:pos x="0" y="238"/>
                </a:cxn>
                <a:cxn ang="0">
                  <a:pos x="2" y="230"/>
                </a:cxn>
                <a:cxn ang="0">
                  <a:pos x="12" y="214"/>
                </a:cxn>
                <a:cxn ang="0">
                  <a:pos x="100" y="186"/>
                </a:cxn>
                <a:cxn ang="0">
                  <a:pos x="90" y="166"/>
                </a:cxn>
                <a:cxn ang="0">
                  <a:pos x="76" y="120"/>
                </a:cxn>
                <a:cxn ang="0">
                  <a:pos x="74" y="94"/>
                </a:cxn>
                <a:cxn ang="0">
                  <a:pos x="80" y="56"/>
                </a:cxn>
                <a:cxn ang="0">
                  <a:pos x="98" y="26"/>
                </a:cxn>
                <a:cxn ang="0">
                  <a:pos x="124" y="6"/>
                </a:cxn>
                <a:cxn ang="0">
                  <a:pos x="158" y="0"/>
                </a:cxn>
                <a:cxn ang="0">
                  <a:pos x="176" y="2"/>
                </a:cxn>
                <a:cxn ang="0">
                  <a:pos x="208" y="16"/>
                </a:cxn>
                <a:cxn ang="0">
                  <a:pos x="230" y="40"/>
                </a:cxn>
                <a:cxn ang="0">
                  <a:pos x="242" y="74"/>
                </a:cxn>
                <a:cxn ang="0">
                  <a:pos x="244" y="94"/>
                </a:cxn>
                <a:cxn ang="0">
                  <a:pos x="236" y="144"/>
                </a:cxn>
                <a:cxn ang="0">
                  <a:pos x="216" y="186"/>
                </a:cxn>
                <a:cxn ang="0">
                  <a:pos x="296" y="210"/>
                </a:cxn>
                <a:cxn ang="0">
                  <a:pos x="312" y="222"/>
                </a:cxn>
                <a:cxn ang="0">
                  <a:pos x="318" y="238"/>
                </a:cxn>
                <a:cxn ang="0">
                  <a:pos x="318" y="272"/>
                </a:cxn>
                <a:cxn ang="0">
                  <a:pos x="316" y="284"/>
                </a:cxn>
                <a:cxn ang="0">
                  <a:pos x="300" y="300"/>
                </a:cxn>
                <a:cxn ang="0">
                  <a:pos x="288" y="302"/>
                </a:cxn>
                <a:cxn ang="0">
                  <a:pos x="158" y="16"/>
                </a:cxn>
                <a:cxn ang="0">
                  <a:pos x="144" y="18"/>
                </a:cxn>
                <a:cxn ang="0">
                  <a:pos x="118" y="28"/>
                </a:cxn>
                <a:cxn ang="0">
                  <a:pos x="102" y="48"/>
                </a:cxn>
                <a:cxn ang="0">
                  <a:pos x="92" y="78"/>
                </a:cxn>
                <a:cxn ang="0">
                  <a:pos x="90" y="94"/>
                </a:cxn>
                <a:cxn ang="0">
                  <a:pos x="98" y="144"/>
                </a:cxn>
                <a:cxn ang="0">
                  <a:pos x="120" y="184"/>
                </a:cxn>
                <a:cxn ang="0">
                  <a:pos x="26" y="226"/>
                </a:cxn>
                <a:cxn ang="0">
                  <a:pos x="22" y="228"/>
                </a:cxn>
                <a:cxn ang="0">
                  <a:pos x="16" y="234"/>
                </a:cxn>
                <a:cxn ang="0">
                  <a:pos x="16" y="272"/>
                </a:cxn>
                <a:cxn ang="0">
                  <a:pos x="18" y="276"/>
                </a:cxn>
                <a:cxn ang="0">
                  <a:pos x="24" y="284"/>
                </a:cxn>
                <a:cxn ang="0">
                  <a:pos x="288" y="286"/>
                </a:cxn>
                <a:cxn ang="0">
                  <a:pos x="292" y="284"/>
                </a:cxn>
                <a:cxn ang="0">
                  <a:pos x="300" y="278"/>
                </a:cxn>
                <a:cxn ang="0">
                  <a:pos x="302" y="272"/>
                </a:cxn>
                <a:cxn ang="0">
                  <a:pos x="302" y="238"/>
                </a:cxn>
                <a:cxn ang="0">
                  <a:pos x="298" y="230"/>
                </a:cxn>
                <a:cxn ang="0">
                  <a:pos x="292" y="226"/>
                </a:cxn>
                <a:cxn ang="0">
                  <a:pos x="198" y="184"/>
                </a:cxn>
                <a:cxn ang="0">
                  <a:pos x="210" y="166"/>
                </a:cxn>
                <a:cxn ang="0">
                  <a:pos x="224" y="120"/>
                </a:cxn>
                <a:cxn ang="0">
                  <a:pos x="226" y="94"/>
                </a:cxn>
                <a:cxn ang="0">
                  <a:pos x="222" y="62"/>
                </a:cxn>
                <a:cxn ang="0">
                  <a:pos x="208" y="38"/>
                </a:cxn>
                <a:cxn ang="0">
                  <a:pos x="188" y="22"/>
                </a:cxn>
                <a:cxn ang="0">
                  <a:pos x="158" y="16"/>
                </a:cxn>
              </a:cxnLst>
              <a:rect l="0" t="0" r="r" b="b"/>
              <a:pathLst>
                <a:path w="318" h="302">
                  <a:moveTo>
                    <a:pt x="288" y="302"/>
                  </a:moveTo>
                  <a:lnTo>
                    <a:pt x="30" y="302"/>
                  </a:lnTo>
                  <a:lnTo>
                    <a:pt x="30" y="302"/>
                  </a:lnTo>
                  <a:lnTo>
                    <a:pt x="24" y="300"/>
                  </a:lnTo>
                  <a:lnTo>
                    <a:pt x="18" y="300"/>
                  </a:lnTo>
                  <a:lnTo>
                    <a:pt x="8" y="292"/>
                  </a:lnTo>
                  <a:lnTo>
                    <a:pt x="2" y="284"/>
                  </a:lnTo>
                  <a:lnTo>
                    <a:pt x="0" y="278"/>
                  </a:lnTo>
                  <a:lnTo>
                    <a:pt x="0" y="272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2" y="230"/>
                  </a:lnTo>
                  <a:lnTo>
                    <a:pt x="6" y="222"/>
                  </a:lnTo>
                  <a:lnTo>
                    <a:pt x="12" y="214"/>
                  </a:lnTo>
                  <a:lnTo>
                    <a:pt x="20" y="210"/>
                  </a:lnTo>
                  <a:lnTo>
                    <a:pt x="100" y="186"/>
                  </a:lnTo>
                  <a:lnTo>
                    <a:pt x="100" y="186"/>
                  </a:lnTo>
                  <a:lnTo>
                    <a:pt x="90" y="166"/>
                  </a:lnTo>
                  <a:lnTo>
                    <a:pt x="82" y="144"/>
                  </a:lnTo>
                  <a:lnTo>
                    <a:pt x="76" y="120"/>
                  </a:lnTo>
                  <a:lnTo>
                    <a:pt x="74" y="94"/>
                  </a:lnTo>
                  <a:lnTo>
                    <a:pt x="74" y="94"/>
                  </a:lnTo>
                  <a:lnTo>
                    <a:pt x="76" y="74"/>
                  </a:lnTo>
                  <a:lnTo>
                    <a:pt x="80" y="56"/>
                  </a:lnTo>
                  <a:lnTo>
                    <a:pt x="88" y="40"/>
                  </a:lnTo>
                  <a:lnTo>
                    <a:pt x="98" y="26"/>
                  </a:lnTo>
                  <a:lnTo>
                    <a:pt x="110" y="16"/>
                  </a:lnTo>
                  <a:lnTo>
                    <a:pt x="124" y="6"/>
                  </a:lnTo>
                  <a:lnTo>
                    <a:pt x="140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76" y="2"/>
                  </a:lnTo>
                  <a:lnTo>
                    <a:pt x="194" y="6"/>
                  </a:lnTo>
                  <a:lnTo>
                    <a:pt x="208" y="16"/>
                  </a:lnTo>
                  <a:lnTo>
                    <a:pt x="220" y="26"/>
                  </a:lnTo>
                  <a:lnTo>
                    <a:pt x="230" y="40"/>
                  </a:lnTo>
                  <a:lnTo>
                    <a:pt x="238" y="56"/>
                  </a:lnTo>
                  <a:lnTo>
                    <a:pt x="242" y="74"/>
                  </a:lnTo>
                  <a:lnTo>
                    <a:pt x="244" y="94"/>
                  </a:lnTo>
                  <a:lnTo>
                    <a:pt x="244" y="94"/>
                  </a:lnTo>
                  <a:lnTo>
                    <a:pt x="242" y="120"/>
                  </a:lnTo>
                  <a:lnTo>
                    <a:pt x="236" y="144"/>
                  </a:lnTo>
                  <a:lnTo>
                    <a:pt x="228" y="166"/>
                  </a:lnTo>
                  <a:lnTo>
                    <a:pt x="216" y="186"/>
                  </a:lnTo>
                  <a:lnTo>
                    <a:pt x="296" y="210"/>
                  </a:lnTo>
                  <a:lnTo>
                    <a:pt x="296" y="210"/>
                  </a:lnTo>
                  <a:lnTo>
                    <a:pt x="306" y="214"/>
                  </a:lnTo>
                  <a:lnTo>
                    <a:pt x="312" y="222"/>
                  </a:lnTo>
                  <a:lnTo>
                    <a:pt x="316" y="230"/>
                  </a:lnTo>
                  <a:lnTo>
                    <a:pt x="318" y="238"/>
                  </a:lnTo>
                  <a:lnTo>
                    <a:pt x="318" y="272"/>
                  </a:lnTo>
                  <a:lnTo>
                    <a:pt x="318" y="272"/>
                  </a:lnTo>
                  <a:lnTo>
                    <a:pt x="316" y="278"/>
                  </a:lnTo>
                  <a:lnTo>
                    <a:pt x="316" y="284"/>
                  </a:lnTo>
                  <a:lnTo>
                    <a:pt x="308" y="292"/>
                  </a:lnTo>
                  <a:lnTo>
                    <a:pt x="300" y="300"/>
                  </a:lnTo>
                  <a:lnTo>
                    <a:pt x="294" y="300"/>
                  </a:lnTo>
                  <a:lnTo>
                    <a:pt x="288" y="302"/>
                  </a:lnTo>
                  <a:lnTo>
                    <a:pt x="288" y="302"/>
                  </a:lnTo>
                  <a:close/>
                  <a:moveTo>
                    <a:pt x="158" y="16"/>
                  </a:moveTo>
                  <a:lnTo>
                    <a:pt x="158" y="16"/>
                  </a:lnTo>
                  <a:lnTo>
                    <a:pt x="144" y="18"/>
                  </a:lnTo>
                  <a:lnTo>
                    <a:pt x="130" y="22"/>
                  </a:lnTo>
                  <a:lnTo>
                    <a:pt x="118" y="28"/>
                  </a:lnTo>
                  <a:lnTo>
                    <a:pt x="108" y="38"/>
                  </a:lnTo>
                  <a:lnTo>
                    <a:pt x="102" y="48"/>
                  </a:lnTo>
                  <a:lnTo>
                    <a:pt x="96" y="62"/>
                  </a:lnTo>
                  <a:lnTo>
                    <a:pt x="92" y="78"/>
                  </a:lnTo>
                  <a:lnTo>
                    <a:pt x="90" y="94"/>
                  </a:lnTo>
                  <a:lnTo>
                    <a:pt x="90" y="94"/>
                  </a:lnTo>
                  <a:lnTo>
                    <a:pt x="92" y="120"/>
                  </a:lnTo>
                  <a:lnTo>
                    <a:pt x="98" y="144"/>
                  </a:lnTo>
                  <a:lnTo>
                    <a:pt x="108" y="166"/>
                  </a:lnTo>
                  <a:lnTo>
                    <a:pt x="120" y="184"/>
                  </a:lnTo>
                  <a:lnTo>
                    <a:pt x="128" y="194"/>
                  </a:lnTo>
                  <a:lnTo>
                    <a:pt x="26" y="226"/>
                  </a:lnTo>
                  <a:lnTo>
                    <a:pt x="26" y="226"/>
                  </a:lnTo>
                  <a:lnTo>
                    <a:pt x="22" y="228"/>
                  </a:lnTo>
                  <a:lnTo>
                    <a:pt x="18" y="230"/>
                  </a:lnTo>
                  <a:lnTo>
                    <a:pt x="16" y="234"/>
                  </a:lnTo>
                  <a:lnTo>
                    <a:pt x="16" y="238"/>
                  </a:lnTo>
                  <a:lnTo>
                    <a:pt x="16" y="272"/>
                  </a:lnTo>
                  <a:lnTo>
                    <a:pt x="16" y="272"/>
                  </a:lnTo>
                  <a:lnTo>
                    <a:pt x="18" y="276"/>
                  </a:lnTo>
                  <a:lnTo>
                    <a:pt x="20" y="282"/>
                  </a:lnTo>
                  <a:lnTo>
                    <a:pt x="24" y="284"/>
                  </a:lnTo>
                  <a:lnTo>
                    <a:pt x="30" y="286"/>
                  </a:lnTo>
                  <a:lnTo>
                    <a:pt x="288" y="286"/>
                  </a:lnTo>
                  <a:lnTo>
                    <a:pt x="288" y="286"/>
                  </a:lnTo>
                  <a:lnTo>
                    <a:pt x="292" y="284"/>
                  </a:lnTo>
                  <a:lnTo>
                    <a:pt x="296" y="282"/>
                  </a:lnTo>
                  <a:lnTo>
                    <a:pt x="300" y="278"/>
                  </a:lnTo>
                  <a:lnTo>
                    <a:pt x="302" y="272"/>
                  </a:lnTo>
                  <a:lnTo>
                    <a:pt x="302" y="272"/>
                  </a:lnTo>
                  <a:lnTo>
                    <a:pt x="302" y="238"/>
                  </a:lnTo>
                  <a:lnTo>
                    <a:pt x="302" y="238"/>
                  </a:lnTo>
                  <a:lnTo>
                    <a:pt x="300" y="234"/>
                  </a:lnTo>
                  <a:lnTo>
                    <a:pt x="298" y="230"/>
                  </a:lnTo>
                  <a:lnTo>
                    <a:pt x="296" y="228"/>
                  </a:lnTo>
                  <a:lnTo>
                    <a:pt x="292" y="226"/>
                  </a:lnTo>
                  <a:lnTo>
                    <a:pt x="190" y="194"/>
                  </a:lnTo>
                  <a:lnTo>
                    <a:pt x="198" y="184"/>
                  </a:lnTo>
                  <a:lnTo>
                    <a:pt x="198" y="184"/>
                  </a:lnTo>
                  <a:lnTo>
                    <a:pt x="210" y="166"/>
                  </a:lnTo>
                  <a:lnTo>
                    <a:pt x="218" y="144"/>
                  </a:lnTo>
                  <a:lnTo>
                    <a:pt x="224" y="120"/>
                  </a:lnTo>
                  <a:lnTo>
                    <a:pt x="226" y="94"/>
                  </a:lnTo>
                  <a:lnTo>
                    <a:pt x="226" y="94"/>
                  </a:lnTo>
                  <a:lnTo>
                    <a:pt x="226" y="78"/>
                  </a:lnTo>
                  <a:lnTo>
                    <a:pt x="222" y="62"/>
                  </a:lnTo>
                  <a:lnTo>
                    <a:pt x="216" y="48"/>
                  </a:lnTo>
                  <a:lnTo>
                    <a:pt x="208" y="38"/>
                  </a:lnTo>
                  <a:lnTo>
                    <a:pt x="198" y="28"/>
                  </a:lnTo>
                  <a:lnTo>
                    <a:pt x="188" y="22"/>
                  </a:lnTo>
                  <a:lnTo>
                    <a:pt x="174" y="18"/>
                  </a:lnTo>
                  <a:lnTo>
                    <a:pt x="158" y="16"/>
                  </a:lnTo>
                  <a:lnTo>
                    <a:pt x="158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307748" y="5499163"/>
            <a:ext cx="7578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SOMETHING</a:t>
            </a:r>
            <a:r>
              <a:rPr kumimoji="1" lang="zh-CN" altLang="en-US" sz="48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48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ABOUT</a:t>
            </a:r>
            <a:r>
              <a:rPr kumimoji="1" lang="zh-CN" altLang="en-US" sz="48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48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MYSELF</a:t>
            </a:r>
            <a:endParaRPr kumimoji="1" lang="zh-CN" altLang="en-US" sz="48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489624" y="1922243"/>
            <a:ext cx="3116450" cy="31164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Picture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here</a:t>
            </a:r>
            <a:endParaRPr kumimoji="1" lang="zh-CN" altLang="en-US" sz="2400" dirty="0"/>
          </a:p>
        </p:txBody>
      </p:sp>
      <p:pic>
        <p:nvPicPr>
          <p:cNvPr id="33" name="图片 3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52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10636" y="64219"/>
            <a:ext cx="3370728" cy="1421928"/>
          </a:xfrm>
        </p:spPr>
        <p:txBody>
          <a:bodyPr/>
          <a:lstStyle/>
          <a:p>
            <a:r>
              <a:rPr kumimoji="1" lang="en-US" altLang="zh-CN" smtClean="0"/>
              <a:t>EDUCATION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977685" y="2304921"/>
            <a:ext cx="4891586" cy="978729"/>
          </a:xfrm>
        </p:spPr>
        <p:txBody>
          <a:bodyPr/>
          <a:lstStyle/>
          <a:p>
            <a:r>
              <a:rPr lang="en-US" altLang="zh-CN" dirty="0"/>
              <a:t>2013 DOCTOR’S</a:t>
            </a:r>
            <a:r>
              <a:rPr lang="zh-CN" altLang="en-US" dirty="0"/>
              <a:t> </a:t>
            </a:r>
            <a:r>
              <a:rPr lang="en-US" altLang="zh-CN" dirty="0" smtClean="0"/>
              <a:t>DEGREE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25574" y="4969594"/>
            <a:ext cx="4481512" cy="535531"/>
          </a:xfrm>
        </p:spPr>
        <p:txBody>
          <a:bodyPr/>
          <a:lstStyle/>
          <a:p>
            <a:r>
              <a:rPr lang="en-US" altLang="zh-CN" dirty="0"/>
              <a:t>2010 MASTER’S</a:t>
            </a:r>
            <a:r>
              <a:rPr lang="zh-CN" altLang="en-US" dirty="0"/>
              <a:t> </a:t>
            </a:r>
            <a:r>
              <a:rPr lang="en-US" altLang="zh-CN" dirty="0" smtClean="0"/>
              <a:t>DEGREE</a:t>
            </a:r>
            <a:endParaRPr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725574" y="2097741"/>
            <a:ext cx="4564334" cy="1434353"/>
            <a:chOff x="725574" y="2097741"/>
            <a:chExt cx="4564334" cy="1434353"/>
          </a:xfrm>
        </p:grpSpPr>
        <p:sp>
          <p:nvSpPr>
            <p:cNvPr id="6" name="矩形 5"/>
            <p:cNvSpPr/>
            <p:nvPr/>
          </p:nvSpPr>
          <p:spPr>
            <a:xfrm>
              <a:off x="725574" y="2097741"/>
              <a:ext cx="4564334" cy="143435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25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1092072" y="2322850"/>
              <a:ext cx="3480659" cy="964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33"/>
                </a:lnSpc>
              </a:pP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毕业于北京大学，获得博士学位</a:t>
              </a:r>
              <a:endParaRPr kumimoji="1" lang="en-US" altLang="zh-CN" sz="10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endParaRPr>
            </a:p>
            <a:p>
              <a:pPr>
                <a:lnSpc>
                  <a:spcPts val="1733"/>
                </a:lnSpc>
              </a:pP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Graduated from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Peking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University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with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doctor’s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degree</a:t>
              </a:r>
            </a:p>
            <a:p>
              <a:pPr>
                <a:lnSpc>
                  <a:spcPts val="1733"/>
                </a:lnSpc>
              </a:pP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专业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点击此处填写专业名称</a:t>
              </a:r>
              <a:endParaRPr kumimoji="1" lang="en-US" altLang="zh-CN" sz="10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endParaRPr>
            </a:p>
            <a:p>
              <a:pPr>
                <a:lnSpc>
                  <a:spcPts val="1733"/>
                </a:lnSpc>
              </a:pP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Click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here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to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add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your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</a:t>
              </a: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6977685" y="4520182"/>
            <a:ext cx="4564334" cy="1434353"/>
            <a:chOff x="725574" y="2097741"/>
            <a:chExt cx="4564334" cy="1434353"/>
          </a:xfrm>
        </p:grpSpPr>
        <p:sp>
          <p:nvSpPr>
            <p:cNvPr id="9" name="矩形 8"/>
            <p:cNvSpPr/>
            <p:nvPr/>
          </p:nvSpPr>
          <p:spPr>
            <a:xfrm>
              <a:off x="725574" y="2097741"/>
              <a:ext cx="4564334" cy="143435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25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flipH="1">
              <a:off x="1092072" y="2322850"/>
              <a:ext cx="3480659" cy="964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33"/>
                </a:lnSpc>
              </a:pP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毕业于北京大学，获得硕士学位</a:t>
              </a:r>
            </a:p>
            <a:p>
              <a:pPr>
                <a:lnSpc>
                  <a:spcPts val="1733"/>
                </a:lnSpc>
              </a:pP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Graduated from Peking University with master’s degree</a:t>
              </a:r>
            </a:p>
            <a:p>
              <a:pPr>
                <a:lnSpc>
                  <a:spcPts val="1733"/>
                </a:lnSpc>
              </a:pP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专业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 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点击此处填写专业名称</a:t>
              </a:r>
            </a:p>
            <a:p>
              <a:pPr>
                <a:lnSpc>
                  <a:spcPts val="1733"/>
                </a:lnSpc>
              </a:pP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 | Click here to add your major</a:t>
              </a:r>
            </a:p>
          </p:txBody>
        </p:sp>
      </p:grp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57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10636" y="64219"/>
            <a:ext cx="3370728" cy="1421928"/>
          </a:xfrm>
        </p:spPr>
        <p:txBody>
          <a:bodyPr/>
          <a:lstStyle/>
          <a:p>
            <a:r>
              <a:rPr kumimoji="1" lang="en-US" altLang="zh-CN" smtClean="0"/>
              <a:t>EDUCATION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977685" y="2526520"/>
            <a:ext cx="4891586" cy="535531"/>
          </a:xfrm>
        </p:spPr>
        <p:txBody>
          <a:bodyPr/>
          <a:lstStyle/>
          <a:p>
            <a:r>
              <a:rPr lang="en-US" altLang="zh-CN" dirty="0"/>
              <a:t>2008 BACHELOR’S</a:t>
            </a:r>
            <a:r>
              <a:rPr lang="zh-CN" altLang="en-US" dirty="0"/>
              <a:t> </a:t>
            </a:r>
            <a:r>
              <a:rPr lang="en-US" altLang="zh-CN" dirty="0"/>
              <a:t>DEGREE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25574" y="4969594"/>
            <a:ext cx="4481512" cy="535531"/>
          </a:xfrm>
        </p:spPr>
        <p:txBody>
          <a:bodyPr/>
          <a:lstStyle/>
          <a:p>
            <a:r>
              <a:rPr lang="en-US" altLang="zh-CN" dirty="0"/>
              <a:t>2005</a:t>
            </a:r>
            <a:endParaRPr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725574" y="2097741"/>
            <a:ext cx="4564334" cy="1434353"/>
            <a:chOff x="725574" y="2097741"/>
            <a:chExt cx="4564334" cy="1434353"/>
          </a:xfrm>
        </p:grpSpPr>
        <p:sp>
          <p:nvSpPr>
            <p:cNvPr id="6" name="矩形 5"/>
            <p:cNvSpPr/>
            <p:nvPr/>
          </p:nvSpPr>
          <p:spPr>
            <a:xfrm>
              <a:off x="725574" y="2097741"/>
              <a:ext cx="4564334" cy="143435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25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1092072" y="2322850"/>
              <a:ext cx="3480659" cy="964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33"/>
                </a:lnSpc>
              </a:pP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毕业于北京大学，获得学士学位</a:t>
              </a:r>
            </a:p>
            <a:p>
              <a:pPr>
                <a:lnSpc>
                  <a:spcPts val="1733"/>
                </a:lnSpc>
              </a:pP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Graduated from Peking University with bachelor's degree</a:t>
              </a:r>
            </a:p>
            <a:p>
              <a:pPr>
                <a:lnSpc>
                  <a:spcPts val="1733"/>
                </a:lnSpc>
              </a:pP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专业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 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点击此处填写专业名称</a:t>
              </a:r>
            </a:p>
            <a:p>
              <a:pPr>
                <a:lnSpc>
                  <a:spcPts val="1733"/>
                </a:lnSpc>
              </a:pP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 | Click here to add your major</a:t>
              </a: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6977685" y="4520182"/>
            <a:ext cx="4564334" cy="1434353"/>
            <a:chOff x="725574" y="2097741"/>
            <a:chExt cx="4564334" cy="1434353"/>
          </a:xfrm>
        </p:grpSpPr>
        <p:sp>
          <p:nvSpPr>
            <p:cNvPr id="9" name="矩形 8"/>
            <p:cNvSpPr/>
            <p:nvPr/>
          </p:nvSpPr>
          <p:spPr>
            <a:xfrm>
              <a:off x="725574" y="2097741"/>
              <a:ext cx="4564334" cy="143435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25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flipH="1">
              <a:off x="1092072" y="2322850"/>
              <a:ext cx="3480659" cy="964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33"/>
                </a:lnSpc>
              </a:pP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毕业于人大附中</a:t>
              </a:r>
              <a:endParaRPr kumimoji="1" lang="en-US" altLang="zh-CN" sz="10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endParaRPr>
            </a:p>
            <a:p>
              <a:pPr>
                <a:lnSpc>
                  <a:spcPts val="1733"/>
                </a:lnSpc>
              </a:pP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Graduated from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 err="1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Renmin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University High School</a:t>
              </a:r>
            </a:p>
            <a:p>
              <a:pPr>
                <a:lnSpc>
                  <a:spcPts val="1733"/>
                </a:lnSpc>
              </a:pP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专业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点击此处填写专业名称</a:t>
              </a:r>
              <a:endParaRPr kumimoji="1" lang="en-US" altLang="zh-CN" sz="10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endParaRPr>
            </a:p>
            <a:p>
              <a:pPr>
                <a:lnSpc>
                  <a:spcPts val="1733"/>
                </a:lnSpc>
              </a:pP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Click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here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to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add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your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</a:t>
              </a:r>
            </a:p>
          </p:txBody>
        </p:sp>
      </p:grp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57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3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31342" y="64219"/>
            <a:ext cx="3729316" cy="1421928"/>
          </a:xfrm>
        </p:spPr>
        <p:txBody>
          <a:bodyPr/>
          <a:lstStyle/>
          <a:p>
            <a:r>
              <a:rPr kumimoji="1" lang="en-US" altLang="zh-CN" smtClean="0"/>
              <a:t>EXPERIENCE</a:t>
            </a:r>
            <a:endParaRPr kumimoji="1" lang="zh-CN" altLang="en-US" dirty="0"/>
          </a:p>
        </p:txBody>
      </p:sp>
      <p:grpSp>
        <p:nvGrpSpPr>
          <p:cNvPr id="54" name="组 53"/>
          <p:cNvGrpSpPr/>
          <p:nvPr/>
        </p:nvGrpSpPr>
        <p:grpSpPr>
          <a:xfrm>
            <a:off x="669493" y="1831022"/>
            <a:ext cx="2493084" cy="4383165"/>
            <a:chOff x="669493" y="1831022"/>
            <a:chExt cx="2493084" cy="4383165"/>
          </a:xfrm>
        </p:grpSpPr>
        <p:sp>
          <p:nvSpPr>
            <p:cNvPr id="32" name="矩形 31"/>
            <p:cNvSpPr/>
            <p:nvPr/>
          </p:nvSpPr>
          <p:spPr>
            <a:xfrm>
              <a:off x="669493" y="1831022"/>
              <a:ext cx="2493084" cy="43831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91904" y="1950549"/>
              <a:ext cx="2248261" cy="1595535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91904" y="1955453"/>
              <a:ext cx="2248261" cy="1595535"/>
            </a:xfrm>
            <a:prstGeom prst="rect">
              <a:avLst/>
            </a:prstGeom>
            <a:solidFill>
              <a:schemeClr val="tx1">
                <a:alpha val="4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506307" y="1950548"/>
              <a:ext cx="81945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600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1</a:t>
              </a:r>
              <a:endParaRPr kumimoji="1" lang="zh-CN" alt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91903" y="3659387"/>
              <a:ext cx="2155291" cy="1917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Segoe UI Light"/>
                  <a:ea typeface="微软雅黑"/>
                  <a:cs typeface="Segoe UI Light"/>
                </a:rPr>
                <a:t>点击此处添加公司名称。</a:t>
              </a:r>
            </a:p>
            <a:p>
              <a:endParaRPr kumimoji="1" lang="zh-CN" altLang="en-US" sz="1333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UI Light"/>
                <a:ea typeface="微软雅黑"/>
                <a:cs typeface="Segoe UI Light"/>
              </a:endParaRPr>
            </a:p>
            <a:p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Segoe UI Light"/>
                  <a:ea typeface="微软雅黑"/>
                  <a:cs typeface="Segoe UI Light"/>
                </a:rPr>
                <a:t>点击此处添加公司及所在职位介绍。</a:t>
              </a:r>
              <a:endParaRPr kumimoji="1" lang="en-US" altLang="zh-CN" sz="1333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UI Light"/>
                <a:ea typeface="微软雅黑"/>
                <a:cs typeface="Segoe UI Light"/>
              </a:endParaRPr>
            </a:p>
            <a:p>
              <a:endParaRPr kumimoji="1" lang="en-US" altLang="zh-CN" sz="1333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UI Light"/>
                <a:ea typeface="微软雅黑"/>
                <a:cs typeface="Segoe UI Light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点击此处添加文本信息。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建议正文</a:t>
              </a:r>
              <a:r>
                <a:rPr kumimoji="1" lang="en-US" altLang="zh-CN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10</a:t>
              </a:r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号字，</a:t>
              </a:r>
              <a:r>
                <a:rPr kumimoji="1" lang="en-US" altLang="zh-CN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1.3</a:t>
              </a:r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倍字间距。</a:t>
              </a: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3456667" y="1831022"/>
            <a:ext cx="2493084" cy="4383165"/>
            <a:chOff x="3456667" y="1831022"/>
            <a:chExt cx="2493084" cy="4383165"/>
          </a:xfrm>
        </p:grpSpPr>
        <p:sp>
          <p:nvSpPr>
            <p:cNvPr id="37" name="矩形 36"/>
            <p:cNvSpPr/>
            <p:nvPr/>
          </p:nvSpPr>
          <p:spPr>
            <a:xfrm>
              <a:off x="3456667" y="1831022"/>
              <a:ext cx="2493084" cy="43831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579077" y="1950549"/>
              <a:ext cx="2248261" cy="1595535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579077" y="1955453"/>
              <a:ext cx="2248261" cy="1595535"/>
            </a:xfrm>
            <a:prstGeom prst="rect">
              <a:avLst/>
            </a:prstGeom>
            <a:solidFill>
              <a:schemeClr val="tx1">
                <a:alpha val="4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293481" y="1950548"/>
              <a:ext cx="81945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600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2</a:t>
              </a:r>
              <a:endParaRPr kumimoji="1" lang="zh-CN" alt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579077" y="3659387"/>
              <a:ext cx="2092844" cy="1979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Segoe UI Light"/>
                  <a:ea typeface="微软雅黑"/>
                  <a:cs typeface="Segoe UI Light"/>
                </a:rPr>
                <a:t>点击此处添加公司名称。</a:t>
              </a:r>
            </a:p>
            <a:p>
              <a:endParaRPr kumimoji="1" lang="zh-CN" altLang="en-US" sz="1333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UI Light"/>
                <a:ea typeface="微软雅黑"/>
                <a:cs typeface="Segoe UI Light"/>
              </a:endParaRPr>
            </a:p>
            <a:p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Segoe UI Light"/>
                  <a:ea typeface="微软雅黑"/>
                  <a:cs typeface="Segoe UI Light"/>
                </a:rPr>
                <a:t>点击此处添加公司及所在职位介绍。</a:t>
              </a:r>
              <a:endParaRPr kumimoji="1" lang="en-US" altLang="zh-CN" sz="1333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UI Light"/>
                <a:ea typeface="微软雅黑"/>
                <a:cs typeface="Segoe UI Light"/>
              </a:endParaRPr>
            </a:p>
            <a:p>
              <a:pPr lvl="0">
                <a:lnSpc>
                  <a:spcPct val="130000"/>
                </a:lnSpc>
              </a:pPr>
              <a:endParaRPr kumimoji="1" lang="en-US" altLang="zh-CN" sz="1333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/>
              </a:endParaRPr>
            </a:p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点击此处添加文本信息。</a:t>
              </a:r>
            </a:p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建议正文</a:t>
              </a:r>
              <a:r>
                <a:rPr kumimoji="1" lang="en-US" altLang="zh-CN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10</a:t>
              </a:r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号字，</a:t>
              </a:r>
              <a:r>
                <a:rPr kumimoji="1" lang="en-US" altLang="zh-CN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1.3</a:t>
              </a:r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倍字间距。</a:t>
              </a: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6243840" y="1793847"/>
            <a:ext cx="2493084" cy="4383165"/>
            <a:chOff x="6243840" y="1793847"/>
            <a:chExt cx="2493084" cy="4383165"/>
          </a:xfrm>
        </p:grpSpPr>
        <p:sp>
          <p:nvSpPr>
            <p:cNvPr id="42" name="矩形 41"/>
            <p:cNvSpPr/>
            <p:nvPr/>
          </p:nvSpPr>
          <p:spPr>
            <a:xfrm>
              <a:off x="6243840" y="1793847"/>
              <a:ext cx="2493084" cy="43831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366250" y="1913374"/>
              <a:ext cx="2248261" cy="1595535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366250" y="1918278"/>
              <a:ext cx="2248261" cy="1595535"/>
            </a:xfrm>
            <a:prstGeom prst="rect">
              <a:avLst/>
            </a:prstGeom>
            <a:solidFill>
              <a:schemeClr val="tx1">
                <a:alpha val="4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080655" y="1913373"/>
              <a:ext cx="81945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600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3</a:t>
              </a:r>
              <a:endParaRPr kumimoji="1" lang="zh-CN" alt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66250" y="3622213"/>
              <a:ext cx="2141235" cy="1917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Segoe UI Light"/>
                  <a:ea typeface="微软雅黑"/>
                  <a:cs typeface="Segoe UI Light"/>
                </a:rPr>
                <a:t>点击此处添加公司名称。</a:t>
              </a:r>
            </a:p>
            <a:p>
              <a:endParaRPr kumimoji="1" lang="zh-CN" altLang="en-US" sz="1333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UI Light"/>
                <a:ea typeface="微软雅黑"/>
                <a:cs typeface="Segoe UI Light"/>
              </a:endParaRPr>
            </a:p>
            <a:p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Segoe UI Light"/>
                  <a:ea typeface="微软雅黑"/>
                  <a:cs typeface="Segoe UI Light"/>
                </a:rPr>
                <a:t>点击此处添加公司及所在职位介绍。</a:t>
              </a:r>
              <a:endParaRPr kumimoji="1" lang="en-US" altLang="zh-CN" sz="1333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UI Light"/>
                <a:ea typeface="微软雅黑"/>
                <a:cs typeface="Segoe UI Light"/>
              </a:endParaRPr>
            </a:p>
            <a:p>
              <a:endParaRPr kumimoji="1" lang="en-US" altLang="zh-CN" sz="1333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UI Light"/>
                <a:ea typeface="微软雅黑"/>
                <a:cs typeface="Segoe UI Light"/>
              </a:endParaRPr>
            </a:p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点击此处添加文本信息。</a:t>
              </a:r>
            </a:p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建议正文</a:t>
              </a:r>
              <a:r>
                <a:rPr kumimoji="1" lang="en-US" altLang="zh-CN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10</a:t>
              </a:r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号字，</a:t>
              </a:r>
              <a:r>
                <a:rPr kumimoji="1" lang="en-US" altLang="zh-CN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1.3</a:t>
              </a:r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倍字间距。</a:t>
              </a: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9031013" y="1793847"/>
            <a:ext cx="2493084" cy="4383165"/>
            <a:chOff x="541348" y="1100346"/>
            <a:chExt cx="1869813" cy="3287374"/>
          </a:xfrm>
        </p:grpSpPr>
        <p:sp>
          <p:nvSpPr>
            <p:cNvPr id="48" name="矩形 47"/>
            <p:cNvSpPr/>
            <p:nvPr/>
          </p:nvSpPr>
          <p:spPr>
            <a:xfrm>
              <a:off x="541348" y="1100346"/>
              <a:ext cx="1869813" cy="328737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33156" y="1189991"/>
              <a:ext cx="1686196" cy="1196651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33156" y="1193669"/>
              <a:ext cx="1686196" cy="1196651"/>
            </a:xfrm>
            <a:prstGeom prst="rect">
              <a:avLst/>
            </a:prstGeom>
            <a:solidFill>
              <a:schemeClr val="tx1">
                <a:alpha val="4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161746" y="1189991"/>
              <a:ext cx="629018" cy="117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600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4</a:t>
              </a:r>
              <a:endParaRPr kumimoji="1" lang="zh-CN" alt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33156" y="2471620"/>
              <a:ext cx="1593728" cy="1438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Segoe UI Light"/>
                  <a:ea typeface="微软雅黑"/>
                  <a:cs typeface="Segoe UI Light"/>
                </a:rPr>
                <a:t>点击此处添加公司名称。</a:t>
              </a:r>
            </a:p>
            <a:p>
              <a:endParaRPr kumimoji="1" lang="zh-CN" altLang="en-US" sz="1333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UI Light"/>
                <a:ea typeface="微软雅黑"/>
                <a:cs typeface="Segoe UI Light"/>
              </a:endParaRPr>
            </a:p>
            <a:p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Segoe UI Light"/>
                  <a:ea typeface="微软雅黑"/>
                  <a:cs typeface="Segoe UI Light"/>
                </a:rPr>
                <a:t>点击此处添加公司及所在职位介绍。</a:t>
              </a:r>
              <a:endParaRPr kumimoji="1" lang="en-US" altLang="zh-CN" sz="1333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UI Light"/>
                <a:ea typeface="微软雅黑"/>
                <a:cs typeface="Segoe UI Light"/>
              </a:endParaRPr>
            </a:p>
            <a:p>
              <a:endParaRPr kumimoji="1" lang="en-US" altLang="zh-CN" sz="1333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UI Light"/>
                <a:ea typeface="微软雅黑"/>
                <a:cs typeface="Segoe UI Light"/>
              </a:endParaRPr>
            </a:p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点击此处添加文本信息。</a:t>
              </a:r>
            </a:p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建议正文</a:t>
              </a:r>
              <a:r>
                <a:rPr kumimoji="1" lang="en-US" altLang="zh-CN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10</a:t>
              </a:r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号字，</a:t>
              </a:r>
              <a:r>
                <a:rPr kumimoji="1" lang="en-US" altLang="zh-CN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1.3</a:t>
              </a:r>
              <a:r>
                <a:rPr kumimoji="1" lang="zh-CN" altLang="en-US" sz="1333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倍字间距。</a:t>
              </a:r>
            </a:p>
          </p:txBody>
        </p:sp>
      </p:grpSp>
      <p:pic>
        <p:nvPicPr>
          <p:cNvPr id="27" name="图片 2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52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11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31342" y="64219"/>
            <a:ext cx="3729316" cy="1421928"/>
          </a:xfrm>
        </p:spPr>
        <p:txBody>
          <a:bodyPr/>
          <a:lstStyle/>
          <a:p>
            <a:r>
              <a:rPr kumimoji="1" lang="en-US" altLang="zh-CN" smtClean="0"/>
              <a:t>EXPERIENCE</a:t>
            </a:r>
            <a:endParaRPr kumimoji="1"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748137" y="2080343"/>
            <a:ext cx="2697315" cy="2697315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8" name="椭圆 27"/>
          <p:cNvSpPr/>
          <p:nvPr/>
        </p:nvSpPr>
        <p:spPr>
          <a:xfrm>
            <a:off x="3579403" y="1635431"/>
            <a:ext cx="889824" cy="889824"/>
          </a:xfrm>
          <a:prstGeom prst="ellipse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b="1" dirty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Segoe UI Light"/>
              </a:rPr>
              <a:t>1</a:t>
            </a:r>
            <a:endParaRPr kumimoji="1" lang="zh-CN" altLang="en-US" sz="48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Segoe UI Ligh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579403" y="4751576"/>
            <a:ext cx="889824" cy="889824"/>
          </a:xfrm>
          <a:prstGeom prst="ellipse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b="1" dirty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Segoe UI Light"/>
              </a:rPr>
              <a:t>3</a:t>
            </a:r>
            <a:endParaRPr kumimoji="1" lang="zh-CN" altLang="en-US" sz="48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Segoe UI Light"/>
            </a:endParaRPr>
          </a:p>
        </p:txBody>
      </p:sp>
      <p:sp>
        <p:nvSpPr>
          <p:cNvPr id="30" name="椭圆 29"/>
          <p:cNvSpPr/>
          <p:nvPr/>
        </p:nvSpPr>
        <p:spPr>
          <a:xfrm flipH="1">
            <a:off x="7721474" y="1635431"/>
            <a:ext cx="889824" cy="889824"/>
          </a:xfrm>
          <a:prstGeom prst="ellipse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b="1" dirty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Segoe UI Light"/>
              </a:rPr>
              <a:t>2</a:t>
            </a:r>
            <a:endParaRPr kumimoji="1" lang="zh-CN" altLang="en-US" sz="48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Segoe UI Light"/>
            </a:endParaRPr>
          </a:p>
        </p:txBody>
      </p:sp>
      <p:sp>
        <p:nvSpPr>
          <p:cNvPr id="31" name="椭圆 30"/>
          <p:cNvSpPr/>
          <p:nvPr/>
        </p:nvSpPr>
        <p:spPr>
          <a:xfrm flipH="1">
            <a:off x="7721474" y="4751576"/>
            <a:ext cx="889824" cy="889824"/>
          </a:xfrm>
          <a:prstGeom prst="ellipse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b="1" dirty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Segoe UI Light"/>
              </a:rPr>
              <a:t>4</a:t>
            </a:r>
            <a:endParaRPr kumimoji="1" lang="zh-CN" altLang="en-US" sz="48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Segoe UI Light"/>
            </a:endParaRPr>
          </a:p>
        </p:txBody>
      </p:sp>
      <p:grpSp>
        <p:nvGrpSpPr>
          <p:cNvPr id="56" name="组合 5"/>
          <p:cNvGrpSpPr/>
          <p:nvPr/>
        </p:nvGrpSpPr>
        <p:grpSpPr>
          <a:xfrm>
            <a:off x="669493" y="1593430"/>
            <a:ext cx="2493084" cy="1822375"/>
            <a:chOff x="501524" y="1195072"/>
            <a:chExt cx="1869813" cy="1366781"/>
          </a:xfrm>
        </p:grpSpPr>
        <p:sp>
          <p:nvSpPr>
            <p:cNvPr id="57" name="矩形 56"/>
            <p:cNvSpPr/>
            <p:nvPr/>
          </p:nvSpPr>
          <p:spPr>
            <a:xfrm>
              <a:off x="501524" y="1195072"/>
              <a:ext cx="1869813" cy="136678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93332" y="1286732"/>
              <a:ext cx="1686196" cy="108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33" dirty="0">
                  <a:solidFill>
                    <a:schemeClr val="bg1"/>
                  </a:solidFill>
                  <a:latin typeface="Segoe UI Light"/>
                  <a:ea typeface="微软雅黑"/>
                  <a:cs typeface="Segoe UI Light"/>
                </a:rPr>
                <a:t>点击此处添加公司名称。</a:t>
              </a:r>
            </a:p>
            <a:p>
              <a:endParaRPr kumimoji="1" lang="zh-CN" altLang="en-US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r>
                <a:rPr kumimoji="1" lang="zh-CN" altLang="en-US" sz="1333" dirty="0">
                  <a:solidFill>
                    <a:schemeClr val="bg1"/>
                  </a:solidFill>
                  <a:latin typeface="Segoe UI Light"/>
                  <a:ea typeface="微软雅黑"/>
                  <a:cs typeface="Segoe UI Light"/>
                </a:rPr>
                <a:t>点击此处添加公司及所在职位介绍。</a:t>
              </a:r>
              <a:endParaRPr kumimoji="1" lang="en-US" altLang="zh-CN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pPr lvl="0">
                <a:lnSpc>
                  <a:spcPct val="130000"/>
                </a:lnSpc>
              </a:pPr>
              <a:endPara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Light"/>
              </a:endParaRPr>
            </a:p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点击此处添加文本信息。</a:t>
              </a:r>
            </a:p>
          </p:txBody>
        </p:sp>
      </p:grpSp>
      <p:grpSp>
        <p:nvGrpSpPr>
          <p:cNvPr id="59" name="组合 6"/>
          <p:cNvGrpSpPr/>
          <p:nvPr/>
        </p:nvGrpSpPr>
        <p:grpSpPr>
          <a:xfrm>
            <a:off x="665528" y="3819025"/>
            <a:ext cx="2493084" cy="1822374"/>
            <a:chOff x="498550" y="2864269"/>
            <a:chExt cx="1869813" cy="1366781"/>
          </a:xfrm>
        </p:grpSpPr>
        <p:sp>
          <p:nvSpPr>
            <p:cNvPr id="60" name="矩形 59"/>
            <p:cNvSpPr/>
            <p:nvPr/>
          </p:nvSpPr>
          <p:spPr>
            <a:xfrm>
              <a:off x="498550" y="2864269"/>
              <a:ext cx="1869813" cy="136678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90358" y="2955929"/>
              <a:ext cx="1686196" cy="1038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33" dirty="0">
                  <a:solidFill>
                    <a:schemeClr val="bg1"/>
                  </a:solidFill>
                  <a:latin typeface="Segoe UI Light"/>
                  <a:ea typeface="微软雅黑"/>
                  <a:cs typeface="Segoe UI Light"/>
                </a:rPr>
                <a:t>点击此处添加公司名称。</a:t>
              </a:r>
            </a:p>
            <a:p>
              <a:endParaRPr kumimoji="1" lang="zh-CN" altLang="en-US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r>
                <a:rPr kumimoji="1" lang="zh-CN" altLang="en-US" sz="1333" dirty="0">
                  <a:solidFill>
                    <a:schemeClr val="bg1"/>
                  </a:solidFill>
                  <a:latin typeface="Segoe UI Light"/>
                  <a:ea typeface="微软雅黑"/>
                  <a:cs typeface="Segoe UI Light"/>
                </a:rPr>
                <a:t>点击此处添加公司及所在职位介绍。</a:t>
              </a:r>
              <a:endParaRPr kumimoji="1" lang="en-US" altLang="zh-CN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endParaRPr kumimoji="1" lang="en-US" altLang="zh-CN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点击此处添加文本信息。</a:t>
              </a:r>
            </a:p>
          </p:txBody>
        </p:sp>
      </p:grpSp>
      <p:grpSp>
        <p:nvGrpSpPr>
          <p:cNvPr id="62" name="组合 7"/>
          <p:cNvGrpSpPr/>
          <p:nvPr/>
        </p:nvGrpSpPr>
        <p:grpSpPr>
          <a:xfrm>
            <a:off x="8981535" y="1593430"/>
            <a:ext cx="2493084" cy="1822374"/>
            <a:chOff x="6735555" y="1195072"/>
            <a:chExt cx="1869813" cy="1366781"/>
          </a:xfrm>
        </p:grpSpPr>
        <p:sp>
          <p:nvSpPr>
            <p:cNvPr id="63" name="矩形 62"/>
            <p:cNvSpPr/>
            <p:nvPr/>
          </p:nvSpPr>
          <p:spPr>
            <a:xfrm>
              <a:off x="6735555" y="1195072"/>
              <a:ext cx="1869813" cy="136678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827363" y="1286732"/>
              <a:ext cx="1686196" cy="9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33" dirty="0">
                  <a:solidFill>
                    <a:schemeClr val="bg1"/>
                  </a:solidFill>
                  <a:latin typeface="Segoe UI Light"/>
                  <a:ea typeface="微软雅黑"/>
                  <a:cs typeface="Segoe UI Light"/>
                </a:rPr>
                <a:t>点击此处添加公司名称。</a:t>
              </a:r>
            </a:p>
            <a:p>
              <a:endParaRPr kumimoji="1" lang="zh-CN" altLang="en-US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r>
                <a:rPr kumimoji="1" lang="zh-CN" altLang="en-US" sz="1333" dirty="0">
                  <a:solidFill>
                    <a:schemeClr val="bg1"/>
                  </a:solidFill>
                  <a:latin typeface="Segoe UI Light"/>
                  <a:ea typeface="微软雅黑"/>
                  <a:cs typeface="Segoe UI Light"/>
                </a:rPr>
                <a:t>点击此处添加公司及所在职位介绍。</a:t>
              </a:r>
              <a:endParaRPr kumimoji="1" lang="en-US" altLang="zh-CN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endParaRPr kumimoji="1" lang="en-US" altLang="zh-CN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pPr lvl="0"/>
              <a:r>
                <a:rPr kumimoji="1" lang="zh-CN" altLang="en-US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点击此处添加文本信息。</a:t>
              </a:r>
            </a:p>
          </p:txBody>
        </p:sp>
      </p:grpSp>
      <p:grpSp>
        <p:nvGrpSpPr>
          <p:cNvPr id="65" name="组合 8"/>
          <p:cNvGrpSpPr/>
          <p:nvPr/>
        </p:nvGrpSpPr>
        <p:grpSpPr>
          <a:xfrm>
            <a:off x="8977569" y="3819025"/>
            <a:ext cx="2493084" cy="1822374"/>
            <a:chOff x="6732581" y="2864269"/>
            <a:chExt cx="1869813" cy="1366781"/>
          </a:xfrm>
        </p:grpSpPr>
        <p:sp>
          <p:nvSpPr>
            <p:cNvPr id="66" name="矩形 65"/>
            <p:cNvSpPr/>
            <p:nvPr/>
          </p:nvSpPr>
          <p:spPr>
            <a:xfrm>
              <a:off x="6732581" y="2864269"/>
              <a:ext cx="1869813" cy="136678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824389" y="2955929"/>
              <a:ext cx="1686196" cy="1038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33" dirty="0">
                  <a:solidFill>
                    <a:schemeClr val="bg1"/>
                  </a:solidFill>
                  <a:latin typeface="Segoe UI Light"/>
                  <a:ea typeface="微软雅黑"/>
                  <a:cs typeface="Segoe UI Light"/>
                </a:rPr>
                <a:t>点击此处添加公司名称。</a:t>
              </a:r>
            </a:p>
            <a:p>
              <a:endParaRPr kumimoji="1" lang="zh-CN" altLang="en-US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r>
                <a:rPr kumimoji="1" lang="zh-CN" altLang="en-US" sz="1333" dirty="0">
                  <a:solidFill>
                    <a:schemeClr val="bg1"/>
                  </a:solidFill>
                  <a:latin typeface="Segoe UI Light"/>
                  <a:ea typeface="微软雅黑"/>
                  <a:cs typeface="Segoe UI Light"/>
                </a:rPr>
                <a:t>点击此处添加公司及所在职位介绍。</a:t>
              </a:r>
              <a:endParaRPr kumimoji="1" lang="en-US" altLang="zh-CN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endParaRPr kumimoji="1" lang="en-US" altLang="zh-CN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点击此处添加文本信息。</a:t>
              </a:r>
            </a:p>
          </p:txBody>
        </p:sp>
      </p:grpSp>
      <p:sp>
        <p:nvSpPr>
          <p:cNvPr id="68" name="Freeform 136"/>
          <p:cNvSpPr>
            <a:spLocks noEditPoints="1"/>
          </p:cNvSpPr>
          <p:nvPr/>
        </p:nvSpPr>
        <p:spPr bwMode="auto">
          <a:xfrm>
            <a:off x="5292123" y="2811389"/>
            <a:ext cx="1609344" cy="1277092"/>
          </a:xfrm>
          <a:custGeom>
            <a:avLst/>
            <a:gdLst/>
            <a:ahLst/>
            <a:cxnLst>
              <a:cxn ang="0">
                <a:pos x="216" y="36"/>
              </a:cxn>
              <a:cxn ang="0">
                <a:pos x="206" y="16"/>
              </a:cxn>
              <a:cxn ang="0">
                <a:pos x="178" y="2"/>
              </a:cxn>
              <a:cxn ang="0">
                <a:pos x="156" y="0"/>
              </a:cxn>
              <a:cxn ang="0">
                <a:pos x="122" y="6"/>
              </a:cxn>
              <a:cxn ang="0">
                <a:pos x="100" y="22"/>
              </a:cxn>
              <a:cxn ang="0">
                <a:pos x="24" y="36"/>
              </a:cxn>
              <a:cxn ang="0">
                <a:pos x="8" y="42"/>
              </a:cxn>
              <a:cxn ang="0">
                <a:pos x="0" y="108"/>
              </a:cxn>
              <a:cxn ang="0">
                <a:pos x="6" y="122"/>
              </a:cxn>
              <a:cxn ang="0">
                <a:pos x="22" y="224"/>
              </a:cxn>
              <a:cxn ang="0">
                <a:pos x="28" y="240"/>
              </a:cxn>
              <a:cxn ang="0">
                <a:pos x="266" y="246"/>
              </a:cxn>
              <a:cxn ang="0">
                <a:pos x="284" y="240"/>
              </a:cxn>
              <a:cxn ang="0">
                <a:pos x="290" y="130"/>
              </a:cxn>
              <a:cxn ang="0">
                <a:pos x="304" y="122"/>
              </a:cxn>
              <a:cxn ang="0">
                <a:pos x="310" y="60"/>
              </a:cxn>
              <a:cxn ang="0">
                <a:pos x="304" y="42"/>
              </a:cxn>
              <a:cxn ang="0">
                <a:pos x="286" y="36"/>
              </a:cxn>
              <a:cxn ang="0">
                <a:pos x="294" y="110"/>
              </a:cxn>
              <a:cxn ang="0">
                <a:pos x="286" y="116"/>
              </a:cxn>
              <a:cxn ang="0">
                <a:pos x="204" y="98"/>
              </a:cxn>
              <a:cxn ang="0">
                <a:pos x="114" y="90"/>
              </a:cxn>
              <a:cxn ang="0">
                <a:pos x="106" y="98"/>
              </a:cxn>
              <a:cxn ang="0">
                <a:pos x="24" y="116"/>
              </a:cxn>
              <a:cxn ang="0">
                <a:pos x="16" y="110"/>
              </a:cxn>
              <a:cxn ang="0">
                <a:pos x="16" y="60"/>
              </a:cxn>
              <a:cxn ang="0">
                <a:pos x="22" y="52"/>
              </a:cxn>
              <a:cxn ang="0">
                <a:pos x="286" y="50"/>
              </a:cxn>
              <a:cxn ang="0">
                <a:pos x="294" y="56"/>
              </a:cxn>
              <a:cxn ang="0">
                <a:pos x="266" y="232"/>
              </a:cxn>
              <a:cxn ang="0">
                <a:pos x="42" y="230"/>
              </a:cxn>
              <a:cxn ang="0">
                <a:pos x="36" y="224"/>
              </a:cxn>
              <a:cxn ang="0">
                <a:pos x="106" y="138"/>
              </a:cxn>
              <a:cxn ang="0">
                <a:pos x="114" y="146"/>
              </a:cxn>
              <a:cxn ang="0">
                <a:pos x="202" y="144"/>
              </a:cxn>
              <a:cxn ang="0">
                <a:pos x="276" y="130"/>
              </a:cxn>
              <a:cxn ang="0">
                <a:pos x="274" y="226"/>
              </a:cxn>
              <a:cxn ang="0">
                <a:pos x="266" y="232"/>
              </a:cxn>
              <a:cxn ang="0">
                <a:pos x="122" y="132"/>
              </a:cxn>
              <a:cxn ang="0">
                <a:pos x="190" y="132"/>
              </a:cxn>
              <a:cxn ang="0">
                <a:pos x="174" y="16"/>
              </a:cxn>
              <a:cxn ang="0">
                <a:pos x="200" y="32"/>
              </a:cxn>
              <a:cxn ang="0">
                <a:pos x="110" y="36"/>
              </a:cxn>
              <a:cxn ang="0">
                <a:pos x="124" y="22"/>
              </a:cxn>
              <a:cxn ang="0">
                <a:pos x="156" y="14"/>
              </a:cxn>
            </a:cxnLst>
            <a:rect l="0" t="0" r="r" b="b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lnTo>
                  <a:pt x="156" y="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52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31342" y="64219"/>
            <a:ext cx="3729316" cy="757130"/>
          </a:xfrm>
        </p:spPr>
        <p:txBody>
          <a:bodyPr/>
          <a:lstStyle/>
          <a:p>
            <a:r>
              <a:rPr kumimoji="1" lang="en-US" altLang="zh-CN" dirty="0" smtClean="0"/>
              <a:t>PROCESS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56015" y="3957879"/>
            <a:ext cx="185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a typeface="微软雅黑"/>
                <a:cs typeface="微软雅黑"/>
              </a:rPr>
              <a:t>TITLE</a:t>
            </a:r>
            <a:r>
              <a:rPr kumimoji="1" lang="zh-CN" altLang="en-US" sz="28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a typeface="微软雅黑"/>
                <a:cs typeface="微软雅黑"/>
              </a:rPr>
              <a:t> </a:t>
            </a:r>
            <a:r>
              <a:rPr kumimoji="1" lang="en-US" altLang="zh-CN" sz="28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a typeface="微软雅黑"/>
                <a:cs typeface="微软雅黑"/>
              </a:rPr>
              <a:t>HERE</a:t>
            </a:r>
            <a:endParaRPr kumimoji="1" lang="zh-CN" altLang="en-US" sz="2800" b="1" dirty="0">
              <a:solidFill>
                <a:schemeClr val="accent3">
                  <a:lumMod val="40000"/>
                  <a:lumOff val="60000"/>
                </a:schemeClr>
              </a:solidFill>
              <a:cs typeface="Segoe UI Ligh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8471" y="4737580"/>
            <a:ext cx="2451027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40613" y="3957879"/>
            <a:ext cx="185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2800" b="1" dirty="0">
                <a:solidFill>
                  <a:schemeClr val="accent3">
                    <a:lumMod val="40000"/>
                    <a:lumOff val="60000"/>
                  </a:schemeClr>
                </a:solidFill>
                <a:ea typeface="微软雅黑"/>
                <a:cs typeface="微软雅黑"/>
              </a:rPr>
              <a:t>TITLE</a:t>
            </a:r>
            <a:r>
              <a:rPr kumimoji="1" lang="zh-CN" alt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ea typeface="微软雅黑"/>
                <a:cs typeface="微软雅黑"/>
              </a:rPr>
              <a:t> </a:t>
            </a:r>
            <a:r>
              <a:rPr kumimoji="1" lang="en-US" altLang="zh-CN" sz="2800" b="1" dirty="0">
                <a:solidFill>
                  <a:schemeClr val="accent3">
                    <a:lumMod val="40000"/>
                    <a:lumOff val="60000"/>
                  </a:schemeClr>
                </a:solidFill>
                <a:ea typeface="微软雅黑"/>
                <a:cs typeface="微软雅黑"/>
              </a:rPr>
              <a:t>HERE</a:t>
            </a:r>
            <a:endParaRPr kumimoji="1" lang="zh-CN" altLang="en-US" sz="2800" b="1" dirty="0">
              <a:solidFill>
                <a:schemeClr val="accent3">
                  <a:lumMod val="40000"/>
                  <a:lumOff val="60000"/>
                </a:schemeClr>
              </a:solidFill>
              <a:cs typeface="Segoe UI Ligh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43069" y="4737580"/>
            <a:ext cx="2451027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525210" y="3957879"/>
            <a:ext cx="185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2800" b="1" dirty="0">
                <a:solidFill>
                  <a:schemeClr val="accent3">
                    <a:lumMod val="40000"/>
                    <a:lumOff val="60000"/>
                  </a:schemeClr>
                </a:solidFill>
                <a:ea typeface="微软雅黑"/>
                <a:cs typeface="微软雅黑"/>
              </a:rPr>
              <a:t>TITLE</a:t>
            </a:r>
            <a:r>
              <a:rPr kumimoji="1" lang="zh-CN" alt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ea typeface="微软雅黑"/>
                <a:cs typeface="微软雅黑"/>
              </a:rPr>
              <a:t> </a:t>
            </a:r>
            <a:r>
              <a:rPr kumimoji="1" lang="en-US" altLang="zh-CN" sz="2800" b="1" dirty="0">
                <a:solidFill>
                  <a:schemeClr val="accent3">
                    <a:lumMod val="40000"/>
                    <a:lumOff val="60000"/>
                  </a:schemeClr>
                </a:solidFill>
                <a:ea typeface="微软雅黑"/>
                <a:cs typeface="微软雅黑"/>
              </a:rPr>
              <a:t>HERE</a:t>
            </a:r>
            <a:endParaRPr kumimoji="1" lang="zh-CN" altLang="en-US" sz="2800" b="1" dirty="0">
              <a:solidFill>
                <a:schemeClr val="accent3">
                  <a:lumMod val="40000"/>
                  <a:lumOff val="60000"/>
                </a:schemeClr>
              </a:solidFill>
              <a:cs typeface="Segoe UI Ligh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27666" y="4737580"/>
            <a:ext cx="2451027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309807" y="3957879"/>
            <a:ext cx="185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2800" b="1" dirty="0">
                <a:solidFill>
                  <a:schemeClr val="accent3">
                    <a:lumMod val="40000"/>
                    <a:lumOff val="60000"/>
                  </a:schemeClr>
                </a:solidFill>
                <a:ea typeface="微软雅黑"/>
                <a:cs typeface="微软雅黑"/>
              </a:rPr>
              <a:t>TITLE</a:t>
            </a:r>
            <a:r>
              <a:rPr kumimoji="1" lang="zh-CN" alt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ea typeface="微软雅黑"/>
                <a:cs typeface="微软雅黑"/>
              </a:rPr>
              <a:t> </a:t>
            </a:r>
            <a:r>
              <a:rPr kumimoji="1" lang="en-US" altLang="zh-CN" sz="2800" b="1" dirty="0">
                <a:solidFill>
                  <a:schemeClr val="accent3">
                    <a:lumMod val="40000"/>
                    <a:lumOff val="60000"/>
                  </a:schemeClr>
                </a:solidFill>
                <a:ea typeface="微软雅黑"/>
                <a:cs typeface="微软雅黑"/>
              </a:rPr>
              <a:t>HERE</a:t>
            </a:r>
            <a:endParaRPr kumimoji="1" lang="zh-CN" altLang="en-US" sz="2800" b="1" dirty="0">
              <a:solidFill>
                <a:schemeClr val="accent3">
                  <a:lumMod val="40000"/>
                  <a:lumOff val="60000"/>
                </a:schemeClr>
              </a:solidFill>
              <a:cs typeface="Segoe UI Ligh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012263" y="4737580"/>
            <a:ext cx="2451027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910163" y="1783667"/>
            <a:ext cx="1947643" cy="1947643"/>
            <a:chOff x="910163" y="1783667"/>
            <a:chExt cx="1947643" cy="1947643"/>
          </a:xfrm>
        </p:grpSpPr>
        <p:sp>
          <p:nvSpPr>
            <p:cNvPr id="21" name="椭圆 20"/>
            <p:cNvSpPr/>
            <p:nvPr/>
          </p:nvSpPr>
          <p:spPr>
            <a:xfrm>
              <a:off x="910163" y="1783667"/>
              <a:ext cx="1947643" cy="194764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1553265" y="2374649"/>
              <a:ext cx="649632" cy="615974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6479358" y="1783667"/>
            <a:ext cx="1947643" cy="1947643"/>
            <a:chOff x="6479358" y="1783667"/>
            <a:chExt cx="1947643" cy="1947643"/>
          </a:xfrm>
        </p:grpSpPr>
        <p:sp>
          <p:nvSpPr>
            <p:cNvPr id="32" name="椭圆 31"/>
            <p:cNvSpPr/>
            <p:nvPr/>
          </p:nvSpPr>
          <p:spPr>
            <a:xfrm>
              <a:off x="6479358" y="1783667"/>
              <a:ext cx="1947643" cy="194764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47" name="组 46"/>
            <p:cNvGrpSpPr/>
            <p:nvPr/>
          </p:nvGrpSpPr>
          <p:grpSpPr>
            <a:xfrm>
              <a:off x="6827583" y="2383297"/>
              <a:ext cx="1251194" cy="792334"/>
              <a:chOff x="5662466" y="2439430"/>
              <a:chExt cx="734634" cy="465216"/>
            </a:xfrm>
            <a:solidFill>
              <a:schemeClr val="bg1"/>
            </a:solidFill>
          </p:grpSpPr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5789343" y="2693184"/>
                <a:ext cx="468349" cy="211462"/>
              </a:xfrm>
              <a:custGeom>
                <a:avLst/>
                <a:gdLst>
                  <a:gd name="T0" fmla="*/ 302 w 598"/>
                  <a:gd name="T1" fmla="*/ 72 h 270"/>
                  <a:gd name="T2" fmla="*/ 302 w 598"/>
                  <a:gd name="T3" fmla="*/ 72 h 270"/>
                  <a:gd name="T4" fmla="*/ 274 w 598"/>
                  <a:gd name="T5" fmla="*/ 70 h 270"/>
                  <a:gd name="T6" fmla="*/ 260 w 598"/>
                  <a:gd name="T7" fmla="*/ 68 h 270"/>
                  <a:gd name="T8" fmla="*/ 244 w 598"/>
                  <a:gd name="T9" fmla="*/ 62 h 270"/>
                  <a:gd name="T10" fmla="*/ 80 w 598"/>
                  <a:gd name="T11" fmla="*/ 0 h 270"/>
                  <a:gd name="T12" fmla="*/ 0 w 598"/>
                  <a:gd name="T13" fmla="*/ 0 h 270"/>
                  <a:gd name="T14" fmla="*/ 0 w 598"/>
                  <a:gd name="T15" fmla="*/ 98 h 270"/>
                  <a:gd name="T16" fmla="*/ 0 w 598"/>
                  <a:gd name="T17" fmla="*/ 98 h 270"/>
                  <a:gd name="T18" fmla="*/ 2 w 598"/>
                  <a:gd name="T19" fmla="*/ 110 h 270"/>
                  <a:gd name="T20" fmla="*/ 4 w 598"/>
                  <a:gd name="T21" fmla="*/ 122 h 270"/>
                  <a:gd name="T22" fmla="*/ 8 w 598"/>
                  <a:gd name="T23" fmla="*/ 132 h 270"/>
                  <a:gd name="T24" fmla="*/ 14 w 598"/>
                  <a:gd name="T25" fmla="*/ 144 h 270"/>
                  <a:gd name="T26" fmla="*/ 22 w 598"/>
                  <a:gd name="T27" fmla="*/ 152 h 270"/>
                  <a:gd name="T28" fmla="*/ 30 w 598"/>
                  <a:gd name="T29" fmla="*/ 162 h 270"/>
                  <a:gd name="T30" fmla="*/ 40 w 598"/>
                  <a:gd name="T31" fmla="*/ 168 h 270"/>
                  <a:gd name="T32" fmla="*/ 50 w 598"/>
                  <a:gd name="T33" fmla="*/ 174 h 270"/>
                  <a:gd name="T34" fmla="*/ 248 w 598"/>
                  <a:gd name="T35" fmla="*/ 260 h 270"/>
                  <a:gd name="T36" fmla="*/ 248 w 598"/>
                  <a:gd name="T37" fmla="*/ 260 h 270"/>
                  <a:gd name="T38" fmla="*/ 260 w 598"/>
                  <a:gd name="T39" fmla="*/ 264 h 270"/>
                  <a:gd name="T40" fmla="*/ 272 w 598"/>
                  <a:gd name="T41" fmla="*/ 268 h 270"/>
                  <a:gd name="T42" fmla="*/ 298 w 598"/>
                  <a:gd name="T43" fmla="*/ 270 h 270"/>
                  <a:gd name="T44" fmla="*/ 326 w 598"/>
                  <a:gd name="T45" fmla="*/ 268 h 270"/>
                  <a:gd name="T46" fmla="*/ 338 w 598"/>
                  <a:gd name="T47" fmla="*/ 264 h 270"/>
                  <a:gd name="T48" fmla="*/ 348 w 598"/>
                  <a:gd name="T49" fmla="*/ 260 h 270"/>
                  <a:gd name="T50" fmla="*/ 548 w 598"/>
                  <a:gd name="T51" fmla="*/ 174 h 270"/>
                  <a:gd name="T52" fmla="*/ 548 w 598"/>
                  <a:gd name="T53" fmla="*/ 174 h 270"/>
                  <a:gd name="T54" fmla="*/ 558 w 598"/>
                  <a:gd name="T55" fmla="*/ 168 h 270"/>
                  <a:gd name="T56" fmla="*/ 568 w 598"/>
                  <a:gd name="T57" fmla="*/ 162 h 270"/>
                  <a:gd name="T58" fmla="*/ 576 w 598"/>
                  <a:gd name="T59" fmla="*/ 152 h 270"/>
                  <a:gd name="T60" fmla="*/ 584 w 598"/>
                  <a:gd name="T61" fmla="*/ 144 h 270"/>
                  <a:gd name="T62" fmla="*/ 590 w 598"/>
                  <a:gd name="T63" fmla="*/ 132 h 270"/>
                  <a:gd name="T64" fmla="*/ 594 w 598"/>
                  <a:gd name="T65" fmla="*/ 120 h 270"/>
                  <a:gd name="T66" fmla="*/ 598 w 598"/>
                  <a:gd name="T67" fmla="*/ 110 h 270"/>
                  <a:gd name="T68" fmla="*/ 598 w 598"/>
                  <a:gd name="T69" fmla="*/ 98 h 270"/>
                  <a:gd name="T70" fmla="*/ 598 w 598"/>
                  <a:gd name="T71" fmla="*/ 0 h 270"/>
                  <a:gd name="T72" fmla="*/ 510 w 598"/>
                  <a:gd name="T73" fmla="*/ 0 h 270"/>
                  <a:gd name="T74" fmla="*/ 366 w 598"/>
                  <a:gd name="T75" fmla="*/ 62 h 270"/>
                  <a:gd name="T76" fmla="*/ 366 w 598"/>
                  <a:gd name="T77" fmla="*/ 62 h 270"/>
                  <a:gd name="T78" fmla="*/ 352 w 598"/>
                  <a:gd name="T79" fmla="*/ 66 h 270"/>
                  <a:gd name="T80" fmla="*/ 336 w 598"/>
                  <a:gd name="T81" fmla="*/ 70 h 270"/>
                  <a:gd name="T82" fmla="*/ 320 w 598"/>
                  <a:gd name="T83" fmla="*/ 72 h 270"/>
                  <a:gd name="T84" fmla="*/ 302 w 598"/>
                  <a:gd name="T85" fmla="*/ 72 h 270"/>
                  <a:gd name="T86" fmla="*/ 302 w 598"/>
                  <a:gd name="T87" fmla="*/ 72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8" h="270">
                    <a:moveTo>
                      <a:pt x="302" y="72"/>
                    </a:moveTo>
                    <a:lnTo>
                      <a:pt x="302" y="72"/>
                    </a:lnTo>
                    <a:lnTo>
                      <a:pt x="274" y="70"/>
                    </a:lnTo>
                    <a:lnTo>
                      <a:pt x="260" y="68"/>
                    </a:lnTo>
                    <a:lnTo>
                      <a:pt x="244" y="62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2" y="110"/>
                    </a:lnTo>
                    <a:lnTo>
                      <a:pt x="4" y="122"/>
                    </a:lnTo>
                    <a:lnTo>
                      <a:pt x="8" y="132"/>
                    </a:lnTo>
                    <a:lnTo>
                      <a:pt x="14" y="144"/>
                    </a:lnTo>
                    <a:lnTo>
                      <a:pt x="22" y="152"/>
                    </a:lnTo>
                    <a:lnTo>
                      <a:pt x="30" y="162"/>
                    </a:lnTo>
                    <a:lnTo>
                      <a:pt x="40" y="168"/>
                    </a:lnTo>
                    <a:lnTo>
                      <a:pt x="50" y="174"/>
                    </a:lnTo>
                    <a:lnTo>
                      <a:pt x="248" y="260"/>
                    </a:lnTo>
                    <a:lnTo>
                      <a:pt x="248" y="260"/>
                    </a:lnTo>
                    <a:lnTo>
                      <a:pt x="260" y="264"/>
                    </a:lnTo>
                    <a:lnTo>
                      <a:pt x="272" y="268"/>
                    </a:lnTo>
                    <a:lnTo>
                      <a:pt x="298" y="270"/>
                    </a:lnTo>
                    <a:lnTo>
                      <a:pt x="326" y="268"/>
                    </a:lnTo>
                    <a:lnTo>
                      <a:pt x="338" y="264"/>
                    </a:lnTo>
                    <a:lnTo>
                      <a:pt x="348" y="260"/>
                    </a:lnTo>
                    <a:lnTo>
                      <a:pt x="548" y="174"/>
                    </a:lnTo>
                    <a:lnTo>
                      <a:pt x="548" y="174"/>
                    </a:lnTo>
                    <a:lnTo>
                      <a:pt x="558" y="168"/>
                    </a:lnTo>
                    <a:lnTo>
                      <a:pt x="568" y="162"/>
                    </a:lnTo>
                    <a:lnTo>
                      <a:pt x="576" y="152"/>
                    </a:lnTo>
                    <a:lnTo>
                      <a:pt x="584" y="144"/>
                    </a:lnTo>
                    <a:lnTo>
                      <a:pt x="590" y="132"/>
                    </a:lnTo>
                    <a:lnTo>
                      <a:pt x="594" y="120"/>
                    </a:lnTo>
                    <a:lnTo>
                      <a:pt x="598" y="110"/>
                    </a:lnTo>
                    <a:lnTo>
                      <a:pt x="598" y="98"/>
                    </a:lnTo>
                    <a:lnTo>
                      <a:pt x="598" y="0"/>
                    </a:lnTo>
                    <a:lnTo>
                      <a:pt x="510" y="0"/>
                    </a:lnTo>
                    <a:lnTo>
                      <a:pt x="366" y="62"/>
                    </a:lnTo>
                    <a:lnTo>
                      <a:pt x="366" y="62"/>
                    </a:lnTo>
                    <a:lnTo>
                      <a:pt x="352" y="66"/>
                    </a:lnTo>
                    <a:lnTo>
                      <a:pt x="336" y="70"/>
                    </a:lnTo>
                    <a:lnTo>
                      <a:pt x="320" y="72"/>
                    </a:lnTo>
                    <a:lnTo>
                      <a:pt x="302" y="72"/>
                    </a:lnTo>
                    <a:lnTo>
                      <a:pt x="302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5662466" y="2439430"/>
                <a:ext cx="734634" cy="391596"/>
              </a:xfrm>
              <a:custGeom>
                <a:avLst/>
                <a:gdLst>
                  <a:gd name="T0" fmla="*/ 22 w 938"/>
                  <a:gd name="T1" fmla="*/ 196 h 500"/>
                  <a:gd name="T2" fmla="*/ 416 w 938"/>
                  <a:gd name="T3" fmla="*/ 348 h 500"/>
                  <a:gd name="T4" fmla="*/ 416 w 938"/>
                  <a:gd name="T5" fmla="*/ 348 h 500"/>
                  <a:gd name="T6" fmla="*/ 428 w 938"/>
                  <a:gd name="T7" fmla="*/ 352 h 500"/>
                  <a:gd name="T8" fmla="*/ 440 w 938"/>
                  <a:gd name="T9" fmla="*/ 354 h 500"/>
                  <a:gd name="T10" fmla="*/ 466 w 938"/>
                  <a:gd name="T11" fmla="*/ 356 h 500"/>
                  <a:gd name="T12" fmla="*/ 494 w 938"/>
                  <a:gd name="T13" fmla="*/ 352 h 500"/>
                  <a:gd name="T14" fmla="*/ 506 w 938"/>
                  <a:gd name="T15" fmla="*/ 350 h 500"/>
                  <a:gd name="T16" fmla="*/ 518 w 938"/>
                  <a:gd name="T17" fmla="*/ 346 h 500"/>
                  <a:gd name="T18" fmla="*/ 894 w 938"/>
                  <a:gd name="T19" fmla="*/ 188 h 500"/>
                  <a:gd name="T20" fmla="*/ 894 w 938"/>
                  <a:gd name="T21" fmla="*/ 422 h 500"/>
                  <a:gd name="T22" fmla="*/ 870 w 938"/>
                  <a:gd name="T23" fmla="*/ 500 h 500"/>
                  <a:gd name="T24" fmla="*/ 938 w 938"/>
                  <a:gd name="T25" fmla="*/ 500 h 500"/>
                  <a:gd name="T26" fmla="*/ 914 w 938"/>
                  <a:gd name="T27" fmla="*/ 420 h 500"/>
                  <a:gd name="T28" fmla="*/ 914 w 938"/>
                  <a:gd name="T29" fmla="*/ 178 h 500"/>
                  <a:gd name="T30" fmla="*/ 912 w 938"/>
                  <a:gd name="T31" fmla="*/ 178 h 500"/>
                  <a:gd name="T32" fmla="*/ 912 w 938"/>
                  <a:gd name="T33" fmla="*/ 178 h 500"/>
                  <a:gd name="T34" fmla="*/ 918 w 938"/>
                  <a:gd name="T35" fmla="*/ 174 h 500"/>
                  <a:gd name="T36" fmla="*/ 922 w 938"/>
                  <a:gd name="T37" fmla="*/ 170 h 500"/>
                  <a:gd name="T38" fmla="*/ 922 w 938"/>
                  <a:gd name="T39" fmla="*/ 164 h 500"/>
                  <a:gd name="T40" fmla="*/ 922 w 938"/>
                  <a:gd name="T41" fmla="*/ 160 h 500"/>
                  <a:gd name="T42" fmla="*/ 920 w 938"/>
                  <a:gd name="T43" fmla="*/ 156 h 500"/>
                  <a:gd name="T44" fmla="*/ 916 w 938"/>
                  <a:gd name="T45" fmla="*/ 152 h 500"/>
                  <a:gd name="T46" fmla="*/ 910 w 938"/>
                  <a:gd name="T47" fmla="*/ 148 h 500"/>
                  <a:gd name="T48" fmla="*/ 902 w 938"/>
                  <a:gd name="T49" fmla="*/ 144 h 500"/>
                  <a:gd name="T50" fmla="*/ 518 w 938"/>
                  <a:gd name="T51" fmla="*/ 8 h 500"/>
                  <a:gd name="T52" fmla="*/ 518 w 938"/>
                  <a:gd name="T53" fmla="*/ 8 h 500"/>
                  <a:gd name="T54" fmla="*/ 506 w 938"/>
                  <a:gd name="T55" fmla="*/ 4 h 500"/>
                  <a:gd name="T56" fmla="*/ 494 w 938"/>
                  <a:gd name="T57" fmla="*/ 2 h 500"/>
                  <a:gd name="T58" fmla="*/ 466 w 938"/>
                  <a:gd name="T59" fmla="*/ 0 h 500"/>
                  <a:gd name="T60" fmla="*/ 440 w 938"/>
                  <a:gd name="T61" fmla="*/ 2 h 500"/>
                  <a:gd name="T62" fmla="*/ 426 w 938"/>
                  <a:gd name="T63" fmla="*/ 6 h 500"/>
                  <a:gd name="T64" fmla="*/ 416 w 938"/>
                  <a:gd name="T65" fmla="*/ 8 h 500"/>
                  <a:gd name="T66" fmla="*/ 22 w 938"/>
                  <a:gd name="T67" fmla="*/ 156 h 500"/>
                  <a:gd name="T68" fmla="*/ 22 w 938"/>
                  <a:gd name="T69" fmla="*/ 156 h 500"/>
                  <a:gd name="T70" fmla="*/ 12 w 938"/>
                  <a:gd name="T71" fmla="*/ 162 h 500"/>
                  <a:gd name="T72" fmla="*/ 6 w 938"/>
                  <a:gd name="T73" fmla="*/ 166 h 500"/>
                  <a:gd name="T74" fmla="*/ 2 w 938"/>
                  <a:gd name="T75" fmla="*/ 172 h 500"/>
                  <a:gd name="T76" fmla="*/ 0 w 938"/>
                  <a:gd name="T77" fmla="*/ 176 h 500"/>
                  <a:gd name="T78" fmla="*/ 2 w 938"/>
                  <a:gd name="T79" fmla="*/ 182 h 500"/>
                  <a:gd name="T80" fmla="*/ 6 w 938"/>
                  <a:gd name="T81" fmla="*/ 186 h 500"/>
                  <a:gd name="T82" fmla="*/ 12 w 938"/>
                  <a:gd name="T83" fmla="*/ 192 h 500"/>
                  <a:gd name="T84" fmla="*/ 22 w 938"/>
                  <a:gd name="T85" fmla="*/ 196 h 500"/>
                  <a:gd name="T86" fmla="*/ 22 w 938"/>
                  <a:gd name="T87" fmla="*/ 196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38" h="500">
                    <a:moveTo>
                      <a:pt x="22" y="196"/>
                    </a:moveTo>
                    <a:lnTo>
                      <a:pt x="416" y="348"/>
                    </a:lnTo>
                    <a:lnTo>
                      <a:pt x="416" y="348"/>
                    </a:lnTo>
                    <a:lnTo>
                      <a:pt x="428" y="352"/>
                    </a:lnTo>
                    <a:lnTo>
                      <a:pt x="440" y="354"/>
                    </a:lnTo>
                    <a:lnTo>
                      <a:pt x="466" y="356"/>
                    </a:lnTo>
                    <a:lnTo>
                      <a:pt x="494" y="352"/>
                    </a:lnTo>
                    <a:lnTo>
                      <a:pt x="506" y="350"/>
                    </a:lnTo>
                    <a:lnTo>
                      <a:pt x="518" y="346"/>
                    </a:lnTo>
                    <a:lnTo>
                      <a:pt x="894" y="188"/>
                    </a:lnTo>
                    <a:lnTo>
                      <a:pt x="894" y="422"/>
                    </a:lnTo>
                    <a:lnTo>
                      <a:pt x="870" y="500"/>
                    </a:lnTo>
                    <a:lnTo>
                      <a:pt x="938" y="500"/>
                    </a:lnTo>
                    <a:lnTo>
                      <a:pt x="914" y="420"/>
                    </a:lnTo>
                    <a:lnTo>
                      <a:pt x="914" y="178"/>
                    </a:lnTo>
                    <a:lnTo>
                      <a:pt x="912" y="178"/>
                    </a:lnTo>
                    <a:lnTo>
                      <a:pt x="912" y="178"/>
                    </a:lnTo>
                    <a:lnTo>
                      <a:pt x="918" y="174"/>
                    </a:lnTo>
                    <a:lnTo>
                      <a:pt x="922" y="170"/>
                    </a:lnTo>
                    <a:lnTo>
                      <a:pt x="922" y="164"/>
                    </a:lnTo>
                    <a:lnTo>
                      <a:pt x="922" y="160"/>
                    </a:lnTo>
                    <a:lnTo>
                      <a:pt x="920" y="156"/>
                    </a:lnTo>
                    <a:lnTo>
                      <a:pt x="916" y="152"/>
                    </a:lnTo>
                    <a:lnTo>
                      <a:pt x="910" y="148"/>
                    </a:lnTo>
                    <a:lnTo>
                      <a:pt x="902" y="144"/>
                    </a:lnTo>
                    <a:lnTo>
                      <a:pt x="518" y="8"/>
                    </a:lnTo>
                    <a:lnTo>
                      <a:pt x="518" y="8"/>
                    </a:lnTo>
                    <a:lnTo>
                      <a:pt x="506" y="4"/>
                    </a:lnTo>
                    <a:lnTo>
                      <a:pt x="494" y="2"/>
                    </a:lnTo>
                    <a:lnTo>
                      <a:pt x="466" y="0"/>
                    </a:lnTo>
                    <a:lnTo>
                      <a:pt x="440" y="2"/>
                    </a:lnTo>
                    <a:lnTo>
                      <a:pt x="426" y="6"/>
                    </a:lnTo>
                    <a:lnTo>
                      <a:pt x="416" y="8"/>
                    </a:lnTo>
                    <a:lnTo>
                      <a:pt x="22" y="156"/>
                    </a:lnTo>
                    <a:lnTo>
                      <a:pt x="22" y="156"/>
                    </a:lnTo>
                    <a:lnTo>
                      <a:pt x="12" y="162"/>
                    </a:lnTo>
                    <a:lnTo>
                      <a:pt x="6" y="166"/>
                    </a:lnTo>
                    <a:lnTo>
                      <a:pt x="2" y="172"/>
                    </a:lnTo>
                    <a:lnTo>
                      <a:pt x="0" y="176"/>
                    </a:lnTo>
                    <a:lnTo>
                      <a:pt x="2" y="182"/>
                    </a:lnTo>
                    <a:lnTo>
                      <a:pt x="6" y="186"/>
                    </a:lnTo>
                    <a:lnTo>
                      <a:pt x="12" y="192"/>
                    </a:lnTo>
                    <a:lnTo>
                      <a:pt x="22" y="196"/>
                    </a:lnTo>
                    <a:lnTo>
                      <a:pt x="22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 3"/>
          <p:cNvGrpSpPr/>
          <p:nvPr/>
        </p:nvGrpSpPr>
        <p:grpSpPr>
          <a:xfrm>
            <a:off x="3694761" y="1783667"/>
            <a:ext cx="1947643" cy="1947643"/>
            <a:chOff x="3694761" y="1783667"/>
            <a:chExt cx="1947643" cy="1947643"/>
          </a:xfrm>
        </p:grpSpPr>
        <p:sp>
          <p:nvSpPr>
            <p:cNvPr id="24" name="椭圆 23"/>
            <p:cNvSpPr/>
            <p:nvPr/>
          </p:nvSpPr>
          <p:spPr>
            <a:xfrm>
              <a:off x="3694761" y="1783667"/>
              <a:ext cx="1947643" cy="194764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Freeform 11"/>
            <p:cNvSpPr>
              <a:spLocks noEditPoints="1"/>
            </p:cNvSpPr>
            <p:nvPr/>
          </p:nvSpPr>
          <p:spPr bwMode="auto">
            <a:xfrm>
              <a:off x="4232464" y="2394263"/>
              <a:ext cx="916335" cy="667280"/>
            </a:xfrm>
            <a:custGeom>
              <a:avLst/>
              <a:gdLst>
                <a:gd name="T0" fmla="*/ 1118 w 1170"/>
                <a:gd name="T1" fmla="*/ 188 h 852"/>
                <a:gd name="T2" fmla="*/ 1106 w 1170"/>
                <a:gd name="T3" fmla="*/ 160 h 852"/>
                <a:gd name="T4" fmla="*/ 1056 w 1170"/>
                <a:gd name="T5" fmla="*/ 100 h 852"/>
                <a:gd name="T6" fmla="*/ 1020 w 1170"/>
                <a:gd name="T7" fmla="*/ 68 h 852"/>
                <a:gd name="T8" fmla="*/ 950 w 1170"/>
                <a:gd name="T9" fmla="*/ 26 h 852"/>
                <a:gd name="T10" fmla="*/ 858 w 1170"/>
                <a:gd name="T11" fmla="*/ 2 h 852"/>
                <a:gd name="T12" fmla="*/ 790 w 1170"/>
                <a:gd name="T13" fmla="*/ 2 h 852"/>
                <a:gd name="T14" fmla="*/ 698 w 1170"/>
                <a:gd name="T15" fmla="*/ 28 h 852"/>
                <a:gd name="T16" fmla="*/ 630 w 1170"/>
                <a:gd name="T17" fmla="*/ 70 h 852"/>
                <a:gd name="T18" fmla="*/ 592 w 1170"/>
                <a:gd name="T19" fmla="*/ 106 h 852"/>
                <a:gd name="T20" fmla="*/ 558 w 1170"/>
                <a:gd name="T21" fmla="*/ 106 h 852"/>
                <a:gd name="T22" fmla="*/ 518 w 1170"/>
                <a:gd name="T23" fmla="*/ 72 h 852"/>
                <a:gd name="T24" fmla="*/ 448 w 1170"/>
                <a:gd name="T25" fmla="*/ 28 h 852"/>
                <a:gd name="T26" fmla="*/ 356 w 1170"/>
                <a:gd name="T27" fmla="*/ 4 h 852"/>
                <a:gd name="T28" fmla="*/ 288 w 1170"/>
                <a:gd name="T29" fmla="*/ 4 h 852"/>
                <a:gd name="T30" fmla="*/ 196 w 1170"/>
                <a:gd name="T31" fmla="*/ 30 h 852"/>
                <a:gd name="T32" fmla="*/ 128 w 1170"/>
                <a:gd name="T33" fmla="*/ 74 h 852"/>
                <a:gd name="T34" fmla="*/ 92 w 1170"/>
                <a:gd name="T35" fmla="*/ 106 h 852"/>
                <a:gd name="T36" fmla="*/ 44 w 1170"/>
                <a:gd name="T37" fmla="*/ 166 h 852"/>
                <a:gd name="T38" fmla="*/ 34 w 1170"/>
                <a:gd name="T39" fmla="*/ 264 h 852"/>
                <a:gd name="T40" fmla="*/ 1170 w 1170"/>
                <a:gd name="T41" fmla="*/ 846 h 852"/>
                <a:gd name="T42" fmla="*/ 210 w 1170"/>
                <a:gd name="T43" fmla="*/ 732 h 852"/>
                <a:gd name="T44" fmla="*/ 292 w 1170"/>
                <a:gd name="T45" fmla="*/ 702 h 852"/>
                <a:gd name="T46" fmla="*/ 326 w 1170"/>
                <a:gd name="T47" fmla="*/ 700 h 852"/>
                <a:gd name="T48" fmla="*/ 390 w 1170"/>
                <a:gd name="T49" fmla="*/ 708 h 852"/>
                <a:gd name="T50" fmla="*/ 210 w 1170"/>
                <a:gd name="T51" fmla="*/ 732 h 852"/>
                <a:gd name="T52" fmla="*/ 326 w 1170"/>
                <a:gd name="T53" fmla="*/ 620 h 852"/>
                <a:gd name="T54" fmla="*/ 230 w 1170"/>
                <a:gd name="T55" fmla="*/ 636 h 852"/>
                <a:gd name="T56" fmla="*/ 156 w 1170"/>
                <a:gd name="T57" fmla="*/ 674 h 852"/>
                <a:gd name="T58" fmla="*/ 114 w 1170"/>
                <a:gd name="T59" fmla="*/ 206 h 852"/>
                <a:gd name="T60" fmla="*/ 148 w 1170"/>
                <a:gd name="T61" fmla="*/ 162 h 852"/>
                <a:gd name="T62" fmla="*/ 180 w 1170"/>
                <a:gd name="T63" fmla="*/ 132 h 852"/>
                <a:gd name="T64" fmla="*/ 232 w 1170"/>
                <a:gd name="T65" fmla="*/ 102 h 852"/>
                <a:gd name="T66" fmla="*/ 298 w 1170"/>
                <a:gd name="T67" fmla="*/ 84 h 852"/>
                <a:gd name="T68" fmla="*/ 348 w 1170"/>
                <a:gd name="T69" fmla="*/ 84 h 852"/>
                <a:gd name="T70" fmla="*/ 416 w 1170"/>
                <a:gd name="T71" fmla="*/ 102 h 852"/>
                <a:gd name="T72" fmla="*/ 470 w 1170"/>
                <a:gd name="T73" fmla="*/ 134 h 852"/>
                <a:gd name="T74" fmla="*/ 510 w 1170"/>
                <a:gd name="T75" fmla="*/ 170 h 852"/>
                <a:gd name="T76" fmla="*/ 540 w 1170"/>
                <a:gd name="T77" fmla="*/ 704 h 852"/>
                <a:gd name="T78" fmla="*/ 500 w 1170"/>
                <a:gd name="T79" fmla="*/ 674 h 852"/>
                <a:gd name="T80" fmla="*/ 422 w 1170"/>
                <a:gd name="T81" fmla="*/ 636 h 852"/>
                <a:gd name="T82" fmla="*/ 326 w 1170"/>
                <a:gd name="T83" fmla="*/ 620 h 852"/>
                <a:gd name="T84" fmla="*/ 712 w 1170"/>
                <a:gd name="T85" fmla="*/ 730 h 852"/>
                <a:gd name="T86" fmla="*/ 794 w 1170"/>
                <a:gd name="T87" fmla="*/ 700 h 852"/>
                <a:gd name="T88" fmla="*/ 828 w 1170"/>
                <a:gd name="T89" fmla="*/ 696 h 852"/>
                <a:gd name="T90" fmla="*/ 892 w 1170"/>
                <a:gd name="T91" fmla="*/ 706 h 852"/>
                <a:gd name="T92" fmla="*/ 712 w 1170"/>
                <a:gd name="T93" fmla="*/ 730 h 852"/>
                <a:gd name="T94" fmla="*/ 794 w 1170"/>
                <a:gd name="T95" fmla="*/ 620 h 852"/>
                <a:gd name="T96" fmla="*/ 706 w 1170"/>
                <a:gd name="T97" fmla="*/ 644 h 852"/>
                <a:gd name="T98" fmla="*/ 636 w 1170"/>
                <a:gd name="T99" fmla="*/ 686 h 852"/>
                <a:gd name="T100" fmla="*/ 616 w 1170"/>
                <a:gd name="T101" fmla="*/ 202 h 852"/>
                <a:gd name="T102" fmla="*/ 668 w 1170"/>
                <a:gd name="T103" fmla="*/ 142 h 852"/>
                <a:gd name="T104" fmla="*/ 698 w 1170"/>
                <a:gd name="T105" fmla="*/ 118 h 852"/>
                <a:gd name="T106" fmla="*/ 754 w 1170"/>
                <a:gd name="T107" fmla="*/ 90 h 852"/>
                <a:gd name="T108" fmla="*/ 824 w 1170"/>
                <a:gd name="T109" fmla="*/ 78 h 852"/>
                <a:gd name="T110" fmla="*/ 874 w 1170"/>
                <a:gd name="T111" fmla="*/ 84 h 852"/>
                <a:gd name="T112" fmla="*/ 938 w 1170"/>
                <a:gd name="T113" fmla="*/ 108 h 852"/>
                <a:gd name="T114" fmla="*/ 988 w 1170"/>
                <a:gd name="T115" fmla="*/ 144 h 852"/>
                <a:gd name="T116" fmla="*/ 1030 w 1170"/>
                <a:gd name="T117" fmla="*/ 190 h 852"/>
                <a:gd name="T118" fmla="*/ 1040 w 1170"/>
                <a:gd name="T119" fmla="*/ 700 h 852"/>
                <a:gd name="T120" fmla="*/ 978 w 1170"/>
                <a:gd name="T121" fmla="*/ 656 h 852"/>
                <a:gd name="T122" fmla="*/ 894 w 1170"/>
                <a:gd name="T123" fmla="*/ 624 h 852"/>
                <a:gd name="T124" fmla="*/ 828 w 1170"/>
                <a:gd name="T125" fmla="*/ 618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0" h="852">
                  <a:moveTo>
                    <a:pt x="1166" y="258"/>
                  </a:moveTo>
                  <a:lnTo>
                    <a:pt x="1118" y="258"/>
                  </a:lnTo>
                  <a:lnTo>
                    <a:pt x="1118" y="188"/>
                  </a:lnTo>
                  <a:lnTo>
                    <a:pt x="1112" y="170"/>
                  </a:lnTo>
                  <a:lnTo>
                    <a:pt x="1112" y="170"/>
                  </a:lnTo>
                  <a:lnTo>
                    <a:pt x="1106" y="160"/>
                  </a:lnTo>
                  <a:lnTo>
                    <a:pt x="1092" y="142"/>
                  </a:lnTo>
                  <a:lnTo>
                    <a:pt x="1070" y="114"/>
                  </a:lnTo>
                  <a:lnTo>
                    <a:pt x="1056" y="100"/>
                  </a:lnTo>
                  <a:lnTo>
                    <a:pt x="1040" y="84"/>
                  </a:lnTo>
                  <a:lnTo>
                    <a:pt x="1040" y="84"/>
                  </a:lnTo>
                  <a:lnTo>
                    <a:pt x="1020" y="68"/>
                  </a:lnTo>
                  <a:lnTo>
                    <a:pt x="1000" y="54"/>
                  </a:lnTo>
                  <a:lnTo>
                    <a:pt x="976" y="38"/>
                  </a:lnTo>
                  <a:lnTo>
                    <a:pt x="950" y="26"/>
                  </a:lnTo>
                  <a:lnTo>
                    <a:pt x="922" y="16"/>
                  </a:lnTo>
                  <a:lnTo>
                    <a:pt x="892" y="6"/>
                  </a:lnTo>
                  <a:lnTo>
                    <a:pt x="858" y="2"/>
                  </a:lnTo>
                  <a:lnTo>
                    <a:pt x="824" y="0"/>
                  </a:lnTo>
                  <a:lnTo>
                    <a:pt x="824" y="0"/>
                  </a:lnTo>
                  <a:lnTo>
                    <a:pt x="790" y="2"/>
                  </a:lnTo>
                  <a:lnTo>
                    <a:pt x="756" y="8"/>
                  </a:lnTo>
                  <a:lnTo>
                    <a:pt x="726" y="16"/>
                  </a:lnTo>
                  <a:lnTo>
                    <a:pt x="698" y="28"/>
                  </a:lnTo>
                  <a:lnTo>
                    <a:pt x="674" y="40"/>
                  </a:lnTo>
                  <a:lnTo>
                    <a:pt x="650" y="56"/>
                  </a:lnTo>
                  <a:lnTo>
                    <a:pt x="630" y="70"/>
                  </a:lnTo>
                  <a:lnTo>
                    <a:pt x="610" y="86"/>
                  </a:lnTo>
                  <a:lnTo>
                    <a:pt x="610" y="86"/>
                  </a:lnTo>
                  <a:lnTo>
                    <a:pt x="592" y="106"/>
                  </a:lnTo>
                  <a:lnTo>
                    <a:pt x="574" y="124"/>
                  </a:lnTo>
                  <a:lnTo>
                    <a:pt x="574" y="124"/>
                  </a:lnTo>
                  <a:lnTo>
                    <a:pt x="558" y="106"/>
                  </a:lnTo>
                  <a:lnTo>
                    <a:pt x="538" y="86"/>
                  </a:lnTo>
                  <a:lnTo>
                    <a:pt x="538" y="86"/>
                  </a:lnTo>
                  <a:lnTo>
                    <a:pt x="518" y="72"/>
                  </a:lnTo>
                  <a:lnTo>
                    <a:pt x="498" y="56"/>
                  </a:lnTo>
                  <a:lnTo>
                    <a:pt x="474" y="42"/>
                  </a:lnTo>
                  <a:lnTo>
                    <a:pt x="448" y="28"/>
                  </a:lnTo>
                  <a:lnTo>
                    <a:pt x="420" y="18"/>
                  </a:lnTo>
                  <a:lnTo>
                    <a:pt x="390" y="10"/>
                  </a:lnTo>
                  <a:lnTo>
                    <a:pt x="356" y="4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288" y="4"/>
                  </a:lnTo>
                  <a:lnTo>
                    <a:pt x="254" y="10"/>
                  </a:lnTo>
                  <a:lnTo>
                    <a:pt x="224" y="20"/>
                  </a:lnTo>
                  <a:lnTo>
                    <a:pt x="196" y="30"/>
                  </a:lnTo>
                  <a:lnTo>
                    <a:pt x="172" y="44"/>
                  </a:lnTo>
                  <a:lnTo>
                    <a:pt x="148" y="58"/>
                  </a:lnTo>
                  <a:lnTo>
                    <a:pt x="128" y="74"/>
                  </a:lnTo>
                  <a:lnTo>
                    <a:pt x="108" y="90"/>
                  </a:lnTo>
                  <a:lnTo>
                    <a:pt x="108" y="90"/>
                  </a:lnTo>
                  <a:lnTo>
                    <a:pt x="92" y="106"/>
                  </a:lnTo>
                  <a:lnTo>
                    <a:pt x="78" y="120"/>
                  </a:lnTo>
                  <a:lnTo>
                    <a:pt x="58" y="148"/>
                  </a:lnTo>
                  <a:lnTo>
                    <a:pt x="44" y="166"/>
                  </a:lnTo>
                  <a:lnTo>
                    <a:pt x="40" y="176"/>
                  </a:lnTo>
                  <a:lnTo>
                    <a:pt x="34" y="194"/>
                  </a:lnTo>
                  <a:lnTo>
                    <a:pt x="34" y="264"/>
                  </a:lnTo>
                  <a:lnTo>
                    <a:pt x="0" y="264"/>
                  </a:lnTo>
                  <a:lnTo>
                    <a:pt x="2" y="852"/>
                  </a:lnTo>
                  <a:lnTo>
                    <a:pt x="1170" y="846"/>
                  </a:lnTo>
                  <a:lnTo>
                    <a:pt x="1166" y="258"/>
                  </a:lnTo>
                  <a:close/>
                  <a:moveTo>
                    <a:pt x="210" y="732"/>
                  </a:moveTo>
                  <a:lnTo>
                    <a:pt x="210" y="732"/>
                  </a:lnTo>
                  <a:lnTo>
                    <a:pt x="236" y="720"/>
                  </a:lnTo>
                  <a:lnTo>
                    <a:pt x="262" y="708"/>
                  </a:lnTo>
                  <a:lnTo>
                    <a:pt x="292" y="702"/>
                  </a:lnTo>
                  <a:lnTo>
                    <a:pt x="308" y="700"/>
                  </a:lnTo>
                  <a:lnTo>
                    <a:pt x="326" y="700"/>
                  </a:lnTo>
                  <a:lnTo>
                    <a:pt x="326" y="700"/>
                  </a:lnTo>
                  <a:lnTo>
                    <a:pt x="342" y="700"/>
                  </a:lnTo>
                  <a:lnTo>
                    <a:pt x="358" y="702"/>
                  </a:lnTo>
                  <a:lnTo>
                    <a:pt x="390" y="708"/>
                  </a:lnTo>
                  <a:lnTo>
                    <a:pt x="416" y="718"/>
                  </a:lnTo>
                  <a:lnTo>
                    <a:pt x="442" y="730"/>
                  </a:lnTo>
                  <a:lnTo>
                    <a:pt x="210" y="732"/>
                  </a:lnTo>
                  <a:close/>
                  <a:moveTo>
                    <a:pt x="326" y="620"/>
                  </a:moveTo>
                  <a:lnTo>
                    <a:pt x="326" y="620"/>
                  </a:lnTo>
                  <a:lnTo>
                    <a:pt x="326" y="620"/>
                  </a:lnTo>
                  <a:lnTo>
                    <a:pt x="292" y="622"/>
                  </a:lnTo>
                  <a:lnTo>
                    <a:pt x="260" y="628"/>
                  </a:lnTo>
                  <a:lnTo>
                    <a:pt x="230" y="636"/>
                  </a:lnTo>
                  <a:lnTo>
                    <a:pt x="204" y="646"/>
                  </a:lnTo>
                  <a:lnTo>
                    <a:pt x="178" y="660"/>
                  </a:lnTo>
                  <a:lnTo>
                    <a:pt x="156" y="674"/>
                  </a:lnTo>
                  <a:lnTo>
                    <a:pt x="134" y="688"/>
                  </a:lnTo>
                  <a:lnTo>
                    <a:pt x="116" y="704"/>
                  </a:lnTo>
                  <a:lnTo>
                    <a:pt x="114" y="206"/>
                  </a:lnTo>
                  <a:lnTo>
                    <a:pt x="114" y="206"/>
                  </a:lnTo>
                  <a:lnTo>
                    <a:pt x="132" y="180"/>
                  </a:lnTo>
                  <a:lnTo>
                    <a:pt x="148" y="162"/>
                  </a:lnTo>
                  <a:lnTo>
                    <a:pt x="166" y="144"/>
                  </a:lnTo>
                  <a:lnTo>
                    <a:pt x="166" y="144"/>
                  </a:lnTo>
                  <a:lnTo>
                    <a:pt x="180" y="132"/>
                  </a:lnTo>
                  <a:lnTo>
                    <a:pt x="196" y="122"/>
                  </a:lnTo>
                  <a:lnTo>
                    <a:pt x="214" y="110"/>
                  </a:lnTo>
                  <a:lnTo>
                    <a:pt x="232" y="102"/>
                  </a:lnTo>
                  <a:lnTo>
                    <a:pt x="252" y="94"/>
                  </a:lnTo>
                  <a:lnTo>
                    <a:pt x="274" y="88"/>
                  </a:lnTo>
                  <a:lnTo>
                    <a:pt x="298" y="84"/>
                  </a:lnTo>
                  <a:lnTo>
                    <a:pt x="322" y="82"/>
                  </a:lnTo>
                  <a:lnTo>
                    <a:pt x="322" y="82"/>
                  </a:lnTo>
                  <a:lnTo>
                    <a:pt x="348" y="84"/>
                  </a:lnTo>
                  <a:lnTo>
                    <a:pt x="372" y="86"/>
                  </a:lnTo>
                  <a:lnTo>
                    <a:pt x="396" y="94"/>
                  </a:lnTo>
                  <a:lnTo>
                    <a:pt x="416" y="102"/>
                  </a:lnTo>
                  <a:lnTo>
                    <a:pt x="436" y="112"/>
                  </a:lnTo>
                  <a:lnTo>
                    <a:pt x="454" y="122"/>
                  </a:lnTo>
                  <a:lnTo>
                    <a:pt x="470" y="134"/>
                  </a:lnTo>
                  <a:lnTo>
                    <a:pt x="486" y="146"/>
                  </a:lnTo>
                  <a:lnTo>
                    <a:pt x="486" y="146"/>
                  </a:lnTo>
                  <a:lnTo>
                    <a:pt x="510" y="170"/>
                  </a:lnTo>
                  <a:lnTo>
                    <a:pt x="528" y="192"/>
                  </a:lnTo>
                  <a:lnTo>
                    <a:pt x="536" y="204"/>
                  </a:lnTo>
                  <a:lnTo>
                    <a:pt x="540" y="704"/>
                  </a:lnTo>
                  <a:lnTo>
                    <a:pt x="540" y="704"/>
                  </a:lnTo>
                  <a:lnTo>
                    <a:pt x="520" y="688"/>
                  </a:lnTo>
                  <a:lnTo>
                    <a:pt x="500" y="674"/>
                  </a:lnTo>
                  <a:lnTo>
                    <a:pt x="476" y="660"/>
                  </a:lnTo>
                  <a:lnTo>
                    <a:pt x="450" y="646"/>
                  </a:lnTo>
                  <a:lnTo>
                    <a:pt x="422" y="636"/>
                  </a:lnTo>
                  <a:lnTo>
                    <a:pt x="392" y="628"/>
                  </a:lnTo>
                  <a:lnTo>
                    <a:pt x="360" y="622"/>
                  </a:lnTo>
                  <a:lnTo>
                    <a:pt x="326" y="620"/>
                  </a:lnTo>
                  <a:lnTo>
                    <a:pt x="326" y="620"/>
                  </a:lnTo>
                  <a:close/>
                  <a:moveTo>
                    <a:pt x="712" y="730"/>
                  </a:moveTo>
                  <a:lnTo>
                    <a:pt x="712" y="730"/>
                  </a:lnTo>
                  <a:lnTo>
                    <a:pt x="738" y="716"/>
                  </a:lnTo>
                  <a:lnTo>
                    <a:pt x="764" y="706"/>
                  </a:lnTo>
                  <a:lnTo>
                    <a:pt x="794" y="700"/>
                  </a:lnTo>
                  <a:lnTo>
                    <a:pt x="810" y="698"/>
                  </a:lnTo>
                  <a:lnTo>
                    <a:pt x="828" y="696"/>
                  </a:lnTo>
                  <a:lnTo>
                    <a:pt x="828" y="696"/>
                  </a:lnTo>
                  <a:lnTo>
                    <a:pt x="844" y="698"/>
                  </a:lnTo>
                  <a:lnTo>
                    <a:pt x="860" y="698"/>
                  </a:lnTo>
                  <a:lnTo>
                    <a:pt x="892" y="706"/>
                  </a:lnTo>
                  <a:lnTo>
                    <a:pt x="918" y="716"/>
                  </a:lnTo>
                  <a:lnTo>
                    <a:pt x="944" y="728"/>
                  </a:lnTo>
                  <a:lnTo>
                    <a:pt x="712" y="730"/>
                  </a:lnTo>
                  <a:close/>
                  <a:moveTo>
                    <a:pt x="828" y="618"/>
                  </a:moveTo>
                  <a:lnTo>
                    <a:pt x="828" y="618"/>
                  </a:lnTo>
                  <a:lnTo>
                    <a:pt x="794" y="620"/>
                  </a:lnTo>
                  <a:lnTo>
                    <a:pt x="762" y="626"/>
                  </a:lnTo>
                  <a:lnTo>
                    <a:pt x="732" y="634"/>
                  </a:lnTo>
                  <a:lnTo>
                    <a:pt x="706" y="644"/>
                  </a:lnTo>
                  <a:lnTo>
                    <a:pt x="680" y="656"/>
                  </a:lnTo>
                  <a:lnTo>
                    <a:pt x="658" y="670"/>
                  </a:lnTo>
                  <a:lnTo>
                    <a:pt x="636" y="686"/>
                  </a:lnTo>
                  <a:lnTo>
                    <a:pt x="618" y="700"/>
                  </a:lnTo>
                  <a:lnTo>
                    <a:pt x="616" y="202"/>
                  </a:lnTo>
                  <a:lnTo>
                    <a:pt x="616" y="202"/>
                  </a:lnTo>
                  <a:lnTo>
                    <a:pt x="634" y="176"/>
                  </a:lnTo>
                  <a:lnTo>
                    <a:pt x="650" y="160"/>
                  </a:lnTo>
                  <a:lnTo>
                    <a:pt x="668" y="142"/>
                  </a:lnTo>
                  <a:lnTo>
                    <a:pt x="668" y="142"/>
                  </a:lnTo>
                  <a:lnTo>
                    <a:pt x="682" y="130"/>
                  </a:lnTo>
                  <a:lnTo>
                    <a:pt x="698" y="118"/>
                  </a:lnTo>
                  <a:lnTo>
                    <a:pt x="716" y="108"/>
                  </a:lnTo>
                  <a:lnTo>
                    <a:pt x="734" y="98"/>
                  </a:lnTo>
                  <a:lnTo>
                    <a:pt x="754" y="90"/>
                  </a:lnTo>
                  <a:lnTo>
                    <a:pt x="776" y="84"/>
                  </a:lnTo>
                  <a:lnTo>
                    <a:pt x="800" y="80"/>
                  </a:lnTo>
                  <a:lnTo>
                    <a:pt x="824" y="78"/>
                  </a:lnTo>
                  <a:lnTo>
                    <a:pt x="824" y="78"/>
                  </a:lnTo>
                  <a:lnTo>
                    <a:pt x="850" y="80"/>
                  </a:lnTo>
                  <a:lnTo>
                    <a:pt x="874" y="84"/>
                  </a:lnTo>
                  <a:lnTo>
                    <a:pt x="896" y="90"/>
                  </a:lnTo>
                  <a:lnTo>
                    <a:pt x="918" y="98"/>
                  </a:lnTo>
                  <a:lnTo>
                    <a:pt x="938" y="108"/>
                  </a:lnTo>
                  <a:lnTo>
                    <a:pt x="956" y="120"/>
                  </a:lnTo>
                  <a:lnTo>
                    <a:pt x="972" y="132"/>
                  </a:lnTo>
                  <a:lnTo>
                    <a:pt x="988" y="144"/>
                  </a:lnTo>
                  <a:lnTo>
                    <a:pt x="988" y="144"/>
                  </a:lnTo>
                  <a:lnTo>
                    <a:pt x="1012" y="168"/>
                  </a:lnTo>
                  <a:lnTo>
                    <a:pt x="1030" y="190"/>
                  </a:lnTo>
                  <a:lnTo>
                    <a:pt x="1038" y="200"/>
                  </a:lnTo>
                  <a:lnTo>
                    <a:pt x="1040" y="700"/>
                  </a:lnTo>
                  <a:lnTo>
                    <a:pt x="1040" y="700"/>
                  </a:lnTo>
                  <a:lnTo>
                    <a:pt x="1022" y="686"/>
                  </a:lnTo>
                  <a:lnTo>
                    <a:pt x="1000" y="670"/>
                  </a:lnTo>
                  <a:lnTo>
                    <a:pt x="978" y="656"/>
                  </a:lnTo>
                  <a:lnTo>
                    <a:pt x="952" y="644"/>
                  </a:lnTo>
                  <a:lnTo>
                    <a:pt x="924" y="634"/>
                  </a:lnTo>
                  <a:lnTo>
                    <a:pt x="894" y="624"/>
                  </a:lnTo>
                  <a:lnTo>
                    <a:pt x="862" y="620"/>
                  </a:lnTo>
                  <a:lnTo>
                    <a:pt x="828" y="618"/>
                  </a:lnTo>
                  <a:lnTo>
                    <a:pt x="828" y="6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9263955" y="1708815"/>
            <a:ext cx="1947643" cy="1947643"/>
            <a:chOff x="9263955" y="1708815"/>
            <a:chExt cx="1947643" cy="1947643"/>
          </a:xfrm>
        </p:grpSpPr>
        <p:sp>
          <p:nvSpPr>
            <p:cNvPr id="35" name="椭圆 34"/>
            <p:cNvSpPr/>
            <p:nvPr/>
          </p:nvSpPr>
          <p:spPr>
            <a:xfrm>
              <a:off x="9263955" y="1708815"/>
              <a:ext cx="1947643" cy="194764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9789623" y="2341865"/>
              <a:ext cx="896306" cy="749812"/>
              <a:chOff x="6235762" y="3175631"/>
              <a:chExt cx="728369" cy="609323"/>
            </a:xfrm>
            <a:solidFill>
              <a:schemeClr val="bg1"/>
            </a:solidFill>
          </p:grpSpPr>
          <p:sp>
            <p:nvSpPr>
              <p:cNvPr id="52" name="Freeform 12"/>
              <p:cNvSpPr>
                <a:spLocks noEditPoints="1"/>
              </p:cNvSpPr>
              <p:nvPr/>
            </p:nvSpPr>
            <p:spPr bwMode="auto">
              <a:xfrm>
                <a:off x="6235762" y="3175631"/>
                <a:ext cx="728369" cy="241223"/>
              </a:xfrm>
              <a:custGeom>
                <a:avLst/>
                <a:gdLst>
                  <a:gd name="T0" fmla="*/ 628 w 930"/>
                  <a:gd name="T1" fmla="*/ 118 h 308"/>
                  <a:gd name="T2" fmla="*/ 628 w 930"/>
                  <a:gd name="T3" fmla="*/ 0 h 308"/>
                  <a:gd name="T4" fmla="*/ 302 w 930"/>
                  <a:gd name="T5" fmla="*/ 0 h 308"/>
                  <a:gd name="T6" fmla="*/ 302 w 930"/>
                  <a:gd name="T7" fmla="*/ 118 h 308"/>
                  <a:gd name="T8" fmla="*/ 0 w 930"/>
                  <a:gd name="T9" fmla="*/ 118 h 308"/>
                  <a:gd name="T10" fmla="*/ 0 w 930"/>
                  <a:gd name="T11" fmla="*/ 308 h 308"/>
                  <a:gd name="T12" fmla="*/ 930 w 930"/>
                  <a:gd name="T13" fmla="*/ 308 h 308"/>
                  <a:gd name="T14" fmla="*/ 930 w 930"/>
                  <a:gd name="T15" fmla="*/ 118 h 308"/>
                  <a:gd name="T16" fmla="*/ 628 w 930"/>
                  <a:gd name="T17" fmla="*/ 118 h 308"/>
                  <a:gd name="T18" fmla="*/ 590 w 930"/>
                  <a:gd name="T19" fmla="*/ 116 h 308"/>
                  <a:gd name="T20" fmla="*/ 342 w 930"/>
                  <a:gd name="T21" fmla="*/ 116 h 308"/>
                  <a:gd name="T22" fmla="*/ 342 w 930"/>
                  <a:gd name="T23" fmla="*/ 32 h 308"/>
                  <a:gd name="T24" fmla="*/ 590 w 930"/>
                  <a:gd name="T25" fmla="*/ 32 h 308"/>
                  <a:gd name="T26" fmla="*/ 590 w 930"/>
                  <a:gd name="T27" fmla="*/ 11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0" h="308">
                    <a:moveTo>
                      <a:pt x="628" y="118"/>
                    </a:moveTo>
                    <a:lnTo>
                      <a:pt x="628" y="0"/>
                    </a:lnTo>
                    <a:lnTo>
                      <a:pt x="302" y="0"/>
                    </a:lnTo>
                    <a:lnTo>
                      <a:pt x="302" y="118"/>
                    </a:lnTo>
                    <a:lnTo>
                      <a:pt x="0" y="118"/>
                    </a:lnTo>
                    <a:lnTo>
                      <a:pt x="0" y="308"/>
                    </a:lnTo>
                    <a:lnTo>
                      <a:pt x="930" y="308"/>
                    </a:lnTo>
                    <a:lnTo>
                      <a:pt x="930" y="118"/>
                    </a:lnTo>
                    <a:lnTo>
                      <a:pt x="628" y="118"/>
                    </a:lnTo>
                    <a:close/>
                    <a:moveTo>
                      <a:pt x="590" y="116"/>
                    </a:moveTo>
                    <a:lnTo>
                      <a:pt x="342" y="116"/>
                    </a:lnTo>
                    <a:lnTo>
                      <a:pt x="342" y="32"/>
                    </a:lnTo>
                    <a:lnTo>
                      <a:pt x="590" y="32"/>
                    </a:lnTo>
                    <a:lnTo>
                      <a:pt x="590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6235762" y="3445049"/>
                <a:ext cx="728369" cy="339905"/>
              </a:xfrm>
              <a:custGeom>
                <a:avLst/>
                <a:gdLst>
                  <a:gd name="T0" fmla="*/ 750 w 930"/>
                  <a:gd name="T1" fmla="*/ 88 h 434"/>
                  <a:gd name="T2" fmla="*/ 666 w 930"/>
                  <a:gd name="T3" fmla="*/ 88 h 434"/>
                  <a:gd name="T4" fmla="*/ 666 w 930"/>
                  <a:gd name="T5" fmla="*/ 0 h 434"/>
                  <a:gd name="T6" fmla="*/ 256 w 930"/>
                  <a:gd name="T7" fmla="*/ 0 h 434"/>
                  <a:gd name="T8" fmla="*/ 256 w 930"/>
                  <a:gd name="T9" fmla="*/ 88 h 434"/>
                  <a:gd name="T10" fmla="*/ 172 w 930"/>
                  <a:gd name="T11" fmla="*/ 88 h 434"/>
                  <a:gd name="T12" fmla="*/ 172 w 930"/>
                  <a:gd name="T13" fmla="*/ 0 h 434"/>
                  <a:gd name="T14" fmla="*/ 0 w 930"/>
                  <a:gd name="T15" fmla="*/ 0 h 434"/>
                  <a:gd name="T16" fmla="*/ 0 w 930"/>
                  <a:gd name="T17" fmla="*/ 434 h 434"/>
                  <a:gd name="T18" fmla="*/ 930 w 930"/>
                  <a:gd name="T19" fmla="*/ 434 h 434"/>
                  <a:gd name="T20" fmla="*/ 930 w 930"/>
                  <a:gd name="T21" fmla="*/ 0 h 434"/>
                  <a:gd name="T22" fmla="*/ 750 w 930"/>
                  <a:gd name="T23" fmla="*/ 0 h 434"/>
                  <a:gd name="T24" fmla="*/ 750 w 930"/>
                  <a:gd name="T25" fmla="*/ 8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0" h="434">
                    <a:moveTo>
                      <a:pt x="750" y="88"/>
                    </a:moveTo>
                    <a:lnTo>
                      <a:pt x="666" y="88"/>
                    </a:lnTo>
                    <a:lnTo>
                      <a:pt x="666" y="0"/>
                    </a:lnTo>
                    <a:lnTo>
                      <a:pt x="256" y="0"/>
                    </a:lnTo>
                    <a:lnTo>
                      <a:pt x="256" y="88"/>
                    </a:lnTo>
                    <a:lnTo>
                      <a:pt x="172" y="88"/>
                    </a:lnTo>
                    <a:lnTo>
                      <a:pt x="172" y="0"/>
                    </a:lnTo>
                    <a:lnTo>
                      <a:pt x="0" y="0"/>
                    </a:lnTo>
                    <a:lnTo>
                      <a:pt x="0" y="434"/>
                    </a:lnTo>
                    <a:lnTo>
                      <a:pt x="930" y="434"/>
                    </a:lnTo>
                    <a:lnTo>
                      <a:pt x="930" y="0"/>
                    </a:lnTo>
                    <a:lnTo>
                      <a:pt x="750" y="0"/>
                    </a:lnTo>
                    <a:lnTo>
                      <a:pt x="75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52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2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31342" y="64219"/>
            <a:ext cx="3729316" cy="757130"/>
          </a:xfrm>
        </p:spPr>
        <p:txBody>
          <a:bodyPr/>
          <a:lstStyle/>
          <a:p>
            <a:r>
              <a:rPr kumimoji="1" lang="en-US" altLang="zh-CN" dirty="0" smtClean="0"/>
              <a:t>SKILLS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738148" y="1879533"/>
            <a:ext cx="2512236" cy="3822743"/>
            <a:chOff x="84557" y="1879533"/>
            <a:chExt cx="2512236" cy="3822743"/>
          </a:xfrm>
        </p:grpSpPr>
        <p:sp>
          <p:nvSpPr>
            <p:cNvPr id="28" name="椭圆 27"/>
            <p:cNvSpPr/>
            <p:nvPr/>
          </p:nvSpPr>
          <p:spPr>
            <a:xfrm>
              <a:off x="760393" y="2585888"/>
              <a:ext cx="1578696" cy="15786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9" name="饼图 28"/>
            <p:cNvSpPr/>
            <p:nvPr/>
          </p:nvSpPr>
          <p:spPr>
            <a:xfrm>
              <a:off x="760393" y="2585889"/>
              <a:ext cx="1578696" cy="1578696"/>
            </a:xfrm>
            <a:prstGeom prst="pie">
              <a:avLst>
                <a:gd name="adj1" fmla="val 16224568"/>
                <a:gd name="adj2" fmla="val 1253234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90369" y="4132616"/>
              <a:ext cx="177644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Segoe UI Light"/>
                </a:rPr>
                <a:t>80</a:t>
              </a:r>
              <a:r>
                <a:rPr kumimoji="1" lang="en-US" altLang="zh-CN" sz="32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Segoe UI Light"/>
                </a:rPr>
                <a:t>%</a:t>
              </a:r>
              <a:endParaRPr kumimoji="1" lang="zh-CN" alt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Segoe UI Ligh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4557" y="1879533"/>
              <a:ext cx="251223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PHOTOSHOP</a:t>
              </a:r>
              <a:endParaRPr kumimoji="1" lang="zh-CN" alt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3693150" y="1879533"/>
            <a:ext cx="2512236" cy="3822743"/>
            <a:chOff x="2333169" y="1879533"/>
            <a:chExt cx="2512236" cy="3822743"/>
          </a:xfrm>
        </p:grpSpPr>
        <p:sp>
          <p:nvSpPr>
            <p:cNvPr id="38" name="椭圆 37"/>
            <p:cNvSpPr/>
            <p:nvPr/>
          </p:nvSpPr>
          <p:spPr>
            <a:xfrm>
              <a:off x="2817579" y="2585888"/>
              <a:ext cx="1578696" cy="1578696"/>
            </a:xfrm>
            <a:prstGeom prst="ellipse">
              <a:avLst/>
            </a:prstGeom>
            <a:solidFill>
              <a:srgbClr val="F6DA98">
                <a:alpha val="5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9" name="饼图 38"/>
            <p:cNvSpPr/>
            <p:nvPr/>
          </p:nvSpPr>
          <p:spPr>
            <a:xfrm>
              <a:off x="2817579" y="2585889"/>
              <a:ext cx="1578696" cy="1578696"/>
            </a:xfrm>
            <a:prstGeom prst="pie">
              <a:avLst>
                <a:gd name="adj1" fmla="val 16224568"/>
                <a:gd name="adj2" fmla="val 14954041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847556" y="4132616"/>
              <a:ext cx="177644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Segoe UI Light"/>
                </a:rPr>
                <a:t>95</a:t>
              </a:r>
              <a:r>
                <a:rPr kumimoji="1" lang="en-US" altLang="zh-CN" sz="32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Segoe UI Light"/>
                </a:rPr>
                <a:t>%</a:t>
              </a:r>
              <a:endParaRPr kumimoji="1" lang="zh-CN" alt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Segoe UI Ligh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33169" y="1879533"/>
              <a:ext cx="251223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ILLUSTRATOR</a:t>
              </a:r>
              <a:endParaRPr kumimoji="1" lang="zh-CN" alt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6648152" y="1879535"/>
            <a:ext cx="2027210" cy="3822741"/>
            <a:chOff x="7580893" y="1879535"/>
            <a:chExt cx="2027210" cy="3822741"/>
          </a:xfrm>
        </p:grpSpPr>
        <p:sp>
          <p:nvSpPr>
            <p:cNvPr id="42" name="椭圆 41"/>
            <p:cNvSpPr/>
            <p:nvPr/>
          </p:nvSpPr>
          <p:spPr>
            <a:xfrm>
              <a:off x="7801679" y="2585888"/>
              <a:ext cx="1578696" cy="1578696"/>
            </a:xfrm>
            <a:prstGeom prst="ellipse">
              <a:avLst/>
            </a:prstGeom>
            <a:solidFill>
              <a:srgbClr val="F6DA98">
                <a:alpha val="5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饼图 42"/>
            <p:cNvSpPr/>
            <p:nvPr/>
          </p:nvSpPr>
          <p:spPr>
            <a:xfrm>
              <a:off x="7801679" y="2585889"/>
              <a:ext cx="1578696" cy="1578696"/>
            </a:xfrm>
            <a:prstGeom prst="pie">
              <a:avLst>
                <a:gd name="adj1" fmla="val 16224568"/>
                <a:gd name="adj2" fmla="val 1253234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831656" y="4132616"/>
              <a:ext cx="177644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Segoe UI Light"/>
                </a:rPr>
                <a:t>90</a:t>
              </a:r>
              <a:r>
                <a:rPr kumimoji="1" lang="en-US" altLang="zh-CN" sz="32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Segoe UI Light"/>
                </a:rPr>
                <a:t>%</a:t>
              </a:r>
              <a:endParaRPr kumimoji="1" lang="zh-CN" alt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Segoe UI Ligh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580893" y="1879535"/>
              <a:ext cx="202026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FLASH</a:t>
              </a:r>
              <a:endParaRPr kumimoji="1" lang="zh-CN" alt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9118127" y="1879535"/>
            <a:ext cx="2027210" cy="3822741"/>
            <a:chOff x="9638080" y="1879535"/>
            <a:chExt cx="2027210" cy="3822741"/>
          </a:xfrm>
        </p:grpSpPr>
        <p:sp>
          <p:nvSpPr>
            <p:cNvPr id="54" name="椭圆 53"/>
            <p:cNvSpPr/>
            <p:nvPr/>
          </p:nvSpPr>
          <p:spPr>
            <a:xfrm>
              <a:off x="9858866" y="2585888"/>
              <a:ext cx="1578696" cy="1578696"/>
            </a:xfrm>
            <a:prstGeom prst="ellipse">
              <a:avLst/>
            </a:prstGeom>
            <a:solidFill>
              <a:srgbClr val="F6DA98">
                <a:alpha val="5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饼图 54"/>
            <p:cNvSpPr/>
            <p:nvPr/>
          </p:nvSpPr>
          <p:spPr>
            <a:xfrm>
              <a:off x="9858866" y="2585889"/>
              <a:ext cx="1578696" cy="1578696"/>
            </a:xfrm>
            <a:prstGeom prst="pie">
              <a:avLst>
                <a:gd name="adj1" fmla="val 16224568"/>
                <a:gd name="adj2" fmla="val 14954041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9888843" y="4132616"/>
              <a:ext cx="177644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Segoe UI Light"/>
                </a:rPr>
                <a:t>95</a:t>
              </a:r>
              <a:r>
                <a:rPr kumimoji="1" lang="en-US" altLang="zh-CN" sz="32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Segoe UI Light"/>
                </a:rPr>
                <a:t>%</a:t>
              </a:r>
              <a:endParaRPr kumimoji="1" lang="zh-CN" alt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Segoe UI Ligh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638080" y="1879535"/>
              <a:ext cx="202026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PREMIERE</a:t>
              </a:r>
              <a:endParaRPr kumimoji="1" lang="zh-CN" alt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pic>
        <p:nvPicPr>
          <p:cNvPr id="23" name="图片 2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52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9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49272" y="64219"/>
            <a:ext cx="3693456" cy="1421928"/>
          </a:xfrm>
        </p:spPr>
        <p:txBody>
          <a:bodyPr/>
          <a:lstStyle/>
          <a:p>
            <a:r>
              <a:rPr lang="en-US" altLang="zh-CN" smtClean="0"/>
              <a:t>PORTFOLIO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0283" y="1649505"/>
            <a:ext cx="10811435" cy="4356847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52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24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7C3FA"/>
      </a:accent1>
      <a:accent2>
        <a:srgbClr val="C7D96B"/>
      </a:accent2>
      <a:accent3>
        <a:srgbClr val="F8C055"/>
      </a:accent3>
      <a:accent4>
        <a:srgbClr val="E75B53"/>
      </a:accent4>
      <a:accent5>
        <a:srgbClr val="9194DB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702</Words>
  <Application>Microsoft Macintosh PowerPoint</Application>
  <PresentationFormat>宽屏</PresentationFormat>
  <Paragraphs>120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Century Gothic</vt:lpstr>
      <vt:lpstr>Segoe UI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40</cp:revision>
  <dcterms:created xsi:type="dcterms:W3CDTF">2015-08-18T02:51:41Z</dcterms:created>
  <dcterms:modified xsi:type="dcterms:W3CDTF">2015-09-22T15:35:25Z</dcterms:modified>
  <cp:category/>
</cp:coreProperties>
</file>