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E6D"/>
    <a:srgbClr val="27B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C497-D1BF-4DDD-956B-CE4D8335E38E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2574-6055-401E-AA92-FE78A9A3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7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C497-D1BF-4DDD-956B-CE4D8335E38E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2574-6055-401E-AA92-FE78A9A3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177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77008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C497-D1BF-4DDD-956B-CE4D8335E38E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2574-6055-401E-AA92-FE78A9A3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29100" y="0"/>
            <a:ext cx="7962900" cy="6858000"/>
          </a:xfrm>
          <a:prstGeom prst="rect">
            <a:avLst/>
          </a:prstGeom>
          <a:blipFill rotWithShape="1">
            <a:blip r:embed="rId2"/>
            <a:srcRect/>
            <a:stretch>
              <a:fillRect l="-1739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476500" y="0"/>
            <a:ext cx="1752600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2476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200" y="342900"/>
            <a:ext cx="2495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YOUR NAME</a:t>
            </a:r>
          </a:p>
          <a:p>
            <a:pPr>
              <a:tabLst>
                <a:tab pos="3943350" algn="l"/>
              </a:tabLst>
            </a:pPr>
            <a:r>
              <a:rPr lang="zh-CN" altLang="en-US" sz="2400" b="1" dirty="0" smtClean="0"/>
              <a:t>你的名字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398778" y="2359769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</a:rPr>
              <a:t>123456789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4853" y="2359769"/>
            <a:ext cx="259894" cy="259894"/>
            <a:chOff x="6813550" y="1819275"/>
            <a:chExt cx="692150" cy="692150"/>
          </a:xfrm>
        </p:grpSpPr>
        <p:sp>
          <p:nvSpPr>
            <p:cNvPr id="11" name="Freeform 122"/>
            <p:cNvSpPr>
              <a:spLocks noEditPoints="1"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3"/>
            <p:cNvSpPr>
              <a:spLocks/>
            </p:cNvSpPr>
            <p:nvPr/>
          </p:nvSpPr>
          <p:spPr bwMode="auto">
            <a:xfrm>
              <a:off x="6848475" y="1854200"/>
              <a:ext cx="622300" cy="62230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36" y="4"/>
                </a:cxn>
                <a:cxn ang="0">
                  <a:pos x="274" y="16"/>
                </a:cxn>
                <a:cxn ang="0">
                  <a:pos x="306" y="34"/>
                </a:cxn>
                <a:cxn ang="0">
                  <a:pos x="336" y="58"/>
                </a:cxn>
                <a:cxn ang="0">
                  <a:pos x="360" y="86"/>
                </a:cxn>
                <a:cxn ang="0">
                  <a:pos x="378" y="120"/>
                </a:cxn>
                <a:cxn ang="0">
                  <a:pos x="388" y="156"/>
                </a:cxn>
                <a:cxn ang="0">
                  <a:pos x="392" y="196"/>
                </a:cxn>
                <a:cxn ang="0">
                  <a:pos x="392" y="216"/>
                </a:cxn>
                <a:cxn ang="0">
                  <a:pos x="384" y="254"/>
                </a:cxn>
                <a:cxn ang="0">
                  <a:pos x="370" y="290"/>
                </a:cxn>
                <a:cxn ang="0">
                  <a:pos x="348" y="320"/>
                </a:cxn>
                <a:cxn ang="0">
                  <a:pos x="322" y="348"/>
                </a:cxn>
                <a:cxn ang="0">
                  <a:pos x="290" y="368"/>
                </a:cxn>
                <a:cxn ang="0">
                  <a:pos x="256" y="384"/>
                </a:cxn>
                <a:cxn ang="0">
                  <a:pos x="216" y="390"/>
                </a:cxn>
                <a:cxn ang="0">
                  <a:pos x="196" y="392"/>
                </a:cxn>
                <a:cxn ang="0">
                  <a:pos x="158" y="388"/>
                </a:cxn>
                <a:cxn ang="0">
                  <a:pos x="120" y="376"/>
                </a:cxn>
                <a:cxn ang="0">
                  <a:pos x="88" y="358"/>
                </a:cxn>
                <a:cxn ang="0">
                  <a:pos x="58" y="334"/>
                </a:cxn>
                <a:cxn ang="0">
                  <a:pos x="34" y="306"/>
                </a:cxn>
                <a:cxn ang="0">
                  <a:pos x="16" y="272"/>
                </a:cxn>
                <a:cxn ang="0">
                  <a:pos x="4" y="236"/>
                </a:cxn>
                <a:cxn ang="0">
                  <a:pos x="0" y="196"/>
                </a:cxn>
                <a:cxn ang="0">
                  <a:pos x="2" y="176"/>
                </a:cxn>
                <a:cxn ang="0">
                  <a:pos x="10" y="138"/>
                </a:cxn>
                <a:cxn ang="0">
                  <a:pos x="24" y="102"/>
                </a:cxn>
                <a:cxn ang="0">
                  <a:pos x="46" y="72"/>
                </a:cxn>
                <a:cxn ang="0">
                  <a:pos x="72" y="44"/>
                </a:cxn>
                <a:cxn ang="0">
                  <a:pos x="104" y="24"/>
                </a:cxn>
                <a:cxn ang="0">
                  <a:pos x="138" y="8"/>
                </a:cxn>
                <a:cxn ang="0">
                  <a:pos x="176" y="0"/>
                </a:cxn>
              </a:cxnLst>
              <a:rect l="0" t="0" r="r" b="b"/>
              <a:pathLst>
                <a:path w="392" h="392">
                  <a:moveTo>
                    <a:pt x="196" y="0"/>
                  </a:moveTo>
                  <a:lnTo>
                    <a:pt x="196" y="0"/>
                  </a:lnTo>
                  <a:lnTo>
                    <a:pt x="216" y="0"/>
                  </a:lnTo>
                  <a:lnTo>
                    <a:pt x="236" y="4"/>
                  </a:lnTo>
                  <a:lnTo>
                    <a:pt x="256" y="8"/>
                  </a:lnTo>
                  <a:lnTo>
                    <a:pt x="274" y="16"/>
                  </a:lnTo>
                  <a:lnTo>
                    <a:pt x="290" y="24"/>
                  </a:lnTo>
                  <a:lnTo>
                    <a:pt x="306" y="34"/>
                  </a:lnTo>
                  <a:lnTo>
                    <a:pt x="322" y="44"/>
                  </a:lnTo>
                  <a:lnTo>
                    <a:pt x="336" y="58"/>
                  </a:lnTo>
                  <a:lnTo>
                    <a:pt x="348" y="72"/>
                  </a:lnTo>
                  <a:lnTo>
                    <a:pt x="360" y="86"/>
                  </a:lnTo>
                  <a:lnTo>
                    <a:pt x="370" y="102"/>
                  </a:lnTo>
                  <a:lnTo>
                    <a:pt x="378" y="120"/>
                  </a:lnTo>
                  <a:lnTo>
                    <a:pt x="384" y="138"/>
                  </a:lnTo>
                  <a:lnTo>
                    <a:pt x="388" y="156"/>
                  </a:lnTo>
                  <a:lnTo>
                    <a:pt x="392" y="176"/>
                  </a:lnTo>
                  <a:lnTo>
                    <a:pt x="392" y="196"/>
                  </a:lnTo>
                  <a:lnTo>
                    <a:pt x="392" y="196"/>
                  </a:lnTo>
                  <a:lnTo>
                    <a:pt x="392" y="216"/>
                  </a:lnTo>
                  <a:lnTo>
                    <a:pt x="388" y="236"/>
                  </a:lnTo>
                  <a:lnTo>
                    <a:pt x="384" y="254"/>
                  </a:lnTo>
                  <a:lnTo>
                    <a:pt x="378" y="272"/>
                  </a:lnTo>
                  <a:lnTo>
                    <a:pt x="370" y="290"/>
                  </a:lnTo>
                  <a:lnTo>
                    <a:pt x="360" y="306"/>
                  </a:lnTo>
                  <a:lnTo>
                    <a:pt x="348" y="320"/>
                  </a:lnTo>
                  <a:lnTo>
                    <a:pt x="336" y="334"/>
                  </a:lnTo>
                  <a:lnTo>
                    <a:pt x="322" y="348"/>
                  </a:lnTo>
                  <a:lnTo>
                    <a:pt x="306" y="358"/>
                  </a:lnTo>
                  <a:lnTo>
                    <a:pt x="290" y="368"/>
                  </a:lnTo>
                  <a:lnTo>
                    <a:pt x="274" y="376"/>
                  </a:lnTo>
                  <a:lnTo>
                    <a:pt x="256" y="384"/>
                  </a:lnTo>
                  <a:lnTo>
                    <a:pt x="236" y="388"/>
                  </a:lnTo>
                  <a:lnTo>
                    <a:pt x="216" y="390"/>
                  </a:lnTo>
                  <a:lnTo>
                    <a:pt x="196" y="392"/>
                  </a:lnTo>
                  <a:lnTo>
                    <a:pt x="196" y="392"/>
                  </a:lnTo>
                  <a:lnTo>
                    <a:pt x="176" y="390"/>
                  </a:lnTo>
                  <a:lnTo>
                    <a:pt x="158" y="388"/>
                  </a:lnTo>
                  <a:lnTo>
                    <a:pt x="138" y="384"/>
                  </a:lnTo>
                  <a:lnTo>
                    <a:pt x="120" y="376"/>
                  </a:lnTo>
                  <a:lnTo>
                    <a:pt x="104" y="368"/>
                  </a:lnTo>
                  <a:lnTo>
                    <a:pt x="88" y="358"/>
                  </a:lnTo>
                  <a:lnTo>
                    <a:pt x="72" y="348"/>
                  </a:lnTo>
                  <a:lnTo>
                    <a:pt x="58" y="334"/>
                  </a:lnTo>
                  <a:lnTo>
                    <a:pt x="46" y="320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2"/>
                  </a:lnTo>
                  <a:lnTo>
                    <a:pt x="10" y="254"/>
                  </a:lnTo>
                  <a:lnTo>
                    <a:pt x="4" y="236"/>
                  </a:lnTo>
                  <a:lnTo>
                    <a:pt x="2" y="21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176"/>
                  </a:lnTo>
                  <a:lnTo>
                    <a:pt x="4" y="156"/>
                  </a:lnTo>
                  <a:lnTo>
                    <a:pt x="10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4" y="86"/>
                  </a:lnTo>
                  <a:lnTo>
                    <a:pt x="46" y="72"/>
                  </a:lnTo>
                  <a:lnTo>
                    <a:pt x="58" y="58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0" y="16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76" y="0"/>
                  </a:lnTo>
                  <a:lnTo>
                    <a:pt x="19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4"/>
            <p:cNvSpPr>
              <a:spLocks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174" y="4"/>
                </a:cxn>
                <a:cxn ang="0">
                  <a:pos x="134" y="18"/>
                </a:cxn>
                <a:cxn ang="0">
                  <a:pos x="96" y="38"/>
                </a:cxn>
                <a:cxn ang="0">
                  <a:pos x="64" y="64"/>
                </a:cxn>
                <a:cxn ang="0">
                  <a:pos x="38" y="96"/>
                </a:cxn>
                <a:cxn ang="0">
                  <a:pos x="18" y="132"/>
                </a:cxn>
                <a:cxn ang="0">
                  <a:pos x="6" y="174"/>
                </a:cxn>
                <a:cxn ang="0">
                  <a:pos x="0" y="218"/>
                </a:cxn>
                <a:cxn ang="0">
                  <a:pos x="2" y="240"/>
                </a:cxn>
                <a:cxn ang="0">
                  <a:pos x="10" y="282"/>
                </a:cxn>
                <a:cxn ang="0">
                  <a:pos x="28" y="322"/>
                </a:cxn>
                <a:cxn ang="0">
                  <a:pos x="50" y="356"/>
                </a:cxn>
                <a:cxn ang="0">
                  <a:pos x="80" y="386"/>
                </a:cxn>
                <a:cxn ang="0">
                  <a:pos x="114" y="410"/>
                </a:cxn>
                <a:cxn ang="0">
                  <a:pos x="154" y="426"/>
                </a:cxn>
                <a:cxn ang="0">
                  <a:pos x="196" y="434"/>
                </a:cxn>
                <a:cxn ang="0">
                  <a:pos x="218" y="436"/>
                </a:cxn>
                <a:cxn ang="0">
                  <a:pos x="262" y="432"/>
                </a:cxn>
                <a:cxn ang="0">
                  <a:pos x="304" y="418"/>
                </a:cxn>
                <a:cxn ang="0">
                  <a:pos x="340" y="398"/>
                </a:cxn>
                <a:cxn ang="0">
                  <a:pos x="372" y="372"/>
                </a:cxn>
                <a:cxn ang="0">
                  <a:pos x="400" y="340"/>
                </a:cxn>
                <a:cxn ang="0">
                  <a:pos x="420" y="302"/>
                </a:cxn>
                <a:cxn ang="0">
                  <a:pos x="432" y="262"/>
                </a:cxn>
                <a:cxn ang="0">
                  <a:pos x="436" y="218"/>
                </a:cxn>
                <a:cxn ang="0">
                  <a:pos x="436" y="196"/>
                </a:cxn>
                <a:cxn ang="0">
                  <a:pos x="426" y="152"/>
                </a:cxn>
                <a:cxn ang="0">
                  <a:pos x="410" y="114"/>
                </a:cxn>
                <a:cxn ang="0">
                  <a:pos x="386" y="80"/>
                </a:cxn>
                <a:cxn ang="0">
                  <a:pos x="358" y="50"/>
                </a:cxn>
                <a:cxn ang="0">
                  <a:pos x="322" y="26"/>
                </a:cxn>
                <a:cxn ang="0">
                  <a:pos x="284" y="10"/>
                </a:cxn>
                <a:cxn ang="0">
                  <a:pos x="242" y="2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5"/>
            <p:cNvSpPr>
              <a:spLocks/>
            </p:cNvSpPr>
            <p:nvPr/>
          </p:nvSpPr>
          <p:spPr bwMode="auto">
            <a:xfrm>
              <a:off x="6997700" y="1987550"/>
              <a:ext cx="327025" cy="35560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50" y="2"/>
                </a:cxn>
                <a:cxn ang="0">
                  <a:pos x="64" y="14"/>
                </a:cxn>
                <a:cxn ang="0">
                  <a:pos x="70" y="24"/>
                </a:cxn>
                <a:cxn ang="0">
                  <a:pos x="82" y="48"/>
                </a:cxn>
                <a:cxn ang="0">
                  <a:pos x="80" y="58"/>
                </a:cxn>
                <a:cxn ang="0">
                  <a:pos x="76" y="66"/>
                </a:cxn>
                <a:cxn ang="0">
                  <a:pos x="68" y="74"/>
                </a:cxn>
                <a:cxn ang="0">
                  <a:pos x="56" y="84"/>
                </a:cxn>
                <a:cxn ang="0">
                  <a:pos x="54" y="88"/>
                </a:cxn>
                <a:cxn ang="0">
                  <a:pos x="54" y="104"/>
                </a:cxn>
                <a:cxn ang="0">
                  <a:pos x="60" y="116"/>
                </a:cxn>
                <a:cxn ang="0">
                  <a:pos x="94" y="154"/>
                </a:cxn>
                <a:cxn ang="0">
                  <a:pos x="106" y="162"/>
                </a:cxn>
                <a:cxn ang="0">
                  <a:pos x="120" y="166"/>
                </a:cxn>
                <a:cxn ang="0">
                  <a:pos x="126" y="164"/>
                </a:cxn>
                <a:cxn ang="0">
                  <a:pos x="136" y="154"/>
                </a:cxn>
                <a:cxn ang="0">
                  <a:pos x="148" y="144"/>
                </a:cxn>
                <a:cxn ang="0">
                  <a:pos x="154" y="142"/>
                </a:cxn>
                <a:cxn ang="0">
                  <a:pos x="172" y="146"/>
                </a:cxn>
                <a:cxn ang="0">
                  <a:pos x="186" y="158"/>
                </a:cxn>
                <a:cxn ang="0">
                  <a:pos x="204" y="178"/>
                </a:cxn>
                <a:cxn ang="0">
                  <a:pos x="206" y="186"/>
                </a:cxn>
                <a:cxn ang="0">
                  <a:pos x="202" y="194"/>
                </a:cxn>
                <a:cxn ang="0">
                  <a:pos x="196" y="200"/>
                </a:cxn>
                <a:cxn ang="0">
                  <a:pos x="182" y="212"/>
                </a:cxn>
                <a:cxn ang="0">
                  <a:pos x="164" y="220"/>
                </a:cxn>
                <a:cxn ang="0">
                  <a:pos x="140" y="224"/>
                </a:cxn>
                <a:cxn ang="0">
                  <a:pos x="130" y="222"/>
                </a:cxn>
                <a:cxn ang="0">
                  <a:pos x="100" y="212"/>
                </a:cxn>
                <a:cxn ang="0">
                  <a:pos x="84" y="202"/>
                </a:cxn>
                <a:cxn ang="0">
                  <a:pos x="56" y="178"/>
                </a:cxn>
                <a:cxn ang="0">
                  <a:pos x="44" y="164"/>
                </a:cxn>
                <a:cxn ang="0">
                  <a:pos x="22" y="134"/>
                </a:cxn>
                <a:cxn ang="0">
                  <a:pos x="4" y="100"/>
                </a:cxn>
                <a:cxn ang="0">
                  <a:pos x="2" y="88"/>
                </a:cxn>
                <a:cxn ang="0">
                  <a:pos x="0" y="66"/>
                </a:cxn>
                <a:cxn ang="0">
                  <a:pos x="2" y="46"/>
                </a:cxn>
                <a:cxn ang="0">
                  <a:pos x="10" y="28"/>
                </a:cxn>
                <a:cxn ang="0">
                  <a:pos x="16" y="20"/>
                </a:cxn>
                <a:cxn ang="0">
                  <a:pos x="28" y="10"/>
                </a:cxn>
                <a:cxn ang="0">
                  <a:pos x="42" y="0"/>
                </a:cxn>
              </a:cxnLst>
              <a:rect l="0" t="0" r="r" b="b"/>
              <a:pathLst>
                <a:path w="206" h="224">
                  <a:moveTo>
                    <a:pt x="42" y="0"/>
                  </a:move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8" y="8"/>
                  </a:lnTo>
                  <a:lnTo>
                    <a:pt x="64" y="14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40"/>
                  </a:lnTo>
                  <a:lnTo>
                    <a:pt x="82" y="48"/>
                  </a:lnTo>
                  <a:lnTo>
                    <a:pt x="80" y="58"/>
                  </a:lnTo>
                  <a:lnTo>
                    <a:pt x="80" y="58"/>
                  </a:lnTo>
                  <a:lnTo>
                    <a:pt x="78" y="62"/>
                  </a:lnTo>
                  <a:lnTo>
                    <a:pt x="76" y="66"/>
                  </a:lnTo>
                  <a:lnTo>
                    <a:pt x="68" y="74"/>
                  </a:lnTo>
                  <a:lnTo>
                    <a:pt x="68" y="74"/>
                  </a:lnTo>
                  <a:lnTo>
                    <a:pt x="60" y="80"/>
                  </a:lnTo>
                  <a:lnTo>
                    <a:pt x="56" y="84"/>
                  </a:lnTo>
                  <a:lnTo>
                    <a:pt x="54" y="88"/>
                  </a:lnTo>
                  <a:lnTo>
                    <a:pt x="54" y="88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76" y="136"/>
                  </a:lnTo>
                  <a:lnTo>
                    <a:pt x="94" y="154"/>
                  </a:lnTo>
                  <a:lnTo>
                    <a:pt x="94" y="154"/>
                  </a:lnTo>
                  <a:lnTo>
                    <a:pt x="106" y="162"/>
                  </a:lnTo>
                  <a:lnTo>
                    <a:pt x="114" y="166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6" y="164"/>
                  </a:lnTo>
                  <a:lnTo>
                    <a:pt x="130" y="160"/>
                  </a:lnTo>
                  <a:lnTo>
                    <a:pt x="136" y="154"/>
                  </a:lnTo>
                  <a:lnTo>
                    <a:pt x="144" y="146"/>
                  </a:lnTo>
                  <a:lnTo>
                    <a:pt x="148" y="144"/>
                  </a:lnTo>
                  <a:lnTo>
                    <a:pt x="154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2" y="146"/>
                  </a:lnTo>
                  <a:lnTo>
                    <a:pt x="186" y="158"/>
                  </a:lnTo>
                  <a:lnTo>
                    <a:pt x="186" y="158"/>
                  </a:lnTo>
                  <a:lnTo>
                    <a:pt x="200" y="170"/>
                  </a:lnTo>
                  <a:lnTo>
                    <a:pt x="204" y="178"/>
                  </a:lnTo>
                  <a:lnTo>
                    <a:pt x="206" y="186"/>
                  </a:lnTo>
                  <a:lnTo>
                    <a:pt x="206" y="186"/>
                  </a:lnTo>
                  <a:lnTo>
                    <a:pt x="206" y="190"/>
                  </a:lnTo>
                  <a:lnTo>
                    <a:pt x="202" y="194"/>
                  </a:lnTo>
                  <a:lnTo>
                    <a:pt x="196" y="200"/>
                  </a:lnTo>
                  <a:lnTo>
                    <a:pt x="196" y="200"/>
                  </a:lnTo>
                  <a:lnTo>
                    <a:pt x="182" y="212"/>
                  </a:lnTo>
                  <a:lnTo>
                    <a:pt x="182" y="212"/>
                  </a:lnTo>
                  <a:lnTo>
                    <a:pt x="174" y="218"/>
                  </a:lnTo>
                  <a:lnTo>
                    <a:pt x="164" y="220"/>
                  </a:lnTo>
                  <a:lnTo>
                    <a:pt x="152" y="222"/>
                  </a:lnTo>
                  <a:lnTo>
                    <a:pt x="140" y="224"/>
                  </a:lnTo>
                  <a:lnTo>
                    <a:pt x="140" y="224"/>
                  </a:lnTo>
                  <a:lnTo>
                    <a:pt x="130" y="222"/>
                  </a:lnTo>
                  <a:lnTo>
                    <a:pt x="120" y="220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84" y="202"/>
                  </a:lnTo>
                  <a:lnTo>
                    <a:pt x="70" y="190"/>
                  </a:lnTo>
                  <a:lnTo>
                    <a:pt x="56" y="178"/>
                  </a:lnTo>
                  <a:lnTo>
                    <a:pt x="44" y="164"/>
                  </a:lnTo>
                  <a:lnTo>
                    <a:pt x="44" y="164"/>
                  </a:lnTo>
                  <a:lnTo>
                    <a:pt x="32" y="150"/>
                  </a:lnTo>
                  <a:lnTo>
                    <a:pt x="22" y="134"/>
                  </a:lnTo>
                  <a:lnTo>
                    <a:pt x="12" y="118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88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2" y="46"/>
                  </a:lnTo>
                  <a:lnTo>
                    <a:pt x="6" y="36"/>
                  </a:lnTo>
                  <a:lnTo>
                    <a:pt x="10" y="28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34" y="4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4853" y="2660650"/>
            <a:ext cx="257176" cy="257176"/>
            <a:chOff x="-1171575" y="1089025"/>
            <a:chExt cx="692150" cy="692150"/>
          </a:xfrm>
        </p:grpSpPr>
        <p:sp>
          <p:nvSpPr>
            <p:cNvPr id="16" name="Freeform 122"/>
            <p:cNvSpPr>
              <a:spLocks noEditPoints="1"/>
            </p:cNvSpPr>
            <p:nvPr/>
          </p:nvSpPr>
          <p:spPr bwMode="auto">
            <a:xfrm>
              <a:off x="-1171575" y="108902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 noEditPoints="1"/>
            </p:cNvSpPr>
            <p:nvPr/>
          </p:nvSpPr>
          <p:spPr bwMode="auto">
            <a:xfrm>
              <a:off x="-1012825" y="1311729"/>
              <a:ext cx="375861" cy="266700"/>
            </a:xfrm>
            <a:custGeom>
              <a:avLst/>
              <a:gdLst/>
              <a:ahLst/>
              <a:cxnLst>
                <a:cxn ang="0">
                  <a:pos x="426" y="206"/>
                </a:cxn>
                <a:cxn ang="0">
                  <a:pos x="598" y="34"/>
                </a:cxn>
                <a:cxn ang="0">
                  <a:pos x="604" y="32"/>
                </a:cxn>
                <a:cxn ang="0">
                  <a:pos x="606" y="38"/>
                </a:cxn>
                <a:cxn ang="0">
                  <a:pos x="606" y="386"/>
                </a:cxn>
                <a:cxn ang="0">
                  <a:pos x="604" y="392"/>
                </a:cxn>
                <a:cxn ang="0">
                  <a:pos x="596" y="390"/>
                </a:cxn>
                <a:cxn ang="0">
                  <a:pos x="336" y="296"/>
                </a:cxn>
                <a:cxn ang="0">
                  <a:pos x="328" y="302"/>
                </a:cxn>
                <a:cxn ang="0">
                  <a:pos x="310" y="310"/>
                </a:cxn>
                <a:cxn ang="0">
                  <a:pos x="298" y="310"/>
                </a:cxn>
                <a:cxn ang="0">
                  <a:pos x="288" y="310"/>
                </a:cxn>
                <a:cxn ang="0">
                  <a:pos x="270" y="302"/>
                </a:cxn>
                <a:cxn ang="0">
                  <a:pos x="210" y="244"/>
                </a:cxn>
                <a:cxn ang="0">
                  <a:pos x="38" y="422"/>
                </a:cxn>
                <a:cxn ang="0">
                  <a:pos x="36" y="428"/>
                </a:cxn>
                <a:cxn ang="0">
                  <a:pos x="42" y="430"/>
                </a:cxn>
                <a:cxn ang="0">
                  <a:pos x="568" y="430"/>
                </a:cxn>
                <a:cxn ang="0">
                  <a:pos x="574" y="428"/>
                </a:cxn>
                <a:cxn ang="0">
                  <a:pos x="572" y="422"/>
                </a:cxn>
                <a:cxn ang="0">
                  <a:pos x="336" y="296"/>
                </a:cxn>
                <a:cxn ang="0">
                  <a:pos x="298" y="272"/>
                </a:cxn>
                <a:cxn ang="0">
                  <a:pos x="304" y="270"/>
                </a:cxn>
                <a:cxn ang="0">
                  <a:pos x="568" y="8"/>
                </a:cxn>
                <a:cxn ang="0">
                  <a:pos x="568" y="6"/>
                </a:cxn>
                <a:cxn ang="0">
                  <a:pos x="566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28" y="6"/>
                </a:cxn>
                <a:cxn ang="0">
                  <a:pos x="290" y="268"/>
                </a:cxn>
                <a:cxn ang="0">
                  <a:pos x="294" y="270"/>
                </a:cxn>
                <a:cxn ang="0">
                  <a:pos x="298" y="272"/>
                </a:cxn>
                <a:cxn ang="0">
                  <a:pos x="0" y="388"/>
                </a:cxn>
                <a:cxn ang="0">
                  <a:pos x="2" y="392"/>
                </a:cxn>
                <a:cxn ang="0">
                  <a:pos x="8" y="394"/>
                </a:cxn>
                <a:cxn ang="0">
                  <a:pos x="182" y="216"/>
                </a:cxn>
                <a:cxn ang="0">
                  <a:pos x="10" y="44"/>
                </a:cxn>
                <a:cxn ang="0">
                  <a:pos x="4" y="44"/>
                </a:cxn>
                <a:cxn ang="0">
                  <a:pos x="0" y="48"/>
                </a:cxn>
              </a:cxnLst>
              <a:rect l="0" t="0" r="r" b="b"/>
              <a:pathLst>
                <a:path w="606" h="430">
                  <a:moveTo>
                    <a:pt x="596" y="390"/>
                  </a:moveTo>
                  <a:lnTo>
                    <a:pt x="426" y="206"/>
                  </a:lnTo>
                  <a:lnTo>
                    <a:pt x="598" y="34"/>
                  </a:lnTo>
                  <a:lnTo>
                    <a:pt x="598" y="34"/>
                  </a:lnTo>
                  <a:lnTo>
                    <a:pt x="600" y="32"/>
                  </a:lnTo>
                  <a:lnTo>
                    <a:pt x="604" y="32"/>
                  </a:lnTo>
                  <a:lnTo>
                    <a:pt x="606" y="34"/>
                  </a:lnTo>
                  <a:lnTo>
                    <a:pt x="606" y="38"/>
                  </a:lnTo>
                  <a:lnTo>
                    <a:pt x="606" y="386"/>
                  </a:lnTo>
                  <a:lnTo>
                    <a:pt x="606" y="386"/>
                  </a:lnTo>
                  <a:lnTo>
                    <a:pt x="606" y="390"/>
                  </a:lnTo>
                  <a:lnTo>
                    <a:pt x="604" y="392"/>
                  </a:lnTo>
                  <a:lnTo>
                    <a:pt x="600" y="392"/>
                  </a:lnTo>
                  <a:lnTo>
                    <a:pt x="596" y="390"/>
                  </a:lnTo>
                  <a:lnTo>
                    <a:pt x="596" y="390"/>
                  </a:lnTo>
                  <a:close/>
                  <a:moveTo>
                    <a:pt x="336" y="296"/>
                  </a:moveTo>
                  <a:lnTo>
                    <a:pt x="336" y="296"/>
                  </a:lnTo>
                  <a:lnTo>
                    <a:pt x="328" y="302"/>
                  </a:lnTo>
                  <a:lnTo>
                    <a:pt x="320" y="306"/>
                  </a:lnTo>
                  <a:lnTo>
                    <a:pt x="310" y="310"/>
                  </a:lnTo>
                  <a:lnTo>
                    <a:pt x="300" y="310"/>
                  </a:lnTo>
                  <a:lnTo>
                    <a:pt x="298" y="310"/>
                  </a:lnTo>
                  <a:lnTo>
                    <a:pt x="298" y="310"/>
                  </a:lnTo>
                  <a:lnTo>
                    <a:pt x="288" y="310"/>
                  </a:lnTo>
                  <a:lnTo>
                    <a:pt x="278" y="306"/>
                  </a:lnTo>
                  <a:lnTo>
                    <a:pt x="270" y="302"/>
                  </a:lnTo>
                  <a:lnTo>
                    <a:pt x="262" y="296"/>
                  </a:lnTo>
                  <a:lnTo>
                    <a:pt x="210" y="244"/>
                  </a:lnTo>
                  <a:lnTo>
                    <a:pt x="38" y="422"/>
                  </a:lnTo>
                  <a:lnTo>
                    <a:pt x="38" y="422"/>
                  </a:lnTo>
                  <a:lnTo>
                    <a:pt x="36" y="424"/>
                  </a:lnTo>
                  <a:lnTo>
                    <a:pt x="36" y="428"/>
                  </a:lnTo>
                  <a:lnTo>
                    <a:pt x="38" y="430"/>
                  </a:lnTo>
                  <a:lnTo>
                    <a:pt x="42" y="430"/>
                  </a:lnTo>
                  <a:lnTo>
                    <a:pt x="568" y="430"/>
                  </a:lnTo>
                  <a:lnTo>
                    <a:pt x="568" y="430"/>
                  </a:lnTo>
                  <a:lnTo>
                    <a:pt x="572" y="430"/>
                  </a:lnTo>
                  <a:lnTo>
                    <a:pt x="574" y="428"/>
                  </a:lnTo>
                  <a:lnTo>
                    <a:pt x="574" y="424"/>
                  </a:lnTo>
                  <a:lnTo>
                    <a:pt x="572" y="422"/>
                  </a:lnTo>
                  <a:lnTo>
                    <a:pt x="398" y="234"/>
                  </a:lnTo>
                  <a:lnTo>
                    <a:pt x="336" y="296"/>
                  </a:lnTo>
                  <a:close/>
                  <a:moveTo>
                    <a:pt x="298" y="272"/>
                  </a:moveTo>
                  <a:lnTo>
                    <a:pt x="298" y="272"/>
                  </a:lnTo>
                  <a:lnTo>
                    <a:pt x="298" y="272"/>
                  </a:lnTo>
                  <a:lnTo>
                    <a:pt x="304" y="270"/>
                  </a:lnTo>
                  <a:lnTo>
                    <a:pt x="308" y="268"/>
                  </a:lnTo>
                  <a:lnTo>
                    <a:pt x="568" y="8"/>
                  </a:lnTo>
                  <a:lnTo>
                    <a:pt x="568" y="8"/>
                  </a:lnTo>
                  <a:lnTo>
                    <a:pt x="568" y="6"/>
                  </a:lnTo>
                  <a:lnTo>
                    <a:pt x="568" y="2"/>
                  </a:lnTo>
                  <a:lnTo>
                    <a:pt x="566" y="0"/>
                  </a:lnTo>
                  <a:lnTo>
                    <a:pt x="56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8" y="6"/>
                  </a:lnTo>
                  <a:lnTo>
                    <a:pt x="30" y="8"/>
                  </a:lnTo>
                  <a:lnTo>
                    <a:pt x="290" y="268"/>
                  </a:lnTo>
                  <a:lnTo>
                    <a:pt x="290" y="268"/>
                  </a:lnTo>
                  <a:lnTo>
                    <a:pt x="294" y="270"/>
                  </a:lnTo>
                  <a:lnTo>
                    <a:pt x="298" y="272"/>
                  </a:lnTo>
                  <a:lnTo>
                    <a:pt x="298" y="272"/>
                  </a:lnTo>
                  <a:close/>
                  <a:moveTo>
                    <a:pt x="0" y="48"/>
                  </a:moveTo>
                  <a:lnTo>
                    <a:pt x="0" y="388"/>
                  </a:lnTo>
                  <a:lnTo>
                    <a:pt x="0" y="388"/>
                  </a:lnTo>
                  <a:lnTo>
                    <a:pt x="2" y="392"/>
                  </a:lnTo>
                  <a:lnTo>
                    <a:pt x="4" y="394"/>
                  </a:lnTo>
                  <a:lnTo>
                    <a:pt x="8" y="394"/>
                  </a:lnTo>
                  <a:lnTo>
                    <a:pt x="10" y="392"/>
                  </a:lnTo>
                  <a:lnTo>
                    <a:pt x="182" y="216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4" y="44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97305" y="2660650"/>
            <a:ext cx="2079195" cy="28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</a:rPr>
              <a:t>officeplus@Microsoft.com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74853" y="2975761"/>
            <a:ext cx="246411" cy="246411"/>
            <a:chOff x="-1171575" y="2236787"/>
            <a:chExt cx="692150" cy="692150"/>
          </a:xfrm>
        </p:grpSpPr>
        <p:sp>
          <p:nvSpPr>
            <p:cNvPr id="20" name="Freeform 122"/>
            <p:cNvSpPr>
              <a:spLocks noEditPoints="1"/>
            </p:cNvSpPr>
            <p:nvPr/>
          </p:nvSpPr>
          <p:spPr bwMode="auto">
            <a:xfrm>
              <a:off x="-1171575" y="2236787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" name="组 1"/>
            <p:cNvGrpSpPr/>
            <p:nvPr/>
          </p:nvGrpSpPr>
          <p:grpSpPr>
            <a:xfrm>
              <a:off x="-1014351" y="2350334"/>
              <a:ext cx="361207" cy="465055"/>
              <a:chOff x="2305050" y="1762125"/>
              <a:chExt cx="762000" cy="981075"/>
            </a:xfrm>
            <a:solidFill>
              <a:srgbClr val="959595"/>
            </a:solidFill>
          </p:grpSpPr>
          <p:sp>
            <p:nvSpPr>
              <p:cNvPr id="22" name="Freeform 114"/>
              <p:cNvSpPr>
                <a:spLocks noEditPoints="1"/>
              </p:cNvSpPr>
              <p:nvPr/>
            </p:nvSpPr>
            <p:spPr bwMode="auto">
              <a:xfrm>
                <a:off x="2305050" y="1762125"/>
                <a:ext cx="762000" cy="981075"/>
              </a:xfrm>
              <a:custGeom>
                <a:avLst/>
                <a:gdLst/>
                <a:ahLst/>
                <a:cxnLst>
                  <a:cxn ang="0">
                    <a:pos x="480" y="240"/>
                  </a:cxn>
                  <a:cxn ang="0">
                    <a:pos x="476" y="192"/>
                  </a:cxn>
                  <a:cxn ang="0">
                    <a:pos x="462" y="148"/>
                  </a:cxn>
                  <a:cxn ang="0">
                    <a:pos x="440" y="106"/>
                  </a:cxn>
                  <a:cxn ang="0">
                    <a:pos x="410" y="70"/>
                  </a:cxn>
                  <a:cxn ang="0">
                    <a:pos x="374" y="42"/>
                  </a:cxn>
                  <a:cxn ang="0">
                    <a:pos x="334" y="20"/>
                  </a:cxn>
                  <a:cxn ang="0">
                    <a:pos x="290" y="6"/>
                  </a:cxn>
                  <a:cxn ang="0">
                    <a:pos x="240" y="0"/>
                  </a:cxn>
                  <a:cxn ang="0">
                    <a:pos x="216" y="2"/>
                  </a:cxn>
                  <a:cxn ang="0">
                    <a:pos x="170" y="12"/>
                  </a:cxn>
                  <a:cxn ang="0">
                    <a:pos x="126" y="30"/>
                  </a:cxn>
                  <a:cxn ang="0">
                    <a:pos x="88" y="56"/>
                  </a:cxn>
                  <a:cxn ang="0">
                    <a:pos x="56" y="88"/>
                  </a:cxn>
                  <a:cxn ang="0">
                    <a:pos x="30" y="126"/>
                  </a:cxn>
                  <a:cxn ang="0">
                    <a:pos x="12" y="170"/>
                  </a:cxn>
                  <a:cxn ang="0">
                    <a:pos x="2" y="216"/>
                  </a:cxn>
                  <a:cxn ang="0">
                    <a:pos x="0" y="240"/>
                  </a:cxn>
                  <a:cxn ang="0">
                    <a:pos x="4" y="282"/>
                  </a:cxn>
                  <a:cxn ang="0">
                    <a:pos x="14" y="322"/>
                  </a:cxn>
                  <a:cxn ang="0">
                    <a:pos x="32" y="358"/>
                  </a:cxn>
                  <a:cxn ang="0">
                    <a:pos x="54" y="390"/>
                  </a:cxn>
                  <a:cxn ang="0">
                    <a:pos x="54" y="390"/>
                  </a:cxn>
                  <a:cxn ang="0">
                    <a:pos x="232" y="612"/>
                  </a:cxn>
                  <a:cxn ang="0">
                    <a:pos x="236" y="616"/>
                  </a:cxn>
                  <a:cxn ang="0">
                    <a:pos x="240" y="618"/>
                  </a:cxn>
                  <a:cxn ang="0">
                    <a:pos x="250" y="612"/>
                  </a:cxn>
                  <a:cxn ang="0">
                    <a:pos x="428" y="390"/>
                  </a:cxn>
                  <a:cxn ang="0">
                    <a:pos x="428" y="390"/>
                  </a:cxn>
                  <a:cxn ang="0">
                    <a:pos x="440" y="374"/>
                  </a:cxn>
                  <a:cxn ang="0">
                    <a:pos x="460" y="340"/>
                  </a:cxn>
                  <a:cxn ang="0">
                    <a:pos x="472" y="302"/>
                  </a:cxn>
                  <a:cxn ang="0">
                    <a:pos x="480" y="262"/>
                  </a:cxn>
                  <a:cxn ang="0">
                    <a:pos x="480" y="240"/>
                  </a:cxn>
                  <a:cxn ang="0">
                    <a:pos x="240" y="548"/>
                  </a:cxn>
                  <a:cxn ang="0">
                    <a:pos x="92" y="362"/>
                  </a:cxn>
                  <a:cxn ang="0">
                    <a:pos x="90" y="360"/>
                  </a:cxn>
                  <a:cxn ang="0">
                    <a:pos x="72" y="334"/>
                  </a:cxn>
                  <a:cxn ang="0">
                    <a:pos x="60" y="304"/>
                  </a:cxn>
                  <a:cxn ang="0">
                    <a:pos x="52" y="274"/>
                  </a:cxn>
                  <a:cxn ang="0">
                    <a:pos x="48" y="240"/>
                  </a:cxn>
                  <a:cxn ang="0">
                    <a:pos x="50" y="222"/>
                  </a:cxn>
                  <a:cxn ang="0">
                    <a:pos x="58" y="184"/>
                  </a:cxn>
                  <a:cxn ang="0">
                    <a:pos x="72" y="150"/>
                  </a:cxn>
                  <a:cxn ang="0">
                    <a:pos x="92" y="118"/>
                  </a:cxn>
                  <a:cxn ang="0">
                    <a:pos x="118" y="92"/>
                  </a:cxn>
                  <a:cxn ang="0">
                    <a:pos x="150" y="72"/>
                  </a:cxn>
                  <a:cxn ang="0">
                    <a:pos x="184" y="58"/>
                  </a:cxn>
                  <a:cxn ang="0">
                    <a:pos x="222" y="50"/>
                  </a:cxn>
                  <a:cxn ang="0">
                    <a:pos x="240" y="48"/>
                  </a:cxn>
                  <a:cxn ang="0">
                    <a:pos x="280" y="52"/>
                  </a:cxn>
                  <a:cxn ang="0">
                    <a:pos x="316" y="64"/>
                  </a:cxn>
                  <a:cxn ang="0">
                    <a:pos x="348" y="82"/>
                  </a:cxn>
                  <a:cxn ang="0">
                    <a:pos x="376" y="106"/>
                  </a:cxn>
                  <a:cxn ang="0">
                    <a:pos x="400" y="134"/>
                  </a:cxn>
                  <a:cxn ang="0">
                    <a:pos x="418" y="166"/>
                  </a:cxn>
                  <a:cxn ang="0">
                    <a:pos x="428" y="202"/>
                  </a:cxn>
                  <a:cxn ang="0">
                    <a:pos x="432" y="240"/>
                  </a:cxn>
                  <a:cxn ang="0">
                    <a:pos x="432" y="258"/>
                  </a:cxn>
                  <a:cxn ang="0">
                    <a:pos x="426" y="288"/>
                  </a:cxn>
                  <a:cxn ang="0">
                    <a:pos x="416" y="320"/>
                  </a:cxn>
                  <a:cxn ang="0">
                    <a:pos x="400" y="348"/>
                  </a:cxn>
                  <a:cxn ang="0">
                    <a:pos x="390" y="362"/>
                  </a:cxn>
                </a:cxnLst>
                <a:rect l="0" t="0" r="r" b="b"/>
                <a:pathLst>
                  <a:path w="480" h="618">
                    <a:moveTo>
                      <a:pt x="480" y="240"/>
                    </a:moveTo>
                    <a:lnTo>
                      <a:pt x="480" y="240"/>
                    </a:lnTo>
                    <a:lnTo>
                      <a:pt x="480" y="216"/>
                    </a:lnTo>
                    <a:lnTo>
                      <a:pt x="476" y="192"/>
                    </a:lnTo>
                    <a:lnTo>
                      <a:pt x="470" y="170"/>
                    </a:lnTo>
                    <a:lnTo>
                      <a:pt x="462" y="148"/>
                    </a:lnTo>
                    <a:lnTo>
                      <a:pt x="452" y="126"/>
                    </a:lnTo>
                    <a:lnTo>
                      <a:pt x="440" y="106"/>
                    </a:lnTo>
                    <a:lnTo>
                      <a:pt x="426" y="88"/>
                    </a:lnTo>
                    <a:lnTo>
                      <a:pt x="410" y="70"/>
                    </a:lnTo>
                    <a:lnTo>
                      <a:pt x="394" y="56"/>
                    </a:lnTo>
                    <a:lnTo>
                      <a:pt x="374" y="42"/>
                    </a:lnTo>
                    <a:lnTo>
                      <a:pt x="356" y="30"/>
                    </a:lnTo>
                    <a:lnTo>
                      <a:pt x="334" y="20"/>
                    </a:lnTo>
                    <a:lnTo>
                      <a:pt x="312" y="12"/>
                    </a:lnTo>
                    <a:lnTo>
                      <a:pt x="290" y="6"/>
                    </a:lnTo>
                    <a:lnTo>
                      <a:pt x="266" y="2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16" y="2"/>
                    </a:lnTo>
                    <a:lnTo>
                      <a:pt x="192" y="6"/>
                    </a:lnTo>
                    <a:lnTo>
                      <a:pt x="170" y="12"/>
                    </a:lnTo>
                    <a:lnTo>
                      <a:pt x="148" y="20"/>
                    </a:lnTo>
                    <a:lnTo>
                      <a:pt x="126" y="30"/>
                    </a:lnTo>
                    <a:lnTo>
                      <a:pt x="106" y="42"/>
                    </a:lnTo>
                    <a:lnTo>
                      <a:pt x="88" y="56"/>
                    </a:lnTo>
                    <a:lnTo>
                      <a:pt x="72" y="70"/>
                    </a:lnTo>
                    <a:lnTo>
                      <a:pt x="56" y="88"/>
                    </a:lnTo>
                    <a:lnTo>
                      <a:pt x="42" y="106"/>
                    </a:lnTo>
                    <a:lnTo>
                      <a:pt x="30" y="126"/>
                    </a:lnTo>
                    <a:lnTo>
                      <a:pt x="20" y="148"/>
                    </a:lnTo>
                    <a:lnTo>
                      <a:pt x="12" y="170"/>
                    </a:lnTo>
                    <a:lnTo>
                      <a:pt x="6" y="192"/>
                    </a:lnTo>
                    <a:lnTo>
                      <a:pt x="2" y="216"/>
                    </a:lnTo>
                    <a:lnTo>
                      <a:pt x="0" y="240"/>
                    </a:lnTo>
                    <a:lnTo>
                      <a:pt x="0" y="240"/>
                    </a:lnTo>
                    <a:lnTo>
                      <a:pt x="2" y="262"/>
                    </a:lnTo>
                    <a:lnTo>
                      <a:pt x="4" y="282"/>
                    </a:lnTo>
                    <a:lnTo>
                      <a:pt x="8" y="302"/>
                    </a:lnTo>
                    <a:lnTo>
                      <a:pt x="14" y="322"/>
                    </a:lnTo>
                    <a:lnTo>
                      <a:pt x="22" y="340"/>
                    </a:lnTo>
                    <a:lnTo>
                      <a:pt x="32" y="358"/>
                    </a:lnTo>
                    <a:lnTo>
                      <a:pt x="42" y="374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232" y="612"/>
                    </a:lnTo>
                    <a:lnTo>
                      <a:pt x="232" y="612"/>
                    </a:lnTo>
                    <a:lnTo>
                      <a:pt x="236" y="616"/>
                    </a:lnTo>
                    <a:lnTo>
                      <a:pt x="240" y="618"/>
                    </a:lnTo>
                    <a:lnTo>
                      <a:pt x="240" y="618"/>
                    </a:lnTo>
                    <a:lnTo>
                      <a:pt x="246" y="616"/>
                    </a:lnTo>
                    <a:lnTo>
                      <a:pt x="250" y="612"/>
                    </a:lnTo>
                    <a:lnTo>
                      <a:pt x="250" y="612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40" y="374"/>
                    </a:lnTo>
                    <a:lnTo>
                      <a:pt x="450" y="358"/>
                    </a:lnTo>
                    <a:lnTo>
                      <a:pt x="460" y="340"/>
                    </a:lnTo>
                    <a:lnTo>
                      <a:pt x="466" y="322"/>
                    </a:lnTo>
                    <a:lnTo>
                      <a:pt x="472" y="302"/>
                    </a:lnTo>
                    <a:lnTo>
                      <a:pt x="478" y="282"/>
                    </a:lnTo>
                    <a:lnTo>
                      <a:pt x="480" y="262"/>
                    </a:lnTo>
                    <a:lnTo>
                      <a:pt x="480" y="240"/>
                    </a:lnTo>
                    <a:lnTo>
                      <a:pt x="480" y="240"/>
                    </a:lnTo>
                    <a:close/>
                    <a:moveTo>
                      <a:pt x="390" y="362"/>
                    </a:moveTo>
                    <a:lnTo>
                      <a:pt x="240" y="548"/>
                    </a:lnTo>
                    <a:lnTo>
                      <a:pt x="94" y="364"/>
                    </a:lnTo>
                    <a:lnTo>
                      <a:pt x="92" y="362"/>
                    </a:lnTo>
                    <a:lnTo>
                      <a:pt x="90" y="360"/>
                    </a:lnTo>
                    <a:lnTo>
                      <a:pt x="90" y="360"/>
                    </a:lnTo>
                    <a:lnTo>
                      <a:pt x="82" y="348"/>
                    </a:lnTo>
                    <a:lnTo>
                      <a:pt x="72" y="334"/>
                    </a:lnTo>
                    <a:lnTo>
                      <a:pt x="66" y="320"/>
                    </a:lnTo>
                    <a:lnTo>
                      <a:pt x="60" y="304"/>
                    </a:lnTo>
                    <a:lnTo>
                      <a:pt x="54" y="288"/>
                    </a:lnTo>
                    <a:lnTo>
                      <a:pt x="52" y="274"/>
                    </a:lnTo>
                    <a:lnTo>
                      <a:pt x="50" y="258"/>
                    </a:lnTo>
                    <a:lnTo>
                      <a:pt x="48" y="240"/>
                    </a:lnTo>
                    <a:lnTo>
                      <a:pt x="48" y="240"/>
                    </a:lnTo>
                    <a:lnTo>
                      <a:pt x="50" y="222"/>
                    </a:lnTo>
                    <a:lnTo>
                      <a:pt x="52" y="202"/>
                    </a:lnTo>
                    <a:lnTo>
                      <a:pt x="58" y="184"/>
                    </a:lnTo>
                    <a:lnTo>
                      <a:pt x="64" y="166"/>
                    </a:lnTo>
                    <a:lnTo>
                      <a:pt x="72" y="150"/>
                    </a:lnTo>
                    <a:lnTo>
                      <a:pt x="82" y="134"/>
                    </a:lnTo>
                    <a:lnTo>
                      <a:pt x="92" y="118"/>
                    </a:lnTo>
                    <a:lnTo>
                      <a:pt x="106" y="106"/>
                    </a:lnTo>
                    <a:lnTo>
                      <a:pt x="118" y="92"/>
                    </a:lnTo>
                    <a:lnTo>
                      <a:pt x="134" y="82"/>
                    </a:lnTo>
                    <a:lnTo>
                      <a:pt x="150" y="72"/>
                    </a:lnTo>
                    <a:lnTo>
                      <a:pt x="166" y="64"/>
                    </a:lnTo>
                    <a:lnTo>
                      <a:pt x="184" y="58"/>
                    </a:lnTo>
                    <a:lnTo>
                      <a:pt x="202" y="52"/>
                    </a:lnTo>
                    <a:lnTo>
                      <a:pt x="222" y="50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60" y="50"/>
                    </a:lnTo>
                    <a:lnTo>
                      <a:pt x="280" y="52"/>
                    </a:lnTo>
                    <a:lnTo>
                      <a:pt x="298" y="58"/>
                    </a:lnTo>
                    <a:lnTo>
                      <a:pt x="316" y="64"/>
                    </a:lnTo>
                    <a:lnTo>
                      <a:pt x="332" y="72"/>
                    </a:lnTo>
                    <a:lnTo>
                      <a:pt x="348" y="82"/>
                    </a:lnTo>
                    <a:lnTo>
                      <a:pt x="362" y="92"/>
                    </a:lnTo>
                    <a:lnTo>
                      <a:pt x="376" y="106"/>
                    </a:lnTo>
                    <a:lnTo>
                      <a:pt x="388" y="118"/>
                    </a:lnTo>
                    <a:lnTo>
                      <a:pt x="400" y="134"/>
                    </a:lnTo>
                    <a:lnTo>
                      <a:pt x="410" y="150"/>
                    </a:lnTo>
                    <a:lnTo>
                      <a:pt x="418" y="166"/>
                    </a:lnTo>
                    <a:lnTo>
                      <a:pt x="424" y="184"/>
                    </a:lnTo>
                    <a:lnTo>
                      <a:pt x="428" y="202"/>
                    </a:lnTo>
                    <a:lnTo>
                      <a:pt x="432" y="222"/>
                    </a:lnTo>
                    <a:lnTo>
                      <a:pt x="432" y="240"/>
                    </a:lnTo>
                    <a:lnTo>
                      <a:pt x="432" y="240"/>
                    </a:lnTo>
                    <a:lnTo>
                      <a:pt x="432" y="258"/>
                    </a:lnTo>
                    <a:lnTo>
                      <a:pt x="430" y="274"/>
                    </a:lnTo>
                    <a:lnTo>
                      <a:pt x="426" y="288"/>
                    </a:lnTo>
                    <a:lnTo>
                      <a:pt x="422" y="304"/>
                    </a:lnTo>
                    <a:lnTo>
                      <a:pt x="416" y="320"/>
                    </a:lnTo>
                    <a:lnTo>
                      <a:pt x="408" y="334"/>
                    </a:lnTo>
                    <a:lnTo>
                      <a:pt x="400" y="348"/>
                    </a:lnTo>
                    <a:lnTo>
                      <a:pt x="390" y="360"/>
                    </a:lnTo>
                    <a:lnTo>
                      <a:pt x="390" y="3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15"/>
              <p:cNvSpPr>
                <a:spLocks/>
              </p:cNvSpPr>
              <p:nvPr/>
            </p:nvSpPr>
            <p:spPr bwMode="auto">
              <a:xfrm>
                <a:off x="2552700" y="2009775"/>
                <a:ext cx="266700" cy="266700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84" y="0"/>
                  </a:cxn>
                  <a:cxn ang="0">
                    <a:pos x="102" y="2"/>
                  </a:cxn>
                  <a:cxn ang="0">
                    <a:pos x="118" y="8"/>
                  </a:cxn>
                  <a:cxn ang="0">
                    <a:pos x="132" y="16"/>
                  </a:cxn>
                  <a:cxn ang="0">
                    <a:pos x="144" y="26"/>
                  </a:cxn>
                  <a:cxn ang="0">
                    <a:pos x="154" y="38"/>
                  </a:cxn>
                  <a:cxn ang="0">
                    <a:pos x="162" y="52"/>
                  </a:cxn>
                  <a:cxn ang="0">
                    <a:pos x="168" y="68"/>
                  </a:cxn>
                  <a:cxn ang="0">
                    <a:pos x="168" y="84"/>
                  </a:cxn>
                  <a:cxn ang="0">
                    <a:pos x="168" y="84"/>
                  </a:cxn>
                  <a:cxn ang="0">
                    <a:pos x="168" y="102"/>
                  </a:cxn>
                  <a:cxn ang="0">
                    <a:pos x="162" y="118"/>
                  </a:cxn>
                  <a:cxn ang="0">
                    <a:pos x="154" y="132"/>
                  </a:cxn>
                  <a:cxn ang="0">
                    <a:pos x="144" y="144"/>
                  </a:cxn>
                  <a:cxn ang="0">
                    <a:pos x="132" y="154"/>
                  </a:cxn>
                  <a:cxn ang="0">
                    <a:pos x="118" y="162"/>
                  </a:cxn>
                  <a:cxn ang="0">
                    <a:pos x="102" y="166"/>
                  </a:cxn>
                  <a:cxn ang="0">
                    <a:pos x="84" y="168"/>
                  </a:cxn>
                  <a:cxn ang="0">
                    <a:pos x="84" y="168"/>
                  </a:cxn>
                  <a:cxn ang="0">
                    <a:pos x="68" y="166"/>
                  </a:cxn>
                  <a:cxn ang="0">
                    <a:pos x="52" y="162"/>
                  </a:cxn>
                  <a:cxn ang="0">
                    <a:pos x="38" y="154"/>
                  </a:cxn>
                  <a:cxn ang="0">
                    <a:pos x="26" y="144"/>
                  </a:cxn>
                  <a:cxn ang="0">
                    <a:pos x="16" y="132"/>
                  </a:cxn>
                  <a:cxn ang="0">
                    <a:pos x="8" y="118"/>
                  </a:cxn>
                  <a:cxn ang="0">
                    <a:pos x="2" y="102"/>
                  </a:cxn>
                  <a:cxn ang="0">
                    <a:pos x="0" y="84"/>
                  </a:cxn>
                  <a:cxn ang="0">
                    <a:pos x="0" y="84"/>
                  </a:cxn>
                  <a:cxn ang="0">
                    <a:pos x="2" y="68"/>
                  </a:cxn>
                  <a:cxn ang="0">
                    <a:pos x="8" y="52"/>
                  </a:cxn>
                  <a:cxn ang="0">
                    <a:pos x="16" y="38"/>
                  </a:cxn>
                  <a:cxn ang="0">
                    <a:pos x="26" y="26"/>
                  </a:cxn>
                  <a:cxn ang="0">
                    <a:pos x="38" y="16"/>
                  </a:cxn>
                  <a:cxn ang="0">
                    <a:pos x="52" y="8"/>
                  </a:cxn>
                  <a:cxn ang="0">
                    <a:pos x="68" y="2"/>
                  </a:cxn>
                  <a:cxn ang="0">
                    <a:pos x="84" y="0"/>
                  </a:cxn>
                  <a:cxn ang="0">
                    <a:pos x="84" y="0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lnTo>
                      <a:pt x="84" y="0"/>
                    </a:lnTo>
                    <a:lnTo>
                      <a:pt x="102" y="2"/>
                    </a:lnTo>
                    <a:lnTo>
                      <a:pt x="118" y="8"/>
                    </a:lnTo>
                    <a:lnTo>
                      <a:pt x="132" y="16"/>
                    </a:lnTo>
                    <a:lnTo>
                      <a:pt x="144" y="26"/>
                    </a:lnTo>
                    <a:lnTo>
                      <a:pt x="154" y="38"/>
                    </a:lnTo>
                    <a:lnTo>
                      <a:pt x="162" y="52"/>
                    </a:lnTo>
                    <a:lnTo>
                      <a:pt x="168" y="68"/>
                    </a:lnTo>
                    <a:lnTo>
                      <a:pt x="168" y="84"/>
                    </a:lnTo>
                    <a:lnTo>
                      <a:pt x="168" y="84"/>
                    </a:lnTo>
                    <a:lnTo>
                      <a:pt x="168" y="102"/>
                    </a:lnTo>
                    <a:lnTo>
                      <a:pt x="162" y="118"/>
                    </a:lnTo>
                    <a:lnTo>
                      <a:pt x="154" y="132"/>
                    </a:lnTo>
                    <a:lnTo>
                      <a:pt x="144" y="144"/>
                    </a:lnTo>
                    <a:lnTo>
                      <a:pt x="132" y="154"/>
                    </a:lnTo>
                    <a:lnTo>
                      <a:pt x="118" y="162"/>
                    </a:lnTo>
                    <a:lnTo>
                      <a:pt x="102" y="166"/>
                    </a:lnTo>
                    <a:lnTo>
                      <a:pt x="84" y="168"/>
                    </a:lnTo>
                    <a:lnTo>
                      <a:pt x="84" y="168"/>
                    </a:lnTo>
                    <a:lnTo>
                      <a:pt x="68" y="166"/>
                    </a:lnTo>
                    <a:lnTo>
                      <a:pt x="52" y="162"/>
                    </a:lnTo>
                    <a:lnTo>
                      <a:pt x="38" y="154"/>
                    </a:lnTo>
                    <a:lnTo>
                      <a:pt x="26" y="144"/>
                    </a:lnTo>
                    <a:lnTo>
                      <a:pt x="16" y="132"/>
                    </a:lnTo>
                    <a:lnTo>
                      <a:pt x="8" y="118"/>
                    </a:lnTo>
                    <a:lnTo>
                      <a:pt x="2" y="10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2" y="68"/>
                    </a:lnTo>
                    <a:lnTo>
                      <a:pt x="8" y="52"/>
                    </a:lnTo>
                    <a:lnTo>
                      <a:pt x="16" y="38"/>
                    </a:lnTo>
                    <a:lnTo>
                      <a:pt x="26" y="26"/>
                    </a:lnTo>
                    <a:lnTo>
                      <a:pt x="38" y="16"/>
                    </a:lnTo>
                    <a:lnTo>
                      <a:pt x="52" y="8"/>
                    </a:lnTo>
                    <a:lnTo>
                      <a:pt x="68" y="2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397305" y="2924639"/>
            <a:ext cx="2079195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北京市海淀区中关村东路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号清华科技园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座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74853" y="3514902"/>
            <a:ext cx="245983" cy="245983"/>
            <a:chOff x="-1171575" y="3216275"/>
            <a:chExt cx="692150" cy="692150"/>
          </a:xfrm>
        </p:grpSpPr>
        <p:grpSp>
          <p:nvGrpSpPr>
            <p:cNvPr id="26" name="组 26"/>
            <p:cNvGrpSpPr/>
            <p:nvPr/>
          </p:nvGrpSpPr>
          <p:grpSpPr>
            <a:xfrm>
              <a:off x="-1022577" y="3383190"/>
              <a:ext cx="404391" cy="337457"/>
              <a:chOff x="4557713" y="2359025"/>
              <a:chExt cx="460375" cy="384175"/>
            </a:xfrm>
            <a:solidFill>
              <a:srgbClr val="959595"/>
            </a:solidFill>
          </p:grpSpPr>
          <p:sp>
            <p:nvSpPr>
              <p:cNvPr id="27" name="Freeform 153"/>
              <p:cNvSpPr>
                <a:spLocks noEditPoints="1"/>
              </p:cNvSpPr>
              <p:nvPr/>
            </p:nvSpPr>
            <p:spPr bwMode="auto">
              <a:xfrm>
                <a:off x="4557713" y="2359025"/>
                <a:ext cx="460375" cy="384175"/>
              </a:xfrm>
              <a:custGeom>
                <a:avLst/>
                <a:gdLst/>
                <a:ahLst/>
                <a:cxnLst>
                  <a:cxn ang="0">
                    <a:pos x="246" y="90"/>
                  </a:cxn>
                  <a:cxn ang="0">
                    <a:pos x="250" y="68"/>
                  </a:cxn>
                  <a:cxn ang="0">
                    <a:pos x="244" y="52"/>
                  </a:cxn>
                  <a:cxn ang="0">
                    <a:pos x="224" y="40"/>
                  </a:cxn>
                  <a:cxn ang="0">
                    <a:pos x="192" y="40"/>
                  </a:cxn>
                  <a:cxn ang="0">
                    <a:pos x="170" y="36"/>
                  </a:cxn>
                  <a:cxn ang="0">
                    <a:pos x="162" y="10"/>
                  </a:cxn>
                  <a:cxn ang="0">
                    <a:pos x="152" y="2"/>
                  </a:cxn>
                  <a:cxn ang="0">
                    <a:pos x="140" y="0"/>
                  </a:cxn>
                  <a:cxn ang="0">
                    <a:pos x="108" y="8"/>
                  </a:cxn>
                  <a:cxn ang="0">
                    <a:pos x="50" y="50"/>
                  </a:cxn>
                  <a:cxn ang="0">
                    <a:pos x="12" y="100"/>
                  </a:cxn>
                  <a:cxn ang="0">
                    <a:pos x="0" y="134"/>
                  </a:cxn>
                  <a:cxn ang="0">
                    <a:pos x="0" y="156"/>
                  </a:cxn>
                  <a:cxn ang="0">
                    <a:pos x="12" y="186"/>
                  </a:cxn>
                  <a:cxn ang="0">
                    <a:pos x="44" y="216"/>
                  </a:cxn>
                  <a:cxn ang="0">
                    <a:pos x="114" y="240"/>
                  </a:cxn>
                  <a:cxn ang="0">
                    <a:pos x="156" y="240"/>
                  </a:cxn>
                  <a:cxn ang="0">
                    <a:pos x="202" y="232"/>
                  </a:cxn>
                  <a:cxn ang="0">
                    <a:pos x="266" y="190"/>
                  </a:cxn>
                  <a:cxn ang="0">
                    <a:pos x="288" y="148"/>
                  </a:cxn>
                  <a:cxn ang="0">
                    <a:pos x="288" y="132"/>
                  </a:cxn>
                  <a:cxn ang="0">
                    <a:pos x="278" y="110"/>
                  </a:cxn>
                  <a:cxn ang="0">
                    <a:pos x="256" y="94"/>
                  </a:cxn>
                  <a:cxn ang="0">
                    <a:pos x="140" y="228"/>
                  </a:cxn>
                  <a:cxn ang="0">
                    <a:pos x="94" y="222"/>
                  </a:cxn>
                  <a:cxn ang="0">
                    <a:pos x="36" y="194"/>
                  </a:cxn>
                  <a:cxn ang="0">
                    <a:pos x="16" y="164"/>
                  </a:cxn>
                  <a:cxn ang="0">
                    <a:pos x="12" y="146"/>
                  </a:cxn>
                  <a:cxn ang="0">
                    <a:pos x="20" y="116"/>
                  </a:cxn>
                  <a:cxn ang="0">
                    <a:pos x="58" y="60"/>
                  </a:cxn>
                  <a:cxn ang="0">
                    <a:pos x="100" y="26"/>
                  </a:cxn>
                  <a:cxn ang="0">
                    <a:pos x="140" y="14"/>
                  </a:cxn>
                  <a:cxn ang="0">
                    <a:pos x="154" y="18"/>
                  </a:cxn>
                  <a:cxn ang="0">
                    <a:pos x="158" y="30"/>
                  </a:cxn>
                  <a:cxn ang="0">
                    <a:pos x="156" y="50"/>
                  </a:cxn>
                  <a:cxn ang="0">
                    <a:pos x="156" y="60"/>
                  </a:cxn>
                  <a:cxn ang="0">
                    <a:pos x="164" y="64"/>
                  </a:cxn>
                  <a:cxn ang="0">
                    <a:pos x="172" y="62"/>
                  </a:cxn>
                  <a:cxn ang="0">
                    <a:pos x="212" y="52"/>
                  </a:cxn>
                  <a:cxn ang="0">
                    <a:pos x="234" y="60"/>
                  </a:cxn>
                  <a:cxn ang="0">
                    <a:pos x="236" y="72"/>
                  </a:cxn>
                  <a:cxn ang="0">
                    <a:pos x="232" y="90"/>
                  </a:cxn>
                  <a:cxn ang="0">
                    <a:pos x="238" y="100"/>
                  </a:cxn>
                  <a:cxn ang="0">
                    <a:pos x="252" y="106"/>
                  </a:cxn>
                  <a:cxn ang="0">
                    <a:pos x="272" y="124"/>
                  </a:cxn>
                  <a:cxn ang="0">
                    <a:pos x="276" y="140"/>
                  </a:cxn>
                  <a:cxn ang="0">
                    <a:pos x="256" y="184"/>
                  </a:cxn>
                  <a:cxn ang="0">
                    <a:pos x="196" y="220"/>
                  </a:cxn>
                  <a:cxn ang="0">
                    <a:pos x="140" y="228"/>
                  </a:cxn>
                </a:cxnLst>
                <a:rect l="0" t="0" r="r" b="b"/>
                <a:pathLst>
                  <a:path w="290" h="242">
                    <a:moveTo>
                      <a:pt x="246" y="90"/>
                    </a:moveTo>
                    <a:lnTo>
                      <a:pt x="246" y="90"/>
                    </a:lnTo>
                    <a:lnTo>
                      <a:pt x="246" y="90"/>
                    </a:lnTo>
                    <a:lnTo>
                      <a:pt x="246" y="90"/>
                    </a:lnTo>
                    <a:lnTo>
                      <a:pt x="250" y="78"/>
                    </a:lnTo>
                    <a:lnTo>
                      <a:pt x="250" y="68"/>
                    </a:lnTo>
                    <a:lnTo>
                      <a:pt x="248" y="60"/>
                    </a:lnTo>
                    <a:lnTo>
                      <a:pt x="244" y="52"/>
                    </a:lnTo>
                    <a:lnTo>
                      <a:pt x="244" y="52"/>
                    </a:lnTo>
                    <a:lnTo>
                      <a:pt x="240" y="46"/>
                    </a:lnTo>
                    <a:lnTo>
                      <a:pt x="232" y="42"/>
                    </a:lnTo>
                    <a:lnTo>
                      <a:pt x="224" y="40"/>
                    </a:lnTo>
                    <a:lnTo>
                      <a:pt x="212" y="38"/>
                    </a:lnTo>
                    <a:lnTo>
                      <a:pt x="212" y="38"/>
                    </a:lnTo>
                    <a:lnTo>
                      <a:pt x="192" y="40"/>
                    </a:lnTo>
                    <a:lnTo>
                      <a:pt x="168" y="48"/>
                    </a:lnTo>
                    <a:lnTo>
                      <a:pt x="168" y="48"/>
                    </a:lnTo>
                    <a:lnTo>
                      <a:pt x="170" y="36"/>
                    </a:lnTo>
                    <a:lnTo>
                      <a:pt x="170" y="26"/>
                    </a:lnTo>
                    <a:lnTo>
                      <a:pt x="168" y="16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6"/>
                    </a:lnTo>
                    <a:lnTo>
                      <a:pt x="152" y="2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0" y="2"/>
                    </a:lnTo>
                    <a:lnTo>
                      <a:pt x="118" y="4"/>
                    </a:lnTo>
                    <a:lnTo>
                      <a:pt x="108" y="8"/>
                    </a:lnTo>
                    <a:lnTo>
                      <a:pt x="96" y="14"/>
                    </a:lnTo>
                    <a:lnTo>
                      <a:pt x="72" y="3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28" y="76"/>
                    </a:lnTo>
                    <a:lnTo>
                      <a:pt x="12" y="100"/>
                    </a:lnTo>
                    <a:lnTo>
                      <a:pt x="8" y="112"/>
                    </a:lnTo>
                    <a:lnTo>
                      <a:pt x="4" y="124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4" y="166"/>
                    </a:lnTo>
                    <a:lnTo>
                      <a:pt x="8" y="176"/>
                    </a:lnTo>
                    <a:lnTo>
                      <a:pt x="12" y="186"/>
                    </a:lnTo>
                    <a:lnTo>
                      <a:pt x="18" y="194"/>
                    </a:lnTo>
                    <a:lnTo>
                      <a:pt x="26" y="202"/>
                    </a:lnTo>
                    <a:lnTo>
                      <a:pt x="44" y="216"/>
                    </a:lnTo>
                    <a:lnTo>
                      <a:pt x="66" y="226"/>
                    </a:lnTo>
                    <a:lnTo>
                      <a:pt x="90" y="234"/>
                    </a:lnTo>
                    <a:lnTo>
                      <a:pt x="114" y="240"/>
                    </a:lnTo>
                    <a:lnTo>
                      <a:pt x="140" y="242"/>
                    </a:lnTo>
                    <a:lnTo>
                      <a:pt x="140" y="242"/>
                    </a:lnTo>
                    <a:lnTo>
                      <a:pt x="156" y="240"/>
                    </a:lnTo>
                    <a:lnTo>
                      <a:pt x="172" y="238"/>
                    </a:lnTo>
                    <a:lnTo>
                      <a:pt x="188" y="236"/>
                    </a:lnTo>
                    <a:lnTo>
                      <a:pt x="202" y="232"/>
                    </a:lnTo>
                    <a:lnTo>
                      <a:pt x="228" y="220"/>
                    </a:lnTo>
                    <a:lnTo>
                      <a:pt x="250" y="206"/>
                    </a:lnTo>
                    <a:lnTo>
                      <a:pt x="266" y="190"/>
                    </a:lnTo>
                    <a:lnTo>
                      <a:pt x="280" y="174"/>
                    </a:lnTo>
                    <a:lnTo>
                      <a:pt x="286" y="156"/>
                    </a:lnTo>
                    <a:lnTo>
                      <a:pt x="288" y="148"/>
                    </a:lnTo>
                    <a:lnTo>
                      <a:pt x="290" y="140"/>
                    </a:lnTo>
                    <a:lnTo>
                      <a:pt x="290" y="140"/>
                    </a:lnTo>
                    <a:lnTo>
                      <a:pt x="288" y="132"/>
                    </a:lnTo>
                    <a:lnTo>
                      <a:pt x="286" y="124"/>
                    </a:lnTo>
                    <a:lnTo>
                      <a:pt x="284" y="116"/>
                    </a:lnTo>
                    <a:lnTo>
                      <a:pt x="278" y="110"/>
                    </a:lnTo>
                    <a:lnTo>
                      <a:pt x="272" y="104"/>
                    </a:lnTo>
                    <a:lnTo>
                      <a:pt x="264" y="98"/>
                    </a:lnTo>
                    <a:lnTo>
                      <a:pt x="256" y="94"/>
                    </a:lnTo>
                    <a:lnTo>
                      <a:pt x="246" y="90"/>
                    </a:lnTo>
                    <a:lnTo>
                      <a:pt x="246" y="90"/>
                    </a:lnTo>
                    <a:close/>
                    <a:moveTo>
                      <a:pt x="140" y="228"/>
                    </a:moveTo>
                    <a:lnTo>
                      <a:pt x="140" y="228"/>
                    </a:lnTo>
                    <a:lnTo>
                      <a:pt x="116" y="226"/>
                    </a:lnTo>
                    <a:lnTo>
                      <a:pt x="94" y="222"/>
                    </a:lnTo>
                    <a:lnTo>
                      <a:pt x="72" y="216"/>
                    </a:lnTo>
                    <a:lnTo>
                      <a:pt x="54" y="206"/>
                    </a:lnTo>
                    <a:lnTo>
                      <a:pt x="36" y="194"/>
                    </a:lnTo>
                    <a:lnTo>
                      <a:pt x="24" y="180"/>
                    </a:lnTo>
                    <a:lnTo>
                      <a:pt x="20" y="172"/>
                    </a:lnTo>
                    <a:lnTo>
                      <a:pt x="16" y="164"/>
                    </a:lnTo>
                    <a:lnTo>
                      <a:pt x="14" y="154"/>
                    </a:lnTo>
                    <a:lnTo>
                      <a:pt x="12" y="146"/>
                    </a:lnTo>
                    <a:lnTo>
                      <a:pt x="12" y="146"/>
                    </a:lnTo>
                    <a:lnTo>
                      <a:pt x="14" y="136"/>
                    </a:lnTo>
                    <a:lnTo>
                      <a:pt x="16" y="126"/>
                    </a:lnTo>
                    <a:lnTo>
                      <a:pt x="20" y="116"/>
                    </a:lnTo>
                    <a:lnTo>
                      <a:pt x="24" y="104"/>
                    </a:lnTo>
                    <a:lnTo>
                      <a:pt x="38" y="82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80" y="40"/>
                    </a:lnTo>
                    <a:lnTo>
                      <a:pt x="100" y="26"/>
                    </a:lnTo>
                    <a:lnTo>
                      <a:pt x="122" y="16"/>
                    </a:lnTo>
                    <a:lnTo>
                      <a:pt x="130" y="14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48" y="14"/>
                    </a:lnTo>
                    <a:lnTo>
                      <a:pt x="154" y="18"/>
                    </a:lnTo>
                    <a:lnTo>
                      <a:pt x="154" y="18"/>
                    </a:lnTo>
                    <a:lnTo>
                      <a:pt x="156" y="24"/>
                    </a:lnTo>
                    <a:lnTo>
                      <a:pt x="158" y="30"/>
                    </a:lnTo>
                    <a:lnTo>
                      <a:pt x="158" y="40"/>
                    </a:lnTo>
                    <a:lnTo>
                      <a:pt x="156" y="50"/>
                    </a:lnTo>
                    <a:lnTo>
                      <a:pt x="156" y="50"/>
                    </a:lnTo>
                    <a:lnTo>
                      <a:pt x="154" y="56"/>
                    </a:lnTo>
                    <a:lnTo>
                      <a:pt x="156" y="60"/>
                    </a:lnTo>
                    <a:lnTo>
                      <a:pt x="156" y="60"/>
                    </a:lnTo>
                    <a:lnTo>
                      <a:pt x="158" y="62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70" y="62"/>
                    </a:lnTo>
                    <a:lnTo>
                      <a:pt x="172" y="62"/>
                    </a:lnTo>
                    <a:lnTo>
                      <a:pt x="172" y="62"/>
                    </a:lnTo>
                    <a:lnTo>
                      <a:pt x="194" y="54"/>
                    </a:lnTo>
                    <a:lnTo>
                      <a:pt x="212" y="52"/>
                    </a:lnTo>
                    <a:lnTo>
                      <a:pt x="212" y="52"/>
                    </a:lnTo>
                    <a:lnTo>
                      <a:pt x="224" y="52"/>
                    </a:lnTo>
                    <a:lnTo>
                      <a:pt x="230" y="56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6" y="66"/>
                    </a:lnTo>
                    <a:lnTo>
                      <a:pt x="236" y="72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2" y="90"/>
                    </a:lnTo>
                    <a:lnTo>
                      <a:pt x="234" y="96"/>
                    </a:lnTo>
                    <a:lnTo>
                      <a:pt x="234" y="96"/>
                    </a:lnTo>
                    <a:lnTo>
                      <a:pt x="238" y="100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52" y="106"/>
                    </a:lnTo>
                    <a:lnTo>
                      <a:pt x="262" y="112"/>
                    </a:lnTo>
                    <a:lnTo>
                      <a:pt x="268" y="118"/>
                    </a:lnTo>
                    <a:lnTo>
                      <a:pt x="272" y="124"/>
                    </a:lnTo>
                    <a:lnTo>
                      <a:pt x="276" y="132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4" y="154"/>
                    </a:lnTo>
                    <a:lnTo>
                      <a:pt x="266" y="170"/>
                    </a:lnTo>
                    <a:lnTo>
                      <a:pt x="256" y="184"/>
                    </a:lnTo>
                    <a:lnTo>
                      <a:pt x="240" y="198"/>
                    </a:lnTo>
                    <a:lnTo>
                      <a:pt x="220" y="210"/>
                    </a:lnTo>
                    <a:lnTo>
                      <a:pt x="196" y="220"/>
                    </a:lnTo>
                    <a:lnTo>
                      <a:pt x="170" y="226"/>
                    </a:lnTo>
                    <a:lnTo>
                      <a:pt x="154" y="228"/>
                    </a:lnTo>
                    <a:lnTo>
                      <a:pt x="140" y="228"/>
                    </a:lnTo>
                    <a:lnTo>
                      <a:pt x="140" y="228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54"/>
              <p:cNvSpPr>
                <a:spLocks noEditPoints="1"/>
              </p:cNvSpPr>
              <p:nvPr/>
            </p:nvSpPr>
            <p:spPr bwMode="auto">
              <a:xfrm>
                <a:off x="4608513" y="2482850"/>
                <a:ext cx="320675" cy="2222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94" y="2"/>
                  </a:cxn>
                  <a:cxn ang="0">
                    <a:pos x="56" y="10"/>
                  </a:cxn>
                  <a:cxn ang="0">
                    <a:pos x="24" y="28"/>
                  </a:cxn>
                  <a:cxn ang="0">
                    <a:pos x="6" y="52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18" y="114"/>
                  </a:cxn>
                  <a:cxn ang="0">
                    <a:pos x="42" y="130"/>
                  </a:cxn>
                  <a:cxn ang="0">
                    <a:pos x="74" y="140"/>
                  </a:cxn>
                  <a:cxn ang="0">
                    <a:pos x="94" y="140"/>
                  </a:cxn>
                  <a:cxn ang="0">
                    <a:pos x="108" y="140"/>
                  </a:cxn>
                  <a:cxn ang="0">
                    <a:pos x="148" y="130"/>
                  </a:cxn>
                  <a:cxn ang="0">
                    <a:pos x="178" y="112"/>
                  </a:cxn>
                  <a:cxn ang="0">
                    <a:pos x="198" y="88"/>
                  </a:cxn>
                  <a:cxn ang="0">
                    <a:pos x="202" y="60"/>
                  </a:cxn>
                  <a:cxn ang="0">
                    <a:pos x="200" y="48"/>
                  </a:cxn>
                  <a:cxn ang="0">
                    <a:pos x="186" y="26"/>
                  </a:cxn>
                  <a:cxn ang="0">
                    <a:pos x="160" y="10"/>
                  </a:cxn>
                  <a:cxn ang="0">
                    <a:pos x="128" y="2"/>
                  </a:cxn>
                  <a:cxn ang="0">
                    <a:pos x="110" y="0"/>
                  </a:cxn>
                  <a:cxn ang="0">
                    <a:pos x="108" y="126"/>
                  </a:cxn>
                  <a:cxn ang="0">
                    <a:pos x="94" y="128"/>
                  </a:cxn>
                  <a:cxn ang="0">
                    <a:pos x="62" y="124"/>
                  </a:cxn>
                  <a:cxn ang="0">
                    <a:pos x="38" y="114"/>
                  </a:cxn>
                  <a:cxn ang="0">
                    <a:pos x="20" y="98"/>
                  </a:cxn>
                  <a:cxn ang="0">
                    <a:pos x="12" y="80"/>
                  </a:cxn>
                  <a:cxn ang="0">
                    <a:pos x="14" y="68"/>
                  </a:cxn>
                  <a:cxn ang="0">
                    <a:pos x="24" y="46"/>
                  </a:cxn>
                  <a:cxn ang="0">
                    <a:pos x="48" y="28"/>
                  </a:cxn>
                  <a:cxn ang="0">
                    <a:pos x="78" y="16"/>
                  </a:cxn>
                  <a:cxn ang="0">
                    <a:pos x="96" y="14"/>
                  </a:cxn>
                  <a:cxn ang="0">
                    <a:pos x="110" y="14"/>
                  </a:cxn>
                  <a:cxn ang="0">
                    <a:pos x="140" y="16"/>
                  </a:cxn>
                  <a:cxn ang="0">
                    <a:pos x="166" y="28"/>
                  </a:cxn>
                  <a:cxn ang="0">
                    <a:pos x="182" y="42"/>
                  </a:cxn>
                  <a:cxn ang="0">
                    <a:pos x="190" y="62"/>
                  </a:cxn>
                  <a:cxn ang="0">
                    <a:pos x="190" y="72"/>
                  </a:cxn>
                  <a:cxn ang="0">
                    <a:pos x="178" y="94"/>
                  </a:cxn>
                  <a:cxn ang="0">
                    <a:pos x="156" y="112"/>
                  </a:cxn>
                  <a:cxn ang="0">
                    <a:pos x="124" y="124"/>
                  </a:cxn>
                  <a:cxn ang="0">
                    <a:pos x="108" y="126"/>
                  </a:cxn>
                </a:cxnLst>
                <a:rect l="0" t="0" r="r" b="b"/>
                <a:pathLst>
                  <a:path w="202" h="140">
                    <a:moveTo>
                      <a:pt x="110" y="0"/>
                    </a:moveTo>
                    <a:lnTo>
                      <a:pt x="110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74" y="4"/>
                    </a:lnTo>
                    <a:lnTo>
                      <a:pt x="56" y="10"/>
                    </a:lnTo>
                    <a:lnTo>
                      <a:pt x="40" y="18"/>
                    </a:lnTo>
                    <a:lnTo>
                      <a:pt x="24" y="28"/>
                    </a:lnTo>
                    <a:lnTo>
                      <a:pt x="14" y="40"/>
                    </a:lnTo>
                    <a:lnTo>
                      <a:pt x="6" y="52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2" y="92"/>
                    </a:lnTo>
                    <a:lnTo>
                      <a:pt x="8" y="104"/>
                    </a:lnTo>
                    <a:lnTo>
                      <a:pt x="18" y="114"/>
                    </a:lnTo>
                    <a:lnTo>
                      <a:pt x="30" y="124"/>
                    </a:lnTo>
                    <a:lnTo>
                      <a:pt x="42" y="130"/>
                    </a:lnTo>
                    <a:lnTo>
                      <a:pt x="58" y="136"/>
                    </a:lnTo>
                    <a:lnTo>
                      <a:pt x="74" y="140"/>
                    </a:lnTo>
                    <a:lnTo>
                      <a:pt x="94" y="140"/>
                    </a:lnTo>
                    <a:lnTo>
                      <a:pt x="94" y="140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128" y="136"/>
                    </a:lnTo>
                    <a:lnTo>
                      <a:pt x="148" y="130"/>
                    </a:lnTo>
                    <a:lnTo>
                      <a:pt x="164" y="122"/>
                    </a:lnTo>
                    <a:lnTo>
                      <a:pt x="178" y="112"/>
                    </a:lnTo>
                    <a:lnTo>
                      <a:pt x="190" y="100"/>
                    </a:lnTo>
                    <a:lnTo>
                      <a:pt x="198" y="88"/>
                    </a:lnTo>
                    <a:lnTo>
                      <a:pt x="202" y="74"/>
                    </a:lnTo>
                    <a:lnTo>
                      <a:pt x="202" y="60"/>
                    </a:lnTo>
                    <a:lnTo>
                      <a:pt x="202" y="60"/>
                    </a:lnTo>
                    <a:lnTo>
                      <a:pt x="200" y="48"/>
                    </a:lnTo>
                    <a:lnTo>
                      <a:pt x="194" y="36"/>
                    </a:lnTo>
                    <a:lnTo>
                      <a:pt x="186" y="26"/>
                    </a:lnTo>
                    <a:lnTo>
                      <a:pt x="174" y="18"/>
                    </a:lnTo>
                    <a:lnTo>
                      <a:pt x="160" y="10"/>
                    </a:lnTo>
                    <a:lnTo>
                      <a:pt x="146" y="4"/>
                    </a:lnTo>
                    <a:lnTo>
                      <a:pt x="128" y="2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  <a:moveTo>
                      <a:pt x="108" y="126"/>
                    </a:moveTo>
                    <a:lnTo>
                      <a:pt x="108" y="126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78" y="126"/>
                    </a:lnTo>
                    <a:lnTo>
                      <a:pt x="62" y="124"/>
                    </a:lnTo>
                    <a:lnTo>
                      <a:pt x="50" y="120"/>
                    </a:lnTo>
                    <a:lnTo>
                      <a:pt x="38" y="114"/>
                    </a:lnTo>
                    <a:lnTo>
                      <a:pt x="28" y="106"/>
                    </a:lnTo>
                    <a:lnTo>
                      <a:pt x="20" y="98"/>
                    </a:lnTo>
                    <a:lnTo>
                      <a:pt x="16" y="9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4" y="68"/>
                    </a:lnTo>
                    <a:lnTo>
                      <a:pt x="18" y="56"/>
                    </a:lnTo>
                    <a:lnTo>
                      <a:pt x="24" y="46"/>
                    </a:lnTo>
                    <a:lnTo>
                      <a:pt x="34" y="36"/>
                    </a:lnTo>
                    <a:lnTo>
                      <a:pt x="48" y="28"/>
                    </a:lnTo>
                    <a:lnTo>
                      <a:pt x="62" y="22"/>
                    </a:lnTo>
                    <a:lnTo>
                      <a:pt x="78" y="16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26" y="14"/>
                    </a:lnTo>
                    <a:lnTo>
                      <a:pt x="140" y="16"/>
                    </a:lnTo>
                    <a:lnTo>
                      <a:pt x="154" y="22"/>
                    </a:lnTo>
                    <a:lnTo>
                      <a:pt x="166" y="28"/>
                    </a:lnTo>
                    <a:lnTo>
                      <a:pt x="174" y="34"/>
                    </a:lnTo>
                    <a:lnTo>
                      <a:pt x="182" y="42"/>
                    </a:lnTo>
                    <a:lnTo>
                      <a:pt x="188" y="52"/>
                    </a:lnTo>
                    <a:lnTo>
                      <a:pt x="190" y="62"/>
                    </a:lnTo>
                    <a:lnTo>
                      <a:pt x="190" y="62"/>
                    </a:lnTo>
                    <a:lnTo>
                      <a:pt x="190" y="72"/>
                    </a:lnTo>
                    <a:lnTo>
                      <a:pt x="186" y="84"/>
                    </a:lnTo>
                    <a:lnTo>
                      <a:pt x="178" y="94"/>
                    </a:lnTo>
                    <a:lnTo>
                      <a:pt x="168" y="104"/>
                    </a:lnTo>
                    <a:lnTo>
                      <a:pt x="156" y="112"/>
                    </a:lnTo>
                    <a:lnTo>
                      <a:pt x="142" y="118"/>
                    </a:lnTo>
                    <a:lnTo>
                      <a:pt x="124" y="124"/>
                    </a:lnTo>
                    <a:lnTo>
                      <a:pt x="108" y="126"/>
                    </a:lnTo>
                    <a:lnTo>
                      <a:pt x="108" y="126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55"/>
              <p:cNvSpPr>
                <a:spLocks noEditPoints="1"/>
              </p:cNvSpPr>
              <p:nvPr/>
            </p:nvSpPr>
            <p:spPr bwMode="auto">
              <a:xfrm>
                <a:off x="4675188" y="2536825"/>
                <a:ext cx="142875" cy="12382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38" y="2"/>
                  </a:cxn>
                  <a:cxn ang="0">
                    <a:pos x="22" y="8"/>
                  </a:cxn>
                  <a:cxn ang="0">
                    <a:pos x="8" y="18"/>
                  </a:cxn>
                  <a:cxn ang="0">
                    <a:pos x="4" y="26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2" y="78"/>
                  </a:cxn>
                  <a:cxn ang="0">
                    <a:pos x="70" y="72"/>
                  </a:cxn>
                  <a:cxn ang="0">
                    <a:pos x="82" y="60"/>
                  </a:cxn>
                  <a:cxn ang="0">
                    <a:pos x="86" y="54"/>
                  </a:cxn>
                  <a:cxn ang="0">
                    <a:pos x="90" y="38"/>
                  </a:cxn>
                  <a:cxn ang="0">
                    <a:pos x="90" y="30"/>
                  </a:cxn>
                  <a:cxn ang="0">
                    <a:pos x="84" y="18"/>
                  </a:cxn>
                  <a:cxn ang="0">
                    <a:pos x="76" y="8"/>
                  </a:cxn>
                  <a:cxn ang="0">
                    <a:pos x="48" y="0"/>
                  </a:cxn>
                  <a:cxn ang="0">
                    <a:pos x="72" y="52"/>
                  </a:cxn>
                  <a:cxn ang="0">
                    <a:pos x="62" y="60"/>
                  </a:cxn>
                  <a:cxn ang="0">
                    <a:pos x="50" y="64"/>
                  </a:cxn>
                  <a:cxn ang="0">
                    <a:pos x="42" y="66"/>
                  </a:cxn>
                  <a:cxn ang="0">
                    <a:pos x="42" y="66"/>
                  </a:cxn>
                  <a:cxn ang="0">
                    <a:pos x="24" y="60"/>
                  </a:cxn>
                  <a:cxn ang="0">
                    <a:pos x="14" y="46"/>
                  </a:cxn>
                  <a:cxn ang="0">
                    <a:pos x="14" y="36"/>
                  </a:cxn>
                  <a:cxn ang="0">
                    <a:pos x="18" y="26"/>
                  </a:cxn>
                  <a:cxn ang="0">
                    <a:pos x="40" y="14"/>
                  </a:cxn>
                  <a:cxn ang="0">
                    <a:pos x="48" y="14"/>
                  </a:cxn>
                  <a:cxn ang="0">
                    <a:pos x="58" y="14"/>
                  </a:cxn>
                  <a:cxn ang="0">
                    <a:pos x="74" y="24"/>
                  </a:cxn>
                  <a:cxn ang="0">
                    <a:pos x="78" y="32"/>
                  </a:cxn>
                  <a:cxn ang="0">
                    <a:pos x="72" y="52"/>
                  </a:cxn>
                </a:cxnLst>
                <a:rect l="0" t="0" r="r" b="b"/>
                <a:pathLst>
                  <a:path w="90" h="78">
                    <a:moveTo>
                      <a:pt x="48" y="0"/>
                    </a:moveTo>
                    <a:lnTo>
                      <a:pt x="4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4" y="70"/>
                    </a:lnTo>
                    <a:lnTo>
                      <a:pt x="28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62" y="76"/>
                    </a:lnTo>
                    <a:lnTo>
                      <a:pt x="70" y="72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86" y="54"/>
                    </a:lnTo>
                    <a:lnTo>
                      <a:pt x="90" y="46"/>
                    </a:lnTo>
                    <a:lnTo>
                      <a:pt x="90" y="38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88" y="24"/>
                    </a:lnTo>
                    <a:lnTo>
                      <a:pt x="84" y="18"/>
                    </a:lnTo>
                    <a:lnTo>
                      <a:pt x="80" y="12"/>
                    </a:lnTo>
                    <a:lnTo>
                      <a:pt x="76" y="8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  <a:moveTo>
                      <a:pt x="72" y="52"/>
                    </a:moveTo>
                    <a:lnTo>
                      <a:pt x="72" y="52"/>
                    </a:lnTo>
                    <a:lnTo>
                      <a:pt x="62" y="60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6" y="5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8" y="18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58" y="14"/>
                    </a:lnTo>
                    <a:lnTo>
                      <a:pt x="68" y="18"/>
                    </a:lnTo>
                    <a:lnTo>
                      <a:pt x="74" y="24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42"/>
                    </a:lnTo>
                    <a:lnTo>
                      <a:pt x="72" y="52"/>
                    </a:lnTo>
                    <a:lnTo>
                      <a:pt x="72" y="52"/>
                    </a:lnTo>
                    <a:close/>
                  </a:path>
                </a:pathLst>
              </a:custGeom>
              <a:grpFill/>
              <a:ln w="952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" name="Freeform 122"/>
            <p:cNvSpPr>
              <a:spLocks noEditPoints="1"/>
            </p:cNvSpPr>
            <p:nvPr/>
          </p:nvSpPr>
          <p:spPr bwMode="auto">
            <a:xfrm>
              <a:off x="-1171575" y="3216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97305" y="3460944"/>
            <a:ext cx="2079195" cy="31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zh-CN" altLang="en-US" sz="1200" dirty="0" smtClean="0">
                <a:solidFill>
                  <a:schemeClr val="accent5">
                    <a:lumMod val="75000"/>
                  </a:schemeClr>
                </a:solidFill>
              </a:rPr>
              <a:t>微软</a:t>
            </a:r>
            <a:r>
              <a:rPr lang="en-US" altLang="zh-CN" sz="1200" dirty="0" err="1" smtClean="0">
                <a:solidFill>
                  <a:schemeClr val="accent5">
                    <a:lumMod val="75000"/>
                  </a:schemeClr>
                </a:solidFill>
              </a:rPr>
              <a:t>OfficePLUS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3" name="图片 32" descr="man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3" y="4592800"/>
            <a:ext cx="1964681" cy="1964681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3033045" y="423078"/>
            <a:ext cx="630238" cy="6302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949125" y="585102"/>
            <a:ext cx="86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contents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800550" y="1637001"/>
            <a:ext cx="1100805" cy="11008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871566" y="2033514"/>
            <a:ext cx="101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教育信息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800550" y="3023819"/>
            <a:ext cx="1100805" cy="11008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871566" y="3420332"/>
            <a:ext cx="101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项目经验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800550" y="4410637"/>
            <a:ext cx="1100805" cy="11008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871566" y="4807150"/>
            <a:ext cx="101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工作经验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033045" y="5797455"/>
            <a:ext cx="630238" cy="6302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060248" y="5959479"/>
            <a:ext cx="78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意向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>
            <a:stCxn id="42" idx="4"/>
          </p:cNvCxnSpPr>
          <p:nvPr/>
        </p:nvCxnSpPr>
        <p:spPr>
          <a:xfrm>
            <a:off x="3348164" y="6427693"/>
            <a:ext cx="0" cy="5827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10035" y="3181748"/>
            <a:ext cx="3119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I’ m your name.</a:t>
            </a:r>
          </a:p>
          <a:p>
            <a:r>
              <a:rPr lang="en-US" altLang="zh-CN" sz="2800" b="1" dirty="0" smtClean="0"/>
              <a:t>Here is my resume.</a:t>
            </a:r>
            <a:endParaRPr lang="zh-CN" altLang="en-US" sz="2800" b="1" dirty="0"/>
          </a:p>
        </p:txBody>
      </p:sp>
      <p:sp>
        <p:nvSpPr>
          <p:cNvPr id="49" name="椭圆 48"/>
          <p:cNvSpPr/>
          <p:nvPr/>
        </p:nvSpPr>
        <p:spPr>
          <a:xfrm>
            <a:off x="8250905" y="3364658"/>
            <a:ext cx="565817" cy="565817"/>
          </a:xfrm>
          <a:prstGeom prst="ellipse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>
            <a:stCxn id="49" idx="6"/>
          </p:cNvCxnSpPr>
          <p:nvPr/>
        </p:nvCxnSpPr>
        <p:spPr>
          <a:xfrm>
            <a:off x="8816722" y="3647567"/>
            <a:ext cx="765428" cy="1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572625" y="3658801"/>
            <a:ext cx="0" cy="363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492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3601" r="12529" b="27382"/>
          <a:stretch/>
        </p:blipFill>
        <p:spPr>
          <a:xfrm>
            <a:off x="8258246" y="0"/>
            <a:ext cx="3933755" cy="2641601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8227667" y="2660650"/>
            <a:ext cx="3964334" cy="4197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225405" y="2660650"/>
            <a:ext cx="4002261" cy="419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6488" b="27213"/>
          <a:stretch/>
        </p:blipFill>
        <p:spPr>
          <a:xfrm>
            <a:off x="4259680" y="4915"/>
            <a:ext cx="3969920" cy="263668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476500" y="0"/>
            <a:ext cx="1752600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476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200" y="342900"/>
            <a:ext cx="2495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YOUR NAME</a:t>
            </a:r>
          </a:p>
          <a:p>
            <a:pPr>
              <a:tabLst>
                <a:tab pos="3943350" algn="l"/>
              </a:tabLst>
            </a:pPr>
            <a:r>
              <a:rPr lang="zh-CN" altLang="en-US" sz="2400" b="1" dirty="0" smtClean="0"/>
              <a:t>你的名字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398778" y="2359769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</a:rPr>
              <a:t>123456789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4853" y="2359769"/>
            <a:ext cx="259894" cy="259894"/>
            <a:chOff x="6813550" y="1819275"/>
            <a:chExt cx="692150" cy="692150"/>
          </a:xfrm>
        </p:grpSpPr>
        <p:sp>
          <p:nvSpPr>
            <p:cNvPr id="9" name="Freeform 122"/>
            <p:cNvSpPr>
              <a:spLocks noEditPoints="1"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3"/>
            <p:cNvSpPr>
              <a:spLocks/>
            </p:cNvSpPr>
            <p:nvPr/>
          </p:nvSpPr>
          <p:spPr bwMode="auto">
            <a:xfrm>
              <a:off x="6848475" y="1854200"/>
              <a:ext cx="622300" cy="62230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36" y="4"/>
                </a:cxn>
                <a:cxn ang="0">
                  <a:pos x="274" y="16"/>
                </a:cxn>
                <a:cxn ang="0">
                  <a:pos x="306" y="34"/>
                </a:cxn>
                <a:cxn ang="0">
                  <a:pos x="336" y="58"/>
                </a:cxn>
                <a:cxn ang="0">
                  <a:pos x="360" y="86"/>
                </a:cxn>
                <a:cxn ang="0">
                  <a:pos x="378" y="120"/>
                </a:cxn>
                <a:cxn ang="0">
                  <a:pos x="388" y="156"/>
                </a:cxn>
                <a:cxn ang="0">
                  <a:pos x="392" y="196"/>
                </a:cxn>
                <a:cxn ang="0">
                  <a:pos x="392" y="216"/>
                </a:cxn>
                <a:cxn ang="0">
                  <a:pos x="384" y="254"/>
                </a:cxn>
                <a:cxn ang="0">
                  <a:pos x="370" y="290"/>
                </a:cxn>
                <a:cxn ang="0">
                  <a:pos x="348" y="320"/>
                </a:cxn>
                <a:cxn ang="0">
                  <a:pos x="322" y="348"/>
                </a:cxn>
                <a:cxn ang="0">
                  <a:pos x="290" y="368"/>
                </a:cxn>
                <a:cxn ang="0">
                  <a:pos x="256" y="384"/>
                </a:cxn>
                <a:cxn ang="0">
                  <a:pos x="216" y="390"/>
                </a:cxn>
                <a:cxn ang="0">
                  <a:pos x="196" y="392"/>
                </a:cxn>
                <a:cxn ang="0">
                  <a:pos x="158" y="388"/>
                </a:cxn>
                <a:cxn ang="0">
                  <a:pos x="120" y="376"/>
                </a:cxn>
                <a:cxn ang="0">
                  <a:pos x="88" y="358"/>
                </a:cxn>
                <a:cxn ang="0">
                  <a:pos x="58" y="334"/>
                </a:cxn>
                <a:cxn ang="0">
                  <a:pos x="34" y="306"/>
                </a:cxn>
                <a:cxn ang="0">
                  <a:pos x="16" y="272"/>
                </a:cxn>
                <a:cxn ang="0">
                  <a:pos x="4" y="236"/>
                </a:cxn>
                <a:cxn ang="0">
                  <a:pos x="0" y="196"/>
                </a:cxn>
                <a:cxn ang="0">
                  <a:pos x="2" y="176"/>
                </a:cxn>
                <a:cxn ang="0">
                  <a:pos x="10" y="138"/>
                </a:cxn>
                <a:cxn ang="0">
                  <a:pos x="24" y="102"/>
                </a:cxn>
                <a:cxn ang="0">
                  <a:pos x="46" y="72"/>
                </a:cxn>
                <a:cxn ang="0">
                  <a:pos x="72" y="44"/>
                </a:cxn>
                <a:cxn ang="0">
                  <a:pos x="104" y="24"/>
                </a:cxn>
                <a:cxn ang="0">
                  <a:pos x="138" y="8"/>
                </a:cxn>
                <a:cxn ang="0">
                  <a:pos x="176" y="0"/>
                </a:cxn>
              </a:cxnLst>
              <a:rect l="0" t="0" r="r" b="b"/>
              <a:pathLst>
                <a:path w="392" h="392">
                  <a:moveTo>
                    <a:pt x="196" y="0"/>
                  </a:moveTo>
                  <a:lnTo>
                    <a:pt x="196" y="0"/>
                  </a:lnTo>
                  <a:lnTo>
                    <a:pt x="216" y="0"/>
                  </a:lnTo>
                  <a:lnTo>
                    <a:pt x="236" y="4"/>
                  </a:lnTo>
                  <a:lnTo>
                    <a:pt x="256" y="8"/>
                  </a:lnTo>
                  <a:lnTo>
                    <a:pt x="274" y="16"/>
                  </a:lnTo>
                  <a:lnTo>
                    <a:pt x="290" y="24"/>
                  </a:lnTo>
                  <a:lnTo>
                    <a:pt x="306" y="34"/>
                  </a:lnTo>
                  <a:lnTo>
                    <a:pt x="322" y="44"/>
                  </a:lnTo>
                  <a:lnTo>
                    <a:pt x="336" y="58"/>
                  </a:lnTo>
                  <a:lnTo>
                    <a:pt x="348" y="72"/>
                  </a:lnTo>
                  <a:lnTo>
                    <a:pt x="360" y="86"/>
                  </a:lnTo>
                  <a:lnTo>
                    <a:pt x="370" y="102"/>
                  </a:lnTo>
                  <a:lnTo>
                    <a:pt x="378" y="120"/>
                  </a:lnTo>
                  <a:lnTo>
                    <a:pt x="384" y="138"/>
                  </a:lnTo>
                  <a:lnTo>
                    <a:pt x="388" y="156"/>
                  </a:lnTo>
                  <a:lnTo>
                    <a:pt x="392" y="176"/>
                  </a:lnTo>
                  <a:lnTo>
                    <a:pt x="392" y="196"/>
                  </a:lnTo>
                  <a:lnTo>
                    <a:pt x="392" y="196"/>
                  </a:lnTo>
                  <a:lnTo>
                    <a:pt x="392" y="216"/>
                  </a:lnTo>
                  <a:lnTo>
                    <a:pt x="388" y="236"/>
                  </a:lnTo>
                  <a:lnTo>
                    <a:pt x="384" y="254"/>
                  </a:lnTo>
                  <a:lnTo>
                    <a:pt x="378" y="272"/>
                  </a:lnTo>
                  <a:lnTo>
                    <a:pt x="370" y="290"/>
                  </a:lnTo>
                  <a:lnTo>
                    <a:pt x="360" y="306"/>
                  </a:lnTo>
                  <a:lnTo>
                    <a:pt x="348" y="320"/>
                  </a:lnTo>
                  <a:lnTo>
                    <a:pt x="336" y="334"/>
                  </a:lnTo>
                  <a:lnTo>
                    <a:pt x="322" y="348"/>
                  </a:lnTo>
                  <a:lnTo>
                    <a:pt x="306" y="358"/>
                  </a:lnTo>
                  <a:lnTo>
                    <a:pt x="290" y="368"/>
                  </a:lnTo>
                  <a:lnTo>
                    <a:pt x="274" y="376"/>
                  </a:lnTo>
                  <a:lnTo>
                    <a:pt x="256" y="384"/>
                  </a:lnTo>
                  <a:lnTo>
                    <a:pt x="236" y="388"/>
                  </a:lnTo>
                  <a:lnTo>
                    <a:pt x="216" y="390"/>
                  </a:lnTo>
                  <a:lnTo>
                    <a:pt x="196" y="392"/>
                  </a:lnTo>
                  <a:lnTo>
                    <a:pt x="196" y="392"/>
                  </a:lnTo>
                  <a:lnTo>
                    <a:pt x="176" y="390"/>
                  </a:lnTo>
                  <a:lnTo>
                    <a:pt x="158" y="388"/>
                  </a:lnTo>
                  <a:lnTo>
                    <a:pt x="138" y="384"/>
                  </a:lnTo>
                  <a:lnTo>
                    <a:pt x="120" y="376"/>
                  </a:lnTo>
                  <a:lnTo>
                    <a:pt x="104" y="368"/>
                  </a:lnTo>
                  <a:lnTo>
                    <a:pt x="88" y="358"/>
                  </a:lnTo>
                  <a:lnTo>
                    <a:pt x="72" y="348"/>
                  </a:lnTo>
                  <a:lnTo>
                    <a:pt x="58" y="334"/>
                  </a:lnTo>
                  <a:lnTo>
                    <a:pt x="46" y="320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2"/>
                  </a:lnTo>
                  <a:lnTo>
                    <a:pt x="10" y="254"/>
                  </a:lnTo>
                  <a:lnTo>
                    <a:pt x="4" y="236"/>
                  </a:lnTo>
                  <a:lnTo>
                    <a:pt x="2" y="21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176"/>
                  </a:lnTo>
                  <a:lnTo>
                    <a:pt x="4" y="156"/>
                  </a:lnTo>
                  <a:lnTo>
                    <a:pt x="10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4" y="86"/>
                  </a:lnTo>
                  <a:lnTo>
                    <a:pt x="46" y="72"/>
                  </a:lnTo>
                  <a:lnTo>
                    <a:pt x="58" y="58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0" y="16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76" y="0"/>
                  </a:lnTo>
                  <a:lnTo>
                    <a:pt x="19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174" y="4"/>
                </a:cxn>
                <a:cxn ang="0">
                  <a:pos x="134" y="18"/>
                </a:cxn>
                <a:cxn ang="0">
                  <a:pos x="96" y="38"/>
                </a:cxn>
                <a:cxn ang="0">
                  <a:pos x="64" y="64"/>
                </a:cxn>
                <a:cxn ang="0">
                  <a:pos x="38" y="96"/>
                </a:cxn>
                <a:cxn ang="0">
                  <a:pos x="18" y="132"/>
                </a:cxn>
                <a:cxn ang="0">
                  <a:pos x="6" y="174"/>
                </a:cxn>
                <a:cxn ang="0">
                  <a:pos x="0" y="218"/>
                </a:cxn>
                <a:cxn ang="0">
                  <a:pos x="2" y="240"/>
                </a:cxn>
                <a:cxn ang="0">
                  <a:pos x="10" y="282"/>
                </a:cxn>
                <a:cxn ang="0">
                  <a:pos x="28" y="322"/>
                </a:cxn>
                <a:cxn ang="0">
                  <a:pos x="50" y="356"/>
                </a:cxn>
                <a:cxn ang="0">
                  <a:pos x="80" y="386"/>
                </a:cxn>
                <a:cxn ang="0">
                  <a:pos x="114" y="410"/>
                </a:cxn>
                <a:cxn ang="0">
                  <a:pos x="154" y="426"/>
                </a:cxn>
                <a:cxn ang="0">
                  <a:pos x="196" y="434"/>
                </a:cxn>
                <a:cxn ang="0">
                  <a:pos x="218" y="436"/>
                </a:cxn>
                <a:cxn ang="0">
                  <a:pos x="262" y="432"/>
                </a:cxn>
                <a:cxn ang="0">
                  <a:pos x="304" y="418"/>
                </a:cxn>
                <a:cxn ang="0">
                  <a:pos x="340" y="398"/>
                </a:cxn>
                <a:cxn ang="0">
                  <a:pos x="372" y="372"/>
                </a:cxn>
                <a:cxn ang="0">
                  <a:pos x="400" y="340"/>
                </a:cxn>
                <a:cxn ang="0">
                  <a:pos x="420" y="302"/>
                </a:cxn>
                <a:cxn ang="0">
                  <a:pos x="432" y="262"/>
                </a:cxn>
                <a:cxn ang="0">
                  <a:pos x="436" y="218"/>
                </a:cxn>
                <a:cxn ang="0">
                  <a:pos x="436" y="196"/>
                </a:cxn>
                <a:cxn ang="0">
                  <a:pos x="426" y="152"/>
                </a:cxn>
                <a:cxn ang="0">
                  <a:pos x="410" y="114"/>
                </a:cxn>
                <a:cxn ang="0">
                  <a:pos x="386" y="80"/>
                </a:cxn>
                <a:cxn ang="0">
                  <a:pos x="358" y="50"/>
                </a:cxn>
                <a:cxn ang="0">
                  <a:pos x="322" y="26"/>
                </a:cxn>
                <a:cxn ang="0">
                  <a:pos x="284" y="10"/>
                </a:cxn>
                <a:cxn ang="0">
                  <a:pos x="242" y="2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/>
            </p:cNvSpPr>
            <p:nvPr/>
          </p:nvSpPr>
          <p:spPr bwMode="auto">
            <a:xfrm>
              <a:off x="6997700" y="1987550"/>
              <a:ext cx="327025" cy="35560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50" y="2"/>
                </a:cxn>
                <a:cxn ang="0">
                  <a:pos x="64" y="14"/>
                </a:cxn>
                <a:cxn ang="0">
                  <a:pos x="70" y="24"/>
                </a:cxn>
                <a:cxn ang="0">
                  <a:pos x="82" y="48"/>
                </a:cxn>
                <a:cxn ang="0">
                  <a:pos x="80" y="58"/>
                </a:cxn>
                <a:cxn ang="0">
                  <a:pos x="76" y="66"/>
                </a:cxn>
                <a:cxn ang="0">
                  <a:pos x="68" y="74"/>
                </a:cxn>
                <a:cxn ang="0">
                  <a:pos x="56" y="84"/>
                </a:cxn>
                <a:cxn ang="0">
                  <a:pos x="54" y="88"/>
                </a:cxn>
                <a:cxn ang="0">
                  <a:pos x="54" y="104"/>
                </a:cxn>
                <a:cxn ang="0">
                  <a:pos x="60" y="116"/>
                </a:cxn>
                <a:cxn ang="0">
                  <a:pos x="94" y="154"/>
                </a:cxn>
                <a:cxn ang="0">
                  <a:pos x="106" y="162"/>
                </a:cxn>
                <a:cxn ang="0">
                  <a:pos x="120" y="166"/>
                </a:cxn>
                <a:cxn ang="0">
                  <a:pos x="126" y="164"/>
                </a:cxn>
                <a:cxn ang="0">
                  <a:pos x="136" y="154"/>
                </a:cxn>
                <a:cxn ang="0">
                  <a:pos x="148" y="144"/>
                </a:cxn>
                <a:cxn ang="0">
                  <a:pos x="154" y="142"/>
                </a:cxn>
                <a:cxn ang="0">
                  <a:pos x="172" y="146"/>
                </a:cxn>
                <a:cxn ang="0">
                  <a:pos x="186" y="158"/>
                </a:cxn>
                <a:cxn ang="0">
                  <a:pos x="204" y="178"/>
                </a:cxn>
                <a:cxn ang="0">
                  <a:pos x="206" y="186"/>
                </a:cxn>
                <a:cxn ang="0">
                  <a:pos x="202" y="194"/>
                </a:cxn>
                <a:cxn ang="0">
                  <a:pos x="196" y="200"/>
                </a:cxn>
                <a:cxn ang="0">
                  <a:pos x="182" y="212"/>
                </a:cxn>
                <a:cxn ang="0">
                  <a:pos x="164" y="220"/>
                </a:cxn>
                <a:cxn ang="0">
                  <a:pos x="140" y="224"/>
                </a:cxn>
                <a:cxn ang="0">
                  <a:pos x="130" y="222"/>
                </a:cxn>
                <a:cxn ang="0">
                  <a:pos x="100" y="212"/>
                </a:cxn>
                <a:cxn ang="0">
                  <a:pos x="84" y="202"/>
                </a:cxn>
                <a:cxn ang="0">
                  <a:pos x="56" y="178"/>
                </a:cxn>
                <a:cxn ang="0">
                  <a:pos x="44" y="164"/>
                </a:cxn>
                <a:cxn ang="0">
                  <a:pos x="22" y="134"/>
                </a:cxn>
                <a:cxn ang="0">
                  <a:pos x="4" y="100"/>
                </a:cxn>
                <a:cxn ang="0">
                  <a:pos x="2" y="88"/>
                </a:cxn>
                <a:cxn ang="0">
                  <a:pos x="0" y="66"/>
                </a:cxn>
                <a:cxn ang="0">
                  <a:pos x="2" y="46"/>
                </a:cxn>
                <a:cxn ang="0">
                  <a:pos x="10" y="28"/>
                </a:cxn>
                <a:cxn ang="0">
                  <a:pos x="16" y="20"/>
                </a:cxn>
                <a:cxn ang="0">
                  <a:pos x="28" y="10"/>
                </a:cxn>
                <a:cxn ang="0">
                  <a:pos x="42" y="0"/>
                </a:cxn>
              </a:cxnLst>
              <a:rect l="0" t="0" r="r" b="b"/>
              <a:pathLst>
                <a:path w="206" h="224">
                  <a:moveTo>
                    <a:pt x="42" y="0"/>
                  </a:move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8" y="8"/>
                  </a:lnTo>
                  <a:lnTo>
                    <a:pt x="64" y="14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40"/>
                  </a:lnTo>
                  <a:lnTo>
                    <a:pt x="82" y="48"/>
                  </a:lnTo>
                  <a:lnTo>
                    <a:pt x="80" y="58"/>
                  </a:lnTo>
                  <a:lnTo>
                    <a:pt x="80" y="58"/>
                  </a:lnTo>
                  <a:lnTo>
                    <a:pt x="78" y="62"/>
                  </a:lnTo>
                  <a:lnTo>
                    <a:pt x="76" y="66"/>
                  </a:lnTo>
                  <a:lnTo>
                    <a:pt x="68" y="74"/>
                  </a:lnTo>
                  <a:lnTo>
                    <a:pt x="68" y="74"/>
                  </a:lnTo>
                  <a:lnTo>
                    <a:pt x="60" y="80"/>
                  </a:lnTo>
                  <a:lnTo>
                    <a:pt x="56" y="84"/>
                  </a:lnTo>
                  <a:lnTo>
                    <a:pt x="54" y="88"/>
                  </a:lnTo>
                  <a:lnTo>
                    <a:pt x="54" y="88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76" y="136"/>
                  </a:lnTo>
                  <a:lnTo>
                    <a:pt x="94" y="154"/>
                  </a:lnTo>
                  <a:lnTo>
                    <a:pt x="94" y="154"/>
                  </a:lnTo>
                  <a:lnTo>
                    <a:pt x="106" y="162"/>
                  </a:lnTo>
                  <a:lnTo>
                    <a:pt x="114" y="166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6" y="164"/>
                  </a:lnTo>
                  <a:lnTo>
                    <a:pt x="130" y="160"/>
                  </a:lnTo>
                  <a:lnTo>
                    <a:pt x="136" y="154"/>
                  </a:lnTo>
                  <a:lnTo>
                    <a:pt x="144" y="146"/>
                  </a:lnTo>
                  <a:lnTo>
                    <a:pt x="148" y="144"/>
                  </a:lnTo>
                  <a:lnTo>
                    <a:pt x="154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2" y="146"/>
                  </a:lnTo>
                  <a:lnTo>
                    <a:pt x="186" y="158"/>
                  </a:lnTo>
                  <a:lnTo>
                    <a:pt x="186" y="158"/>
                  </a:lnTo>
                  <a:lnTo>
                    <a:pt x="200" y="170"/>
                  </a:lnTo>
                  <a:lnTo>
                    <a:pt x="204" y="178"/>
                  </a:lnTo>
                  <a:lnTo>
                    <a:pt x="206" y="186"/>
                  </a:lnTo>
                  <a:lnTo>
                    <a:pt x="206" y="186"/>
                  </a:lnTo>
                  <a:lnTo>
                    <a:pt x="206" y="190"/>
                  </a:lnTo>
                  <a:lnTo>
                    <a:pt x="202" y="194"/>
                  </a:lnTo>
                  <a:lnTo>
                    <a:pt x="196" y="200"/>
                  </a:lnTo>
                  <a:lnTo>
                    <a:pt x="196" y="200"/>
                  </a:lnTo>
                  <a:lnTo>
                    <a:pt x="182" y="212"/>
                  </a:lnTo>
                  <a:lnTo>
                    <a:pt x="182" y="212"/>
                  </a:lnTo>
                  <a:lnTo>
                    <a:pt x="174" y="218"/>
                  </a:lnTo>
                  <a:lnTo>
                    <a:pt x="164" y="220"/>
                  </a:lnTo>
                  <a:lnTo>
                    <a:pt x="152" y="222"/>
                  </a:lnTo>
                  <a:lnTo>
                    <a:pt x="140" y="224"/>
                  </a:lnTo>
                  <a:lnTo>
                    <a:pt x="140" y="224"/>
                  </a:lnTo>
                  <a:lnTo>
                    <a:pt x="130" y="222"/>
                  </a:lnTo>
                  <a:lnTo>
                    <a:pt x="120" y="220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84" y="202"/>
                  </a:lnTo>
                  <a:lnTo>
                    <a:pt x="70" y="190"/>
                  </a:lnTo>
                  <a:lnTo>
                    <a:pt x="56" y="178"/>
                  </a:lnTo>
                  <a:lnTo>
                    <a:pt x="44" y="164"/>
                  </a:lnTo>
                  <a:lnTo>
                    <a:pt x="44" y="164"/>
                  </a:lnTo>
                  <a:lnTo>
                    <a:pt x="32" y="150"/>
                  </a:lnTo>
                  <a:lnTo>
                    <a:pt x="22" y="134"/>
                  </a:lnTo>
                  <a:lnTo>
                    <a:pt x="12" y="118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88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2" y="46"/>
                  </a:lnTo>
                  <a:lnTo>
                    <a:pt x="6" y="36"/>
                  </a:lnTo>
                  <a:lnTo>
                    <a:pt x="10" y="28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34" y="4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4853" y="2660650"/>
            <a:ext cx="257176" cy="257176"/>
            <a:chOff x="-1171575" y="1089025"/>
            <a:chExt cx="692150" cy="692150"/>
          </a:xfrm>
        </p:grpSpPr>
        <p:sp>
          <p:nvSpPr>
            <p:cNvPr id="14" name="Freeform 122"/>
            <p:cNvSpPr>
              <a:spLocks noEditPoints="1"/>
            </p:cNvSpPr>
            <p:nvPr/>
          </p:nvSpPr>
          <p:spPr bwMode="auto">
            <a:xfrm>
              <a:off x="-1171575" y="108902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0"/>
            <p:cNvSpPr>
              <a:spLocks noEditPoints="1"/>
            </p:cNvSpPr>
            <p:nvPr/>
          </p:nvSpPr>
          <p:spPr bwMode="auto">
            <a:xfrm>
              <a:off x="-1012825" y="1311729"/>
              <a:ext cx="375861" cy="266700"/>
            </a:xfrm>
            <a:custGeom>
              <a:avLst/>
              <a:gdLst/>
              <a:ahLst/>
              <a:cxnLst>
                <a:cxn ang="0">
                  <a:pos x="426" y="206"/>
                </a:cxn>
                <a:cxn ang="0">
                  <a:pos x="598" y="34"/>
                </a:cxn>
                <a:cxn ang="0">
                  <a:pos x="604" y="32"/>
                </a:cxn>
                <a:cxn ang="0">
                  <a:pos x="606" y="38"/>
                </a:cxn>
                <a:cxn ang="0">
                  <a:pos x="606" y="386"/>
                </a:cxn>
                <a:cxn ang="0">
                  <a:pos x="604" y="392"/>
                </a:cxn>
                <a:cxn ang="0">
                  <a:pos x="596" y="390"/>
                </a:cxn>
                <a:cxn ang="0">
                  <a:pos x="336" y="296"/>
                </a:cxn>
                <a:cxn ang="0">
                  <a:pos x="328" y="302"/>
                </a:cxn>
                <a:cxn ang="0">
                  <a:pos x="310" y="310"/>
                </a:cxn>
                <a:cxn ang="0">
                  <a:pos x="298" y="310"/>
                </a:cxn>
                <a:cxn ang="0">
                  <a:pos x="288" y="310"/>
                </a:cxn>
                <a:cxn ang="0">
                  <a:pos x="270" y="302"/>
                </a:cxn>
                <a:cxn ang="0">
                  <a:pos x="210" y="244"/>
                </a:cxn>
                <a:cxn ang="0">
                  <a:pos x="38" y="422"/>
                </a:cxn>
                <a:cxn ang="0">
                  <a:pos x="36" y="428"/>
                </a:cxn>
                <a:cxn ang="0">
                  <a:pos x="42" y="430"/>
                </a:cxn>
                <a:cxn ang="0">
                  <a:pos x="568" y="430"/>
                </a:cxn>
                <a:cxn ang="0">
                  <a:pos x="574" y="428"/>
                </a:cxn>
                <a:cxn ang="0">
                  <a:pos x="572" y="422"/>
                </a:cxn>
                <a:cxn ang="0">
                  <a:pos x="336" y="296"/>
                </a:cxn>
                <a:cxn ang="0">
                  <a:pos x="298" y="272"/>
                </a:cxn>
                <a:cxn ang="0">
                  <a:pos x="304" y="270"/>
                </a:cxn>
                <a:cxn ang="0">
                  <a:pos x="568" y="8"/>
                </a:cxn>
                <a:cxn ang="0">
                  <a:pos x="568" y="6"/>
                </a:cxn>
                <a:cxn ang="0">
                  <a:pos x="566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28" y="6"/>
                </a:cxn>
                <a:cxn ang="0">
                  <a:pos x="290" y="268"/>
                </a:cxn>
                <a:cxn ang="0">
                  <a:pos x="294" y="270"/>
                </a:cxn>
                <a:cxn ang="0">
                  <a:pos x="298" y="272"/>
                </a:cxn>
                <a:cxn ang="0">
                  <a:pos x="0" y="388"/>
                </a:cxn>
                <a:cxn ang="0">
                  <a:pos x="2" y="392"/>
                </a:cxn>
                <a:cxn ang="0">
                  <a:pos x="8" y="394"/>
                </a:cxn>
                <a:cxn ang="0">
                  <a:pos x="182" y="216"/>
                </a:cxn>
                <a:cxn ang="0">
                  <a:pos x="10" y="44"/>
                </a:cxn>
                <a:cxn ang="0">
                  <a:pos x="4" y="44"/>
                </a:cxn>
                <a:cxn ang="0">
                  <a:pos x="0" y="48"/>
                </a:cxn>
              </a:cxnLst>
              <a:rect l="0" t="0" r="r" b="b"/>
              <a:pathLst>
                <a:path w="606" h="430">
                  <a:moveTo>
                    <a:pt x="596" y="390"/>
                  </a:moveTo>
                  <a:lnTo>
                    <a:pt x="426" y="206"/>
                  </a:lnTo>
                  <a:lnTo>
                    <a:pt x="598" y="34"/>
                  </a:lnTo>
                  <a:lnTo>
                    <a:pt x="598" y="34"/>
                  </a:lnTo>
                  <a:lnTo>
                    <a:pt x="600" y="32"/>
                  </a:lnTo>
                  <a:lnTo>
                    <a:pt x="604" y="32"/>
                  </a:lnTo>
                  <a:lnTo>
                    <a:pt x="606" y="34"/>
                  </a:lnTo>
                  <a:lnTo>
                    <a:pt x="606" y="38"/>
                  </a:lnTo>
                  <a:lnTo>
                    <a:pt x="606" y="386"/>
                  </a:lnTo>
                  <a:lnTo>
                    <a:pt x="606" y="386"/>
                  </a:lnTo>
                  <a:lnTo>
                    <a:pt x="606" y="390"/>
                  </a:lnTo>
                  <a:lnTo>
                    <a:pt x="604" y="392"/>
                  </a:lnTo>
                  <a:lnTo>
                    <a:pt x="600" y="392"/>
                  </a:lnTo>
                  <a:lnTo>
                    <a:pt x="596" y="390"/>
                  </a:lnTo>
                  <a:lnTo>
                    <a:pt x="596" y="390"/>
                  </a:lnTo>
                  <a:close/>
                  <a:moveTo>
                    <a:pt x="336" y="296"/>
                  </a:moveTo>
                  <a:lnTo>
                    <a:pt x="336" y="296"/>
                  </a:lnTo>
                  <a:lnTo>
                    <a:pt x="328" y="302"/>
                  </a:lnTo>
                  <a:lnTo>
                    <a:pt x="320" y="306"/>
                  </a:lnTo>
                  <a:lnTo>
                    <a:pt x="310" y="310"/>
                  </a:lnTo>
                  <a:lnTo>
                    <a:pt x="300" y="310"/>
                  </a:lnTo>
                  <a:lnTo>
                    <a:pt x="298" y="310"/>
                  </a:lnTo>
                  <a:lnTo>
                    <a:pt x="298" y="310"/>
                  </a:lnTo>
                  <a:lnTo>
                    <a:pt x="288" y="310"/>
                  </a:lnTo>
                  <a:lnTo>
                    <a:pt x="278" y="306"/>
                  </a:lnTo>
                  <a:lnTo>
                    <a:pt x="270" y="302"/>
                  </a:lnTo>
                  <a:lnTo>
                    <a:pt x="262" y="296"/>
                  </a:lnTo>
                  <a:lnTo>
                    <a:pt x="210" y="244"/>
                  </a:lnTo>
                  <a:lnTo>
                    <a:pt x="38" y="422"/>
                  </a:lnTo>
                  <a:lnTo>
                    <a:pt x="38" y="422"/>
                  </a:lnTo>
                  <a:lnTo>
                    <a:pt x="36" y="424"/>
                  </a:lnTo>
                  <a:lnTo>
                    <a:pt x="36" y="428"/>
                  </a:lnTo>
                  <a:lnTo>
                    <a:pt x="38" y="430"/>
                  </a:lnTo>
                  <a:lnTo>
                    <a:pt x="42" y="430"/>
                  </a:lnTo>
                  <a:lnTo>
                    <a:pt x="568" y="430"/>
                  </a:lnTo>
                  <a:lnTo>
                    <a:pt x="568" y="430"/>
                  </a:lnTo>
                  <a:lnTo>
                    <a:pt x="572" y="430"/>
                  </a:lnTo>
                  <a:lnTo>
                    <a:pt x="574" y="428"/>
                  </a:lnTo>
                  <a:lnTo>
                    <a:pt x="574" y="424"/>
                  </a:lnTo>
                  <a:lnTo>
                    <a:pt x="572" y="422"/>
                  </a:lnTo>
                  <a:lnTo>
                    <a:pt x="398" y="234"/>
                  </a:lnTo>
                  <a:lnTo>
                    <a:pt x="336" y="296"/>
                  </a:lnTo>
                  <a:close/>
                  <a:moveTo>
                    <a:pt x="298" y="272"/>
                  </a:moveTo>
                  <a:lnTo>
                    <a:pt x="298" y="272"/>
                  </a:lnTo>
                  <a:lnTo>
                    <a:pt x="298" y="272"/>
                  </a:lnTo>
                  <a:lnTo>
                    <a:pt x="304" y="270"/>
                  </a:lnTo>
                  <a:lnTo>
                    <a:pt x="308" y="268"/>
                  </a:lnTo>
                  <a:lnTo>
                    <a:pt x="568" y="8"/>
                  </a:lnTo>
                  <a:lnTo>
                    <a:pt x="568" y="8"/>
                  </a:lnTo>
                  <a:lnTo>
                    <a:pt x="568" y="6"/>
                  </a:lnTo>
                  <a:lnTo>
                    <a:pt x="568" y="2"/>
                  </a:lnTo>
                  <a:lnTo>
                    <a:pt x="566" y="0"/>
                  </a:lnTo>
                  <a:lnTo>
                    <a:pt x="56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8" y="6"/>
                  </a:lnTo>
                  <a:lnTo>
                    <a:pt x="30" y="8"/>
                  </a:lnTo>
                  <a:lnTo>
                    <a:pt x="290" y="268"/>
                  </a:lnTo>
                  <a:lnTo>
                    <a:pt x="290" y="268"/>
                  </a:lnTo>
                  <a:lnTo>
                    <a:pt x="294" y="270"/>
                  </a:lnTo>
                  <a:lnTo>
                    <a:pt x="298" y="272"/>
                  </a:lnTo>
                  <a:lnTo>
                    <a:pt x="298" y="272"/>
                  </a:lnTo>
                  <a:close/>
                  <a:moveTo>
                    <a:pt x="0" y="48"/>
                  </a:moveTo>
                  <a:lnTo>
                    <a:pt x="0" y="388"/>
                  </a:lnTo>
                  <a:lnTo>
                    <a:pt x="0" y="388"/>
                  </a:lnTo>
                  <a:lnTo>
                    <a:pt x="2" y="392"/>
                  </a:lnTo>
                  <a:lnTo>
                    <a:pt x="4" y="394"/>
                  </a:lnTo>
                  <a:lnTo>
                    <a:pt x="8" y="394"/>
                  </a:lnTo>
                  <a:lnTo>
                    <a:pt x="10" y="392"/>
                  </a:lnTo>
                  <a:lnTo>
                    <a:pt x="182" y="216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4" y="44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97305" y="2660650"/>
            <a:ext cx="2079195" cy="28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</a:rPr>
              <a:t>officeplus@Microsoft.com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4853" y="2975761"/>
            <a:ext cx="246411" cy="246411"/>
            <a:chOff x="-1171575" y="2236787"/>
            <a:chExt cx="692150" cy="692150"/>
          </a:xfrm>
        </p:grpSpPr>
        <p:sp>
          <p:nvSpPr>
            <p:cNvPr id="18" name="Freeform 122"/>
            <p:cNvSpPr>
              <a:spLocks noEditPoints="1"/>
            </p:cNvSpPr>
            <p:nvPr/>
          </p:nvSpPr>
          <p:spPr bwMode="auto">
            <a:xfrm>
              <a:off x="-1171575" y="2236787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"/>
            <p:cNvGrpSpPr/>
            <p:nvPr/>
          </p:nvGrpSpPr>
          <p:grpSpPr>
            <a:xfrm>
              <a:off x="-1014351" y="2350334"/>
              <a:ext cx="361207" cy="465055"/>
              <a:chOff x="2305050" y="1762125"/>
              <a:chExt cx="762000" cy="981075"/>
            </a:xfrm>
            <a:solidFill>
              <a:srgbClr val="959595"/>
            </a:solidFill>
          </p:grpSpPr>
          <p:sp>
            <p:nvSpPr>
              <p:cNvPr id="20" name="Freeform 114"/>
              <p:cNvSpPr>
                <a:spLocks noEditPoints="1"/>
              </p:cNvSpPr>
              <p:nvPr/>
            </p:nvSpPr>
            <p:spPr bwMode="auto">
              <a:xfrm>
                <a:off x="2305050" y="1762125"/>
                <a:ext cx="762000" cy="981075"/>
              </a:xfrm>
              <a:custGeom>
                <a:avLst/>
                <a:gdLst/>
                <a:ahLst/>
                <a:cxnLst>
                  <a:cxn ang="0">
                    <a:pos x="480" y="240"/>
                  </a:cxn>
                  <a:cxn ang="0">
                    <a:pos x="476" y="192"/>
                  </a:cxn>
                  <a:cxn ang="0">
                    <a:pos x="462" y="148"/>
                  </a:cxn>
                  <a:cxn ang="0">
                    <a:pos x="440" y="106"/>
                  </a:cxn>
                  <a:cxn ang="0">
                    <a:pos x="410" y="70"/>
                  </a:cxn>
                  <a:cxn ang="0">
                    <a:pos x="374" y="42"/>
                  </a:cxn>
                  <a:cxn ang="0">
                    <a:pos x="334" y="20"/>
                  </a:cxn>
                  <a:cxn ang="0">
                    <a:pos x="290" y="6"/>
                  </a:cxn>
                  <a:cxn ang="0">
                    <a:pos x="240" y="0"/>
                  </a:cxn>
                  <a:cxn ang="0">
                    <a:pos x="216" y="2"/>
                  </a:cxn>
                  <a:cxn ang="0">
                    <a:pos x="170" y="12"/>
                  </a:cxn>
                  <a:cxn ang="0">
                    <a:pos x="126" y="30"/>
                  </a:cxn>
                  <a:cxn ang="0">
                    <a:pos x="88" y="56"/>
                  </a:cxn>
                  <a:cxn ang="0">
                    <a:pos x="56" y="88"/>
                  </a:cxn>
                  <a:cxn ang="0">
                    <a:pos x="30" y="126"/>
                  </a:cxn>
                  <a:cxn ang="0">
                    <a:pos x="12" y="170"/>
                  </a:cxn>
                  <a:cxn ang="0">
                    <a:pos x="2" y="216"/>
                  </a:cxn>
                  <a:cxn ang="0">
                    <a:pos x="0" y="240"/>
                  </a:cxn>
                  <a:cxn ang="0">
                    <a:pos x="4" y="282"/>
                  </a:cxn>
                  <a:cxn ang="0">
                    <a:pos x="14" y="322"/>
                  </a:cxn>
                  <a:cxn ang="0">
                    <a:pos x="32" y="358"/>
                  </a:cxn>
                  <a:cxn ang="0">
                    <a:pos x="54" y="390"/>
                  </a:cxn>
                  <a:cxn ang="0">
                    <a:pos x="54" y="390"/>
                  </a:cxn>
                  <a:cxn ang="0">
                    <a:pos x="232" y="612"/>
                  </a:cxn>
                  <a:cxn ang="0">
                    <a:pos x="236" y="616"/>
                  </a:cxn>
                  <a:cxn ang="0">
                    <a:pos x="240" y="618"/>
                  </a:cxn>
                  <a:cxn ang="0">
                    <a:pos x="250" y="612"/>
                  </a:cxn>
                  <a:cxn ang="0">
                    <a:pos x="428" y="390"/>
                  </a:cxn>
                  <a:cxn ang="0">
                    <a:pos x="428" y="390"/>
                  </a:cxn>
                  <a:cxn ang="0">
                    <a:pos x="440" y="374"/>
                  </a:cxn>
                  <a:cxn ang="0">
                    <a:pos x="460" y="340"/>
                  </a:cxn>
                  <a:cxn ang="0">
                    <a:pos x="472" y="302"/>
                  </a:cxn>
                  <a:cxn ang="0">
                    <a:pos x="480" y="262"/>
                  </a:cxn>
                  <a:cxn ang="0">
                    <a:pos x="480" y="240"/>
                  </a:cxn>
                  <a:cxn ang="0">
                    <a:pos x="240" y="548"/>
                  </a:cxn>
                  <a:cxn ang="0">
                    <a:pos x="92" y="362"/>
                  </a:cxn>
                  <a:cxn ang="0">
                    <a:pos x="90" y="360"/>
                  </a:cxn>
                  <a:cxn ang="0">
                    <a:pos x="72" y="334"/>
                  </a:cxn>
                  <a:cxn ang="0">
                    <a:pos x="60" y="304"/>
                  </a:cxn>
                  <a:cxn ang="0">
                    <a:pos x="52" y="274"/>
                  </a:cxn>
                  <a:cxn ang="0">
                    <a:pos x="48" y="240"/>
                  </a:cxn>
                  <a:cxn ang="0">
                    <a:pos x="50" y="222"/>
                  </a:cxn>
                  <a:cxn ang="0">
                    <a:pos x="58" y="184"/>
                  </a:cxn>
                  <a:cxn ang="0">
                    <a:pos x="72" y="150"/>
                  </a:cxn>
                  <a:cxn ang="0">
                    <a:pos x="92" y="118"/>
                  </a:cxn>
                  <a:cxn ang="0">
                    <a:pos x="118" y="92"/>
                  </a:cxn>
                  <a:cxn ang="0">
                    <a:pos x="150" y="72"/>
                  </a:cxn>
                  <a:cxn ang="0">
                    <a:pos x="184" y="58"/>
                  </a:cxn>
                  <a:cxn ang="0">
                    <a:pos x="222" y="50"/>
                  </a:cxn>
                  <a:cxn ang="0">
                    <a:pos x="240" y="48"/>
                  </a:cxn>
                  <a:cxn ang="0">
                    <a:pos x="280" y="52"/>
                  </a:cxn>
                  <a:cxn ang="0">
                    <a:pos x="316" y="64"/>
                  </a:cxn>
                  <a:cxn ang="0">
                    <a:pos x="348" y="82"/>
                  </a:cxn>
                  <a:cxn ang="0">
                    <a:pos x="376" y="106"/>
                  </a:cxn>
                  <a:cxn ang="0">
                    <a:pos x="400" y="134"/>
                  </a:cxn>
                  <a:cxn ang="0">
                    <a:pos x="418" y="166"/>
                  </a:cxn>
                  <a:cxn ang="0">
                    <a:pos x="428" y="202"/>
                  </a:cxn>
                  <a:cxn ang="0">
                    <a:pos x="432" y="240"/>
                  </a:cxn>
                  <a:cxn ang="0">
                    <a:pos x="432" y="258"/>
                  </a:cxn>
                  <a:cxn ang="0">
                    <a:pos x="426" y="288"/>
                  </a:cxn>
                  <a:cxn ang="0">
                    <a:pos x="416" y="320"/>
                  </a:cxn>
                  <a:cxn ang="0">
                    <a:pos x="400" y="348"/>
                  </a:cxn>
                  <a:cxn ang="0">
                    <a:pos x="390" y="362"/>
                  </a:cxn>
                </a:cxnLst>
                <a:rect l="0" t="0" r="r" b="b"/>
                <a:pathLst>
                  <a:path w="480" h="618">
                    <a:moveTo>
                      <a:pt x="480" y="240"/>
                    </a:moveTo>
                    <a:lnTo>
                      <a:pt x="480" y="240"/>
                    </a:lnTo>
                    <a:lnTo>
                      <a:pt x="480" y="216"/>
                    </a:lnTo>
                    <a:lnTo>
                      <a:pt x="476" y="192"/>
                    </a:lnTo>
                    <a:lnTo>
                      <a:pt x="470" y="170"/>
                    </a:lnTo>
                    <a:lnTo>
                      <a:pt x="462" y="148"/>
                    </a:lnTo>
                    <a:lnTo>
                      <a:pt x="452" y="126"/>
                    </a:lnTo>
                    <a:lnTo>
                      <a:pt x="440" y="106"/>
                    </a:lnTo>
                    <a:lnTo>
                      <a:pt x="426" y="88"/>
                    </a:lnTo>
                    <a:lnTo>
                      <a:pt x="410" y="70"/>
                    </a:lnTo>
                    <a:lnTo>
                      <a:pt x="394" y="56"/>
                    </a:lnTo>
                    <a:lnTo>
                      <a:pt x="374" y="42"/>
                    </a:lnTo>
                    <a:lnTo>
                      <a:pt x="356" y="30"/>
                    </a:lnTo>
                    <a:lnTo>
                      <a:pt x="334" y="20"/>
                    </a:lnTo>
                    <a:lnTo>
                      <a:pt x="312" y="12"/>
                    </a:lnTo>
                    <a:lnTo>
                      <a:pt x="290" y="6"/>
                    </a:lnTo>
                    <a:lnTo>
                      <a:pt x="266" y="2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16" y="2"/>
                    </a:lnTo>
                    <a:lnTo>
                      <a:pt x="192" y="6"/>
                    </a:lnTo>
                    <a:lnTo>
                      <a:pt x="170" y="12"/>
                    </a:lnTo>
                    <a:lnTo>
                      <a:pt x="148" y="20"/>
                    </a:lnTo>
                    <a:lnTo>
                      <a:pt x="126" y="30"/>
                    </a:lnTo>
                    <a:lnTo>
                      <a:pt x="106" y="42"/>
                    </a:lnTo>
                    <a:lnTo>
                      <a:pt x="88" y="56"/>
                    </a:lnTo>
                    <a:lnTo>
                      <a:pt x="72" y="70"/>
                    </a:lnTo>
                    <a:lnTo>
                      <a:pt x="56" y="88"/>
                    </a:lnTo>
                    <a:lnTo>
                      <a:pt x="42" y="106"/>
                    </a:lnTo>
                    <a:lnTo>
                      <a:pt x="30" y="126"/>
                    </a:lnTo>
                    <a:lnTo>
                      <a:pt x="20" y="148"/>
                    </a:lnTo>
                    <a:lnTo>
                      <a:pt x="12" y="170"/>
                    </a:lnTo>
                    <a:lnTo>
                      <a:pt x="6" y="192"/>
                    </a:lnTo>
                    <a:lnTo>
                      <a:pt x="2" y="216"/>
                    </a:lnTo>
                    <a:lnTo>
                      <a:pt x="0" y="240"/>
                    </a:lnTo>
                    <a:lnTo>
                      <a:pt x="0" y="240"/>
                    </a:lnTo>
                    <a:lnTo>
                      <a:pt x="2" y="262"/>
                    </a:lnTo>
                    <a:lnTo>
                      <a:pt x="4" y="282"/>
                    </a:lnTo>
                    <a:lnTo>
                      <a:pt x="8" y="302"/>
                    </a:lnTo>
                    <a:lnTo>
                      <a:pt x="14" y="322"/>
                    </a:lnTo>
                    <a:lnTo>
                      <a:pt x="22" y="340"/>
                    </a:lnTo>
                    <a:lnTo>
                      <a:pt x="32" y="358"/>
                    </a:lnTo>
                    <a:lnTo>
                      <a:pt x="42" y="374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232" y="612"/>
                    </a:lnTo>
                    <a:lnTo>
                      <a:pt x="232" y="612"/>
                    </a:lnTo>
                    <a:lnTo>
                      <a:pt x="236" y="616"/>
                    </a:lnTo>
                    <a:lnTo>
                      <a:pt x="240" y="618"/>
                    </a:lnTo>
                    <a:lnTo>
                      <a:pt x="240" y="618"/>
                    </a:lnTo>
                    <a:lnTo>
                      <a:pt x="246" y="616"/>
                    </a:lnTo>
                    <a:lnTo>
                      <a:pt x="250" y="612"/>
                    </a:lnTo>
                    <a:lnTo>
                      <a:pt x="250" y="612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40" y="374"/>
                    </a:lnTo>
                    <a:lnTo>
                      <a:pt x="450" y="358"/>
                    </a:lnTo>
                    <a:lnTo>
                      <a:pt x="460" y="340"/>
                    </a:lnTo>
                    <a:lnTo>
                      <a:pt x="466" y="322"/>
                    </a:lnTo>
                    <a:lnTo>
                      <a:pt x="472" y="302"/>
                    </a:lnTo>
                    <a:lnTo>
                      <a:pt x="478" y="282"/>
                    </a:lnTo>
                    <a:lnTo>
                      <a:pt x="480" y="262"/>
                    </a:lnTo>
                    <a:lnTo>
                      <a:pt x="480" y="240"/>
                    </a:lnTo>
                    <a:lnTo>
                      <a:pt x="480" y="240"/>
                    </a:lnTo>
                    <a:close/>
                    <a:moveTo>
                      <a:pt x="390" y="362"/>
                    </a:moveTo>
                    <a:lnTo>
                      <a:pt x="240" y="548"/>
                    </a:lnTo>
                    <a:lnTo>
                      <a:pt x="94" y="364"/>
                    </a:lnTo>
                    <a:lnTo>
                      <a:pt x="92" y="362"/>
                    </a:lnTo>
                    <a:lnTo>
                      <a:pt x="90" y="360"/>
                    </a:lnTo>
                    <a:lnTo>
                      <a:pt x="90" y="360"/>
                    </a:lnTo>
                    <a:lnTo>
                      <a:pt x="82" y="348"/>
                    </a:lnTo>
                    <a:lnTo>
                      <a:pt x="72" y="334"/>
                    </a:lnTo>
                    <a:lnTo>
                      <a:pt x="66" y="320"/>
                    </a:lnTo>
                    <a:lnTo>
                      <a:pt x="60" y="304"/>
                    </a:lnTo>
                    <a:lnTo>
                      <a:pt x="54" y="288"/>
                    </a:lnTo>
                    <a:lnTo>
                      <a:pt x="52" y="274"/>
                    </a:lnTo>
                    <a:lnTo>
                      <a:pt x="50" y="258"/>
                    </a:lnTo>
                    <a:lnTo>
                      <a:pt x="48" y="240"/>
                    </a:lnTo>
                    <a:lnTo>
                      <a:pt x="48" y="240"/>
                    </a:lnTo>
                    <a:lnTo>
                      <a:pt x="50" y="222"/>
                    </a:lnTo>
                    <a:lnTo>
                      <a:pt x="52" y="202"/>
                    </a:lnTo>
                    <a:lnTo>
                      <a:pt x="58" y="184"/>
                    </a:lnTo>
                    <a:lnTo>
                      <a:pt x="64" y="166"/>
                    </a:lnTo>
                    <a:lnTo>
                      <a:pt x="72" y="150"/>
                    </a:lnTo>
                    <a:lnTo>
                      <a:pt x="82" y="134"/>
                    </a:lnTo>
                    <a:lnTo>
                      <a:pt x="92" y="118"/>
                    </a:lnTo>
                    <a:lnTo>
                      <a:pt x="106" y="106"/>
                    </a:lnTo>
                    <a:lnTo>
                      <a:pt x="118" y="92"/>
                    </a:lnTo>
                    <a:lnTo>
                      <a:pt x="134" y="82"/>
                    </a:lnTo>
                    <a:lnTo>
                      <a:pt x="150" y="72"/>
                    </a:lnTo>
                    <a:lnTo>
                      <a:pt x="166" y="64"/>
                    </a:lnTo>
                    <a:lnTo>
                      <a:pt x="184" y="58"/>
                    </a:lnTo>
                    <a:lnTo>
                      <a:pt x="202" y="52"/>
                    </a:lnTo>
                    <a:lnTo>
                      <a:pt x="222" y="50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60" y="50"/>
                    </a:lnTo>
                    <a:lnTo>
                      <a:pt x="280" y="52"/>
                    </a:lnTo>
                    <a:lnTo>
                      <a:pt x="298" y="58"/>
                    </a:lnTo>
                    <a:lnTo>
                      <a:pt x="316" y="64"/>
                    </a:lnTo>
                    <a:lnTo>
                      <a:pt x="332" y="72"/>
                    </a:lnTo>
                    <a:lnTo>
                      <a:pt x="348" y="82"/>
                    </a:lnTo>
                    <a:lnTo>
                      <a:pt x="362" y="92"/>
                    </a:lnTo>
                    <a:lnTo>
                      <a:pt x="376" y="106"/>
                    </a:lnTo>
                    <a:lnTo>
                      <a:pt x="388" y="118"/>
                    </a:lnTo>
                    <a:lnTo>
                      <a:pt x="400" y="134"/>
                    </a:lnTo>
                    <a:lnTo>
                      <a:pt x="410" y="150"/>
                    </a:lnTo>
                    <a:lnTo>
                      <a:pt x="418" y="166"/>
                    </a:lnTo>
                    <a:lnTo>
                      <a:pt x="424" y="184"/>
                    </a:lnTo>
                    <a:lnTo>
                      <a:pt x="428" y="202"/>
                    </a:lnTo>
                    <a:lnTo>
                      <a:pt x="432" y="222"/>
                    </a:lnTo>
                    <a:lnTo>
                      <a:pt x="432" y="240"/>
                    </a:lnTo>
                    <a:lnTo>
                      <a:pt x="432" y="240"/>
                    </a:lnTo>
                    <a:lnTo>
                      <a:pt x="432" y="258"/>
                    </a:lnTo>
                    <a:lnTo>
                      <a:pt x="430" y="274"/>
                    </a:lnTo>
                    <a:lnTo>
                      <a:pt x="426" y="288"/>
                    </a:lnTo>
                    <a:lnTo>
                      <a:pt x="422" y="304"/>
                    </a:lnTo>
                    <a:lnTo>
                      <a:pt x="416" y="320"/>
                    </a:lnTo>
                    <a:lnTo>
                      <a:pt x="408" y="334"/>
                    </a:lnTo>
                    <a:lnTo>
                      <a:pt x="400" y="348"/>
                    </a:lnTo>
                    <a:lnTo>
                      <a:pt x="390" y="360"/>
                    </a:lnTo>
                    <a:lnTo>
                      <a:pt x="390" y="3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15"/>
              <p:cNvSpPr>
                <a:spLocks/>
              </p:cNvSpPr>
              <p:nvPr/>
            </p:nvSpPr>
            <p:spPr bwMode="auto">
              <a:xfrm>
                <a:off x="2552700" y="2009775"/>
                <a:ext cx="266700" cy="266700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84" y="0"/>
                  </a:cxn>
                  <a:cxn ang="0">
                    <a:pos x="102" y="2"/>
                  </a:cxn>
                  <a:cxn ang="0">
                    <a:pos x="118" y="8"/>
                  </a:cxn>
                  <a:cxn ang="0">
                    <a:pos x="132" y="16"/>
                  </a:cxn>
                  <a:cxn ang="0">
                    <a:pos x="144" y="26"/>
                  </a:cxn>
                  <a:cxn ang="0">
                    <a:pos x="154" y="38"/>
                  </a:cxn>
                  <a:cxn ang="0">
                    <a:pos x="162" y="52"/>
                  </a:cxn>
                  <a:cxn ang="0">
                    <a:pos x="168" y="68"/>
                  </a:cxn>
                  <a:cxn ang="0">
                    <a:pos x="168" y="84"/>
                  </a:cxn>
                  <a:cxn ang="0">
                    <a:pos x="168" y="84"/>
                  </a:cxn>
                  <a:cxn ang="0">
                    <a:pos x="168" y="102"/>
                  </a:cxn>
                  <a:cxn ang="0">
                    <a:pos x="162" y="118"/>
                  </a:cxn>
                  <a:cxn ang="0">
                    <a:pos x="154" y="132"/>
                  </a:cxn>
                  <a:cxn ang="0">
                    <a:pos x="144" y="144"/>
                  </a:cxn>
                  <a:cxn ang="0">
                    <a:pos x="132" y="154"/>
                  </a:cxn>
                  <a:cxn ang="0">
                    <a:pos x="118" y="162"/>
                  </a:cxn>
                  <a:cxn ang="0">
                    <a:pos x="102" y="166"/>
                  </a:cxn>
                  <a:cxn ang="0">
                    <a:pos x="84" y="168"/>
                  </a:cxn>
                  <a:cxn ang="0">
                    <a:pos x="84" y="168"/>
                  </a:cxn>
                  <a:cxn ang="0">
                    <a:pos x="68" y="166"/>
                  </a:cxn>
                  <a:cxn ang="0">
                    <a:pos x="52" y="162"/>
                  </a:cxn>
                  <a:cxn ang="0">
                    <a:pos x="38" y="154"/>
                  </a:cxn>
                  <a:cxn ang="0">
                    <a:pos x="26" y="144"/>
                  </a:cxn>
                  <a:cxn ang="0">
                    <a:pos x="16" y="132"/>
                  </a:cxn>
                  <a:cxn ang="0">
                    <a:pos x="8" y="118"/>
                  </a:cxn>
                  <a:cxn ang="0">
                    <a:pos x="2" y="102"/>
                  </a:cxn>
                  <a:cxn ang="0">
                    <a:pos x="0" y="84"/>
                  </a:cxn>
                  <a:cxn ang="0">
                    <a:pos x="0" y="84"/>
                  </a:cxn>
                  <a:cxn ang="0">
                    <a:pos x="2" y="68"/>
                  </a:cxn>
                  <a:cxn ang="0">
                    <a:pos x="8" y="52"/>
                  </a:cxn>
                  <a:cxn ang="0">
                    <a:pos x="16" y="38"/>
                  </a:cxn>
                  <a:cxn ang="0">
                    <a:pos x="26" y="26"/>
                  </a:cxn>
                  <a:cxn ang="0">
                    <a:pos x="38" y="16"/>
                  </a:cxn>
                  <a:cxn ang="0">
                    <a:pos x="52" y="8"/>
                  </a:cxn>
                  <a:cxn ang="0">
                    <a:pos x="68" y="2"/>
                  </a:cxn>
                  <a:cxn ang="0">
                    <a:pos x="84" y="0"/>
                  </a:cxn>
                  <a:cxn ang="0">
                    <a:pos x="84" y="0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lnTo>
                      <a:pt x="84" y="0"/>
                    </a:lnTo>
                    <a:lnTo>
                      <a:pt x="102" y="2"/>
                    </a:lnTo>
                    <a:lnTo>
                      <a:pt x="118" y="8"/>
                    </a:lnTo>
                    <a:lnTo>
                      <a:pt x="132" y="16"/>
                    </a:lnTo>
                    <a:lnTo>
                      <a:pt x="144" y="26"/>
                    </a:lnTo>
                    <a:lnTo>
                      <a:pt x="154" y="38"/>
                    </a:lnTo>
                    <a:lnTo>
                      <a:pt x="162" y="52"/>
                    </a:lnTo>
                    <a:lnTo>
                      <a:pt x="168" y="68"/>
                    </a:lnTo>
                    <a:lnTo>
                      <a:pt x="168" y="84"/>
                    </a:lnTo>
                    <a:lnTo>
                      <a:pt x="168" y="84"/>
                    </a:lnTo>
                    <a:lnTo>
                      <a:pt x="168" y="102"/>
                    </a:lnTo>
                    <a:lnTo>
                      <a:pt x="162" y="118"/>
                    </a:lnTo>
                    <a:lnTo>
                      <a:pt x="154" y="132"/>
                    </a:lnTo>
                    <a:lnTo>
                      <a:pt x="144" y="144"/>
                    </a:lnTo>
                    <a:lnTo>
                      <a:pt x="132" y="154"/>
                    </a:lnTo>
                    <a:lnTo>
                      <a:pt x="118" y="162"/>
                    </a:lnTo>
                    <a:lnTo>
                      <a:pt x="102" y="166"/>
                    </a:lnTo>
                    <a:lnTo>
                      <a:pt x="84" y="168"/>
                    </a:lnTo>
                    <a:lnTo>
                      <a:pt x="84" y="168"/>
                    </a:lnTo>
                    <a:lnTo>
                      <a:pt x="68" y="166"/>
                    </a:lnTo>
                    <a:lnTo>
                      <a:pt x="52" y="162"/>
                    </a:lnTo>
                    <a:lnTo>
                      <a:pt x="38" y="154"/>
                    </a:lnTo>
                    <a:lnTo>
                      <a:pt x="26" y="144"/>
                    </a:lnTo>
                    <a:lnTo>
                      <a:pt x="16" y="132"/>
                    </a:lnTo>
                    <a:lnTo>
                      <a:pt x="8" y="118"/>
                    </a:lnTo>
                    <a:lnTo>
                      <a:pt x="2" y="10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2" y="68"/>
                    </a:lnTo>
                    <a:lnTo>
                      <a:pt x="8" y="52"/>
                    </a:lnTo>
                    <a:lnTo>
                      <a:pt x="16" y="38"/>
                    </a:lnTo>
                    <a:lnTo>
                      <a:pt x="26" y="26"/>
                    </a:lnTo>
                    <a:lnTo>
                      <a:pt x="38" y="16"/>
                    </a:lnTo>
                    <a:lnTo>
                      <a:pt x="52" y="8"/>
                    </a:lnTo>
                    <a:lnTo>
                      <a:pt x="68" y="2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397305" y="2924639"/>
            <a:ext cx="2079195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北京市海淀区中关村东路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号清华科技园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座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74853" y="3514902"/>
            <a:ext cx="245983" cy="245983"/>
            <a:chOff x="-1171575" y="3216275"/>
            <a:chExt cx="692150" cy="692150"/>
          </a:xfrm>
        </p:grpSpPr>
        <p:grpSp>
          <p:nvGrpSpPr>
            <p:cNvPr id="24" name="组 26"/>
            <p:cNvGrpSpPr/>
            <p:nvPr/>
          </p:nvGrpSpPr>
          <p:grpSpPr>
            <a:xfrm>
              <a:off x="-1022577" y="3383190"/>
              <a:ext cx="404391" cy="337457"/>
              <a:chOff x="4557713" y="2359025"/>
              <a:chExt cx="460375" cy="384175"/>
            </a:xfrm>
            <a:solidFill>
              <a:srgbClr val="959595"/>
            </a:solidFill>
          </p:grpSpPr>
          <p:sp>
            <p:nvSpPr>
              <p:cNvPr id="26" name="Freeform 153"/>
              <p:cNvSpPr>
                <a:spLocks noEditPoints="1"/>
              </p:cNvSpPr>
              <p:nvPr/>
            </p:nvSpPr>
            <p:spPr bwMode="auto">
              <a:xfrm>
                <a:off x="4557713" y="2359025"/>
                <a:ext cx="460375" cy="384175"/>
              </a:xfrm>
              <a:custGeom>
                <a:avLst/>
                <a:gdLst/>
                <a:ahLst/>
                <a:cxnLst>
                  <a:cxn ang="0">
                    <a:pos x="246" y="90"/>
                  </a:cxn>
                  <a:cxn ang="0">
                    <a:pos x="250" y="68"/>
                  </a:cxn>
                  <a:cxn ang="0">
                    <a:pos x="244" y="52"/>
                  </a:cxn>
                  <a:cxn ang="0">
                    <a:pos x="224" y="40"/>
                  </a:cxn>
                  <a:cxn ang="0">
                    <a:pos x="192" y="40"/>
                  </a:cxn>
                  <a:cxn ang="0">
                    <a:pos x="170" y="36"/>
                  </a:cxn>
                  <a:cxn ang="0">
                    <a:pos x="162" y="10"/>
                  </a:cxn>
                  <a:cxn ang="0">
                    <a:pos x="152" y="2"/>
                  </a:cxn>
                  <a:cxn ang="0">
                    <a:pos x="140" y="0"/>
                  </a:cxn>
                  <a:cxn ang="0">
                    <a:pos x="108" y="8"/>
                  </a:cxn>
                  <a:cxn ang="0">
                    <a:pos x="50" y="50"/>
                  </a:cxn>
                  <a:cxn ang="0">
                    <a:pos x="12" y="100"/>
                  </a:cxn>
                  <a:cxn ang="0">
                    <a:pos x="0" y="134"/>
                  </a:cxn>
                  <a:cxn ang="0">
                    <a:pos x="0" y="156"/>
                  </a:cxn>
                  <a:cxn ang="0">
                    <a:pos x="12" y="186"/>
                  </a:cxn>
                  <a:cxn ang="0">
                    <a:pos x="44" y="216"/>
                  </a:cxn>
                  <a:cxn ang="0">
                    <a:pos x="114" y="240"/>
                  </a:cxn>
                  <a:cxn ang="0">
                    <a:pos x="156" y="240"/>
                  </a:cxn>
                  <a:cxn ang="0">
                    <a:pos x="202" y="232"/>
                  </a:cxn>
                  <a:cxn ang="0">
                    <a:pos x="266" y="190"/>
                  </a:cxn>
                  <a:cxn ang="0">
                    <a:pos x="288" y="148"/>
                  </a:cxn>
                  <a:cxn ang="0">
                    <a:pos x="288" y="132"/>
                  </a:cxn>
                  <a:cxn ang="0">
                    <a:pos x="278" y="110"/>
                  </a:cxn>
                  <a:cxn ang="0">
                    <a:pos x="256" y="94"/>
                  </a:cxn>
                  <a:cxn ang="0">
                    <a:pos x="140" y="228"/>
                  </a:cxn>
                  <a:cxn ang="0">
                    <a:pos x="94" y="222"/>
                  </a:cxn>
                  <a:cxn ang="0">
                    <a:pos x="36" y="194"/>
                  </a:cxn>
                  <a:cxn ang="0">
                    <a:pos x="16" y="164"/>
                  </a:cxn>
                  <a:cxn ang="0">
                    <a:pos x="12" y="146"/>
                  </a:cxn>
                  <a:cxn ang="0">
                    <a:pos x="20" y="116"/>
                  </a:cxn>
                  <a:cxn ang="0">
                    <a:pos x="58" y="60"/>
                  </a:cxn>
                  <a:cxn ang="0">
                    <a:pos x="100" y="26"/>
                  </a:cxn>
                  <a:cxn ang="0">
                    <a:pos x="140" y="14"/>
                  </a:cxn>
                  <a:cxn ang="0">
                    <a:pos x="154" y="18"/>
                  </a:cxn>
                  <a:cxn ang="0">
                    <a:pos x="158" y="30"/>
                  </a:cxn>
                  <a:cxn ang="0">
                    <a:pos x="156" y="50"/>
                  </a:cxn>
                  <a:cxn ang="0">
                    <a:pos x="156" y="60"/>
                  </a:cxn>
                  <a:cxn ang="0">
                    <a:pos x="164" y="64"/>
                  </a:cxn>
                  <a:cxn ang="0">
                    <a:pos x="172" y="62"/>
                  </a:cxn>
                  <a:cxn ang="0">
                    <a:pos x="212" y="52"/>
                  </a:cxn>
                  <a:cxn ang="0">
                    <a:pos x="234" y="60"/>
                  </a:cxn>
                  <a:cxn ang="0">
                    <a:pos x="236" y="72"/>
                  </a:cxn>
                  <a:cxn ang="0">
                    <a:pos x="232" y="90"/>
                  </a:cxn>
                  <a:cxn ang="0">
                    <a:pos x="238" y="100"/>
                  </a:cxn>
                  <a:cxn ang="0">
                    <a:pos x="252" y="106"/>
                  </a:cxn>
                  <a:cxn ang="0">
                    <a:pos x="272" y="124"/>
                  </a:cxn>
                  <a:cxn ang="0">
                    <a:pos x="276" y="140"/>
                  </a:cxn>
                  <a:cxn ang="0">
                    <a:pos x="256" y="184"/>
                  </a:cxn>
                  <a:cxn ang="0">
                    <a:pos x="196" y="220"/>
                  </a:cxn>
                  <a:cxn ang="0">
                    <a:pos x="140" y="228"/>
                  </a:cxn>
                </a:cxnLst>
                <a:rect l="0" t="0" r="r" b="b"/>
                <a:pathLst>
                  <a:path w="290" h="242">
                    <a:moveTo>
                      <a:pt x="246" y="90"/>
                    </a:moveTo>
                    <a:lnTo>
                      <a:pt x="246" y="90"/>
                    </a:lnTo>
                    <a:lnTo>
                      <a:pt x="246" y="90"/>
                    </a:lnTo>
                    <a:lnTo>
                      <a:pt x="246" y="90"/>
                    </a:lnTo>
                    <a:lnTo>
                      <a:pt x="250" y="78"/>
                    </a:lnTo>
                    <a:lnTo>
                      <a:pt x="250" y="68"/>
                    </a:lnTo>
                    <a:lnTo>
                      <a:pt x="248" y="60"/>
                    </a:lnTo>
                    <a:lnTo>
                      <a:pt x="244" y="52"/>
                    </a:lnTo>
                    <a:lnTo>
                      <a:pt x="244" y="52"/>
                    </a:lnTo>
                    <a:lnTo>
                      <a:pt x="240" y="46"/>
                    </a:lnTo>
                    <a:lnTo>
                      <a:pt x="232" y="42"/>
                    </a:lnTo>
                    <a:lnTo>
                      <a:pt x="224" y="40"/>
                    </a:lnTo>
                    <a:lnTo>
                      <a:pt x="212" y="38"/>
                    </a:lnTo>
                    <a:lnTo>
                      <a:pt x="212" y="38"/>
                    </a:lnTo>
                    <a:lnTo>
                      <a:pt x="192" y="40"/>
                    </a:lnTo>
                    <a:lnTo>
                      <a:pt x="168" y="48"/>
                    </a:lnTo>
                    <a:lnTo>
                      <a:pt x="168" y="48"/>
                    </a:lnTo>
                    <a:lnTo>
                      <a:pt x="170" y="36"/>
                    </a:lnTo>
                    <a:lnTo>
                      <a:pt x="170" y="26"/>
                    </a:lnTo>
                    <a:lnTo>
                      <a:pt x="168" y="16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6"/>
                    </a:lnTo>
                    <a:lnTo>
                      <a:pt x="152" y="2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0" y="2"/>
                    </a:lnTo>
                    <a:lnTo>
                      <a:pt x="118" y="4"/>
                    </a:lnTo>
                    <a:lnTo>
                      <a:pt x="108" y="8"/>
                    </a:lnTo>
                    <a:lnTo>
                      <a:pt x="96" y="14"/>
                    </a:lnTo>
                    <a:lnTo>
                      <a:pt x="72" y="3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28" y="76"/>
                    </a:lnTo>
                    <a:lnTo>
                      <a:pt x="12" y="100"/>
                    </a:lnTo>
                    <a:lnTo>
                      <a:pt x="8" y="112"/>
                    </a:lnTo>
                    <a:lnTo>
                      <a:pt x="4" y="124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4" y="166"/>
                    </a:lnTo>
                    <a:lnTo>
                      <a:pt x="8" y="176"/>
                    </a:lnTo>
                    <a:lnTo>
                      <a:pt x="12" y="186"/>
                    </a:lnTo>
                    <a:lnTo>
                      <a:pt x="18" y="194"/>
                    </a:lnTo>
                    <a:lnTo>
                      <a:pt x="26" y="202"/>
                    </a:lnTo>
                    <a:lnTo>
                      <a:pt x="44" y="216"/>
                    </a:lnTo>
                    <a:lnTo>
                      <a:pt x="66" y="226"/>
                    </a:lnTo>
                    <a:lnTo>
                      <a:pt x="90" y="234"/>
                    </a:lnTo>
                    <a:lnTo>
                      <a:pt x="114" y="240"/>
                    </a:lnTo>
                    <a:lnTo>
                      <a:pt x="140" y="242"/>
                    </a:lnTo>
                    <a:lnTo>
                      <a:pt x="140" y="242"/>
                    </a:lnTo>
                    <a:lnTo>
                      <a:pt x="156" y="240"/>
                    </a:lnTo>
                    <a:lnTo>
                      <a:pt x="172" y="238"/>
                    </a:lnTo>
                    <a:lnTo>
                      <a:pt x="188" y="236"/>
                    </a:lnTo>
                    <a:lnTo>
                      <a:pt x="202" y="232"/>
                    </a:lnTo>
                    <a:lnTo>
                      <a:pt x="228" y="220"/>
                    </a:lnTo>
                    <a:lnTo>
                      <a:pt x="250" y="206"/>
                    </a:lnTo>
                    <a:lnTo>
                      <a:pt x="266" y="190"/>
                    </a:lnTo>
                    <a:lnTo>
                      <a:pt x="280" y="174"/>
                    </a:lnTo>
                    <a:lnTo>
                      <a:pt x="286" y="156"/>
                    </a:lnTo>
                    <a:lnTo>
                      <a:pt x="288" y="148"/>
                    </a:lnTo>
                    <a:lnTo>
                      <a:pt x="290" y="140"/>
                    </a:lnTo>
                    <a:lnTo>
                      <a:pt x="290" y="140"/>
                    </a:lnTo>
                    <a:lnTo>
                      <a:pt x="288" y="132"/>
                    </a:lnTo>
                    <a:lnTo>
                      <a:pt x="286" y="124"/>
                    </a:lnTo>
                    <a:lnTo>
                      <a:pt x="284" y="116"/>
                    </a:lnTo>
                    <a:lnTo>
                      <a:pt x="278" y="110"/>
                    </a:lnTo>
                    <a:lnTo>
                      <a:pt x="272" y="104"/>
                    </a:lnTo>
                    <a:lnTo>
                      <a:pt x="264" y="98"/>
                    </a:lnTo>
                    <a:lnTo>
                      <a:pt x="256" y="94"/>
                    </a:lnTo>
                    <a:lnTo>
                      <a:pt x="246" y="90"/>
                    </a:lnTo>
                    <a:lnTo>
                      <a:pt x="246" y="90"/>
                    </a:lnTo>
                    <a:close/>
                    <a:moveTo>
                      <a:pt x="140" y="228"/>
                    </a:moveTo>
                    <a:lnTo>
                      <a:pt x="140" y="228"/>
                    </a:lnTo>
                    <a:lnTo>
                      <a:pt x="116" y="226"/>
                    </a:lnTo>
                    <a:lnTo>
                      <a:pt x="94" y="222"/>
                    </a:lnTo>
                    <a:lnTo>
                      <a:pt x="72" y="216"/>
                    </a:lnTo>
                    <a:lnTo>
                      <a:pt x="54" y="206"/>
                    </a:lnTo>
                    <a:lnTo>
                      <a:pt x="36" y="194"/>
                    </a:lnTo>
                    <a:lnTo>
                      <a:pt x="24" y="180"/>
                    </a:lnTo>
                    <a:lnTo>
                      <a:pt x="20" y="172"/>
                    </a:lnTo>
                    <a:lnTo>
                      <a:pt x="16" y="164"/>
                    </a:lnTo>
                    <a:lnTo>
                      <a:pt x="14" y="154"/>
                    </a:lnTo>
                    <a:lnTo>
                      <a:pt x="12" y="146"/>
                    </a:lnTo>
                    <a:lnTo>
                      <a:pt x="12" y="146"/>
                    </a:lnTo>
                    <a:lnTo>
                      <a:pt x="14" y="136"/>
                    </a:lnTo>
                    <a:lnTo>
                      <a:pt x="16" y="126"/>
                    </a:lnTo>
                    <a:lnTo>
                      <a:pt x="20" y="116"/>
                    </a:lnTo>
                    <a:lnTo>
                      <a:pt x="24" y="104"/>
                    </a:lnTo>
                    <a:lnTo>
                      <a:pt x="38" y="82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80" y="40"/>
                    </a:lnTo>
                    <a:lnTo>
                      <a:pt x="100" y="26"/>
                    </a:lnTo>
                    <a:lnTo>
                      <a:pt x="122" y="16"/>
                    </a:lnTo>
                    <a:lnTo>
                      <a:pt x="130" y="14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48" y="14"/>
                    </a:lnTo>
                    <a:lnTo>
                      <a:pt x="154" y="18"/>
                    </a:lnTo>
                    <a:lnTo>
                      <a:pt x="154" y="18"/>
                    </a:lnTo>
                    <a:lnTo>
                      <a:pt x="156" y="24"/>
                    </a:lnTo>
                    <a:lnTo>
                      <a:pt x="158" y="30"/>
                    </a:lnTo>
                    <a:lnTo>
                      <a:pt x="158" y="40"/>
                    </a:lnTo>
                    <a:lnTo>
                      <a:pt x="156" y="50"/>
                    </a:lnTo>
                    <a:lnTo>
                      <a:pt x="156" y="50"/>
                    </a:lnTo>
                    <a:lnTo>
                      <a:pt x="154" y="56"/>
                    </a:lnTo>
                    <a:lnTo>
                      <a:pt x="156" y="60"/>
                    </a:lnTo>
                    <a:lnTo>
                      <a:pt x="156" y="60"/>
                    </a:lnTo>
                    <a:lnTo>
                      <a:pt x="158" y="62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70" y="62"/>
                    </a:lnTo>
                    <a:lnTo>
                      <a:pt x="172" y="62"/>
                    </a:lnTo>
                    <a:lnTo>
                      <a:pt x="172" y="62"/>
                    </a:lnTo>
                    <a:lnTo>
                      <a:pt x="194" y="54"/>
                    </a:lnTo>
                    <a:lnTo>
                      <a:pt x="212" y="52"/>
                    </a:lnTo>
                    <a:lnTo>
                      <a:pt x="212" y="52"/>
                    </a:lnTo>
                    <a:lnTo>
                      <a:pt x="224" y="52"/>
                    </a:lnTo>
                    <a:lnTo>
                      <a:pt x="230" y="56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6" y="66"/>
                    </a:lnTo>
                    <a:lnTo>
                      <a:pt x="236" y="72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2" y="90"/>
                    </a:lnTo>
                    <a:lnTo>
                      <a:pt x="234" y="96"/>
                    </a:lnTo>
                    <a:lnTo>
                      <a:pt x="234" y="96"/>
                    </a:lnTo>
                    <a:lnTo>
                      <a:pt x="238" y="100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52" y="106"/>
                    </a:lnTo>
                    <a:lnTo>
                      <a:pt x="262" y="112"/>
                    </a:lnTo>
                    <a:lnTo>
                      <a:pt x="268" y="118"/>
                    </a:lnTo>
                    <a:lnTo>
                      <a:pt x="272" y="124"/>
                    </a:lnTo>
                    <a:lnTo>
                      <a:pt x="276" y="132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4" y="154"/>
                    </a:lnTo>
                    <a:lnTo>
                      <a:pt x="266" y="170"/>
                    </a:lnTo>
                    <a:lnTo>
                      <a:pt x="256" y="184"/>
                    </a:lnTo>
                    <a:lnTo>
                      <a:pt x="240" y="198"/>
                    </a:lnTo>
                    <a:lnTo>
                      <a:pt x="220" y="210"/>
                    </a:lnTo>
                    <a:lnTo>
                      <a:pt x="196" y="220"/>
                    </a:lnTo>
                    <a:lnTo>
                      <a:pt x="170" y="226"/>
                    </a:lnTo>
                    <a:lnTo>
                      <a:pt x="154" y="228"/>
                    </a:lnTo>
                    <a:lnTo>
                      <a:pt x="140" y="228"/>
                    </a:lnTo>
                    <a:lnTo>
                      <a:pt x="140" y="228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54"/>
              <p:cNvSpPr>
                <a:spLocks noEditPoints="1"/>
              </p:cNvSpPr>
              <p:nvPr/>
            </p:nvSpPr>
            <p:spPr bwMode="auto">
              <a:xfrm>
                <a:off x="4608513" y="2482850"/>
                <a:ext cx="320675" cy="2222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94" y="2"/>
                  </a:cxn>
                  <a:cxn ang="0">
                    <a:pos x="56" y="10"/>
                  </a:cxn>
                  <a:cxn ang="0">
                    <a:pos x="24" y="28"/>
                  </a:cxn>
                  <a:cxn ang="0">
                    <a:pos x="6" y="52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18" y="114"/>
                  </a:cxn>
                  <a:cxn ang="0">
                    <a:pos x="42" y="130"/>
                  </a:cxn>
                  <a:cxn ang="0">
                    <a:pos x="74" y="140"/>
                  </a:cxn>
                  <a:cxn ang="0">
                    <a:pos x="94" y="140"/>
                  </a:cxn>
                  <a:cxn ang="0">
                    <a:pos x="108" y="140"/>
                  </a:cxn>
                  <a:cxn ang="0">
                    <a:pos x="148" y="130"/>
                  </a:cxn>
                  <a:cxn ang="0">
                    <a:pos x="178" y="112"/>
                  </a:cxn>
                  <a:cxn ang="0">
                    <a:pos x="198" y="88"/>
                  </a:cxn>
                  <a:cxn ang="0">
                    <a:pos x="202" y="60"/>
                  </a:cxn>
                  <a:cxn ang="0">
                    <a:pos x="200" y="48"/>
                  </a:cxn>
                  <a:cxn ang="0">
                    <a:pos x="186" y="26"/>
                  </a:cxn>
                  <a:cxn ang="0">
                    <a:pos x="160" y="10"/>
                  </a:cxn>
                  <a:cxn ang="0">
                    <a:pos x="128" y="2"/>
                  </a:cxn>
                  <a:cxn ang="0">
                    <a:pos x="110" y="0"/>
                  </a:cxn>
                  <a:cxn ang="0">
                    <a:pos x="108" y="126"/>
                  </a:cxn>
                  <a:cxn ang="0">
                    <a:pos x="94" y="128"/>
                  </a:cxn>
                  <a:cxn ang="0">
                    <a:pos x="62" y="124"/>
                  </a:cxn>
                  <a:cxn ang="0">
                    <a:pos x="38" y="114"/>
                  </a:cxn>
                  <a:cxn ang="0">
                    <a:pos x="20" y="98"/>
                  </a:cxn>
                  <a:cxn ang="0">
                    <a:pos x="12" y="80"/>
                  </a:cxn>
                  <a:cxn ang="0">
                    <a:pos x="14" y="68"/>
                  </a:cxn>
                  <a:cxn ang="0">
                    <a:pos x="24" y="46"/>
                  </a:cxn>
                  <a:cxn ang="0">
                    <a:pos x="48" y="28"/>
                  </a:cxn>
                  <a:cxn ang="0">
                    <a:pos x="78" y="16"/>
                  </a:cxn>
                  <a:cxn ang="0">
                    <a:pos x="96" y="14"/>
                  </a:cxn>
                  <a:cxn ang="0">
                    <a:pos x="110" y="14"/>
                  </a:cxn>
                  <a:cxn ang="0">
                    <a:pos x="140" y="16"/>
                  </a:cxn>
                  <a:cxn ang="0">
                    <a:pos x="166" y="28"/>
                  </a:cxn>
                  <a:cxn ang="0">
                    <a:pos x="182" y="42"/>
                  </a:cxn>
                  <a:cxn ang="0">
                    <a:pos x="190" y="62"/>
                  </a:cxn>
                  <a:cxn ang="0">
                    <a:pos x="190" y="72"/>
                  </a:cxn>
                  <a:cxn ang="0">
                    <a:pos x="178" y="94"/>
                  </a:cxn>
                  <a:cxn ang="0">
                    <a:pos x="156" y="112"/>
                  </a:cxn>
                  <a:cxn ang="0">
                    <a:pos x="124" y="124"/>
                  </a:cxn>
                  <a:cxn ang="0">
                    <a:pos x="108" y="126"/>
                  </a:cxn>
                </a:cxnLst>
                <a:rect l="0" t="0" r="r" b="b"/>
                <a:pathLst>
                  <a:path w="202" h="140">
                    <a:moveTo>
                      <a:pt x="110" y="0"/>
                    </a:moveTo>
                    <a:lnTo>
                      <a:pt x="110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74" y="4"/>
                    </a:lnTo>
                    <a:lnTo>
                      <a:pt x="56" y="10"/>
                    </a:lnTo>
                    <a:lnTo>
                      <a:pt x="40" y="18"/>
                    </a:lnTo>
                    <a:lnTo>
                      <a:pt x="24" y="28"/>
                    </a:lnTo>
                    <a:lnTo>
                      <a:pt x="14" y="40"/>
                    </a:lnTo>
                    <a:lnTo>
                      <a:pt x="6" y="52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2" y="92"/>
                    </a:lnTo>
                    <a:lnTo>
                      <a:pt x="8" y="104"/>
                    </a:lnTo>
                    <a:lnTo>
                      <a:pt x="18" y="114"/>
                    </a:lnTo>
                    <a:lnTo>
                      <a:pt x="30" y="124"/>
                    </a:lnTo>
                    <a:lnTo>
                      <a:pt x="42" y="130"/>
                    </a:lnTo>
                    <a:lnTo>
                      <a:pt x="58" y="136"/>
                    </a:lnTo>
                    <a:lnTo>
                      <a:pt x="74" y="140"/>
                    </a:lnTo>
                    <a:lnTo>
                      <a:pt x="94" y="140"/>
                    </a:lnTo>
                    <a:lnTo>
                      <a:pt x="94" y="140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128" y="136"/>
                    </a:lnTo>
                    <a:lnTo>
                      <a:pt x="148" y="130"/>
                    </a:lnTo>
                    <a:lnTo>
                      <a:pt x="164" y="122"/>
                    </a:lnTo>
                    <a:lnTo>
                      <a:pt x="178" y="112"/>
                    </a:lnTo>
                    <a:lnTo>
                      <a:pt x="190" y="100"/>
                    </a:lnTo>
                    <a:lnTo>
                      <a:pt x="198" y="88"/>
                    </a:lnTo>
                    <a:lnTo>
                      <a:pt x="202" y="74"/>
                    </a:lnTo>
                    <a:lnTo>
                      <a:pt x="202" y="60"/>
                    </a:lnTo>
                    <a:lnTo>
                      <a:pt x="202" y="60"/>
                    </a:lnTo>
                    <a:lnTo>
                      <a:pt x="200" y="48"/>
                    </a:lnTo>
                    <a:lnTo>
                      <a:pt x="194" y="36"/>
                    </a:lnTo>
                    <a:lnTo>
                      <a:pt x="186" y="26"/>
                    </a:lnTo>
                    <a:lnTo>
                      <a:pt x="174" y="18"/>
                    </a:lnTo>
                    <a:lnTo>
                      <a:pt x="160" y="10"/>
                    </a:lnTo>
                    <a:lnTo>
                      <a:pt x="146" y="4"/>
                    </a:lnTo>
                    <a:lnTo>
                      <a:pt x="128" y="2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  <a:moveTo>
                      <a:pt x="108" y="126"/>
                    </a:moveTo>
                    <a:lnTo>
                      <a:pt x="108" y="126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78" y="126"/>
                    </a:lnTo>
                    <a:lnTo>
                      <a:pt x="62" y="124"/>
                    </a:lnTo>
                    <a:lnTo>
                      <a:pt x="50" y="120"/>
                    </a:lnTo>
                    <a:lnTo>
                      <a:pt x="38" y="114"/>
                    </a:lnTo>
                    <a:lnTo>
                      <a:pt x="28" y="106"/>
                    </a:lnTo>
                    <a:lnTo>
                      <a:pt x="20" y="98"/>
                    </a:lnTo>
                    <a:lnTo>
                      <a:pt x="16" y="9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4" y="68"/>
                    </a:lnTo>
                    <a:lnTo>
                      <a:pt x="18" y="56"/>
                    </a:lnTo>
                    <a:lnTo>
                      <a:pt x="24" y="46"/>
                    </a:lnTo>
                    <a:lnTo>
                      <a:pt x="34" y="36"/>
                    </a:lnTo>
                    <a:lnTo>
                      <a:pt x="48" y="28"/>
                    </a:lnTo>
                    <a:lnTo>
                      <a:pt x="62" y="22"/>
                    </a:lnTo>
                    <a:lnTo>
                      <a:pt x="78" y="16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26" y="14"/>
                    </a:lnTo>
                    <a:lnTo>
                      <a:pt x="140" y="16"/>
                    </a:lnTo>
                    <a:lnTo>
                      <a:pt x="154" y="22"/>
                    </a:lnTo>
                    <a:lnTo>
                      <a:pt x="166" y="28"/>
                    </a:lnTo>
                    <a:lnTo>
                      <a:pt x="174" y="34"/>
                    </a:lnTo>
                    <a:lnTo>
                      <a:pt x="182" y="42"/>
                    </a:lnTo>
                    <a:lnTo>
                      <a:pt x="188" y="52"/>
                    </a:lnTo>
                    <a:lnTo>
                      <a:pt x="190" y="62"/>
                    </a:lnTo>
                    <a:lnTo>
                      <a:pt x="190" y="62"/>
                    </a:lnTo>
                    <a:lnTo>
                      <a:pt x="190" y="72"/>
                    </a:lnTo>
                    <a:lnTo>
                      <a:pt x="186" y="84"/>
                    </a:lnTo>
                    <a:lnTo>
                      <a:pt x="178" y="94"/>
                    </a:lnTo>
                    <a:lnTo>
                      <a:pt x="168" y="104"/>
                    </a:lnTo>
                    <a:lnTo>
                      <a:pt x="156" y="112"/>
                    </a:lnTo>
                    <a:lnTo>
                      <a:pt x="142" y="118"/>
                    </a:lnTo>
                    <a:lnTo>
                      <a:pt x="124" y="124"/>
                    </a:lnTo>
                    <a:lnTo>
                      <a:pt x="108" y="126"/>
                    </a:lnTo>
                    <a:lnTo>
                      <a:pt x="108" y="126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55"/>
              <p:cNvSpPr>
                <a:spLocks noEditPoints="1"/>
              </p:cNvSpPr>
              <p:nvPr/>
            </p:nvSpPr>
            <p:spPr bwMode="auto">
              <a:xfrm>
                <a:off x="4675188" y="2536825"/>
                <a:ext cx="142875" cy="12382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38" y="2"/>
                  </a:cxn>
                  <a:cxn ang="0">
                    <a:pos x="22" y="8"/>
                  </a:cxn>
                  <a:cxn ang="0">
                    <a:pos x="8" y="18"/>
                  </a:cxn>
                  <a:cxn ang="0">
                    <a:pos x="4" y="26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2" y="78"/>
                  </a:cxn>
                  <a:cxn ang="0">
                    <a:pos x="70" y="72"/>
                  </a:cxn>
                  <a:cxn ang="0">
                    <a:pos x="82" y="60"/>
                  </a:cxn>
                  <a:cxn ang="0">
                    <a:pos x="86" y="54"/>
                  </a:cxn>
                  <a:cxn ang="0">
                    <a:pos x="90" y="38"/>
                  </a:cxn>
                  <a:cxn ang="0">
                    <a:pos x="90" y="30"/>
                  </a:cxn>
                  <a:cxn ang="0">
                    <a:pos x="84" y="18"/>
                  </a:cxn>
                  <a:cxn ang="0">
                    <a:pos x="76" y="8"/>
                  </a:cxn>
                  <a:cxn ang="0">
                    <a:pos x="48" y="0"/>
                  </a:cxn>
                  <a:cxn ang="0">
                    <a:pos x="72" y="52"/>
                  </a:cxn>
                  <a:cxn ang="0">
                    <a:pos x="62" y="60"/>
                  </a:cxn>
                  <a:cxn ang="0">
                    <a:pos x="50" y="64"/>
                  </a:cxn>
                  <a:cxn ang="0">
                    <a:pos x="42" y="66"/>
                  </a:cxn>
                  <a:cxn ang="0">
                    <a:pos x="42" y="66"/>
                  </a:cxn>
                  <a:cxn ang="0">
                    <a:pos x="24" y="60"/>
                  </a:cxn>
                  <a:cxn ang="0">
                    <a:pos x="14" y="46"/>
                  </a:cxn>
                  <a:cxn ang="0">
                    <a:pos x="14" y="36"/>
                  </a:cxn>
                  <a:cxn ang="0">
                    <a:pos x="18" y="26"/>
                  </a:cxn>
                  <a:cxn ang="0">
                    <a:pos x="40" y="14"/>
                  </a:cxn>
                  <a:cxn ang="0">
                    <a:pos x="48" y="14"/>
                  </a:cxn>
                  <a:cxn ang="0">
                    <a:pos x="58" y="14"/>
                  </a:cxn>
                  <a:cxn ang="0">
                    <a:pos x="74" y="24"/>
                  </a:cxn>
                  <a:cxn ang="0">
                    <a:pos x="78" y="32"/>
                  </a:cxn>
                  <a:cxn ang="0">
                    <a:pos x="72" y="52"/>
                  </a:cxn>
                </a:cxnLst>
                <a:rect l="0" t="0" r="r" b="b"/>
                <a:pathLst>
                  <a:path w="90" h="78">
                    <a:moveTo>
                      <a:pt x="48" y="0"/>
                    </a:moveTo>
                    <a:lnTo>
                      <a:pt x="4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4" y="70"/>
                    </a:lnTo>
                    <a:lnTo>
                      <a:pt x="28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62" y="76"/>
                    </a:lnTo>
                    <a:lnTo>
                      <a:pt x="70" y="72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86" y="54"/>
                    </a:lnTo>
                    <a:lnTo>
                      <a:pt x="90" y="46"/>
                    </a:lnTo>
                    <a:lnTo>
                      <a:pt x="90" y="38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88" y="24"/>
                    </a:lnTo>
                    <a:lnTo>
                      <a:pt x="84" y="18"/>
                    </a:lnTo>
                    <a:lnTo>
                      <a:pt x="80" y="12"/>
                    </a:lnTo>
                    <a:lnTo>
                      <a:pt x="76" y="8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  <a:moveTo>
                      <a:pt x="72" y="52"/>
                    </a:moveTo>
                    <a:lnTo>
                      <a:pt x="72" y="52"/>
                    </a:lnTo>
                    <a:lnTo>
                      <a:pt x="62" y="60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6" y="5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8" y="18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58" y="14"/>
                    </a:lnTo>
                    <a:lnTo>
                      <a:pt x="68" y="18"/>
                    </a:lnTo>
                    <a:lnTo>
                      <a:pt x="74" y="24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42"/>
                    </a:lnTo>
                    <a:lnTo>
                      <a:pt x="72" y="52"/>
                    </a:lnTo>
                    <a:lnTo>
                      <a:pt x="72" y="52"/>
                    </a:lnTo>
                    <a:close/>
                  </a:path>
                </a:pathLst>
              </a:custGeom>
              <a:grpFill/>
              <a:ln w="952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Freeform 122"/>
            <p:cNvSpPr>
              <a:spLocks noEditPoints="1"/>
            </p:cNvSpPr>
            <p:nvPr/>
          </p:nvSpPr>
          <p:spPr bwMode="auto">
            <a:xfrm>
              <a:off x="-1171575" y="3216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97305" y="3460944"/>
            <a:ext cx="2079195" cy="31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zh-CN" altLang="en-US" sz="1200" dirty="0" smtClean="0">
                <a:solidFill>
                  <a:schemeClr val="accent5">
                    <a:lumMod val="75000"/>
                  </a:schemeClr>
                </a:solidFill>
              </a:rPr>
              <a:t>微软</a:t>
            </a:r>
            <a:r>
              <a:rPr lang="en-US" altLang="zh-CN" sz="1200" dirty="0" err="1" smtClean="0">
                <a:solidFill>
                  <a:schemeClr val="accent5">
                    <a:lumMod val="75000"/>
                  </a:schemeClr>
                </a:solidFill>
              </a:rPr>
              <a:t>OfficePLUS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" name="图片 29" descr="man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3" y="4592800"/>
            <a:ext cx="1964681" cy="1964681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3033045" y="423078"/>
            <a:ext cx="630238" cy="6302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949125" y="585102"/>
            <a:ext cx="86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contents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00550" y="1637001"/>
            <a:ext cx="1100805" cy="110080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871566" y="2033514"/>
            <a:ext cx="101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教育信息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00550" y="3023819"/>
            <a:ext cx="1100805" cy="11008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871566" y="3420332"/>
            <a:ext cx="101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项目经验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00550" y="4410637"/>
            <a:ext cx="1100805" cy="11008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871566" y="4807150"/>
            <a:ext cx="101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工作经验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033045" y="5797455"/>
            <a:ext cx="630238" cy="6302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060248" y="5959479"/>
            <a:ext cx="78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意向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直接连接符 40"/>
          <p:cNvCxnSpPr>
            <a:stCxn id="39" idx="4"/>
          </p:cNvCxnSpPr>
          <p:nvPr/>
        </p:nvCxnSpPr>
        <p:spPr>
          <a:xfrm>
            <a:off x="3348164" y="6427693"/>
            <a:ext cx="0" cy="5827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90"/>
          <p:cNvSpPr>
            <a:spLocks noEditPoints="1"/>
          </p:cNvSpPr>
          <p:nvPr/>
        </p:nvSpPr>
        <p:spPr bwMode="auto">
          <a:xfrm>
            <a:off x="6486525" y="819953"/>
            <a:ext cx="438150" cy="704850"/>
          </a:xfrm>
          <a:custGeom>
            <a:avLst/>
            <a:gdLst/>
            <a:ahLst/>
            <a:cxnLst>
              <a:cxn ang="0">
                <a:pos x="138" y="0"/>
              </a:cxn>
              <a:cxn ang="0">
                <a:pos x="110" y="2"/>
              </a:cxn>
              <a:cxn ang="0">
                <a:pos x="84" y="10"/>
              </a:cxn>
              <a:cxn ang="0">
                <a:pos x="60" y="24"/>
              </a:cxn>
              <a:cxn ang="0">
                <a:pos x="40" y="40"/>
              </a:cxn>
              <a:cxn ang="0">
                <a:pos x="22" y="60"/>
              </a:cxn>
              <a:cxn ang="0">
                <a:pos x="10" y="84"/>
              </a:cxn>
              <a:cxn ang="0">
                <a:pos x="2" y="110"/>
              </a:cxn>
              <a:cxn ang="0">
                <a:pos x="0" y="138"/>
              </a:cxn>
              <a:cxn ang="0">
                <a:pos x="0" y="160"/>
              </a:cxn>
              <a:cxn ang="0">
                <a:pos x="6" y="180"/>
              </a:cxn>
              <a:cxn ang="0">
                <a:pos x="6" y="180"/>
              </a:cxn>
              <a:cxn ang="0">
                <a:pos x="24" y="218"/>
              </a:cxn>
              <a:cxn ang="0">
                <a:pos x="250" y="216"/>
              </a:cxn>
              <a:cxn ang="0">
                <a:pos x="260" y="198"/>
              </a:cxn>
              <a:cxn ang="0">
                <a:pos x="268" y="178"/>
              </a:cxn>
              <a:cxn ang="0">
                <a:pos x="274" y="158"/>
              </a:cxn>
              <a:cxn ang="0">
                <a:pos x="276" y="138"/>
              </a:cxn>
              <a:cxn ang="0">
                <a:pos x="272" y="110"/>
              </a:cxn>
              <a:cxn ang="0">
                <a:pos x="264" y="84"/>
              </a:cxn>
              <a:cxn ang="0">
                <a:pos x="252" y="60"/>
              </a:cxn>
              <a:cxn ang="0">
                <a:pos x="234" y="40"/>
              </a:cxn>
              <a:cxn ang="0">
                <a:pos x="214" y="24"/>
              </a:cxn>
              <a:cxn ang="0">
                <a:pos x="190" y="10"/>
              </a:cxn>
              <a:cxn ang="0">
                <a:pos x="164" y="2"/>
              </a:cxn>
              <a:cxn ang="0">
                <a:pos x="138" y="0"/>
              </a:cxn>
              <a:cxn ang="0">
                <a:pos x="138" y="204"/>
              </a:cxn>
              <a:cxn ang="0">
                <a:pos x="124" y="204"/>
              </a:cxn>
              <a:cxn ang="0">
                <a:pos x="98" y="194"/>
              </a:cxn>
              <a:cxn ang="0">
                <a:pos x="80" y="174"/>
              </a:cxn>
              <a:cxn ang="0">
                <a:pos x="70" y="150"/>
              </a:cxn>
              <a:cxn ang="0">
                <a:pos x="68" y="136"/>
              </a:cxn>
              <a:cxn ang="0">
                <a:pos x="74" y="108"/>
              </a:cxn>
              <a:cxn ang="0">
                <a:pos x="88" y="86"/>
              </a:cxn>
              <a:cxn ang="0">
                <a:pos x="110" y="72"/>
              </a:cxn>
              <a:cxn ang="0">
                <a:pos x="138" y="66"/>
              </a:cxn>
              <a:cxn ang="0">
                <a:pos x="152" y="68"/>
              </a:cxn>
              <a:cxn ang="0">
                <a:pos x="176" y="78"/>
              </a:cxn>
              <a:cxn ang="0">
                <a:pos x="194" y="96"/>
              </a:cxn>
              <a:cxn ang="0">
                <a:pos x="204" y="122"/>
              </a:cxn>
              <a:cxn ang="0">
                <a:pos x="206" y="136"/>
              </a:cxn>
              <a:cxn ang="0">
                <a:pos x="200" y="162"/>
              </a:cxn>
              <a:cxn ang="0">
                <a:pos x="186" y="184"/>
              </a:cxn>
              <a:cxn ang="0">
                <a:pos x="164" y="200"/>
              </a:cxn>
              <a:cxn ang="0">
                <a:pos x="138" y="204"/>
              </a:cxn>
            </a:cxnLst>
            <a:rect l="0" t="0" r="r" b="b"/>
            <a:pathLst>
              <a:path w="276" h="444">
                <a:moveTo>
                  <a:pt x="138" y="0"/>
                </a:moveTo>
                <a:lnTo>
                  <a:pt x="138" y="0"/>
                </a:lnTo>
                <a:lnTo>
                  <a:pt x="122" y="0"/>
                </a:lnTo>
                <a:lnTo>
                  <a:pt x="110" y="2"/>
                </a:lnTo>
                <a:lnTo>
                  <a:pt x="96" y="6"/>
                </a:lnTo>
                <a:lnTo>
                  <a:pt x="84" y="10"/>
                </a:lnTo>
                <a:lnTo>
                  <a:pt x="72" y="16"/>
                </a:lnTo>
                <a:lnTo>
                  <a:pt x="60" y="24"/>
                </a:lnTo>
                <a:lnTo>
                  <a:pt x="50" y="32"/>
                </a:lnTo>
                <a:lnTo>
                  <a:pt x="40" y="40"/>
                </a:lnTo>
                <a:lnTo>
                  <a:pt x="30" y="50"/>
                </a:lnTo>
                <a:lnTo>
                  <a:pt x="22" y="60"/>
                </a:lnTo>
                <a:lnTo>
                  <a:pt x="16" y="72"/>
                </a:lnTo>
                <a:lnTo>
                  <a:pt x="10" y="84"/>
                </a:lnTo>
                <a:lnTo>
                  <a:pt x="6" y="96"/>
                </a:lnTo>
                <a:lnTo>
                  <a:pt x="2" y="110"/>
                </a:lnTo>
                <a:lnTo>
                  <a:pt x="0" y="124"/>
                </a:lnTo>
                <a:lnTo>
                  <a:pt x="0" y="138"/>
                </a:lnTo>
                <a:lnTo>
                  <a:pt x="0" y="138"/>
                </a:lnTo>
                <a:lnTo>
                  <a:pt x="0" y="160"/>
                </a:lnTo>
                <a:lnTo>
                  <a:pt x="6" y="180"/>
                </a:lnTo>
                <a:lnTo>
                  <a:pt x="6" y="180"/>
                </a:lnTo>
                <a:lnTo>
                  <a:pt x="6" y="180"/>
                </a:lnTo>
                <a:lnTo>
                  <a:pt x="6" y="180"/>
                </a:lnTo>
                <a:lnTo>
                  <a:pt x="14" y="200"/>
                </a:lnTo>
                <a:lnTo>
                  <a:pt x="24" y="218"/>
                </a:lnTo>
                <a:lnTo>
                  <a:pt x="138" y="444"/>
                </a:lnTo>
                <a:lnTo>
                  <a:pt x="250" y="216"/>
                </a:lnTo>
                <a:lnTo>
                  <a:pt x="250" y="216"/>
                </a:lnTo>
                <a:lnTo>
                  <a:pt x="260" y="198"/>
                </a:lnTo>
                <a:lnTo>
                  <a:pt x="268" y="178"/>
                </a:lnTo>
                <a:lnTo>
                  <a:pt x="268" y="178"/>
                </a:lnTo>
                <a:lnTo>
                  <a:pt x="268" y="178"/>
                </a:lnTo>
                <a:lnTo>
                  <a:pt x="274" y="158"/>
                </a:lnTo>
                <a:lnTo>
                  <a:pt x="276" y="138"/>
                </a:lnTo>
                <a:lnTo>
                  <a:pt x="276" y="138"/>
                </a:lnTo>
                <a:lnTo>
                  <a:pt x="274" y="124"/>
                </a:lnTo>
                <a:lnTo>
                  <a:pt x="272" y="110"/>
                </a:lnTo>
                <a:lnTo>
                  <a:pt x="268" y="96"/>
                </a:lnTo>
                <a:lnTo>
                  <a:pt x="264" y="84"/>
                </a:lnTo>
                <a:lnTo>
                  <a:pt x="258" y="72"/>
                </a:lnTo>
                <a:lnTo>
                  <a:pt x="252" y="60"/>
                </a:lnTo>
                <a:lnTo>
                  <a:pt x="244" y="50"/>
                </a:lnTo>
                <a:lnTo>
                  <a:pt x="234" y="40"/>
                </a:lnTo>
                <a:lnTo>
                  <a:pt x="224" y="32"/>
                </a:lnTo>
                <a:lnTo>
                  <a:pt x="214" y="24"/>
                </a:lnTo>
                <a:lnTo>
                  <a:pt x="202" y="16"/>
                </a:lnTo>
                <a:lnTo>
                  <a:pt x="190" y="10"/>
                </a:lnTo>
                <a:lnTo>
                  <a:pt x="178" y="6"/>
                </a:lnTo>
                <a:lnTo>
                  <a:pt x="164" y="2"/>
                </a:lnTo>
                <a:lnTo>
                  <a:pt x="152" y="0"/>
                </a:lnTo>
                <a:lnTo>
                  <a:pt x="138" y="0"/>
                </a:lnTo>
                <a:lnTo>
                  <a:pt x="138" y="0"/>
                </a:lnTo>
                <a:close/>
                <a:moveTo>
                  <a:pt x="138" y="204"/>
                </a:moveTo>
                <a:lnTo>
                  <a:pt x="138" y="204"/>
                </a:lnTo>
                <a:lnTo>
                  <a:pt x="124" y="204"/>
                </a:lnTo>
                <a:lnTo>
                  <a:pt x="110" y="200"/>
                </a:lnTo>
                <a:lnTo>
                  <a:pt x="98" y="194"/>
                </a:lnTo>
                <a:lnTo>
                  <a:pt x="88" y="184"/>
                </a:lnTo>
                <a:lnTo>
                  <a:pt x="80" y="174"/>
                </a:lnTo>
                <a:lnTo>
                  <a:pt x="74" y="162"/>
                </a:lnTo>
                <a:lnTo>
                  <a:pt x="70" y="150"/>
                </a:lnTo>
                <a:lnTo>
                  <a:pt x="68" y="136"/>
                </a:lnTo>
                <a:lnTo>
                  <a:pt x="68" y="136"/>
                </a:lnTo>
                <a:lnTo>
                  <a:pt x="70" y="122"/>
                </a:lnTo>
                <a:lnTo>
                  <a:pt x="74" y="108"/>
                </a:lnTo>
                <a:lnTo>
                  <a:pt x="80" y="96"/>
                </a:lnTo>
                <a:lnTo>
                  <a:pt x="88" y="86"/>
                </a:lnTo>
                <a:lnTo>
                  <a:pt x="98" y="78"/>
                </a:lnTo>
                <a:lnTo>
                  <a:pt x="110" y="72"/>
                </a:lnTo>
                <a:lnTo>
                  <a:pt x="124" y="68"/>
                </a:lnTo>
                <a:lnTo>
                  <a:pt x="138" y="66"/>
                </a:lnTo>
                <a:lnTo>
                  <a:pt x="138" y="66"/>
                </a:lnTo>
                <a:lnTo>
                  <a:pt x="152" y="68"/>
                </a:lnTo>
                <a:lnTo>
                  <a:pt x="164" y="72"/>
                </a:lnTo>
                <a:lnTo>
                  <a:pt x="176" y="78"/>
                </a:lnTo>
                <a:lnTo>
                  <a:pt x="186" y="86"/>
                </a:lnTo>
                <a:lnTo>
                  <a:pt x="194" y="96"/>
                </a:lnTo>
                <a:lnTo>
                  <a:pt x="200" y="108"/>
                </a:lnTo>
                <a:lnTo>
                  <a:pt x="204" y="122"/>
                </a:lnTo>
                <a:lnTo>
                  <a:pt x="206" y="136"/>
                </a:lnTo>
                <a:lnTo>
                  <a:pt x="206" y="136"/>
                </a:lnTo>
                <a:lnTo>
                  <a:pt x="204" y="150"/>
                </a:lnTo>
                <a:lnTo>
                  <a:pt x="200" y="162"/>
                </a:lnTo>
                <a:lnTo>
                  <a:pt x="194" y="174"/>
                </a:lnTo>
                <a:lnTo>
                  <a:pt x="186" y="184"/>
                </a:lnTo>
                <a:lnTo>
                  <a:pt x="176" y="194"/>
                </a:lnTo>
                <a:lnTo>
                  <a:pt x="164" y="200"/>
                </a:lnTo>
                <a:lnTo>
                  <a:pt x="152" y="204"/>
                </a:lnTo>
                <a:lnTo>
                  <a:pt x="138" y="204"/>
                </a:lnTo>
                <a:lnTo>
                  <a:pt x="138" y="204"/>
                </a:lnTo>
                <a:close/>
              </a:path>
            </a:pathLst>
          </a:custGeom>
          <a:solidFill>
            <a:srgbClr val="EC0E6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90"/>
          <p:cNvSpPr>
            <a:spLocks noEditPoints="1"/>
          </p:cNvSpPr>
          <p:nvPr/>
        </p:nvSpPr>
        <p:spPr bwMode="auto">
          <a:xfrm>
            <a:off x="10152684" y="819953"/>
            <a:ext cx="438150" cy="704850"/>
          </a:xfrm>
          <a:custGeom>
            <a:avLst/>
            <a:gdLst/>
            <a:ahLst/>
            <a:cxnLst>
              <a:cxn ang="0">
                <a:pos x="138" y="0"/>
              </a:cxn>
              <a:cxn ang="0">
                <a:pos x="110" y="2"/>
              </a:cxn>
              <a:cxn ang="0">
                <a:pos x="84" y="10"/>
              </a:cxn>
              <a:cxn ang="0">
                <a:pos x="60" y="24"/>
              </a:cxn>
              <a:cxn ang="0">
                <a:pos x="40" y="40"/>
              </a:cxn>
              <a:cxn ang="0">
                <a:pos x="22" y="60"/>
              </a:cxn>
              <a:cxn ang="0">
                <a:pos x="10" y="84"/>
              </a:cxn>
              <a:cxn ang="0">
                <a:pos x="2" y="110"/>
              </a:cxn>
              <a:cxn ang="0">
                <a:pos x="0" y="138"/>
              </a:cxn>
              <a:cxn ang="0">
                <a:pos x="0" y="160"/>
              </a:cxn>
              <a:cxn ang="0">
                <a:pos x="6" y="180"/>
              </a:cxn>
              <a:cxn ang="0">
                <a:pos x="6" y="180"/>
              </a:cxn>
              <a:cxn ang="0">
                <a:pos x="24" y="218"/>
              </a:cxn>
              <a:cxn ang="0">
                <a:pos x="250" y="216"/>
              </a:cxn>
              <a:cxn ang="0">
                <a:pos x="260" y="198"/>
              </a:cxn>
              <a:cxn ang="0">
                <a:pos x="268" y="178"/>
              </a:cxn>
              <a:cxn ang="0">
                <a:pos x="274" y="158"/>
              </a:cxn>
              <a:cxn ang="0">
                <a:pos x="276" y="138"/>
              </a:cxn>
              <a:cxn ang="0">
                <a:pos x="272" y="110"/>
              </a:cxn>
              <a:cxn ang="0">
                <a:pos x="264" y="84"/>
              </a:cxn>
              <a:cxn ang="0">
                <a:pos x="252" y="60"/>
              </a:cxn>
              <a:cxn ang="0">
                <a:pos x="234" y="40"/>
              </a:cxn>
              <a:cxn ang="0">
                <a:pos x="214" y="24"/>
              </a:cxn>
              <a:cxn ang="0">
                <a:pos x="190" y="10"/>
              </a:cxn>
              <a:cxn ang="0">
                <a:pos x="164" y="2"/>
              </a:cxn>
              <a:cxn ang="0">
                <a:pos x="138" y="0"/>
              </a:cxn>
              <a:cxn ang="0">
                <a:pos x="138" y="204"/>
              </a:cxn>
              <a:cxn ang="0">
                <a:pos x="124" y="204"/>
              </a:cxn>
              <a:cxn ang="0">
                <a:pos x="98" y="194"/>
              </a:cxn>
              <a:cxn ang="0">
                <a:pos x="80" y="174"/>
              </a:cxn>
              <a:cxn ang="0">
                <a:pos x="70" y="150"/>
              </a:cxn>
              <a:cxn ang="0">
                <a:pos x="68" y="136"/>
              </a:cxn>
              <a:cxn ang="0">
                <a:pos x="74" y="108"/>
              </a:cxn>
              <a:cxn ang="0">
                <a:pos x="88" y="86"/>
              </a:cxn>
              <a:cxn ang="0">
                <a:pos x="110" y="72"/>
              </a:cxn>
              <a:cxn ang="0">
                <a:pos x="138" y="66"/>
              </a:cxn>
              <a:cxn ang="0">
                <a:pos x="152" y="68"/>
              </a:cxn>
              <a:cxn ang="0">
                <a:pos x="176" y="78"/>
              </a:cxn>
              <a:cxn ang="0">
                <a:pos x="194" y="96"/>
              </a:cxn>
              <a:cxn ang="0">
                <a:pos x="204" y="122"/>
              </a:cxn>
              <a:cxn ang="0">
                <a:pos x="206" y="136"/>
              </a:cxn>
              <a:cxn ang="0">
                <a:pos x="200" y="162"/>
              </a:cxn>
              <a:cxn ang="0">
                <a:pos x="186" y="184"/>
              </a:cxn>
              <a:cxn ang="0">
                <a:pos x="164" y="200"/>
              </a:cxn>
              <a:cxn ang="0">
                <a:pos x="138" y="204"/>
              </a:cxn>
            </a:cxnLst>
            <a:rect l="0" t="0" r="r" b="b"/>
            <a:pathLst>
              <a:path w="276" h="444">
                <a:moveTo>
                  <a:pt x="138" y="0"/>
                </a:moveTo>
                <a:lnTo>
                  <a:pt x="138" y="0"/>
                </a:lnTo>
                <a:lnTo>
                  <a:pt x="122" y="0"/>
                </a:lnTo>
                <a:lnTo>
                  <a:pt x="110" y="2"/>
                </a:lnTo>
                <a:lnTo>
                  <a:pt x="96" y="6"/>
                </a:lnTo>
                <a:lnTo>
                  <a:pt x="84" y="10"/>
                </a:lnTo>
                <a:lnTo>
                  <a:pt x="72" y="16"/>
                </a:lnTo>
                <a:lnTo>
                  <a:pt x="60" y="24"/>
                </a:lnTo>
                <a:lnTo>
                  <a:pt x="50" y="32"/>
                </a:lnTo>
                <a:lnTo>
                  <a:pt x="40" y="40"/>
                </a:lnTo>
                <a:lnTo>
                  <a:pt x="30" y="50"/>
                </a:lnTo>
                <a:lnTo>
                  <a:pt x="22" y="60"/>
                </a:lnTo>
                <a:lnTo>
                  <a:pt x="16" y="72"/>
                </a:lnTo>
                <a:lnTo>
                  <a:pt x="10" y="84"/>
                </a:lnTo>
                <a:lnTo>
                  <a:pt x="6" y="96"/>
                </a:lnTo>
                <a:lnTo>
                  <a:pt x="2" y="110"/>
                </a:lnTo>
                <a:lnTo>
                  <a:pt x="0" y="124"/>
                </a:lnTo>
                <a:lnTo>
                  <a:pt x="0" y="138"/>
                </a:lnTo>
                <a:lnTo>
                  <a:pt x="0" y="138"/>
                </a:lnTo>
                <a:lnTo>
                  <a:pt x="0" y="160"/>
                </a:lnTo>
                <a:lnTo>
                  <a:pt x="6" y="180"/>
                </a:lnTo>
                <a:lnTo>
                  <a:pt x="6" y="180"/>
                </a:lnTo>
                <a:lnTo>
                  <a:pt x="6" y="180"/>
                </a:lnTo>
                <a:lnTo>
                  <a:pt x="6" y="180"/>
                </a:lnTo>
                <a:lnTo>
                  <a:pt x="14" y="200"/>
                </a:lnTo>
                <a:lnTo>
                  <a:pt x="24" y="218"/>
                </a:lnTo>
                <a:lnTo>
                  <a:pt x="138" y="444"/>
                </a:lnTo>
                <a:lnTo>
                  <a:pt x="250" y="216"/>
                </a:lnTo>
                <a:lnTo>
                  <a:pt x="250" y="216"/>
                </a:lnTo>
                <a:lnTo>
                  <a:pt x="260" y="198"/>
                </a:lnTo>
                <a:lnTo>
                  <a:pt x="268" y="178"/>
                </a:lnTo>
                <a:lnTo>
                  <a:pt x="268" y="178"/>
                </a:lnTo>
                <a:lnTo>
                  <a:pt x="268" y="178"/>
                </a:lnTo>
                <a:lnTo>
                  <a:pt x="274" y="158"/>
                </a:lnTo>
                <a:lnTo>
                  <a:pt x="276" y="138"/>
                </a:lnTo>
                <a:lnTo>
                  <a:pt x="276" y="138"/>
                </a:lnTo>
                <a:lnTo>
                  <a:pt x="274" y="124"/>
                </a:lnTo>
                <a:lnTo>
                  <a:pt x="272" y="110"/>
                </a:lnTo>
                <a:lnTo>
                  <a:pt x="268" y="96"/>
                </a:lnTo>
                <a:lnTo>
                  <a:pt x="264" y="84"/>
                </a:lnTo>
                <a:lnTo>
                  <a:pt x="258" y="72"/>
                </a:lnTo>
                <a:lnTo>
                  <a:pt x="252" y="60"/>
                </a:lnTo>
                <a:lnTo>
                  <a:pt x="244" y="50"/>
                </a:lnTo>
                <a:lnTo>
                  <a:pt x="234" y="40"/>
                </a:lnTo>
                <a:lnTo>
                  <a:pt x="224" y="32"/>
                </a:lnTo>
                <a:lnTo>
                  <a:pt x="214" y="24"/>
                </a:lnTo>
                <a:lnTo>
                  <a:pt x="202" y="16"/>
                </a:lnTo>
                <a:lnTo>
                  <a:pt x="190" y="10"/>
                </a:lnTo>
                <a:lnTo>
                  <a:pt x="178" y="6"/>
                </a:lnTo>
                <a:lnTo>
                  <a:pt x="164" y="2"/>
                </a:lnTo>
                <a:lnTo>
                  <a:pt x="152" y="0"/>
                </a:lnTo>
                <a:lnTo>
                  <a:pt x="138" y="0"/>
                </a:lnTo>
                <a:lnTo>
                  <a:pt x="138" y="0"/>
                </a:lnTo>
                <a:close/>
                <a:moveTo>
                  <a:pt x="138" y="204"/>
                </a:moveTo>
                <a:lnTo>
                  <a:pt x="138" y="204"/>
                </a:lnTo>
                <a:lnTo>
                  <a:pt x="124" y="204"/>
                </a:lnTo>
                <a:lnTo>
                  <a:pt x="110" y="200"/>
                </a:lnTo>
                <a:lnTo>
                  <a:pt x="98" y="194"/>
                </a:lnTo>
                <a:lnTo>
                  <a:pt x="88" y="184"/>
                </a:lnTo>
                <a:lnTo>
                  <a:pt x="80" y="174"/>
                </a:lnTo>
                <a:lnTo>
                  <a:pt x="74" y="162"/>
                </a:lnTo>
                <a:lnTo>
                  <a:pt x="70" y="150"/>
                </a:lnTo>
                <a:lnTo>
                  <a:pt x="68" y="136"/>
                </a:lnTo>
                <a:lnTo>
                  <a:pt x="68" y="136"/>
                </a:lnTo>
                <a:lnTo>
                  <a:pt x="70" y="122"/>
                </a:lnTo>
                <a:lnTo>
                  <a:pt x="74" y="108"/>
                </a:lnTo>
                <a:lnTo>
                  <a:pt x="80" y="96"/>
                </a:lnTo>
                <a:lnTo>
                  <a:pt x="88" y="86"/>
                </a:lnTo>
                <a:lnTo>
                  <a:pt x="98" y="78"/>
                </a:lnTo>
                <a:lnTo>
                  <a:pt x="110" y="72"/>
                </a:lnTo>
                <a:lnTo>
                  <a:pt x="124" y="68"/>
                </a:lnTo>
                <a:lnTo>
                  <a:pt x="138" y="66"/>
                </a:lnTo>
                <a:lnTo>
                  <a:pt x="138" y="66"/>
                </a:lnTo>
                <a:lnTo>
                  <a:pt x="152" y="68"/>
                </a:lnTo>
                <a:lnTo>
                  <a:pt x="164" y="72"/>
                </a:lnTo>
                <a:lnTo>
                  <a:pt x="176" y="78"/>
                </a:lnTo>
                <a:lnTo>
                  <a:pt x="186" y="86"/>
                </a:lnTo>
                <a:lnTo>
                  <a:pt x="194" y="96"/>
                </a:lnTo>
                <a:lnTo>
                  <a:pt x="200" y="108"/>
                </a:lnTo>
                <a:lnTo>
                  <a:pt x="204" y="122"/>
                </a:lnTo>
                <a:lnTo>
                  <a:pt x="206" y="136"/>
                </a:lnTo>
                <a:lnTo>
                  <a:pt x="206" y="136"/>
                </a:lnTo>
                <a:lnTo>
                  <a:pt x="204" y="150"/>
                </a:lnTo>
                <a:lnTo>
                  <a:pt x="200" y="162"/>
                </a:lnTo>
                <a:lnTo>
                  <a:pt x="194" y="174"/>
                </a:lnTo>
                <a:lnTo>
                  <a:pt x="186" y="184"/>
                </a:lnTo>
                <a:lnTo>
                  <a:pt x="176" y="194"/>
                </a:lnTo>
                <a:lnTo>
                  <a:pt x="164" y="200"/>
                </a:lnTo>
                <a:lnTo>
                  <a:pt x="152" y="204"/>
                </a:lnTo>
                <a:lnTo>
                  <a:pt x="138" y="204"/>
                </a:lnTo>
                <a:lnTo>
                  <a:pt x="138" y="204"/>
                </a:lnTo>
                <a:close/>
              </a:path>
            </a:pathLst>
          </a:custGeom>
          <a:solidFill>
            <a:srgbClr val="EC0E6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924675" y="2221452"/>
            <a:ext cx="944850" cy="944850"/>
            <a:chOff x="6924675" y="2221452"/>
            <a:chExt cx="944850" cy="944850"/>
          </a:xfrm>
        </p:grpSpPr>
        <p:sp>
          <p:nvSpPr>
            <p:cNvPr id="51" name="椭圆 50"/>
            <p:cNvSpPr/>
            <p:nvPr/>
          </p:nvSpPr>
          <p:spPr>
            <a:xfrm>
              <a:off x="6924675" y="2221452"/>
              <a:ext cx="944850" cy="944850"/>
            </a:xfrm>
            <a:prstGeom prst="ellipse">
              <a:avLst/>
            </a:prstGeom>
            <a:solidFill>
              <a:srgbClr val="EC0E6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051207" y="2498268"/>
              <a:ext cx="7802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本科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889252" y="2221452"/>
            <a:ext cx="1281835" cy="944850"/>
            <a:chOff x="10889252" y="2221452"/>
            <a:chExt cx="1281835" cy="944850"/>
          </a:xfrm>
        </p:grpSpPr>
        <p:sp>
          <p:nvSpPr>
            <p:cNvPr id="52" name="椭圆 51"/>
            <p:cNvSpPr/>
            <p:nvPr/>
          </p:nvSpPr>
          <p:spPr>
            <a:xfrm>
              <a:off x="10892661" y="2221452"/>
              <a:ext cx="944850" cy="944850"/>
            </a:xfrm>
            <a:prstGeom prst="ellipse">
              <a:avLst/>
            </a:prstGeom>
            <a:solidFill>
              <a:srgbClr val="EC0E6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889252" y="2498268"/>
              <a:ext cx="12818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研究生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338872" y="3149570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北京大学  </a:t>
            </a:r>
            <a:r>
              <a:rPr lang="en-US" altLang="zh-CN" b="1" dirty="0" smtClean="0">
                <a:solidFill>
                  <a:schemeClr val="bg1"/>
                </a:solidFill>
              </a:rPr>
              <a:t>|  </a:t>
            </a:r>
            <a:r>
              <a:rPr lang="zh-CN" altLang="en-US" b="1" dirty="0" smtClean="0">
                <a:solidFill>
                  <a:schemeClr val="bg1"/>
                </a:solidFill>
              </a:rPr>
              <a:t>你的本科专业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444069" y="3149570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清华大学  </a:t>
            </a:r>
            <a:r>
              <a:rPr lang="en-US" altLang="zh-CN" b="1" dirty="0" smtClean="0">
                <a:solidFill>
                  <a:schemeClr val="bg1"/>
                </a:solidFill>
              </a:rPr>
              <a:t>|  </a:t>
            </a:r>
            <a:r>
              <a:rPr lang="zh-CN" altLang="en-US" b="1" dirty="0" smtClean="0">
                <a:solidFill>
                  <a:schemeClr val="bg1"/>
                </a:solidFill>
              </a:rPr>
              <a:t>你的研究生专业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00116" y="3647567"/>
            <a:ext cx="3569409" cy="275459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倍字间距。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双击图片，在顶部导航中找到填充，下拉菜单选择填充方式，选择“图片或纹理”，在来自图片中选择想要插入的图片，点击插入并确定。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440418" y="3647567"/>
            <a:ext cx="3569409" cy="275459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倍字间距。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双击图片，在顶部导航中找到填充，下拉菜单选择填充方式，选择“图片或纹理”，在来自图片中选择想要插入的图片，点击插入并确定。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6398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76500" y="0"/>
            <a:ext cx="1752600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476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200" y="342900"/>
            <a:ext cx="2495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YOUR NAME</a:t>
            </a:r>
          </a:p>
          <a:p>
            <a:pPr>
              <a:tabLst>
                <a:tab pos="3943350" algn="l"/>
              </a:tabLst>
            </a:pPr>
            <a:r>
              <a:rPr lang="zh-CN" altLang="en-US" sz="2400" b="1" dirty="0" smtClean="0"/>
              <a:t>你的名字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398778" y="2359769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</a:rPr>
              <a:t>123456789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4853" y="2359769"/>
            <a:ext cx="259894" cy="259894"/>
            <a:chOff x="6813550" y="1819275"/>
            <a:chExt cx="692150" cy="692150"/>
          </a:xfrm>
        </p:grpSpPr>
        <p:sp>
          <p:nvSpPr>
            <p:cNvPr id="9" name="Freeform 122"/>
            <p:cNvSpPr>
              <a:spLocks noEditPoints="1"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3"/>
            <p:cNvSpPr>
              <a:spLocks/>
            </p:cNvSpPr>
            <p:nvPr/>
          </p:nvSpPr>
          <p:spPr bwMode="auto">
            <a:xfrm>
              <a:off x="6848475" y="1854200"/>
              <a:ext cx="622300" cy="62230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36" y="4"/>
                </a:cxn>
                <a:cxn ang="0">
                  <a:pos x="274" y="16"/>
                </a:cxn>
                <a:cxn ang="0">
                  <a:pos x="306" y="34"/>
                </a:cxn>
                <a:cxn ang="0">
                  <a:pos x="336" y="58"/>
                </a:cxn>
                <a:cxn ang="0">
                  <a:pos x="360" y="86"/>
                </a:cxn>
                <a:cxn ang="0">
                  <a:pos x="378" y="120"/>
                </a:cxn>
                <a:cxn ang="0">
                  <a:pos x="388" y="156"/>
                </a:cxn>
                <a:cxn ang="0">
                  <a:pos x="392" y="196"/>
                </a:cxn>
                <a:cxn ang="0">
                  <a:pos x="392" y="216"/>
                </a:cxn>
                <a:cxn ang="0">
                  <a:pos x="384" y="254"/>
                </a:cxn>
                <a:cxn ang="0">
                  <a:pos x="370" y="290"/>
                </a:cxn>
                <a:cxn ang="0">
                  <a:pos x="348" y="320"/>
                </a:cxn>
                <a:cxn ang="0">
                  <a:pos x="322" y="348"/>
                </a:cxn>
                <a:cxn ang="0">
                  <a:pos x="290" y="368"/>
                </a:cxn>
                <a:cxn ang="0">
                  <a:pos x="256" y="384"/>
                </a:cxn>
                <a:cxn ang="0">
                  <a:pos x="216" y="390"/>
                </a:cxn>
                <a:cxn ang="0">
                  <a:pos x="196" y="392"/>
                </a:cxn>
                <a:cxn ang="0">
                  <a:pos x="158" y="388"/>
                </a:cxn>
                <a:cxn ang="0">
                  <a:pos x="120" y="376"/>
                </a:cxn>
                <a:cxn ang="0">
                  <a:pos x="88" y="358"/>
                </a:cxn>
                <a:cxn ang="0">
                  <a:pos x="58" y="334"/>
                </a:cxn>
                <a:cxn ang="0">
                  <a:pos x="34" y="306"/>
                </a:cxn>
                <a:cxn ang="0">
                  <a:pos x="16" y="272"/>
                </a:cxn>
                <a:cxn ang="0">
                  <a:pos x="4" y="236"/>
                </a:cxn>
                <a:cxn ang="0">
                  <a:pos x="0" y="196"/>
                </a:cxn>
                <a:cxn ang="0">
                  <a:pos x="2" y="176"/>
                </a:cxn>
                <a:cxn ang="0">
                  <a:pos x="10" y="138"/>
                </a:cxn>
                <a:cxn ang="0">
                  <a:pos x="24" y="102"/>
                </a:cxn>
                <a:cxn ang="0">
                  <a:pos x="46" y="72"/>
                </a:cxn>
                <a:cxn ang="0">
                  <a:pos x="72" y="44"/>
                </a:cxn>
                <a:cxn ang="0">
                  <a:pos x="104" y="24"/>
                </a:cxn>
                <a:cxn ang="0">
                  <a:pos x="138" y="8"/>
                </a:cxn>
                <a:cxn ang="0">
                  <a:pos x="176" y="0"/>
                </a:cxn>
              </a:cxnLst>
              <a:rect l="0" t="0" r="r" b="b"/>
              <a:pathLst>
                <a:path w="392" h="392">
                  <a:moveTo>
                    <a:pt x="196" y="0"/>
                  </a:moveTo>
                  <a:lnTo>
                    <a:pt x="196" y="0"/>
                  </a:lnTo>
                  <a:lnTo>
                    <a:pt x="216" y="0"/>
                  </a:lnTo>
                  <a:lnTo>
                    <a:pt x="236" y="4"/>
                  </a:lnTo>
                  <a:lnTo>
                    <a:pt x="256" y="8"/>
                  </a:lnTo>
                  <a:lnTo>
                    <a:pt x="274" y="16"/>
                  </a:lnTo>
                  <a:lnTo>
                    <a:pt x="290" y="24"/>
                  </a:lnTo>
                  <a:lnTo>
                    <a:pt x="306" y="34"/>
                  </a:lnTo>
                  <a:lnTo>
                    <a:pt x="322" y="44"/>
                  </a:lnTo>
                  <a:lnTo>
                    <a:pt x="336" y="58"/>
                  </a:lnTo>
                  <a:lnTo>
                    <a:pt x="348" y="72"/>
                  </a:lnTo>
                  <a:lnTo>
                    <a:pt x="360" y="86"/>
                  </a:lnTo>
                  <a:lnTo>
                    <a:pt x="370" y="102"/>
                  </a:lnTo>
                  <a:lnTo>
                    <a:pt x="378" y="120"/>
                  </a:lnTo>
                  <a:lnTo>
                    <a:pt x="384" y="138"/>
                  </a:lnTo>
                  <a:lnTo>
                    <a:pt x="388" y="156"/>
                  </a:lnTo>
                  <a:lnTo>
                    <a:pt x="392" y="176"/>
                  </a:lnTo>
                  <a:lnTo>
                    <a:pt x="392" y="196"/>
                  </a:lnTo>
                  <a:lnTo>
                    <a:pt x="392" y="196"/>
                  </a:lnTo>
                  <a:lnTo>
                    <a:pt x="392" y="216"/>
                  </a:lnTo>
                  <a:lnTo>
                    <a:pt x="388" y="236"/>
                  </a:lnTo>
                  <a:lnTo>
                    <a:pt x="384" y="254"/>
                  </a:lnTo>
                  <a:lnTo>
                    <a:pt x="378" y="272"/>
                  </a:lnTo>
                  <a:lnTo>
                    <a:pt x="370" y="290"/>
                  </a:lnTo>
                  <a:lnTo>
                    <a:pt x="360" y="306"/>
                  </a:lnTo>
                  <a:lnTo>
                    <a:pt x="348" y="320"/>
                  </a:lnTo>
                  <a:lnTo>
                    <a:pt x="336" y="334"/>
                  </a:lnTo>
                  <a:lnTo>
                    <a:pt x="322" y="348"/>
                  </a:lnTo>
                  <a:lnTo>
                    <a:pt x="306" y="358"/>
                  </a:lnTo>
                  <a:lnTo>
                    <a:pt x="290" y="368"/>
                  </a:lnTo>
                  <a:lnTo>
                    <a:pt x="274" y="376"/>
                  </a:lnTo>
                  <a:lnTo>
                    <a:pt x="256" y="384"/>
                  </a:lnTo>
                  <a:lnTo>
                    <a:pt x="236" y="388"/>
                  </a:lnTo>
                  <a:lnTo>
                    <a:pt x="216" y="390"/>
                  </a:lnTo>
                  <a:lnTo>
                    <a:pt x="196" y="392"/>
                  </a:lnTo>
                  <a:lnTo>
                    <a:pt x="196" y="392"/>
                  </a:lnTo>
                  <a:lnTo>
                    <a:pt x="176" y="390"/>
                  </a:lnTo>
                  <a:lnTo>
                    <a:pt x="158" y="388"/>
                  </a:lnTo>
                  <a:lnTo>
                    <a:pt x="138" y="384"/>
                  </a:lnTo>
                  <a:lnTo>
                    <a:pt x="120" y="376"/>
                  </a:lnTo>
                  <a:lnTo>
                    <a:pt x="104" y="368"/>
                  </a:lnTo>
                  <a:lnTo>
                    <a:pt x="88" y="358"/>
                  </a:lnTo>
                  <a:lnTo>
                    <a:pt x="72" y="348"/>
                  </a:lnTo>
                  <a:lnTo>
                    <a:pt x="58" y="334"/>
                  </a:lnTo>
                  <a:lnTo>
                    <a:pt x="46" y="320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2"/>
                  </a:lnTo>
                  <a:lnTo>
                    <a:pt x="10" y="254"/>
                  </a:lnTo>
                  <a:lnTo>
                    <a:pt x="4" y="236"/>
                  </a:lnTo>
                  <a:lnTo>
                    <a:pt x="2" y="21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176"/>
                  </a:lnTo>
                  <a:lnTo>
                    <a:pt x="4" y="156"/>
                  </a:lnTo>
                  <a:lnTo>
                    <a:pt x="10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4" y="86"/>
                  </a:lnTo>
                  <a:lnTo>
                    <a:pt x="46" y="72"/>
                  </a:lnTo>
                  <a:lnTo>
                    <a:pt x="58" y="58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0" y="16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76" y="0"/>
                  </a:lnTo>
                  <a:lnTo>
                    <a:pt x="19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174" y="4"/>
                </a:cxn>
                <a:cxn ang="0">
                  <a:pos x="134" y="18"/>
                </a:cxn>
                <a:cxn ang="0">
                  <a:pos x="96" y="38"/>
                </a:cxn>
                <a:cxn ang="0">
                  <a:pos x="64" y="64"/>
                </a:cxn>
                <a:cxn ang="0">
                  <a:pos x="38" y="96"/>
                </a:cxn>
                <a:cxn ang="0">
                  <a:pos x="18" y="132"/>
                </a:cxn>
                <a:cxn ang="0">
                  <a:pos x="6" y="174"/>
                </a:cxn>
                <a:cxn ang="0">
                  <a:pos x="0" y="218"/>
                </a:cxn>
                <a:cxn ang="0">
                  <a:pos x="2" y="240"/>
                </a:cxn>
                <a:cxn ang="0">
                  <a:pos x="10" y="282"/>
                </a:cxn>
                <a:cxn ang="0">
                  <a:pos x="28" y="322"/>
                </a:cxn>
                <a:cxn ang="0">
                  <a:pos x="50" y="356"/>
                </a:cxn>
                <a:cxn ang="0">
                  <a:pos x="80" y="386"/>
                </a:cxn>
                <a:cxn ang="0">
                  <a:pos x="114" y="410"/>
                </a:cxn>
                <a:cxn ang="0">
                  <a:pos x="154" y="426"/>
                </a:cxn>
                <a:cxn ang="0">
                  <a:pos x="196" y="434"/>
                </a:cxn>
                <a:cxn ang="0">
                  <a:pos x="218" y="436"/>
                </a:cxn>
                <a:cxn ang="0">
                  <a:pos x="262" y="432"/>
                </a:cxn>
                <a:cxn ang="0">
                  <a:pos x="304" y="418"/>
                </a:cxn>
                <a:cxn ang="0">
                  <a:pos x="340" y="398"/>
                </a:cxn>
                <a:cxn ang="0">
                  <a:pos x="372" y="372"/>
                </a:cxn>
                <a:cxn ang="0">
                  <a:pos x="400" y="340"/>
                </a:cxn>
                <a:cxn ang="0">
                  <a:pos x="420" y="302"/>
                </a:cxn>
                <a:cxn ang="0">
                  <a:pos x="432" y="262"/>
                </a:cxn>
                <a:cxn ang="0">
                  <a:pos x="436" y="218"/>
                </a:cxn>
                <a:cxn ang="0">
                  <a:pos x="436" y="196"/>
                </a:cxn>
                <a:cxn ang="0">
                  <a:pos x="426" y="152"/>
                </a:cxn>
                <a:cxn ang="0">
                  <a:pos x="410" y="114"/>
                </a:cxn>
                <a:cxn ang="0">
                  <a:pos x="386" y="80"/>
                </a:cxn>
                <a:cxn ang="0">
                  <a:pos x="358" y="50"/>
                </a:cxn>
                <a:cxn ang="0">
                  <a:pos x="322" y="26"/>
                </a:cxn>
                <a:cxn ang="0">
                  <a:pos x="284" y="10"/>
                </a:cxn>
                <a:cxn ang="0">
                  <a:pos x="242" y="2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/>
            </p:cNvSpPr>
            <p:nvPr/>
          </p:nvSpPr>
          <p:spPr bwMode="auto">
            <a:xfrm>
              <a:off x="6997700" y="1987550"/>
              <a:ext cx="327025" cy="35560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50" y="2"/>
                </a:cxn>
                <a:cxn ang="0">
                  <a:pos x="64" y="14"/>
                </a:cxn>
                <a:cxn ang="0">
                  <a:pos x="70" y="24"/>
                </a:cxn>
                <a:cxn ang="0">
                  <a:pos x="82" y="48"/>
                </a:cxn>
                <a:cxn ang="0">
                  <a:pos x="80" y="58"/>
                </a:cxn>
                <a:cxn ang="0">
                  <a:pos x="76" y="66"/>
                </a:cxn>
                <a:cxn ang="0">
                  <a:pos x="68" y="74"/>
                </a:cxn>
                <a:cxn ang="0">
                  <a:pos x="56" y="84"/>
                </a:cxn>
                <a:cxn ang="0">
                  <a:pos x="54" y="88"/>
                </a:cxn>
                <a:cxn ang="0">
                  <a:pos x="54" y="104"/>
                </a:cxn>
                <a:cxn ang="0">
                  <a:pos x="60" y="116"/>
                </a:cxn>
                <a:cxn ang="0">
                  <a:pos x="94" y="154"/>
                </a:cxn>
                <a:cxn ang="0">
                  <a:pos x="106" y="162"/>
                </a:cxn>
                <a:cxn ang="0">
                  <a:pos x="120" y="166"/>
                </a:cxn>
                <a:cxn ang="0">
                  <a:pos x="126" y="164"/>
                </a:cxn>
                <a:cxn ang="0">
                  <a:pos x="136" y="154"/>
                </a:cxn>
                <a:cxn ang="0">
                  <a:pos x="148" y="144"/>
                </a:cxn>
                <a:cxn ang="0">
                  <a:pos x="154" y="142"/>
                </a:cxn>
                <a:cxn ang="0">
                  <a:pos x="172" y="146"/>
                </a:cxn>
                <a:cxn ang="0">
                  <a:pos x="186" y="158"/>
                </a:cxn>
                <a:cxn ang="0">
                  <a:pos x="204" y="178"/>
                </a:cxn>
                <a:cxn ang="0">
                  <a:pos x="206" y="186"/>
                </a:cxn>
                <a:cxn ang="0">
                  <a:pos x="202" y="194"/>
                </a:cxn>
                <a:cxn ang="0">
                  <a:pos x="196" y="200"/>
                </a:cxn>
                <a:cxn ang="0">
                  <a:pos x="182" y="212"/>
                </a:cxn>
                <a:cxn ang="0">
                  <a:pos x="164" y="220"/>
                </a:cxn>
                <a:cxn ang="0">
                  <a:pos x="140" y="224"/>
                </a:cxn>
                <a:cxn ang="0">
                  <a:pos x="130" y="222"/>
                </a:cxn>
                <a:cxn ang="0">
                  <a:pos x="100" y="212"/>
                </a:cxn>
                <a:cxn ang="0">
                  <a:pos x="84" y="202"/>
                </a:cxn>
                <a:cxn ang="0">
                  <a:pos x="56" y="178"/>
                </a:cxn>
                <a:cxn ang="0">
                  <a:pos x="44" y="164"/>
                </a:cxn>
                <a:cxn ang="0">
                  <a:pos x="22" y="134"/>
                </a:cxn>
                <a:cxn ang="0">
                  <a:pos x="4" y="100"/>
                </a:cxn>
                <a:cxn ang="0">
                  <a:pos x="2" y="88"/>
                </a:cxn>
                <a:cxn ang="0">
                  <a:pos x="0" y="66"/>
                </a:cxn>
                <a:cxn ang="0">
                  <a:pos x="2" y="46"/>
                </a:cxn>
                <a:cxn ang="0">
                  <a:pos x="10" y="28"/>
                </a:cxn>
                <a:cxn ang="0">
                  <a:pos x="16" y="20"/>
                </a:cxn>
                <a:cxn ang="0">
                  <a:pos x="28" y="10"/>
                </a:cxn>
                <a:cxn ang="0">
                  <a:pos x="42" y="0"/>
                </a:cxn>
              </a:cxnLst>
              <a:rect l="0" t="0" r="r" b="b"/>
              <a:pathLst>
                <a:path w="206" h="224">
                  <a:moveTo>
                    <a:pt x="42" y="0"/>
                  </a:move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8" y="8"/>
                  </a:lnTo>
                  <a:lnTo>
                    <a:pt x="64" y="14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40"/>
                  </a:lnTo>
                  <a:lnTo>
                    <a:pt x="82" y="48"/>
                  </a:lnTo>
                  <a:lnTo>
                    <a:pt x="80" y="58"/>
                  </a:lnTo>
                  <a:lnTo>
                    <a:pt x="80" y="58"/>
                  </a:lnTo>
                  <a:lnTo>
                    <a:pt x="78" y="62"/>
                  </a:lnTo>
                  <a:lnTo>
                    <a:pt x="76" y="66"/>
                  </a:lnTo>
                  <a:lnTo>
                    <a:pt x="68" y="74"/>
                  </a:lnTo>
                  <a:lnTo>
                    <a:pt x="68" y="74"/>
                  </a:lnTo>
                  <a:lnTo>
                    <a:pt x="60" y="80"/>
                  </a:lnTo>
                  <a:lnTo>
                    <a:pt x="56" y="84"/>
                  </a:lnTo>
                  <a:lnTo>
                    <a:pt x="54" y="88"/>
                  </a:lnTo>
                  <a:lnTo>
                    <a:pt x="54" y="88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76" y="136"/>
                  </a:lnTo>
                  <a:lnTo>
                    <a:pt x="94" y="154"/>
                  </a:lnTo>
                  <a:lnTo>
                    <a:pt x="94" y="154"/>
                  </a:lnTo>
                  <a:lnTo>
                    <a:pt x="106" y="162"/>
                  </a:lnTo>
                  <a:lnTo>
                    <a:pt x="114" y="166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6" y="164"/>
                  </a:lnTo>
                  <a:lnTo>
                    <a:pt x="130" y="160"/>
                  </a:lnTo>
                  <a:lnTo>
                    <a:pt x="136" y="154"/>
                  </a:lnTo>
                  <a:lnTo>
                    <a:pt x="144" y="146"/>
                  </a:lnTo>
                  <a:lnTo>
                    <a:pt x="148" y="144"/>
                  </a:lnTo>
                  <a:lnTo>
                    <a:pt x="154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2" y="146"/>
                  </a:lnTo>
                  <a:lnTo>
                    <a:pt x="186" y="158"/>
                  </a:lnTo>
                  <a:lnTo>
                    <a:pt x="186" y="158"/>
                  </a:lnTo>
                  <a:lnTo>
                    <a:pt x="200" y="170"/>
                  </a:lnTo>
                  <a:lnTo>
                    <a:pt x="204" y="178"/>
                  </a:lnTo>
                  <a:lnTo>
                    <a:pt x="206" y="186"/>
                  </a:lnTo>
                  <a:lnTo>
                    <a:pt x="206" y="186"/>
                  </a:lnTo>
                  <a:lnTo>
                    <a:pt x="206" y="190"/>
                  </a:lnTo>
                  <a:lnTo>
                    <a:pt x="202" y="194"/>
                  </a:lnTo>
                  <a:lnTo>
                    <a:pt x="196" y="200"/>
                  </a:lnTo>
                  <a:lnTo>
                    <a:pt x="196" y="200"/>
                  </a:lnTo>
                  <a:lnTo>
                    <a:pt x="182" y="212"/>
                  </a:lnTo>
                  <a:lnTo>
                    <a:pt x="182" y="212"/>
                  </a:lnTo>
                  <a:lnTo>
                    <a:pt x="174" y="218"/>
                  </a:lnTo>
                  <a:lnTo>
                    <a:pt x="164" y="220"/>
                  </a:lnTo>
                  <a:lnTo>
                    <a:pt x="152" y="222"/>
                  </a:lnTo>
                  <a:lnTo>
                    <a:pt x="140" y="224"/>
                  </a:lnTo>
                  <a:lnTo>
                    <a:pt x="140" y="224"/>
                  </a:lnTo>
                  <a:lnTo>
                    <a:pt x="130" y="222"/>
                  </a:lnTo>
                  <a:lnTo>
                    <a:pt x="120" y="220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84" y="202"/>
                  </a:lnTo>
                  <a:lnTo>
                    <a:pt x="70" y="190"/>
                  </a:lnTo>
                  <a:lnTo>
                    <a:pt x="56" y="178"/>
                  </a:lnTo>
                  <a:lnTo>
                    <a:pt x="44" y="164"/>
                  </a:lnTo>
                  <a:lnTo>
                    <a:pt x="44" y="164"/>
                  </a:lnTo>
                  <a:lnTo>
                    <a:pt x="32" y="150"/>
                  </a:lnTo>
                  <a:lnTo>
                    <a:pt x="22" y="134"/>
                  </a:lnTo>
                  <a:lnTo>
                    <a:pt x="12" y="118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88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2" y="46"/>
                  </a:lnTo>
                  <a:lnTo>
                    <a:pt x="6" y="36"/>
                  </a:lnTo>
                  <a:lnTo>
                    <a:pt x="10" y="28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34" y="4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4853" y="2660650"/>
            <a:ext cx="257176" cy="257176"/>
            <a:chOff x="-1171575" y="1089025"/>
            <a:chExt cx="692150" cy="692150"/>
          </a:xfrm>
        </p:grpSpPr>
        <p:sp>
          <p:nvSpPr>
            <p:cNvPr id="14" name="Freeform 122"/>
            <p:cNvSpPr>
              <a:spLocks noEditPoints="1"/>
            </p:cNvSpPr>
            <p:nvPr/>
          </p:nvSpPr>
          <p:spPr bwMode="auto">
            <a:xfrm>
              <a:off x="-1171575" y="108902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0"/>
            <p:cNvSpPr>
              <a:spLocks noEditPoints="1"/>
            </p:cNvSpPr>
            <p:nvPr/>
          </p:nvSpPr>
          <p:spPr bwMode="auto">
            <a:xfrm>
              <a:off x="-1012825" y="1311729"/>
              <a:ext cx="375861" cy="266700"/>
            </a:xfrm>
            <a:custGeom>
              <a:avLst/>
              <a:gdLst/>
              <a:ahLst/>
              <a:cxnLst>
                <a:cxn ang="0">
                  <a:pos x="426" y="206"/>
                </a:cxn>
                <a:cxn ang="0">
                  <a:pos x="598" y="34"/>
                </a:cxn>
                <a:cxn ang="0">
                  <a:pos x="604" y="32"/>
                </a:cxn>
                <a:cxn ang="0">
                  <a:pos x="606" y="38"/>
                </a:cxn>
                <a:cxn ang="0">
                  <a:pos x="606" y="386"/>
                </a:cxn>
                <a:cxn ang="0">
                  <a:pos x="604" y="392"/>
                </a:cxn>
                <a:cxn ang="0">
                  <a:pos x="596" y="390"/>
                </a:cxn>
                <a:cxn ang="0">
                  <a:pos x="336" y="296"/>
                </a:cxn>
                <a:cxn ang="0">
                  <a:pos x="328" y="302"/>
                </a:cxn>
                <a:cxn ang="0">
                  <a:pos x="310" y="310"/>
                </a:cxn>
                <a:cxn ang="0">
                  <a:pos x="298" y="310"/>
                </a:cxn>
                <a:cxn ang="0">
                  <a:pos x="288" y="310"/>
                </a:cxn>
                <a:cxn ang="0">
                  <a:pos x="270" y="302"/>
                </a:cxn>
                <a:cxn ang="0">
                  <a:pos x="210" y="244"/>
                </a:cxn>
                <a:cxn ang="0">
                  <a:pos x="38" y="422"/>
                </a:cxn>
                <a:cxn ang="0">
                  <a:pos x="36" y="428"/>
                </a:cxn>
                <a:cxn ang="0">
                  <a:pos x="42" y="430"/>
                </a:cxn>
                <a:cxn ang="0">
                  <a:pos x="568" y="430"/>
                </a:cxn>
                <a:cxn ang="0">
                  <a:pos x="574" y="428"/>
                </a:cxn>
                <a:cxn ang="0">
                  <a:pos x="572" y="422"/>
                </a:cxn>
                <a:cxn ang="0">
                  <a:pos x="336" y="296"/>
                </a:cxn>
                <a:cxn ang="0">
                  <a:pos x="298" y="272"/>
                </a:cxn>
                <a:cxn ang="0">
                  <a:pos x="304" y="270"/>
                </a:cxn>
                <a:cxn ang="0">
                  <a:pos x="568" y="8"/>
                </a:cxn>
                <a:cxn ang="0">
                  <a:pos x="568" y="6"/>
                </a:cxn>
                <a:cxn ang="0">
                  <a:pos x="566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28" y="6"/>
                </a:cxn>
                <a:cxn ang="0">
                  <a:pos x="290" y="268"/>
                </a:cxn>
                <a:cxn ang="0">
                  <a:pos x="294" y="270"/>
                </a:cxn>
                <a:cxn ang="0">
                  <a:pos x="298" y="272"/>
                </a:cxn>
                <a:cxn ang="0">
                  <a:pos x="0" y="388"/>
                </a:cxn>
                <a:cxn ang="0">
                  <a:pos x="2" y="392"/>
                </a:cxn>
                <a:cxn ang="0">
                  <a:pos x="8" y="394"/>
                </a:cxn>
                <a:cxn ang="0">
                  <a:pos x="182" y="216"/>
                </a:cxn>
                <a:cxn ang="0">
                  <a:pos x="10" y="44"/>
                </a:cxn>
                <a:cxn ang="0">
                  <a:pos x="4" y="44"/>
                </a:cxn>
                <a:cxn ang="0">
                  <a:pos x="0" y="48"/>
                </a:cxn>
              </a:cxnLst>
              <a:rect l="0" t="0" r="r" b="b"/>
              <a:pathLst>
                <a:path w="606" h="430">
                  <a:moveTo>
                    <a:pt x="596" y="390"/>
                  </a:moveTo>
                  <a:lnTo>
                    <a:pt x="426" y="206"/>
                  </a:lnTo>
                  <a:lnTo>
                    <a:pt x="598" y="34"/>
                  </a:lnTo>
                  <a:lnTo>
                    <a:pt x="598" y="34"/>
                  </a:lnTo>
                  <a:lnTo>
                    <a:pt x="600" y="32"/>
                  </a:lnTo>
                  <a:lnTo>
                    <a:pt x="604" y="32"/>
                  </a:lnTo>
                  <a:lnTo>
                    <a:pt x="606" y="34"/>
                  </a:lnTo>
                  <a:lnTo>
                    <a:pt x="606" y="38"/>
                  </a:lnTo>
                  <a:lnTo>
                    <a:pt x="606" y="386"/>
                  </a:lnTo>
                  <a:lnTo>
                    <a:pt x="606" y="386"/>
                  </a:lnTo>
                  <a:lnTo>
                    <a:pt x="606" y="390"/>
                  </a:lnTo>
                  <a:lnTo>
                    <a:pt x="604" y="392"/>
                  </a:lnTo>
                  <a:lnTo>
                    <a:pt x="600" y="392"/>
                  </a:lnTo>
                  <a:lnTo>
                    <a:pt x="596" y="390"/>
                  </a:lnTo>
                  <a:lnTo>
                    <a:pt x="596" y="390"/>
                  </a:lnTo>
                  <a:close/>
                  <a:moveTo>
                    <a:pt x="336" y="296"/>
                  </a:moveTo>
                  <a:lnTo>
                    <a:pt x="336" y="296"/>
                  </a:lnTo>
                  <a:lnTo>
                    <a:pt x="328" y="302"/>
                  </a:lnTo>
                  <a:lnTo>
                    <a:pt x="320" y="306"/>
                  </a:lnTo>
                  <a:lnTo>
                    <a:pt x="310" y="310"/>
                  </a:lnTo>
                  <a:lnTo>
                    <a:pt x="300" y="310"/>
                  </a:lnTo>
                  <a:lnTo>
                    <a:pt x="298" y="310"/>
                  </a:lnTo>
                  <a:lnTo>
                    <a:pt x="298" y="310"/>
                  </a:lnTo>
                  <a:lnTo>
                    <a:pt x="288" y="310"/>
                  </a:lnTo>
                  <a:lnTo>
                    <a:pt x="278" y="306"/>
                  </a:lnTo>
                  <a:lnTo>
                    <a:pt x="270" y="302"/>
                  </a:lnTo>
                  <a:lnTo>
                    <a:pt x="262" y="296"/>
                  </a:lnTo>
                  <a:lnTo>
                    <a:pt x="210" y="244"/>
                  </a:lnTo>
                  <a:lnTo>
                    <a:pt x="38" y="422"/>
                  </a:lnTo>
                  <a:lnTo>
                    <a:pt x="38" y="422"/>
                  </a:lnTo>
                  <a:lnTo>
                    <a:pt x="36" y="424"/>
                  </a:lnTo>
                  <a:lnTo>
                    <a:pt x="36" y="428"/>
                  </a:lnTo>
                  <a:lnTo>
                    <a:pt x="38" y="430"/>
                  </a:lnTo>
                  <a:lnTo>
                    <a:pt x="42" y="430"/>
                  </a:lnTo>
                  <a:lnTo>
                    <a:pt x="568" y="430"/>
                  </a:lnTo>
                  <a:lnTo>
                    <a:pt x="568" y="430"/>
                  </a:lnTo>
                  <a:lnTo>
                    <a:pt x="572" y="430"/>
                  </a:lnTo>
                  <a:lnTo>
                    <a:pt x="574" y="428"/>
                  </a:lnTo>
                  <a:lnTo>
                    <a:pt x="574" y="424"/>
                  </a:lnTo>
                  <a:lnTo>
                    <a:pt x="572" y="422"/>
                  </a:lnTo>
                  <a:lnTo>
                    <a:pt x="398" y="234"/>
                  </a:lnTo>
                  <a:lnTo>
                    <a:pt x="336" y="296"/>
                  </a:lnTo>
                  <a:close/>
                  <a:moveTo>
                    <a:pt x="298" y="272"/>
                  </a:moveTo>
                  <a:lnTo>
                    <a:pt x="298" y="272"/>
                  </a:lnTo>
                  <a:lnTo>
                    <a:pt x="298" y="272"/>
                  </a:lnTo>
                  <a:lnTo>
                    <a:pt x="304" y="270"/>
                  </a:lnTo>
                  <a:lnTo>
                    <a:pt x="308" y="268"/>
                  </a:lnTo>
                  <a:lnTo>
                    <a:pt x="568" y="8"/>
                  </a:lnTo>
                  <a:lnTo>
                    <a:pt x="568" y="8"/>
                  </a:lnTo>
                  <a:lnTo>
                    <a:pt x="568" y="6"/>
                  </a:lnTo>
                  <a:lnTo>
                    <a:pt x="568" y="2"/>
                  </a:lnTo>
                  <a:lnTo>
                    <a:pt x="566" y="0"/>
                  </a:lnTo>
                  <a:lnTo>
                    <a:pt x="56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8" y="6"/>
                  </a:lnTo>
                  <a:lnTo>
                    <a:pt x="30" y="8"/>
                  </a:lnTo>
                  <a:lnTo>
                    <a:pt x="290" y="268"/>
                  </a:lnTo>
                  <a:lnTo>
                    <a:pt x="290" y="268"/>
                  </a:lnTo>
                  <a:lnTo>
                    <a:pt x="294" y="270"/>
                  </a:lnTo>
                  <a:lnTo>
                    <a:pt x="298" y="272"/>
                  </a:lnTo>
                  <a:lnTo>
                    <a:pt x="298" y="272"/>
                  </a:lnTo>
                  <a:close/>
                  <a:moveTo>
                    <a:pt x="0" y="48"/>
                  </a:moveTo>
                  <a:lnTo>
                    <a:pt x="0" y="388"/>
                  </a:lnTo>
                  <a:lnTo>
                    <a:pt x="0" y="388"/>
                  </a:lnTo>
                  <a:lnTo>
                    <a:pt x="2" y="392"/>
                  </a:lnTo>
                  <a:lnTo>
                    <a:pt x="4" y="394"/>
                  </a:lnTo>
                  <a:lnTo>
                    <a:pt x="8" y="394"/>
                  </a:lnTo>
                  <a:lnTo>
                    <a:pt x="10" y="392"/>
                  </a:lnTo>
                  <a:lnTo>
                    <a:pt x="182" y="216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4" y="44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97305" y="2660650"/>
            <a:ext cx="2079195" cy="28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</a:rPr>
              <a:t>officeplus@Microsoft.com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4853" y="2975761"/>
            <a:ext cx="246411" cy="246411"/>
            <a:chOff x="-1171575" y="2236787"/>
            <a:chExt cx="692150" cy="692150"/>
          </a:xfrm>
        </p:grpSpPr>
        <p:sp>
          <p:nvSpPr>
            <p:cNvPr id="18" name="Freeform 122"/>
            <p:cNvSpPr>
              <a:spLocks noEditPoints="1"/>
            </p:cNvSpPr>
            <p:nvPr/>
          </p:nvSpPr>
          <p:spPr bwMode="auto">
            <a:xfrm>
              <a:off x="-1171575" y="2236787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"/>
            <p:cNvGrpSpPr/>
            <p:nvPr/>
          </p:nvGrpSpPr>
          <p:grpSpPr>
            <a:xfrm>
              <a:off x="-1014351" y="2350334"/>
              <a:ext cx="361207" cy="465055"/>
              <a:chOff x="2305050" y="1762125"/>
              <a:chExt cx="762000" cy="981075"/>
            </a:xfrm>
            <a:solidFill>
              <a:srgbClr val="959595"/>
            </a:solidFill>
          </p:grpSpPr>
          <p:sp>
            <p:nvSpPr>
              <p:cNvPr id="20" name="Freeform 114"/>
              <p:cNvSpPr>
                <a:spLocks noEditPoints="1"/>
              </p:cNvSpPr>
              <p:nvPr/>
            </p:nvSpPr>
            <p:spPr bwMode="auto">
              <a:xfrm>
                <a:off x="2305050" y="1762125"/>
                <a:ext cx="762000" cy="981075"/>
              </a:xfrm>
              <a:custGeom>
                <a:avLst/>
                <a:gdLst/>
                <a:ahLst/>
                <a:cxnLst>
                  <a:cxn ang="0">
                    <a:pos x="480" y="240"/>
                  </a:cxn>
                  <a:cxn ang="0">
                    <a:pos x="476" y="192"/>
                  </a:cxn>
                  <a:cxn ang="0">
                    <a:pos x="462" y="148"/>
                  </a:cxn>
                  <a:cxn ang="0">
                    <a:pos x="440" y="106"/>
                  </a:cxn>
                  <a:cxn ang="0">
                    <a:pos x="410" y="70"/>
                  </a:cxn>
                  <a:cxn ang="0">
                    <a:pos x="374" y="42"/>
                  </a:cxn>
                  <a:cxn ang="0">
                    <a:pos x="334" y="20"/>
                  </a:cxn>
                  <a:cxn ang="0">
                    <a:pos x="290" y="6"/>
                  </a:cxn>
                  <a:cxn ang="0">
                    <a:pos x="240" y="0"/>
                  </a:cxn>
                  <a:cxn ang="0">
                    <a:pos x="216" y="2"/>
                  </a:cxn>
                  <a:cxn ang="0">
                    <a:pos x="170" y="12"/>
                  </a:cxn>
                  <a:cxn ang="0">
                    <a:pos x="126" y="30"/>
                  </a:cxn>
                  <a:cxn ang="0">
                    <a:pos x="88" y="56"/>
                  </a:cxn>
                  <a:cxn ang="0">
                    <a:pos x="56" y="88"/>
                  </a:cxn>
                  <a:cxn ang="0">
                    <a:pos x="30" y="126"/>
                  </a:cxn>
                  <a:cxn ang="0">
                    <a:pos x="12" y="170"/>
                  </a:cxn>
                  <a:cxn ang="0">
                    <a:pos x="2" y="216"/>
                  </a:cxn>
                  <a:cxn ang="0">
                    <a:pos x="0" y="240"/>
                  </a:cxn>
                  <a:cxn ang="0">
                    <a:pos x="4" y="282"/>
                  </a:cxn>
                  <a:cxn ang="0">
                    <a:pos x="14" y="322"/>
                  </a:cxn>
                  <a:cxn ang="0">
                    <a:pos x="32" y="358"/>
                  </a:cxn>
                  <a:cxn ang="0">
                    <a:pos x="54" y="390"/>
                  </a:cxn>
                  <a:cxn ang="0">
                    <a:pos x="54" y="390"/>
                  </a:cxn>
                  <a:cxn ang="0">
                    <a:pos x="232" y="612"/>
                  </a:cxn>
                  <a:cxn ang="0">
                    <a:pos x="236" y="616"/>
                  </a:cxn>
                  <a:cxn ang="0">
                    <a:pos x="240" y="618"/>
                  </a:cxn>
                  <a:cxn ang="0">
                    <a:pos x="250" y="612"/>
                  </a:cxn>
                  <a:cxn ang="0">
                    <a:pos x="428" y="390"/>
                  </a:cxn>
                  <a:cxn ang="0">
                    <a:pos x="428" y="390"/>
                  </a:cxn>
                  <a:cxn ang="0">
                    <a:pos x="440" y="374"/>
                  </a:cxn>
                  <a:cxn ang="0">
                    <a:pos x="460" y="340"/>
                  </a:cxn>
                  <a:cxn ang="0">
                    <a:pos x="472" y="302"/>
                  </a:cxn>
                  <a:cxn ang="0">
                    <a:pos x="480" y="262"/>
                  </a:cxn>
                  <a:cxn ang="0">
                    <a:pos x="480" y="240"/>
                  </a:cxn>
                  <a:cxn ang="0">
                    <a:pos x="240" y="548"/>
                  </a:cxn>
                  <a:cxn ang="0">
                    <a:pos x="92" y="362"/>
                  </a:cxn>
                  <a:cxn ang="0">
                    <a:pos x="90" y="360"/>
                  </a:cxn>
                  <a:cxn ang="0">
                    <a:pos x="72" y="334"/>
                  </a:cxn>
                  <a:cxn ang="0">
                    <a:pos x="60" y="304"/>
                  </a:cxn>
                  <a:cxn ang="0">
                    <a:pos x="52" y="274"/>
                  </a:cxn>
                  <a:cxn ang="0">
                    <a:pos x="48" y="240"/>
                  </a:cxn>
                  <a:cxn ang="0">
                    <a:pos x="50" y="222"/>
                  </a:cxn>
                  <a:cxn ang="0">
                    <a:pos x="58" y="184"/>
                  </a:cxn>
                  <a:cxn ang="0">
                    <a:pos x="72" y="150"/>
                  </a:cxn>
                  <a:cxn ang="0">
                    <a:pos x="92" y="118"/>
                  </a:cxn>
                  <a:cxn ang="0">
                    <a:pos x="118" y="92"/>
                  </a:cxn>
                  <a:cxn ang="0">
                    <a:pos x="150" y="72"/>
                  </a:cxn>
                  <a:cxn ang="0">
                    <a:pos x="184" y="58"/>
                  </a:cxn>
                  <a:cxn ang="0">
                    <a:pos x="222" y="50"/>
                  </a:cxn>
                  <a:cxn ang="0">
                    <a:pos x="240" y="48"/>
                  </a:cxn>
                  <a:cxn ang="0">
                    <a:pos x="280" y="52"/>
                  </a:cxn>
                  <a:cxn ang="0">
                    <a:pos x="316" y="64"/>
                  </a:cxn>
                  <a:cxn ang="0">
                    <a:pos x="348" y="82"/>
                  </a:cxn>
                  <a:cxn ang="0">
                    <a:pos x="376" y="106"/>
                  </a:cxn>
                  <a:cxn ang="0">
                    <a:pos x="400" y="134"/>
                  </a:cxn>
                  <a:cxn ang="0">
                    <a:pos x="418" y="166"/>
                  </a:cxn>
                  <a:cxn ang="0">
                    <a:pos x="428" y="202"/>
                  </a:cxn>
                  <a:cxn ang="0">
                    <a:pos x="432" y="240"/>
                  </a:cxn>
                  <a:cxn ang="0">
                    <a:pos x="432" y="258"/>
                  </a:cxn>
                  <a:cxn ang="0">
                    <a:pos x="426" y="288"/>
                  </a:cxn>
                  <a:cxn ang="0">
                    <a:pos x="416" y="320"/>
                  </a:cxn>
                  <a:cxn ang="0">
                    <a:pos x="400" y="348"/>
                  </a:cxn>
                  <a:cxn ang="0">
                    <a:pos x="390" y="362"/>
                  </a:cxn>
                </a:cxnLst>
                <a:rect l="0" t="0" r="r" b="b"/>
                <a:pathLst>
                  <a:path w="480" h="618">
                    <a:moveTo>
                      <a:pt x="480" y="240"/>
                    </a:moveTo>
                    <a:lnTo>
                      <a:pt x="480" y="240"/>
                    </a:lnTo>
                    <a:lnTo>
                      <a:pt x="480" y="216"/>
                    </a:lnTo>
                    <a:lnTo>
                      <a:pt x="476" y="192"/>
                    </a:lnTo>
                    <a:lnTo>
                      <a:pt x="470" y="170"/>
                    </a:lnTo>
                    <a:lnTo>
                      <a:pt x="462" y="148"/>
                    </a:lnTo>
                    <a:lnTo>
                      <a:pt x="452" y="126"/>
                    </a:lnTo>
                    <a:lnTo>
                      <a:pt x="440" y="106"/>
                    </a:lnTo>
                    <a:lnTo>
                      <a:pt x="426" y="88"/>
                    </a:lnTo>
                    <a:lnTo>
                      <a:pt x="410" y="70"/>
                    </a:lnTo>
                    <a:lnTo>
                      <a:pt x="394" y="56"/>
                    </a:lnTo>
                    <a:lnTo>
                      <a:pt x="374" y="42"/>
                    </a:lnTo>
                    <a:lnTo>
                      <a:pt x="356" y="30"/>
                    </a:lnTo>
                    <a:lnTo>
                      <a:pt x="334" y="20"/>
                    </a:lnTo>
                    <a:lnTo>
                      <a:pt x="312" y="12"/>
                    </a:lnTo>
                    <a:lnTo>
                      <a:pt x="290" y="6"/>
                    </a:lnTo>
                    <a:lnTo>
                      <a:pt x="266" y="2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16" y="2"/>
                    </a:lnTo>
                    <a:lnTo>
                      <a:pt x="192" y="6"/>
                    </a:lnTo>
                    <a:lnTo>
                      <a:pt x="170" y="12"/>
                    </a:lnTo>
                    <a:lnTo>
                      <a:pt x="148" y="20"/>
                    </a:lnTo>
                    <a:lnTo>
                      <a:pt x="126" y="30"/>
                    </a:lnTo>
                    <a:lnTo>
                      <a:pt x="106" y="42"/>
                    </a:lnTo>
                    <a:lnTo>
                      <a:pt x="88" y="56"/>
                    </a:lnTo>
                    <a:lnTo>
                      <a:pt x="72" y="70"/>
                    </a:lnTo>
                    <a:lnTo>
                      <a:pt x="56" y="88"/>
                    </a:lnTo>
                    <a:lnTo>
                      <a:pt x="42" y="106"/>
                    </a:lnTo>
                    <a:lnTo>
                      <a:pt x="30" y="126"/>
                    </a:lnTo>
                    <a:lnTo>
                      <a:pt x="20" y="148"/>
                    </a:lnTo>
                    <a:lnTo>
                      <a:pt x="12" y="170"/>
                    </a:lnTo>
                    <a:lnTo>
                      <a:pt x="6" y="192"/>
                    </a:lnTo>
                    <a:lnTo>
                      <a:pt x="2" y="216"/>
                    </a:lnTo>
                    <a:lnTo>
                      <a:pt x="0" y="240"/>
                    </a:lnTo>
                    <a:lnTo>
                      <a:pt x="0" y="240"/>
                    </a:lnTo>
                    <a:lnTo>
                      <a:pt x="2" y="262"/>
                    </a:lnTo>
                    <a:lnTo>
                      <a:pt x="4" y="282"/>
                    </a:lnTo>
                    <a:lnTo>
                      <a:pt x="8" y="302"/>
                    </a:lnTo>
                    <a:lnTo>
                      <a:pt x="14" y="322"/>
                    </a:lnTo>
                    <a:lnTo>
                      <a:pt x="22" y="340"/>
                    </a:lnTo>
                    <a:lnTo>
                      <a:pt x="32" y="358"/>
                    </a:lnTo>
                    <a:lnTo>
                      <a:pt x="42" y="374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232" y="612"/>
                    </a:lnTo>
                    <a:lnTo>
                      <a:pt x="232" y="612"/>
                    </a:lnTo>
                    <a:lnTo>
                      <a:pt x="236" y="616"/>
                    </a:lnTo>
                    <a:lnTo>
                      <a:pt x="240" y="618"/>
                    </a:lnTo>
                    <a:lnTo>
                      <a:pt x="240" y="618"/>
                    </a:lnTo>
                    <a:lnTo>
                      <a:pt x="246" y="616"/>
                    </a:lnTo>
                    <a:lnTo>
                      <a:pt x="250" y="612"/>
                    </a:lnTo>
                    <a:lnTo>
                      <a:pt x="250" y="612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40" y="374"/>
                    </a:lnTo>
                    <a:lnTo>
                      <a:pt x="450" y="358"/>
                    </a:lnTo>
                    <a:lnTo>
                      <a:pt x="460" y="340"/>
                    </a:lnTo>
                    <a:lnTo>
                      <a:pt x="466" y="322"/>
                    </a:lnTo>
                    <a:lnTo>
                      <a:pt x="472" y="302"/>
                    </a:lnTo>
                    <a:lnTo>
                      <a:pt x="478" y="282"/>
                    </a:lnTo>
                    <a:lnTo>
                      <a:pt x="480" y="262"/>
                    </a:lnTo>
                    <a:lnTo>
                      <a:pt x="480" y="240"/>
                    </a:lnTo>
                    <a:lnTo>
                      <a:pt x="480" y="240"/>
                    </a:lnTo>
                    <a:close/>
                    <a:moveTo>
                      <a:pt x="390" y="362"/>
                    </a:moveTo>
                    <a:lnTo>
                      <a:pt x="240" y="548"/>
                    </a:lnTo>
                    <a:lnTo>
                      <a:pt x="94" y="364"/>
                    </a:lnTo>
                    <a:lnTo>
                      <a:pt x="92" y="362"/>
                    </a:lnTo>
                    <a:lnTo>
                      <a:pt x="90" y="360"/>
                    </a:lnTo>
                    <a:lnTo>
                      <a:pt x="90" y="360"/>
                    </a:lnTo>
                    <a:lnTo>
                      <a:pt x="82" y="348"/>
                    </a:lnTo>
                    <a:lnTo>
                      <a:pt x="72" y="334"/>
                    </a:lnTo>
                    <a:lnTo>
                      <a:pt x="66" y="320"/>
                    </a:lnTo>
                    <a:lnTo>
                      <a:pt x="60" y="304"/>
                    </a:lnTo>
                    <a:lnTo>
                      <a:pt x="54" y="288"/>
                    </a:lnTo>
                    <a:lnTo>
                      <a:pt x="52" y="274"/>
                    </a:lnTo>
                    <a:lnTo>
                      <a:pt x="50" y="258"/>
                    </a:lnTo>
                    <a:lnTo>
                      <a:pt x="48" y="240"/>
                    </a:lnTo>
                    <a:lnTo>
                      <a:pt x="48" y="240"/>
                    </a:lnTo>
                    <a:lnTo>
                      <a:pt x="50" y="222"/>
                    </a:lnTo>
                    <a:lnTo>
                      <a:pt x="52" y="202"/>
                    </a:lnTo>
                    <a:lnTo>
                      <a:pt x="58" y="184"/>
                    </a:lnTo>
                    <a:lnTo>
                      <a:pt x="64" y="166"/>
                    </a:lnTo>
                    <a:lnTo>
                      <a:pt x="72" y="150"/>
                    </a:lnTo>
                    <a:lnTo>
                      <a:pt x="82" y="134"/>
                    </a:lnTo>
                    <a:lnTo>
                      <a:pt x="92" y="118"/>
                    </a:lnTo>
                    <a:lnTo>
                      <a:pt x="106" y="106"/>
                    </a:lnTo>
                    <a:lnTo>
                      <a:pt x="118" y="92"/>
                    </a:lnTo>
                    <a:lnTo>
                      <a:pt x="134" y="82"/>
                    </a:lnTo>
                    <a:lnTo>
                      <a:pt x="150" y="72"/>
                    </a:lnTo>
                    <a:lnTo>
                      <a:pt x="166" y="64"/>
                    </a:lnTo>
                    <a:lnTo>
                      <a:pt x="184" y="58"/>
                    </a:lnTo>
                    <a:lnTo>
                      <a:pt x="202" y="52"/>
                    </a:lnTo>
                    <a:lnTo>
                      <a:pt x="222" y="50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60" y="50"/>
                    </a:lnTo>
                    <a:lnTo>
                      <a:pt x="280" y="52"/>
                    </a:lnTo>
                    <a:lnTo>
                      <a:pt x="298" y="58"/>
                    </a:lnTo>
                    <a:lnTo>
                      <a:pt x="316" y="64"/>
                    </a:lnTo>
                    <a:lnTo>
                      <a:pt x="332" y="72"/>
                    </a:lnTo>
                    <a:lnTo>
                      <a:pt x="348" y="82"/>
                    </a:lnTo>
                    <a:lnTo>
                      <a:pt x="362" y="92"/>
                    </a:lnTo>
                    <a:lnTo>
                      <a:pt x="376" y="106"/>
                    </a:lnTo>
                    <a:lnTo>
                      <a:pt x="388" y="118"/>
                    </a:lnTo>
                    <a:lnTo>
                      <a:pt x="400" y="134"/>
                    </a:lnTo>
                    <a:lnTo>
                      <a:pt x="410" y="150"/>
                    </a:lnTo>
                    <a:lnTo>
                      <a:pt x="418" y="166"/>
                    </a:lnTo>
                    <a:lnTo>
                      <a:pt x="424" y="184"/>
                    </a:lnTo>
                    <a:lnTo>
                      <a:pt x="428" y="202"/>
                    </a:lnTo>
                    <a:lnTo>
                      <a:pt x="432" y="222"/>
                    </a:lnTo>
                    <a:lnTo>
                      <a:pt x="432" y="240"/>
                    </a:lnTo>
                    <a:lnTo>
                      <a:pt x="432" y="240"/>
                    </a:lnTo>
                    <a:lnTo>
                      <a:pt x="432" y="258"/>
                    </a:lnTo>
                    <a:lnTo>
                      <a:pt x="430" y="274"/>
                    </a:lnTo>
                    <a:lnTo>
                      <a:pt x="426" y="288"/>
                    </a:lnTo>
                    <a:lnTo>
                      <a:pt x="422" y="304"/>
                    </a:lnTo>
                    <a:lnTo>
                      <a:pt x="416" y="320"/>
                    </a:lnTo>
                    <a:lnTo>
                      <a:pt x="408" y="334"/>
                    </a:lnTo>
                    <a:lnTo>
                      <a:pt x="400" y="348"/>
                    </a:lnTo>
                    <a:lnTo>
                      <a:pt x="390" y="360"/>
                    </a:lnTo>
                    <a:lnTo>
                      <a:pt x="390" y="3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15"/>
              <p:cNvSpPr>
                <a:spLocks/>
              </p:cNvSpPr>
              <p:nvPr/>
            </p:nvSpPr>
            <p:spPr bwMode="auto">
              <a:xfrm>
                <a:off x="2552700" y="2009775"/>
                <a:ext cx="266700" cy="266700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84" y="0"/>
                  </a:cxn>
                  <a:cxn ang="0">
                    <a:pos x="102" y="2"/>
                  </a:cxn>
                  <a:cxn ang="0">
                    <a:pos x="118" y="8"/>
                  </a:cxn>
                  <a:cxn ang="0">
                    <a:pos x="132" y="16"/>
                  </a:cxn>
                  <a:cxn ang="0">
                    <a:pos x="144" y="26"/>
                  </a:cxn>
                  <a:cxn ang="0">
                    <a:pos x="154" y="38"/>
                  </a:cxn>
                  <a:cxn ang="0">
                    <a:pos x="162" y="52"/>
                  </a:cxn>
                  <a:cxn ang="0">
                    <a:pos x="168" y="68"/>
                  </a:cxn>
                  <a:cxn ang="0">
                    <a:pos x="168" y="84"/>
                  </a:cxn>
                  <a:cxn ang="0">
                    <a:pos x="168" y="84"/>
                  </a:cxn>
                  <a:cxn ang="0">
                    <a:pos x="168" y="102"/>
                  </a:cxn>
                  <a:cxn ang="0">
                    <a:pos x="162" y="118"/>
                  </a:cxn>
                  <a:cxn ang="0">
                    <a:pos x="154" y="132"/>
                  </a:cxn>
                  <a:cxn ang="0">
                    <a:pos x="144" y="144"/>
                  </a:cxn>
                  <a:cxn ang="0">
                    <a:pos x="132" y="154"/>
                  </a:cxn>
                  <a:cxn ang="0">
                    <a:pos x="118" y="162"/>
                  </a:cxn>
                  <a:cxn ang="0">
                    <a:pos x="102" y="166"/>
                  </a:cxn>
                  <a:cxn ang="0">
                    <a:pos x="84" y="168"/>
                  </a:cxn>
                  <a:cxn ang="0">
                    <a:pos x="84" y="168"/>
                  </a:cxn>
                  <a:cxn ang="0">
                    <a:pos x="68" y="166"/>
                  </a:cxn>
                  <a:cxn ang="0">
                    <a:pos x="52" y="162"/>
                  </a:cxn>
                  <a:cxn ang="0">
                    <a:pos x="38" y="154"/>
                  </a:cxn>
                  <a:cxn ang="0">
                    <a:pos x="26" y="144"/>
                  </a:cxn>
                  <a:cxn ang="0">
                    <a:pos x="16" y="132"/>
                  </a:cxn>
                  <a:cxn ang="0">
                    <a:pos x="8" y="118"/>
                  </a:cxn>
                  <a:cxn ang="0">
                    <a:pos x="2" y="102"/>
                  </a:cxn>
                  <a:cxn ang="0">
                    <a:pos x="0" y="84"/>
                  </a:cxn>
                  <a:cxn ang="0">
                    <a:pos x="0" y="84"/>
                  </a:cxn>
                  <a:cxn ang="0">
                    <a:pos x="2" y="68"/>
                  </a:cxn>
                  <a:cxn ang="0">
                    <a:pos x="8" y="52"/>
                  </a:cxn>
                  <a:cxn ang="0">
                    <a:pos x="16" y="38"/>
                  </a:cxn>
                  <a:cxn ang="0">
                    <a:pos x="26" y="26"/>
                  </a:cxn>
                  <a:cxn ang="0">
                    <a:pos x="38" y="16"/>
                  </a:cxn>
                  <a:cxn ang="0">
                    <a:pos x="52" y="8"/>
                  </a:cxn>
                  <a:cxn ang="0">
                    <a:pos x="68" y="2"/>
                  </a:cxn>
                  <a:cxn ang="0">
                    <a:pos x="84" y="0"/>
                  </a:cxn>
                  <a:cxn ang="0">
                    <a:pos x="84" y="0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lnTo>
                      <a:pt x="84" y="0"/>
                    </a:lnTo>
                    <a:lnTo>
                      <a:pt x="102" y="2"/>
                    </a:lnTo>
                    <a:lnTo>
                      <a:pt x="118" y="8"/>
                    </a:lnTo>
                    <a:lnTo>
                      <a:pt x="132" y="16"/>
                    </a:lnTo>
                    <a:lnTo>
                      <a:pt x="144" y="26"/>
                    </a:lnTo>
                    <a:lnTo>
                      <a:pt x="154" y="38"/>
                    </a:lnTo>
                    <a:lnTo>
                      <a:pt x="162" y="52"/>
                    </a:lnTo>
                    <a:lnTo>
                      <a:pt x="168" y="68"/>
                    </a:lnTo>
                    <a:lnTo>
                      <a:pt x="168" y="84"/>
                    </a:lnTo>
                    <a:lnTo>
                      <a:pt x="168" y="84"/>
                    </a:lnTo>
                    <a:lnTo>
                      <a:pt x="168" y="102"/>
                    </a:lnTo>
                    <a:lnTo>
                      <a:pt x="162" y="118"/>
                    </a:lnTo>
                    <a:lnTo>
                      <a:pt x="154" y="132"/>
                    </a:lnTo>
                    <a:lnTo>
                      <a:pt x="144" y="144"/>
                    </a:lnTo>
                    <a:lnTo>
                      <a:pt x="132" y="154"/>
                    </a:lnTo>
                    <a:lnTo>
                      <a:pt x="118" y="162"/>
                    </a:lnTo>
                    <a:lnTo>
                      <a:pt x="102" y="166"/>
                    </a:lnTo>
                    <a:lnTo>
                      <a:pt x="84" y="168"/>
                    </a:lnTo>
                    <a:lnTo>
                      <a:pt x="84" y="168"/>
                    </a:lnTo>
                    <a:lnTo>
                      <a:pt x="68" y="166"/>
                    </a:lnTo>
                    <a:lnTo>
                      <a:pt x="52" y="162"/>
                    </a:lnTo>
                    <a:lnTo>
                      <a:pt x="38" y="154"/>
                    </a:lnTo>
                    <a:lnTo>
                      <a:pt x="26" y="144"/>
                    </a:lnTo>
                    <a:lnTo>
                      <a:pt x="16" y="132"/>
                    </a:lnTo>
                    <a:lnTo>
                      <a:pt x="8" y="118"/>
                    </a:lnTo>
                    <a:lnTo>
                      <a:pt x="2" y="10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2" y="68"/>
                    </a:lnTo>
                    <a:lnTo>
                      <a:pt x="8" y="52"/>
                    </a:lnTo>
                    <a:lnTo>
                      <a:pt x="16" y="38"/>
                    </a:lnTo>
                    <a:lnTo>
                      <a:pt x="26" y="26"/>
                    </a:lnTo>
                    <a:lnTo>
                      <a:pt x="38" y="16"/>
                    </a:lnTo>
                    <a:lnTo>
                      <a:pt x="52" y="8"/>
                    </a:lnTo>
                    <a:lnTo>
                      <a:pt x="68" y="2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397305" y="2924639"/>
            <a:ext cx="2079195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北京市海淀区中关村东路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号清华科技园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座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74853" y="3514902"/>
            <a:ext cx="245983" cy="245983"/>
            <a:chOff x="-1171575" y="3216275"/>
            <a:chExt cx="692150" cy="692150"/>
          </a:xfrm>
        </p:grpSpPr>
        <p:grpSp>
          <p:nvGrpSpPr>
            <p:cNvPr id="24" name="组 26"/>
            <p:cNvGrpSpPr/>
            <p:nvPr/>
          </p:nvGrpSpPr>
          <p:grpSpPr>
            <a:xfrm>
              <a:off x="-1022577" y="3383190"/>
              <a:ext cx="404391" cy="337457"/>
              <a:chOff x="4557713" y="2359025"/>
              <a:chExt cx="460375" cy="384175"/>
            </a:xfrm>
            <a:solidFill>
              <a:srgbClr val="959595"/>
            </a:solidFill>
          </p:grpSpPr>
          <p:sp>
            <p:nvSpPr>
              <p:cNvPr id="26" name="Freeform 153"/>
              <p:cNvSpPr>
                <a:spLocks noEditPoints="1"/>
              </p:cNvSpPr>
              <p:nvPr/>
            </p:nvSpPr>
            <p:spPr bwMode="auto">
              <a:xfrm>
                <a:off x="4557713" y="2359025"/>
                <a:ext cx="460375" cy="384175"/>
              </a:xfrm>
              <a:custGeom>
                <a:avLst/>
                <a:gdLst/>
                <a:ahLst/>
                <a:cxnLst>
                  <a:cxn ang="0">
                    <a:pos x="246" y="90"/>
                  </a:cxn>
                  <a:cxn ang="0">
                    <a:pos x="250" y="68"/>
                  </a:cxn>
                  <a:cxn ang="0">
                    <a:pos x="244" y="52"/>
                  </a:cxn>
                  <a:cxn ang="0">
                    <a:pos x="224" y="40"/>
                  </a:cxn>
                  <a:cxn ang="0">
                    <a:pos x="192" y="40"/>
                  </a:cxn>
                  <a:cxn ang="0">
                    <a:pos x="170" y="36"/>
                  </a:cxn>
                  <a:cxn ang="0">
                    <a:pos x="162" y="10"/>
                  </a:cxn>
                  <a:cxn ang="0">
                    <a:pos x="152" y="2"/>
                  </a:cxn>
                  <a:cxn ang="0">
                    <a:pos x="140" y="0"/>
                  </a:cxn>
                  <a:cxn ang="0">
                    <a:pos x="108" y="8"/>
                  </a:cxn>
                  <a:cxn ang="0">
                    <a:pos x="50" y="50"/>
                  </a:cxn>
                  <a:cxn ang="0">
                    <a:pos x="12" y="100"/>
                  </a:cxn>
                  <a:cxn ang="0">
                    <a:pos x="0" y="134"/>
                  </a:cxn>
                  <a:cxn ang="0">
                    <a:pos x="0" y="156"/>
                  </a:cxn>
                  <a:cxn ang="0">
                    <a:pos x="12" y="186"/>
                  </a:cxn>
                  <a:cxn ang="0">
                    <a:pos x="44" y="216"/>
                  </a:cxn>
                  <a:cxn ang="0">
                    <a:pos x="114" y="240"/>
                  </a:cxn>
                  <a:cxn ang="0">
                    <a:pos x="156" y="240"/>
                  </a:cxn>
                  <a:cxn ang="0">
                    <a:pos x="202" y="232"/>
                  </a:cxn>
                  <a:cxn ang="0">
                    <a:pos x="266" y="190"/>
                  </a:cxn>
                  <a:cxn ang="0">
                    <a:pos x="288" y="148"/>
                  </a:cxn>
                  <a:cxn ang="0">
                    <a:pos x="288" y="132"/>
                  </a:cxn>
                  <a:cxn ang="0">
                    <a:pos x="278" y="110"/>
                  </a:cxn>
                  <a:cxn ang="0">
                    <a:pos x="256" y="94"/>
                  </a:cxn>
                  <a:cxn ang="0">
                    <a:pos x="140" y="228"/>
                  </a:cxn>
                  <a:cxn ang="0">
                    <a:pos x="94" y="222"/>
                  </a:cxn>
                  <a:cxn ang="0">
                    <a:pos x="36" y="194"/>
                  </a:cxn>
                  <a:cxn ang="0">
                    <a:pos x="16" y="164"/>
                  </a:cxn>
                  <a:cxn ang="0">
                    <a:pos x="12" y="146"/>
                  </a:cxn>
                  <a:cxn ang="0">
                    <a:pos x="20" y="116"/>
                  </a:cxn>
                  <a:cxn ang="0">
                    <a:pos x="58" y="60"/>
                  </a:cxn>
                  <a:cxn ang="0">
                    <a:pos x="100" y="26"/>
                  </a:cxn>
                  <a:cxn ang="0">
                    <a:pos x="140" y="14"/>
                  </a:cxn>
                  <a:cxn ang="0">
                    <a:pos x="154" y="18"/>
                  </a:cxn>
                  <a:cxn ang="0">
                    <a:pos x="158" y="30"/>
                  </a:cxn>
                  <a:cxn ang="0">
                    <a:pos x="156" y="50"/>
                  </a:cxn>
                  <a:cxn ang="0">
                    <a:pos x="156" y="60"/>
                  </a:cxn>
                  <a:cxn ang="0">
                    <a:pos x="164" y="64"/>
                  </a:cxn>
                  <a:cxn ang="0">
                    <a:pos x="172" y="62"/>
                  </a:cxn>
                  <a:cxn ang="0">
                    <a:pos x="212" y="52"/>
                  </a:cxn>
                  <a:cxn ang="0">
                    <a:pos x="234" y="60"/>
                  </a:cxn>
                  <a:cxn ang="0">
                    <a:pos x="236" y="72"/>
                  </a:cxn>
                  <a:cxn ang="0">
                    <a:pos x="232" y="90"/>
                  </a:cxn>
                  <a:cxn ang="0">
                    <a:pos x="238" y="100"/>
                  </a:cxn>
                  <a:cxn ang="0">
                    <a:pos x="252" y="106"/>
                  </a:cxn>
                  <a:cxn ang="0">
                    <a:pos x="272" y="124"/>
                  </a:cxn>
                  <a:cxn ang="0">
                    <a:pos x="276" y="140"/>
                  </a:cxn>
                  <a:cxn ang="0">
                    <a:pos x="256" y="184"/>
                  </a:cxn>
                  <a:cxn ang="0">
                    <a:pos x="196" y="220"/>
                  </a:cxn>
                  <a:cxn ang="0">
                    <a:pos x="140" y="228"/>
                  </a:cxn>
                </a:cxnLst>
                <a:rect l="0" t="0" r="r" b="b"/>
                <a:pathLst>
                  <a:path w="290" h="242">
                    <a:moveTo>
                      <a:pt x="246" y="90"/>
                    </a:moveTo>
                    <a:lnTo>
                      <a:pt x="246" y="90"/>
                    </a:lnTo>
                    <a:lnTo>
                      <a:pt x="246" y="90"/>
                    </a:lnTo>
                    <a:lnTo>
                      <a:pt x="246" y="90"/>
                    </a:lnTo>
                    <a:lnTo>
                      <a:pt x="250" y="78"/>
                    </a:lnTo>
                    <a:lnTo>
                      <a:pt x="250" y="68"/>
                    </a:lnTo>
                    <a:lnTo>
                      <a:pt x="248" y="60"/>
                    </a:lnTo>
                    <a:lnTo>
                      <a:pt x="244" y="52"/>
                    </a:lnTo>
                    <a:lnTo>
                      <a:pt x="244" y="52"/>
                    </a:lnTo>
                    <a:lnTo>
                      <a:pt x="240" y="46"/>
                    </a:lnTo>
                    <a:lnTo>
                      <a:pt x="232" y="42"/>
                    </a:lnTo>
                    <a:lnTo>
                      <a:pt x="224" y="40"/>
                    </a:lnTo>
                    <a:lnTo>
                      <a:pt x="212" y="38"/>
                    </a:lnTo>
                    <a:lnTo>
                      <a:pt x="212" y="38"/>
                    </a:lnTo>
                    <a:lnTo>
                      <a:pt x="192" y="40"/>
                    </a:lnTo>
                    <a:lnTo>
                      <a:pt x="168" y="48"/>
                    </a:lnTo>
                    <a:lnTo>
                      <a:pt x="168" y="48"/>
                    </a:lnTo>
                    <a:lnTo>
                      <a:pt x="170" y="36"/>
                    </a:lnTo>
                    <a:lnTo>
                      <a:pt x="170" y="26"/>
                    </a:lnTo>
                    <a:lnTo>
                      <a:pt x="168" y="16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6"/>
                    </a:lnTo>
                    <a:lnTo>
                      <a:pt x="152" y="2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0" y="2"/>
                    </a:lnTo>
                    <a:lnTo>
                      <a:pt x="118" y="4"/>
                    </a:lnTo>
                    <a:lnTo>
                      <a:pt x="108" y="8"/>
                    </a:lnTo>
                    <a:lnTo>
                      <a:pt x="96" y="14"/>
                    </a:lnTo>
                    <a:lnTo>
                      <a:pt x="72" y="3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28" y="76"/>
                    </a:lnTo>
                    <a:lnTo>
                      <a:pt x="12" y="100"/>
                    </a:lnTo>
                    <a:lnTo>
                      <a:pt x="8" y="112"/>
                    </a:lnTo>
                    <a:lnTo>
                      <a:pt x="4" y="124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4" y="166"/>
                    </a:lnTo>
                    <a:lnTo>
                      <a:pt x="8" y="176"/>
                    </a:lnTo>
                    <a:lnTo>
                      <a:pt x="12" y="186"/>
                    </a:lnTo>
                    <a:lnTo>
                      <a:pt x="18" y="194"/>
                    </a:lnTo>
                    <a:lnTo>
                      <a:pt x="26" y="202"/>
                    </a:lnTo>
                    <a:lnTo>
                      <a:pt x="44" y="216"/>
                    </a:lnTo>
                    <a:lnTo>
                      <a:pt x="66" y="226"/>
                    </a:lnTo>
                    <a:lnTo>
                      <a:pt x="90" y="234"/>
                    </a:lnTo>
                    <a:lnTo>
                      <a:pt x="114" y="240"/>
                    </a:lnTo>
                    <a:lnTo>
                      <a:pt x="140" y="242"/>
                    </a:lnTo>
                    <a:lnTo>
                      <a:pt x="140" y="242"/>
                    </a:lnTo>
                    <a:lnTo>
                      <a:pt x="156" y="240"/>
                    </a:lnTo>
                    <a:lnTo>
                      <a:pt x="172" y="238"/>
                    </a:lnTo>
                    <a:lnTo>
                      <a:pt x="188" y="236"/>
                    </a:lnTo>
                    <a:lnTo>
                      <a:pt x="202" y="232"/>
                    </a:lnTo>
                    <a:lnTo>
                      <a:pt x="228" y="220"/>
                    </a:lnTo>
                    <a:lnTo>
                      <a:pt x="250" y="206"/>
                    </a:lnTo>
                    <a:lnTo>
                      <a:pt x="266" y="190"/>
                    </a:lnTo>
                    <a:lnTo>
                      <a:pt x="280" y="174"/>
                    </a:lnTo>
                    <a:lnTo>
                      <a:pt x="286" y="156"/>
                    </a:lnTo>
                    <a:lnTo>
                      <a:pt x="288" y="148"/>
                    </a:lnTo>
                    <a:lnTo>
                      <a:pt x="290" y="140"/>
                    </a:lnTo>
                    <a:lnTo>
                      <a:pt x="290" y="140"/>
                    </a:lnTo>
                    <a:lnTo>
                      <a:pt x="288" y="132"/>
                    </a:lnTo>
                    <a:lnTo>
                      <a:pt x="286" y="124"/>
                    </a:lnTo>
                    <a:lnTo>
                      <a:pt x="284" y="116"/>
                    </a:lnTo>
                    <a:lnTo>
                      <a:pt x="278" y="110"/>
                    </a:lnTo>
                    <a:lnTo>
                      <a:pt x="272" y="104"/>
                    </a:lnTo>
                    <a:lnTo>
                      <a:pt x="264" y="98"/>
                    </a:lnTo>
                    <a:lnTo>
                      <a:pt x="256" y="94"/>
                    </a:lnTo>
                    <a:lnTo>
                      <a:pt x="246" y="90"/>
                    </a:lnTo>
                    <a:lnTo>
                      <a:pt x="246" y="90"/>
                    </a:lnTo>
                    <a:close/>
                    <a:moveTo>
                      <a:pt x="140" y="228"/>
                    </a:moveTo>
                    <a:lnTo>
                      <a:pt x="140" y="228"/>
                    </a:lnTo>
                    <a:lnTo>
                      <a:pt x="116" y="226"/>
                    </a:lnTo>
                    <a:lnTo>
                      <a:pt x="94" y="222"/>
                    </a:lnTo>
                    <a:lnTo>
                      <a:pt x="72" y="216"/>
                    </a:lnTo>
                    <a:lnTo>
                      <a:pt x="54" y="206"/>
                    </a:lnTo>
                    <a:lnTo>
                      <a:pt x="36" y="194"/>
                    </a:lnTo>
                    <a:lnTo>
                      <a:pt x="24" y="180"/>
                    </a:lnTo>
                    <a:lnTo>
                      <a:pt x="20" y="172"/>
                    </a:lnTo>
                    <a:lnTo>
                      <a:pt x="16" y="164"/>
                    </a:lnTo>
                    <a:lnTo>
                      <a:pt x="14" y="154"/>
                    </a:lnTo>
                    <a:lnTo>
                      <a:pt x="12" y="146"/>
                    </a:lnTo>
                    <a:lnTo>
                      <a:pt x="12" y="146"/>
                    </a:lnTo>
                    <a:lnTo>
                      <a:pt x="14" y="136"/>
                    </a:lnTo>
                    <a:lnTo>
                      <a:pt x="16" y="126"/>
                    </a:lnTo>
                    <a:lnTo>
                      <a:pt x="20" y="116"/>
                    </a:lnTo>
                    <a:lnTo>
                      <a:pt x="24" y="104"/>
                    </a:lnTo>
                    <a:lnTo>
                      <a:pt x="38" y="82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80" y="40"/>
                    </a:lnTo>
                    <a:lnTo>
                      <a:pt x="100" y="26"/>
                    </a:lnTo>
                    <a:lnTo>
                      <a:pt x="122" y="16"/>
                    </a:lnTo>
                    <a:lnTo>
                      <a:pt x="130" y="14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48" y="14"/>
                    </a:lnTo>
                    <a:lnTo>
                      <a:pt x="154" y="18"/>
                    </a:lnTo>
                    <a:lnTo>
                      <a:pt x="154" y="18"/>
                    </a:lnTo>
                    <a:lnTo>
                      <a:pt x="156" y="24"/>
                    </a:lnTo>
                    <a:lnTo>
                      <a:pt x="158" y="30"/>
                    </a:lnTo>
                    <a:lnTo>
                      <a:pt x="158" y="40"/>
                    </a:lnTo>
                    <a:lnTo>
                      <a:pt x="156" y="50"/>
                    </a:lnTo>
                    <a:lnTo>
                      <a:pt x="156" y="50"/>
                    </a:lnTo>
                    <a:lnTo>
                      <a:pt x="154" y="56"/>
                    </a:lnTo>
                    <a:lnTo>
                      <a:pt x="156" y="60"/>
                    </a:lnTo>
                    <a:lnTo>
                      <a:pt x="156" y="60"/>
                    </a:lnTo>
                    <a:lnTo>
                      <a:pt x="158" y="62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70" y="62"/>
                    </a:lnTo>
                    <a:lnTo>
                      <a:pt x="172" y="62"/>
                    </a:lnTo>
                    <a:lnTo>
                      <a:pt x="172" y="62"/>
                    </a:lnTo>
                    <a:lnTo>
                      <a:pt x="194" y="54"/>
                    </a:lnTo>
                    <a:lnTo>
                      <a:pt x="212" y="52"/>
                    </a:lnTo>
                    <a:lnTo>
                      <a:pt x="212" y="52"/>
                    </a:lnTo>
                    <a:lnTo>
                      <a:pt x="224" y="52"/>
                    </a:lnTo>
                    <a:lnTo>
                      <a:pt x="230" y="56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6" y="66"/>
                    </a:lnTo>
                    <a:lnTo>
                      <a:pt x="236" y="72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2" y="90"/>
                    </a:lnTo>
                    <a:lnTo>
                      <a:pt x="234" y="96"/>
                    </a:lnTo>
                    <a:lnTo>
                      <a:pt x="234" y="96"/>
                    </a:lnTo>
                    <a:lnTo>
                      <a:pt x="238" y="100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52" y="106"/>
                    </a:lnTo>
                    <a:lnTo>
                      <a:pt x="262" y="112"/>
                    </a:lnTo>
                    <a:lnTo>
                      <a:pt x="268" y="118"/>
                    </a:lnTo>
                    <a:lnTo>
                      <a:pt x="272" y="124"/>
                    </a:lnTo>
                    <a:lnTo>
                      <a:pt x="276" y="132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4" y="154"/>
                    </a:lnTo>
                    <a:lnTo>
                      <a:pt x="266" y="170"/>
                    </a:lnTo>
                    <a:lnTo>
                      <a:pt x="256" y="184"/>
                    </a:lnTo>
                    <a:lnTo>
                      <a:pt x="240" y="198"/>
                    </a:lnTo>
                    <a:lnTo>
                      <a:pt x="220" y="210"/>
                    </a:lnTo>
                    <a:lnTo>
                      <a:pt x="196" y="220"/>
                    </a:lnTo>
                    <a:lnTo>
                      <a:pt x="170" y="226"/>
                    </a:lnTo>
                    <a:lnTo>
                      <a:pt x="154" y="228"/>
                    </a:lnTo>
                    <a:lnTo>
                      <a:pt x="140" y="228"/>
                    </a:lnTo>
                    <a:lnTo>
                      <a:pt x="140" y="228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54"/>
              <p:cNvSpPr>
                <a:spLocks noEditPoints="1"/>
              </p:cNvSpPr>
              <p:nvPr/>
            </p:nvSpPr>
            <p:spPr bwMode="auto">
              <a:xfrm>
                <a:off x="4608513" y="2482850"/>
                <a:ext cx="320675" cy="2222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94" y="2"/>
                  </a:cxn>
                  <a:cxn ang="0">
                    <a:pos x="56" y="10"/>
                  </a:cxn>
                  <a:cxn ang="0">
                    <a:pos x="24" y="28"/>
                  </a:cxn>
                  <a:cxn ang="0">
                    <a:pos x="6" y="52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18" y="114"/>
                  </a:cxn>
                  <a:cxn ang="0">
                    <a:pos x="42" y="130"/>
                  </a:cxn>
                  <a:cxn ang="0">
                    <a:pos x="74" y="140"/>
                  </a:cxn>
                  <a:cxn ang="0">
                    <a:pos x="94" y="140"/>
                  </a:cxn>
                  <a:cxn ang="0">
                    <a:pos x="108" y="140"/>
                  </a:cxn>
                  <a:cxn ang="0">
                    <a:pos x="148" y="130"/>
                  </a:cxn>
                  <a:cxn ang="0">
                    <a:pos x="178" y="112"/>
                  </a:cxn>
                  <a:cxn ang="0">
                    <a:pos x="198" y="88"/>
                  </a:cxn>
                  <a:cxn ang="0">
                    <a:pos x="202" y="60"/>
                  </a:cxn>
                  <a:cxn ang="0">
                    <a:pos x="200" y="48"/>
                  </a:cxn>
                  <a:cxn ang="0">
                    <a:pos x="186" y="26"/>
                  </a:cxn>
                  <a:cxn ang="0">
                    <a:pos x="160" y="10"/>
                  </a:cxn>
                  <a:cxn ang="0">
                    <a:pos x="128" y="2"/>
                  </a:cxn>
                  <a:cxn ang="0">
                    <a:pos x="110" y="0"/>
                  </a:cxn>
                  <a:cxn ang="0">
                    <a:pos x="108" y="126"/>
                  </a:cxn>
                  <a:cxn ang="0">
                    <a:pos x="94" y="128"/>
                  </a:cxn>
                  <a:cxn ang="0">
                    <a:pos x="62" y="124"/>
                  </a:cxn>
                  <a:cxn ang="0">
                    <a:pos x="38" y="114"/>
                  </a:cxn>
                  <a:cxn ang="0">
                    <a:pos x="20" y="98"/>
                  </a:cxn>
                  <a:cxn ang="0">
                    <a:pos x="12" y="80"/>
                  </a:cxn>
                  <a:cxn ang="0">
                    <a:pos x="14" y="68"/>
                  </a:cxn>
                  <a:cxn ang="0">
                    <a:pos x="24" y="46"/>
                  </a:cxn>
                  <a:cxn ang="0">
                    <a:pos x="48" y="28"/>
                  </a:cxn>
                  <a:cxn ang="0">
                    <a:pos x="78" y="16"/>
                  </a:cxn>
                  <a:cxn ang="0">
                    <a:pos x="96" y="14"/>
                  </a:cxn>
                  <a:cxn ang="0">
                    <a:pos x="110" y="14"/>
                  </a:cxn>
                  <a:cxn ang="0">
                    <a:pos x="140" y="16"/>
                  </a:cxn>
                  <a:cxn ang="0">
                    <a:pos x="166" y="28"/>
                  </a:cxn>
                  <a:cxn ang="0">
                    <a:pos x="182" y="42"/>
                  </a:cxn>
                  <a:cxn ang="0">
                    <a:pos x="190" y="62"/>
                  </a:cxn>
                  <a:cxn ang="0">
                    <a:pos x="190" y="72"/>
                  </a:cxn>
                  <a:cxn ang="0">
                    <a:pos x="178" y="94"/>
                  </a:cxn>
                  <a:cxn ang="0">
                    <a:pos x="156" y="112"/>
                  </a:cxn>
                  <a:cxn ang="0">
                    <a:pos x="124" y="124"/>
                  </a:cxn>
                  <a:cxn ang="0">
                    <a:pos x="108" y="126"/>
                  </a:cxn>
                </a:cxnLst>
                <a:rect l="0" t="0" r="r" b="b"/>
                <a:pathLst>
                  <a:path w="202" h="140">
                    <a:moveTo>
                      <a:pt x="110" y="0"/>
                    </a:moveTo>
                    <a:lnTo>
                      <a:pt x="110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74" y="4"/>
                    </a:lnTo>
                    <a:lnTo>
                      <a:pt x="56" y="10"/>
                    </a:lnTo>
                    <a:lnTo>
                      <a:pt x="40" y="18"/>
                    </a:lnTo>
                    <a:lnTo>
                      <a:pt x="24" y="28"/>
                    </a:lnTo>
                    <a:lnTo>
                      <a:pt x="14" y="40"/>
                    </a:lnTo>
                    <a:lnTo>
                      <a:pt x="6" y="52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2" y="92"/>
                    </a:lnTo>
                    <a:lnTo>
                      <a:pt x="8" y="104"/>
                    </a:lnTo>
                    <a:lnTo>
                      <a:pt x="18" y="114"/>
                    </a:lnTo>
                    <a:lnTo>
                      <a:pt x="30" y="124"/>
                    </a:lnTo>
                    <a:lnTo>
                      <a:pt x="42" y="130"/>
                    </a:lnTo>
                    <a:lnTo>
                      <a:pt x="58" y="136"/>
                    </a:lnTo>
                    <a:lnTo>
                      <a:pt x="74" y="140"/>
                    </a:lnTo>
                    <a:lnTo>
                      <a:pt x="94" y="140"/>
                    </a:lnTo>
                    <a:lnTo>
                      <a:pt x="94" y="140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128" y="136"/>
                    </a:lnTo>
                    <a:lnTo>
                      <a:pt x="148" y="130"/>
                    </a:lnTo>
                    <a:lnTo>
                      <a:pt x="164" y="122"/>
                    </a:lnTo>
                    <a:lnTo>
                      <a:pt x="178" y="112"/>
                    </a:lnTo>
                    <a:lnTo>
                      <a:pt x="190" y="100"/>
                    </a:lnTo>
                    <a:lnTo>
                      <a:pt x="198" y="88"/>
                    </a:lnTo>
                    <a:lnTo>
                      <a:pt x="202" y="74"/>
                    </a:lnTo>
                    <a:lnTo>
                      <a:pt x="202" y="60"/>
                    </a:lnTo>
                    <a:lnTo>
                      <a:pt x="202" y="60"/>
                    </a:lnTo>
                    <a:lnTo>
                      <a:pt x="200" y="48"/>
                    </a:lnTo>
                    <a:lnTo>
                      <a:pt x="194" y="36"/>
                    </a:lnTo>
                    <a:lnTo>
                      <a:pt x="186" y="26"/>
                    </a:lnTo>
                    <a:lnTo>
                      <a:pt x="174" y="18"/>
                    </a:lnTo>
                    <a:lnTo>
                      <a:pt x="160" y="10"/>
                    </a:lnTo>
                    <a:lnTo>
                      <a:pt x="146" y="4"/>
                    </a:lnTo>
                    <a:lnTo>
                      <a:pt x="128" y="2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  <a:moveTo>
                      <a:pt x="108" y="126"/>
                    </a:moveTo>
                    <a:lnTo>
                      <a:pt x="108" y="126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78" y="126"/>
                    </a:lnTo>
                    <a:lnTo>
                      <a:pt x="62" y="124"/>
                    </a:lnTo>
                    <a:lnTo>
                      <a:pt x="50" y="120"/>
                    </a:lnTo>
                    <a:lnTo>
                      <a:pt x="38" y="114"/>
                    </a:lnTo>
                    <a:lnTo>
                      <a:pt x="28" y="106"/>
                    </a:lnTo>
                    <a:lnTo>
                      <a:pt x="20" y="98"/>
                    </a:lnTo>
                    <a:lnTo>
                      <a:pt x="16" y="9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4" y="68"/>
                    </a:lnTo>
                    <a:lnTo>
                      <a:pt x="18" y="56"/>
                    </a:lnTo>
                    <a:lnTo>
                      <a:pt x="24" y="46"/>
                    </a:lnTo>
                    <a:lnTo>
                      <a:pt x="34" y="36"/>
                    </a:lnTo>
                    <a:lnTo>
                      <a:pt x="48" y="28"/>
                    </a:lnTo>
                    <a:lnTo>
                      <a:pt x="62" y="22"/>
                    </a:lnTo>
                    <a:lnTo>
                      <a:pt x="78" y="16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26" y="14"/>
                    </a:lnTo>
                    <a:lnTo>
                      <a:pt x="140" y="16"/>
                    </a:lnTo>
                    <a:lnTo>
                      <a:pt x="154" y="22"/>
                    </a:lnTo>
                    <a:lnTo>
                      <a:pt x="166" y="28"/>
                    </a:lnTo>
                    <a:lnTo>
                      <a:pt x="174" y="34"/>
                    </a:lnTo>
                    <a:lnTo>
                      <a:pt x="182" y="42"/>
                    </a:lnTo>
                    <a:lnTo>
                      <a:pt x="188" y="52"/>
                    </a:lnTo>
                    <a:lnTo>
                      <a:pt x="190" y="62"/>
                    </a:lnTo>
                    <a:lnTo>
                      <a:pt x="190" y="62"/>
                    </a:lnTo>
                    <a:lnTo>
                      <a:pt x="190" y="72"/>
                    </a:lnTo>
                    <a:lnTo>
                      <a:pt x="186" y="84"/>
                    </a:lnTo>
                    <a:lnTo>
                      <a:pt x="178" y="94"/>
                    </a:lnTo>
                    <a:lnTo>
                      <a:pt x="168" y="104"/>
                    </a:lnTo>
                    <a:lnTo>
                      <a:pt x="156" y="112"/>
                    </a:lnTo>
                    <a:lnTo>
                      <a:pt x="142" y="118"/>
                    </a:lnTo>
                    <a:lnTo>
                      <a:pt x="124" y="124"/>
                    </a:lnTo>
                    <a:lnTo>
                      <a:pt x="108" y="126"/>
                    </a:lnTo>
                    <a:lnTo>
                      <a:pt x="108" y="126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55"/>
              <p:cNvSpPr>
                <a:spLocks noEditPoints="1"/>
              </p:cNvSpPr>
              <p:nvPr/>
            </p:nvSpPr>
            <p:spPr bwMode="auto">
              <a:xfrm>
                <a:off x="4675188" y="2536825"/>
                <a:ext cx="142875" cy="12382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38" y="2"/>
                  </a:cxn>
                  <a:cxn ang="0">
                    <a:pos x="22" y="8"/>
                  </a:cxn>
                  <a:cxn ang="0">
                    <a:pos x="8" y="18"/>
                  </a:cxn>
                  <a:cxn ang="0">
                    <a:pos x="4" y="26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2" y="78"/>
                  </a:cxn>
                  <a:cxn ang="0">
                    <a:pos x="70" y="72"/>
                  </a:cxn>
                  <a:cxn ang="0">
                    <a:pos x="82" y="60"/>
                  </a:cxn>
                  <a:cxn ang="0">
                    <a:pos x="86" y="54"/>
                  </a:cxn>
                  <a:cxn ang="0">
                    <a:pos x="90" y="38"/>
                  </a:cxn>
                  <a:cxn ang="0">
                    <a:pos x="90" y="30"/>
                  </a:cxn>
                  <a:cxn ang="0">
                    <a:pos x="84" y="18"/>
                  </a:cxn>
                  <a:cxn ang="0">
                    <a:pos x="76" y="8"/>
                  </a:cxn>
                  <a:cxn ang="0">
                    <a:pos x="48" y="0"/>
                  </a:cxn>
                  <a:cxn ang="0">
                    <a:pos x="72" y="52"/>
                  </a:cxn>
                  <a:cxn ang="0">
                    <a:pos x="62" y="60"/>
                  </a:cxn>
                  <a:cxn ang="0">
                    <a:pos x="50" y="64"/>
                  </a:cxn>
                  <a:cxn ang="0">
                    <a:pos x="42" y="66"/>
                  </a:cxn>
                  <a:cxn ang="0">
                    <a:pos x="42" y="66"/>
                  </a:cxn>
                  <a:cxn ang="0">
                    <a:pos x="24" y="60"/>
                  </a:cxn>
                  <a:cxn ang="0">
                    <a:pos x="14" y="46"/>
                  </a:cxn>
                  <a:cxn ang="0">
                    <a:pos x="14" y="36"/>
                  </a:cxn>
                  <a:cxn ang="0">
                    <a:pos x="18" y="26"/>
                  </a:cxn>
                  <a:cxn ang="0">
                    <a:pos x="40" y="14"/>
                  </a:cxn>
                  <a:cxn ang="0">
                    <a:pos x="48" y="14"/>
                  </a:cxn>
                  <a:cxn ang="0">
                    <a:pos x="58" y="14"/>
                  </a:cxn>
                  <a:cxn ang="0">
                    <a:pos x="74" y="24"/>
                  </a:cxn>
                  <a:cxn ang="0">
                    <a:pos x="78" y="32"/>
                  </a:cxn>
                  <a:cxn ang="0">
                    <a:pos x="72" y="52"/>
                  </a:cxn>
                </a:cxnLst>
                <a:rect l="0" t="0" r="r" b="b"/>
                <a:pathLst>
                  <a:path w="90" h="78">
                    <a:moveTo>
                      <a:pt x="48" y="0"/>
                    </a:moveTo>
                    <a:lnTo>
                      <a:pt x="4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4" y="70"/>
                    </a:lnTo>
                    <a:lnTo>
                      <a:pt x="28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62" y="76"/>
                    </a:lnTo>
                    <a:lnTo>
                      <a:pt x="70" y="72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86" y="54"/>
                    </a:lnTo>
                    <a:lnTo>
                      <a:pt x="90" y="46"/>
                    </a:lnTo>
                    <a:lnTo>
                      <a:pt x="90" y="38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88" y="24"/>
                    </a:lnTo>
                    <a:lnTo>
                      <a:pt x="84" y="18"/>
                    </a:lnTo>
                    <a:lnTo>
                      <a:pt x="80" y="12"/>
                    </a:lnTo>
                    <a:lnTo>
                      <a:pt x="76" y="8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  <a:moveTo>
                      <a:pt x="72" y="52"/>
                    </a:moveTo>
                    <a:lnTo>
                      <a:pt x="72" y="52"/>
                    </a:lnTo>
                    <a:lnTo>
                      <a:pt x="62" y="60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6" y="5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8" y="18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58" y="14"/>
                    </a:lnTo>
                    <a:lnTo>
                      <a:pt x="68" y="18"/>
                    </a:lnTo>
                    <a:lnTo>
                      <a:pt x="74" y="24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42"/>
                    </a:lnTo>
                    <a:lnTo>
                      <a:pt x="72" y="52"/>
                    </a:lnTo>
                    <a:lnTo>
                      <a:pt x="72" y="52"/>
                    </a:lnTo>
                    <a:close/>
                  </a:path>
                </a:pathLst>
              </a:custGeom>
              <a:grpFill/>
              <a:ln w="952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Freeform 122"/>
            <p:cNvSpPr>
              <a:spLocks noEditPoints="1"/>
            </p:cNvSpPr>
            <p:nvPr/>
          </p:nvSpPr>
          <p:spPr bwMode="auto">
            <a:xfrm>
              <a:off x="-1171575" y="3216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97305" y="3460944"/>
            <a:ext cx="2079195" cy="31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zh-CN" altLang="en-US" sz="1200" dirty="0" smtClean="0">
                <a:solidFill>
                  <a:schemeClr val="accent5">
                    <a:lumMod val="75000"/>
                  </a:schemeClr>
                </a:solidFill>
              </a:rPr>
              <a:t>微软</a:t>
            </a:r>
            <a:r>
              <a:rPr lang="en-US" altLang="zh-CN" sz="1200" dirty="0" err="1" smtClean="0">
                <a:solidFill>
                  <a:schemeClr val="accent5">
                    <a:lumMod val="75000"/>
                  </a:schemeClr>
                </a:solidFill>
              </a:rPr>
              <a:t>OfficePLUS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" name="图片 29" descr="ma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3" y="4592800"/>
            <a:ext cx="1964681" cy="1964681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3033045" y="423078"/>
            <a:ext cx="630238" cy="6302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949125" y="585102"/>
            <a:ext cx="86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contents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00550" y="1637001"/>
            <a:ext cx="1100805" cy="11008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871566" y="2033514"/>
            <a:ext cx="101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教育信息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00550" y="3023819"/>
            <a:ext cx="1100805" cy="110080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871566" y="3420332"/>
            <a:ext cx="101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项目经验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00550" y="4410637"/>
            <a:ext cx="1100805" cy="11008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871566" y="4807150"/>
            <a:ext cx="101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工作经验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033045" y="5797455"/>
            <a:ext cx="630238" cy="6302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060248" y="5959479"/>
            <a:ext cx="78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意向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直接连接符 40"/>
          <p:cNvCxnSpPr>
            <a:stCxn id="39" idx="4"/>
          </p:cNvCxnSpPr>
          <p:nvPr/>
        </p:nvCxnSpPr>
        <p:spPr>
          <a:xfrm>
            <a:off x="3348164" y="6427693"/>
            <a:ext cx="0" cy="5827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73" y="4242904"/>
            <a:ext cx="2463115" cy="1595481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88" y="4277313"/>
            <a:ext cx="2406580" cy="156107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868" y="4277313"/>
            <a:ext cx="2406133" cy="1561072"/>
          </a:xfrm>
          <a:prstGeom prst="rect">
            <a:avLst/>
          </a:prstGeom>
        </p:spPr>
      </p:pic>
      <p:cxnSp>
        <p:nvCxnSpPr>
          <p:cNvPr id="47" name="直接连接符 46"/>
          <p:cNvCxnSpPr/>
          <p:nvPr/>
        </p:nvCxnSpPr>
        <p:spPr>
          <a:xfrm>
            <a:off x="4916173" y="5895535"/>
            <a:ext cx="2463115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364774" y="5895535"/>
            <a:ext cx="2421094" cy="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770906" y="5895535"/>
            <a:ext cx="2421094" cy="0"/>
          </a:xfrm>
          <a:prstGeom prst="line">
            <a:avLst/>
          </a:prstGeom>
          <a:ln w="127000">
            <a:solidFill>
              <a:srgbClr val="EC0E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53000" y="5913312"/>
            <a:ext cx="819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01</a:t>
            </a:r>
            <a:endParaRPr lang="zh-CN" altLang="en-US" sz="4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617163" y="6017372"/>
            <a:ext cx="1469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ADD YOUR TITLE</a:t>
            </a:r>
          </a:p>
          <a:p>
            <a:r>
              <a:rPr lang="zh-CN" altLang="en-US" sz="1400" b="1" dirty="0" smtClean="0"/>
              <a:t>项目名称</a:t>
            </a:r>
            <a:endParaRPr lang="en-US" altLang="zh-CN" sz="1100" b="1" dirty="0" smtClean="0"/>
          </a:p>
        </p:txBody>
      </p:sp>
      <p:sp>
        <p:nvSpPr>
          <p:cNvPr id="55" name="文本框 54"/>
          <p:cNvSpPr txBox="1"/>
          <p:nvPr/>
        </p:nvSpPr>
        <p:spPr>
          <a:xfrm>
            <a:off x="7523006" y="5913312"/>
            <a:ext cx="819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02</a:t>
            </a:r>
            <a:endParaRPr lang="zh-CN" altLang="en-US" sz="4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8187169" y="6017372"/>
            <a:ext cx="1469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ADD YOUR TITLE</a:t>
            </a:r>
          </a:p>
          <a:p>
            <a:r>
              <a:rPr lang="zh-CN" altLang="en-US" sz="1400" b="1" dirty="0" smtClean="0"/>
              <a:t>项目名称</a:t>
            </a:r>
            <a:endParaRPr lang="en-US" altLang="zh-CN" sz="1100" b="1" dirty="0" smtClean="0"/>
          </a:p>
        </p:txBody>
      </p:sp>
      <p:sp>
        <p:nvSpPr>
          <p:cNvPr id="57" name="文本框 56"/>
          <p:cNvSpPr txBox="1"/>
          <p:nvPr/>
        </p:nvSpPr>
        <p:spPr>
          <a:xfrm>
            <a:off x="9904256" y="5913312"/>
            <a:ext cx="819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03</a:t>
            </a:r>
            <a:endParaRPr lang="zh-CN" altLang="en-US" sz="4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0568419" y="6017372"/>
            <a:ext cx="1469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ADD YOUR TITLE</a:t>
            </a:r>
          </a:p>
          <a:p>
            <a:r>
              <a:rPr lang="zh-CN" altLang="en-US" sz="1400" b="1" dirty="0" smtClean="0"/>
              <a:t>项目名称</a:t>
            </a:r>
            <a:endParaRPr lang="en-US" altLang="zh-CN" sz="1100" b="1" dirty="0" smtClean="0"/>
          </a:p>
        </p:txBody>
      </p:sp>
      <p:sp>
        <p:nvSpPr>
          <p:cNvPr id="59" name="矩形 58"/>
          <p:cNvSpPr/>
          <p:nvPr/>
        </p:nvSpPr>
        <p:spPr>
          <a:xfrm>
            <a:off x="4712848" y="2203898"/>
            <a:ext cx="2438199" cy="18620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标题数字等都可以通过点击和重新输入进行</a:t>
            </a:r>
            <a:r>
              <a:rPr lang="zh-CN" altLang="en-US" sz="1400" dirty="0" smtClean="0">
                <a:latin typeface="+mn-ea"/>
              </a:rPr>
              <a:t>更改</a:t>
            </a:r>
            <a:r>
              <a:rPr lang="en-US" altLang="zh-CN" sz="1400" dirty="0" smtClean="0">
                <a:latin typeface="+mn-ea"/>
              </a:rPr>
              <a:t>.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标题数字等都可以通过点击和重新输入进行更改</a:t>
            </a:r>
            <a:r>
              <a:rPr lang="en-US" altLang="zh-CN" sz="1400" dirty="0" smtClean="0">
                <a:latin typeface="+mn-ea"/>
              </a:rPr>
              <a:t>.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400" dirty="0">
              <a:latin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11078" y="2203898"/>
            <a:ext cx="2438199" cy="18620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标题数字等都可以通过点击和重新输入进行</a:t>
            </a:r>
            <a:r>
              <a:rPr lang="zh-CN" altLang="en-US" sz="1400" dirty="0" smtClean="0">
                <a:latin typeface="+mn-ea"/>
              </a:rPr>
              <a:t>更改</a:t>
            </a:r>
            <a:r>
              <a:rPr lang="en-US" altLang="zh-CN" sz="1400" dirty="0" smtClean="0">
                <a:latin typeface="+mn-ea"/>
              </a:rPr>
              <a:t>.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标题数字等都可以通过点击和重新输入进行更改</a:t>
            </a:r>
            <a:r>
              <a:rPr lang="en-US" altLang="zh-CN" sz="1400" dirty="0" smtClean="0">
                <a:latin typeface="+mn-ea"/>
              </a:rPr>
              <a:t>.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400" dirty="0">
              <a:latin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713756" y="2203898"/>
            <a:ext cx="2438199" cy="18620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标题数字等都可以通过点击和重新输入进行</a:t>
            </a:r>
            <a:r>
              <a:rPr lang="zh-CN" altLang="en-US" sz="1400" dirty="0" smtClean="0">
                <a:latin typeface="+mn-ea"/>
              </a:rPr>
              <a:t>更改</a:t>
            </a:r>
            <a:r>
              <a:rPr lang="en-US" altLang="zh-CN" sz="1400" dirty="0" smtClean="0">
                <a:latin typeface="+mn-ea"/>
              </a:rPr>
              <a:t>.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标题数字等都可以通过点击和重新输入进行更改</a:t>
            </a:r>
            <a:r>
              <a:rPr lang="en-US" altLang="zh-CN" sz="1400" dirty="0" smtClean="0">
                <a:latin typeface="+mn-ea"/>
              </a:rPr>
              <a:t>.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881046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4057650" y="0"/>
            <a:ext cx="8134350" cy="6858000"/>
          </a:xfrm>
          <a:prstGeom prst="rect">
            <a:avLst/>
          </a:prstGeom>
          <a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rcRect/>
            <a:stretch>
              <a:fillRect l="-51010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76500" y="0"/>
            <a:ext cx="1752600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476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200" y="342900"/>
            <a:ext cx="2495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YOUR NAME</a:t>
            </a:r>
          </a:p>
          <a:p>
            <a:pPr>
              <a:tabLst>
                <a:tab pos="3943350" algn="l"/>
              </a:tabLst>
            </a:pPr>
            <a:r>
              <a:rPr lang="zh-CN" altLang="en-US" sz="2400" b="1" dirty="0" smtClean="0"/>
              <a:t>你的名字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398778" y="2359769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</a:rPr>
              <a:t>123456789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4853" y="2359769"/>
            <a:ext cx="259894" cy="259894"/>
            <a:chOff x="6813550" y="1819275"/>
            <a:chExt cx="692150" cy="692150"/>
          </a:xfrm>
        </p:grpSpPr>
        <p:sp>
          <p:nvSpPr>
            <p:cNvPr id="9" name="Freeform 122"/>
            <p:cNvSpPr>
              <a:spLocks noEditPoints="1"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3"/>
            <p:cNvSpPr>
              <a:spLocks/>
            </p:cNvSpPr>
            <p:nvPr/>
          </p:nvSpPr>
          <p:spPr bwMode="auto">
            <a:xfrm>
              <a:off x="6848475" y="1854200"/>
              <a:ext cx="622300" cy="62230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36" y="4"/>
                </a:cxn>
                <a:cxn ang="0">
                  <a:pos x="274" y="16"/>
                </a:cxn>
                <a:cxn ang="0">
                  <a:pos x="306" y="34"/>
                </a:cxn>
                <a:cxn ang="0">
                  <a:pos x="336" y="58"/>
                </a:cxn>
                <a:cxn ang="0">
                  <a:pos x="360" y="86"/>
                </a:cxn>
                <a:cxn ang="0">
                  <a:pos x="378" y="120"/>
                </a:cxn>
                <a:cxn ang="0">
                  <a:pos x="388" y="156"/>
                </a:cxn>
                <a:cxn ang="0">
                  <a:pos x="392" y="196"/>
                </a:cxn>
                <a:cxn ang="0">
                  <a:pos x="392" y="216"/>
                </a:cxn>
                <a:cxn ang="0">
                  <a:pos x="384" y="254"/>
                </a:cxn>
                <a:cxn ang="0">
                  <a:pos x="370" y="290"/>
                </a:cxn>
                <a:cxn ang="0">
                  <a:pos x="348" y="320"/>
                </a:cxn>
                <a:cxn ang="0">
                  <a:pos x="322" y="348"/>
                </a:cxn>
                <a:cxn ang="0">
                  <a:pos x="290" y="368"/>
                </a:cxn>
                <a:cxn ang="0">
                  <a:pos x="256" y="384"/>
                </a:cxn>
                <a:cxn ang="0">
                  <a:pos x="216" y="390"/>
                </a:cxn>
                <a:cxn ang="0">
                  <a:pos x="196" y="392"/>
                </a:cxn>
                <a:cxn ang="0">
                  <a:pos x="158" y="388"/>
                </a:cxn>
                <a:cxn ang="0">
                  <a:pos x="120" y="376"/>
                </a:cxn>
                <a:cxn ang="0">
                  <a:pos x="88" y="358"/>
                </a:cxn>
                <a:cxn ang="0">
                  <a:pos x="58" y="334"/>
                </a:cxn>
                <a:cxn ang="0">
                  <a:pos x="34" y="306"/>
                </a:cxn>
                <a:cxn ang="0">
                  <a:pos x="16" y="272"/>
                </a:cxn>
                <a:cxn ang="0">
                  <a:pos x="4" y="236"/>
                </a:cxn>
                <a:cxn ang="0">
                  <a:pos x="0" y="196"/>
                </a:cxn>
                <a:cxn ang="0">
                  <a:pos x="2" y="176"/>
                </a:cxn>
                <a:cxn ang="0">
                  <a:pos x="10" y="138"/>
                </a:cxn>
                <a:cxn ang="0">
                  <a:pos x="24" y="102"/>
                </a:cxn>
                <a:cxn ang="0">
                  <a:pos x="46" y="72"/>
                </a:cxn>
                <a:cxn ang="0">
                  <a:pos x="72" y="44"/>
                </a:cxn>
                <a:cxn ang="0">
                  <a:pos x="104" y="24"/>
                </a:cxn>
                <a:cxn ang="0">
                  <a:pos x="138" y="8"/>
                </a:cxn>
                <a:cxn ang="0">
                  <a:pos x="176" y="0"/>
                </a:cxn>
              </a:cxnLst>
              <a:rect l="0" t="0" r="r" b="b"/>
              <a:pathLst>
                <a:path w="392" h="392">
                  <a:moveTo>
                    <a:pt x="196" y="0"/>
                  </a:moveTo>
                  <a:lnTo>
                    <a:pt x="196" y="0"/>
                  </a:lnTo>
                  <a:lnTo>
                    <a:pt x="216" y="0"/>
                  </a:lnTo>
                  <a:lnTo>
                    <a:pt x="236" y="4"/>
                  </a:lnTo>
                  <a:lnTo>
                    <a:pt x="256" y="8"/>
                  </a:lnTo>
                  <a:lnTo>
                    <a:pt x="274" y="16"/>
                  </a:lnTo>
                  <a:lnTo>
                    <a:pt x="290" y="24"/>
                  </a:lnTo>
                  <a:lnTo>
                    <a:pt x="306" y="34"/>
                  </a:lnTo>
                  <a:lnTo>
                    <a:pt x="322" y="44"/>
                  </a:lnTo>
                  <a:lnTo>
                    <a:pt x="336" y="58"/>
                  </a:lnTo>
                  <a:lnTo>
                    <a:pt x="348" y="72"/>
                  </a:lnTo>
                  <a:lnTo>
                    <a:pt x="360" y="86"/>
                  </a:lnTo>
                  <a:lnTo>
                    <a:pt x="370" y="102"/>
                  </a:lnTo>
                  <a:lnTo>
                    <a:pt x="378" y="120"/>
                  </a:lnTo>
                  <a:lnTo>
                    <a:pt x="384" y="138"/>
                  </a:lnTo>
                  <a:lnTo>
                    <a:pt x="388" y="156"/>
                  </a:lnTo>
                  <a:lnTo>
                    <a:pt x="392" y="176"/>
                  </a:lnTo>
                  <a:lnTo>
                    <a:pt x="392" y="196"/>
                  </a:lnTo>
                  <a:lnTo>
                    <a:pt x="392" y="196"/>
                  </a:lnTo>
                  <a:lnTo>
                    <a:pt x="392" y="216"/>
                  </a:lnTo>
                  <a:lnTo>
                    <a:pt x="388" y="236"/>
                  </a:lnTo>
                  <a:lnTo>
                    <a:pt x="384" y="254"/>
                  </a:lnTo>
                  <a:lnTo>
                    <a:pt x="378" y="272"/>
                  </a:lnTo>
                  <a:lnTo>
                    <a:pt x="370" y="290"/>
                  </a:lnTo>
                  <a:lnTo>
                    <a:pt x="360" y="306"/>
                  </a:lnTo>
                  <a:lnTo>
                    <a:pt x="348" y="320"/>
                  </a:lnTo>
                  <a:lnTo>
                    <a:pt x="336" y="334"/>
                  </a:lnTo>
                  <a:lnTo>
                    <a:pt x="322" y="348"/>
                  </a:lnTo>
                  <a:lnTo>
                    <a:pt x="306" y="358"/>
                  </a:lnTo>
                  <a:lnTo>
                    <a:pt x="290" y="368"/>
                  </a:lnTo>
                  <a:lnTo>
                    <a:pt x="274" y="376"/>
                  </a:lnTo>
                  <a:lnTo>
                    <a:pt x="256" y="384"/>
                  </a:lnTo>
                  <a:lnTo>
                    <a:pt x="236" y="388"/>
                  </a:lnTo>
                  <a:lnTo>
                    <a:pt x="216" y="390"/>
                  </a:lnTo>
                  <a:lnTo>
                    <a:pt x="196" y="392"/>
                  </a:lnTo>
                  <a:lnTo>
                    <a:pt x="196" y="392"/>
                  </a:lnTo>
                  <a:lnTo>
                    <a:pt x="176" y="390"/>
                  </a:lnTo>
                  <a:lnTo>
                    <a:pt x="158" y="388"/>
                  </a:lnTo>
                  <a:lnTo>
                    <a:pt x="138" y="384"/>
                  </a:lnTo>
                  <a:lnTo>
                    <a:pt x="120" y="376"/>
                  </a:lnTo>
                  <a:lnTo>
                    <a:pt x="104" y="368"/>
                  </a:lnTo>
                  <a:lnTo>
                    <a:pt x="88" y="358"/>
                  </a:lnTo>
                  <a:lnTo>
                    <a:pt x="72" y="348"/>
                  </a:lnTo>
                  <a:lnTo>
                    <a:pt x="58" y="334"/>
                  </a:lnTo>
                  <a:lnTo>
                    <a:pt x="46" y="320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2"/>
                  </a:lnTo>
                  <a:lnTo>
                    <a:pt x="10" y="254"/>
                  </a:lnTo>
                  <a:lnTo>
                    <a:pt x="4" y="236"/>
                  </a:lnTo>
                  <a:lnTo>
                    <a:pt x="2" y="21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176"/>
                  </a:lnTo>
                  <a:lnTo>
                    <a:pt x="4" y="156"/>
                  </a:lnTo>
                  <a:lnTo>
                    <a:pt x="10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4" y="86"/>
                  </a:lnTo>
                  <a:lnTo>
                    <a:pt x="46" y="72"/>
                  </a:lnTo>
                  <a:lnTo>
                    <a:pt x="58" y="58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0" y="16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76" y="0"/>
                  </a:lnTo>
                  <a:lnTo>
                    <a:pt x="19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174" y="4"/>
                </a:cxn>
                <a:cxn ang="0">
                  <a:pos x="134" y="18"/>
                </a:cxn>
                <a:cxn ang="0">
                  <a:pos x="96" y="38"/>
                </a:cxn>
                <a:cxn ang="0">
                  <a:pos x="64" y="64"/>
                </a:cxn>
                <a:cxn ang="0">
                  <a:pos x="38" y="96"/>
                </a:cxn>
                <a:cxn ang="0">
                  <a:pos x="18" y="132"/>
                </a:cxn>
                <a:cxn ang="0">
                  <a:pos x="6" y="174"/>
                </a:cxn>
                <a:cxn ang="0">
                  <a:pos x="0" y="218"/>
                </a:cxn>
                <a:cxn ang="0">
                  <a:pos x="2" y="240"/>
                </a:cxn>
                <a:cxn ang="0">
                  <a:pos x="10" y="282"/>
                </a:cxn>
                <a:cxn ang="0">
                  <a:pos x="28" y="322"/>
                </a:cxn>
                <a:cxn ang="0">
                  <a:pos x="50" y="356"/>
                </a:cxn>
                <a:cxn ang="0">
                  <a:pos x="80" y="386"/>
                </a:cxn>
                <a:cxn ang="0">
                  <a:pos x="114" y="410"/>
                </a:cxn>
                <a:cxn ang="0">
                  <a:pos x="154" y="426"/>
                </a:cxn>
                <a:cxn ang="0">
                  <a:pos x="196" y="434"/>
                </a:cxn>
                <a:cxn ang="0">
                  <a:pos x="218" y="436"/>
                </a:cxn>
                <a:cxn ang="0">
                  <a:pos x="262" y="432"/>
                </a:cxn>
                <a:cxn ang="0">
                  <a:pos x="304" y="418"/>
                </a:cxn>
                <a:cxn ang="0">
                  <a:pos x="340" y="398"/>
                </a:cxn>
                <a:cxn ang="0">
                  <a:pos x="372" y="372"/>
                </a:cxn>
                <a:cxn ang="0">
                  <a:pos x="400" y="340"/>
                </a:cxn>
                <a:cxn ang="0">
                  <a:pos x="420" y="302"/>
                </a:cxn>
                <a:cxn ang="0">
                  <a:pos x="432" y="262"/>
                </a:cxn>
                <a:cxn ang="0">
                  <a:pos x="436" y="218"/>
                </a:cxn>
                <a:cxn ang="0">
                  <a:pos x="436" y="196"/>
                </a:cxn>
                <a:cxn ang="0">
                  <a:pos x="426" y="152"/>
                </a:cxn>
                <a:cxn ang="0">
                  <a:pos x="410" y="114"/>
                </a:cxn>
                <a:cxn ang="0">
                  <a:pos x="386" y="80"/>
                </a:cxn>
                <a:cxn ang="0">
                  <a:pos x="358" y="50"/>
                </a:cxn>
                <a:cxn ang="0">
                  <a:pos x="322" y="26"/>
                </a:cxn>
                <a:cxn ang="0">
                  <a:pos x="284" y="10"/>
                </a:cxn>
                <a:cxn ang="0">
                  <a:pos x="242" y="2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/>
            </p:cNvSpPr>
            <p:nvPr/>
          </p:nvSpPr>
          <p:spPr bwMode="auto">
            <a:xfrm>
              <a:off x="6997700" y="1987550"/>
              <a:ext cx="327025" cy="35560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50" y="2"/>
                </a:cxn>
                <a:cxn ang="0">
                  <a:pos x="64" y="14"/>
                </a:cxn>
                <a:cxn ang="0">
                  <a:pos x="70" y="24"/>
                </a:cxn>
                <a:cxn ang="0">
                  <a:pos x="82" y="48"/>
                </a:cxn>
                <a:cxn ang="0">
                  <a:pos x="80" y="58"/>
                </a:cxn>
                <a:cxn ang="0">
                  <a:pos x="76" y="66"/>
                </a:cxn>
                <a:cxn ang="0">
                  <a:pos x="68" y="74"/>
                </a:cxn>
                <a:cxn ang="0">
                  <a:pos x="56" y="84"/>
                </a:cxn>
                <a:cxn ang="0">
                  <a:pos x="54" y="88"/>
                </a:cxn>
                <a:cxn ang="0">
                  <a:pos x="54" y="104"/>
                </a:cxn>
                <a:cxn ang="0">
                  <a:pos x="60" y="116"/>
                </a:cxn>
                <a:cxn ang="0">
                  <a:pos x="94" y="154"/>
                </a:cxn>
                <a:cxn ang="0">
                  <a:pos x="106" y="162"/>
                </a:cxn>
                <a:cxn ang="0">
                  <a:pos x="120" y="166"/>
                </a:cxn>
                <a:cxn ang="0">
                  <a:pos x="126" y="164"/>
                </a:cxn>
                <a:cxn ang="0">
                  <a:pos x="136" y="154"/>
                </a:cxn>
                <a:cxn ang="0">
                  <a:pos x="148" y="144"/>
                </a:cxn>
                <a:cxn ang="0">
                  <a:pos x="154" y="142"/>
                </a:cxn>
                <a:cxn ang="0">
                  <a:pos x="172" y="146"/>
                </a:cxn>
                <a:cxn ang="0">
                  <a:pos x="186" y="158"/>
                </a:cxn>
                <a:cxn ang="0">
                  <a:pos x="204" y="178"/>
                </a:cxn>
                <a:cxn ang="0">
                  <a:pos x="206" y="186"/>
                </a:cxn>
                <a:cxn ang="0">
                  <a:pos x="202" y="194"/>
                </a:cxn>
                <a:cxn ang="0">
                  <a:pos x="196" y="200"/>
                </a:cxn>
                <a:cxn ang="0">
                  <a:pos x="182" y="212"/>
                </a:cxn>
                <a:cxn ang="0">
                  <a:pos x="164" y="220"/>
                </a:cxn>
                <a:cxn ang="0">
                  <a:pos x="140" y="224"/>
                </a:cxn>
                <a:cxn ang="0">
                  <a:pos x="130" y="222"/>
                </a:cxn>
                <a:cxn ang="0">
                  <a:pos x="100" y="212"/>
                </a:cxn>
                <a:cxn ang="0">
                  <a:pos x="84" y="202"/>
                </a:cxn>
                <a:cxn ang="0">
                  <a:pos x="56" y="178"/>
                </a:cxn>
                <a:cxn ang="0">
                  <a:pos x="44" y="164"/>
                </a:cxn>
                <a:cxn ang="0">
                  <a:pos x="22" y="134"/>
                </a:cxn>
                <a:cxn ang="0">
                  <a:pos x="4" y="100"/>
                </a:cxn>
                <a:cxn ang="0">
                  <a:pos x="2" y="88"/>
                </a:cxn>
                <a:cxn ang="0">
                  <a:pos x="0" y="66"/>
                </a:cxn>
                <a:cxn ang="0">
                  <a:pos x="2" y="46"/>
                </a:cxn>
                <a:cxn ang="0">
                  <a:pos x="10" y="28"/>
                </a:cxn>
                <a:cxn ang="0">
                  <a:pos x="16" y="20"/>
                </a:cxn>
                <a:cxn ang="0">
                  <a:pos x="28" y="10"/>
                </a:cxn>
                <a:cxn ang="0">
                  <a:pos x="42" y="0"/>
                </a:cxn>
              </a:cxnLst>
              <a:rect l="0" t="0" r="r" b="b"/>
              <a:pathLst>
                <a:path w="206" h="224">
                  <a:moveTo>
                    <a:pt x="42" y="0"/>
                  </a:move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8" y="8"/>
                  </a:lnTo>
                  <a:lnTo>
                    <a:pt x="64" y="14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40"/>
                  </a:lnTo>
                  <a:lnTo>
                    <a:pt x="82" y="48"/>
                  </a:lnTo>
                  <a:lnTo>
                    <a:pt x="80" y="58"/>
                  </a:lnTo>
                  <a:lnTo>
                    <a:pt x="80" y="58"/>
                  </a:lnTo>
                  <a:lnTo>
                    <a:pt x="78" y="62"/>
                  </a:lnTo>
                  <a:lnTo>
                    <a:pt x="76" y="66"/>
                  </a:lnTo>
                  <a:lnTo>
                    <a:pt x="68" y="74"/>
                  </a:lnTo>
                  <a:lnTo>
                    <a:pt x="68" y="74"/>
                  </a:lnTo>
                  <a:lnTo>
                    <a:pt x="60" y="80"/>
                  </a:lnTo>
                  <a:lnTo>
                    <a:pt x="56" y="84"/>
                  </a:lnTo>
                  <a:lnTo>
                    <a:pt x="54" y="88"/>
                  </a:lnTo>
                  <a:lnTo>
                    <a:pt x="54" y="88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76" y="136"/>
                  </a:lnTo>
                  <a:lnTo>
                    <a:pt x="94" y="154"/>
                  </a:lnTo>
                  <a:lnTo>
                    <a:pt x="94" y="154"/>
                  </a:lnTo>
                  <a:lnTo>
                    <a:pt x="106" y="162"/>
                  </a:lnTo>
                  <a:lnTo>
                    <a:pt x="114" y="166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6" y="164"/>
                  </a:lnTo>
                  <a:lnTo>
                    <a:pt x="130" y="160"/>
                  </a:lnTo>
                  <a:lnTo>
                    <a:pt x="136" y="154"/>
                  </a:lnTo>
                  <a:lnTo>
                    <a:pt x="144" y="146"/>
                  </a:lnTo>
                  <a:lnTo>
                    <a:pt x="148" y="144"/>
                  </a:lnTo>
                  <a:lnTo>
                    <a:pt x="154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2" y="146"/>
                  </a:lnTo>
                  <a:lnTo>
                    <a:pt x="186" y="158"/>
                  </a:lnTo>
                  <a:lnTo>
                    <a:pt x="186" y="158"/>
                  </a:lnTo>
                  <a:lnTo>
                    <a:pt x="200" y="170"/>
                  </a:lnTo>
                  <a:lnTo>
                    <a:pt x="204" y="178"/>
                  </a:lnTo>
                  <a:lnTo>
                    <a:pt x="206" y="186"/>
                  </a:lnTo>
                  <a:lnTo>
                    <a:pt x="206" y="186"/>
                  </a:lnTo>
                  <a:lnTo>
                    <a:pt x="206" y="190"/>
                  </a:lnTo>
                  <a:lnTo>
                    <a:pt x="202" y="194"/>
                  </a:lnTo>
                  <a:lnTo>
                    <a:pt x="196" y="200"/>
                  </a:lnTo>
                  <a:lnTo>
                    <a:pt x="196" y="200"/>
                  </a:lnTo>
                  <a:lnTo>
                    <a:pt x="182" y="212"/>
                  </a:lnTo>
                  <a:lnTo>
                    <a:pt x="182" y="212"/>
                  </a:lnTo>
                  <a:lnTo>
                    <a:pt x="174" y="218"/>
                  </a:lnTo>
                  <a:lnTo>
                    <a:pt x="164" y="220"/>
                  </a:lnTo>
                  <a:lnTo>
                    <a:pt x="152" y="222"/>
                  </a:lnTo>
                  <a:lnTo>
                    <a:pt x="140" y="224"/>
                  </a:lnTo>
                  <a:lnTo>
                    <a:pt x="140" y="224"/>
                  </a:lnTo>
                  <a:lnTo>
                    <a:pt x="130" y="222"/>
                  </a:lnTo>
                  <a:lnTo>
                    <a:pt x="120" y="220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84" y="202"/>
                  </a:lnTo>
                  <a:lnTo>
                    <a:pt x="70" y="190"/>
                  </a:lnTo>
                  <a:lnTo>
                    <a:pt x="56" y="178"/>
                  </a:lnTo>
                  <a:lnTo>
                    <a:pt x="44" y="164"/>
                  </a:lnTo>
                  <a:lnTo>
                    <a:pt x="44" y="164"/>
                  </a:lnTo>
                  <a:lnTo>
                    <a:pt x="32" y="150"/>
                  </a:lnTo>
                  <a:lnTo>
                    <a:pt x="22" y="134"/>
                  </a:lnTo>
                  <a:lnTo>
                    <a:pt x="12" y="118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88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2" y="46"/>
                  </a:lnTo>
                  <a:lnTo>
                    <a:pt x="6" y="36"/>
                  </a:lnTo>
                  <a:lnTo>
                    <a:pt x="10" y="28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34" y="4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4853" y="2660650"/>
            <a:ext cx="257176" cy="257176"/>
            <a:chOff x="-1171575" y="1089025"/>
            <a:chExt cx="692150" cy="692150"/>
          </a:xfrm>
        </p:grpSpPr>
        <p:sp>
          <p:nvSpPr>
            <p:cNvPr id="14" name="Freeform 122"/>
            <p:cNvSpPr>
              <a:spLocks noEditPoints="1"/>
            </p:cNvSpPr>
            <p:nvPr/>
          </p:nvSpPr>
          <p:spPr bwMode="auto">
            <a:xfrm>
              <a:off x="-1171575" y="108902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0"/>
            <p:cNvSpPr>
              <a:spLocks noEditPoints="1"/>
            </p:cNvSpPr>
            <p:nvPr/>
          </p:nvSpPr>
          <p:spPr bwMode="auto">
            <a:xfrm>
              <a:off x="-1012825" y="1311729"/>
              <a:ext cx="375861" cy="266700"/>
            </a:xfrm>
            <a:custGeom>
              <a:avLst/>
              <a:gdLst/>
              <a:ahLst/>
              <a:cxnLst>
                <a:cxn ang="0">
                  <a:pos x="426" y="206"/>
                </a:cxn>
                <a:cxn ang="0">
                  <a:pos x="598" y="34"/>
                </a:cxn>
                <a:cxn ang="0">
                  <a:pos x="604" y="32"/>
                </a:cxn>
                <a:cxn ang="0">
                  <a:pos x="606" y="38"/>
                </a:cxn>
                <a:cxn ang="0">
                  <a:pos x="606" y="386"/>
                </a:cxn>
                <a:cxn ang="0">
                  <a:pos x="604" y="392"/>
                </a:cxn>
                <a:cxn ang="0">
                  <a:pos x="596" y="390"/>
                </a:cxn>
                <a:cxn ang="0">
                  <a:pos x="336" y="296"/>
                </a:cxn>
                <a:cxn ang="0">
                  <a:pos x="328" y="302"/>
                </a:cxn>
                <a:cxn ang="0">
                  <a:pos x="310" y="310"/>
                </a:cxn>
                <a:cxn ang="0">
                  <a:pos x="298" y="310"/>
                </a:cxn>
                <a:cxn ang="0">
                  <a:pos x="288" y="310"/>
                </a:cxn>
                <a:cxn ang="0">
                  <a:pos x="270" y="302"/>
                </a:cxn>
                <a:cxn ang="0">
                  <a:pos x="210" y="244"/>
                </a:cxn>
                <a:cxn ang="0">
                  <a:pos x="38" y="422"/>
                </a:cxn>
                <a:cxn ang="0">
                  <a:pos x="36" y="428"/>
                </a:cxn>
                <a:cxn ang="0">
                  <a:pos x="42" y="430"/>
                </a:cxn>
                <a:cxn ang="0">
                  <a:pos x="568" y="430"/>
                </a:cxn>
                <a:cxn ang="0">
                  <a:pos x="574" y="428"/>
                </a:cxn>
                <a:cxn ang="0">
                  <a:pos x="572" y="422"/>
                </a:cxn>
                <a:cxn ang="0">
                  <a:pos x="336" y="296"/>
                </a:cxn>
                <a:cxn ang="0">
                  <a:pos x="298" y="272"/>
                </a:cxn>
                <a:cxn ang="0">
                  <a:pos x="304" y="270"/>
                </a:cxn>
                <a:cxn ang="0">
                  <a:pos x="568" y="8"/>
                </a:cxn>
                <a:cxn ang="0">
                  <a:pos x="568" y="6"/>
                </a:cxn>
                <a:cxn ang="0">
                  <a:pos x="566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28" y="6"/>
                </a:cxn>
                <a:cxn ang="0">
                  <a:pos x="290" y="268"/>
                </a:cxn>
                <a:cxn ang="0">
                  <a:pos x="294" y="270"/>
                </a:cxn>
                <a:cxn ang="0">
                  <a:pos x="298" y="272"/>
                </a:cxn>
                <a:cxn ang="0">
                  <a:pos x="0" y="388"/>
                </a:cxn>
                <a:cxn ang="0">
                  <a:pos x="2" y="392"/>
                </a:cxn>
                <a:cxn ang="0">
                  <a:pos x="8" y="394"/>
                </a:cxn>
                <a:cxn ang="0">
                  <a:pos x="182" y="216"/>
                </a:cxn>
                <a:cxn ang="0">
                  <a:pos x="10" y="44"/>
                </a:cxn>
                <a:cxn ang="0">
                  <a:pos x="4" y="44"/>
                </a:cxn>
                <a:cxn ang="0">
                  <a:pos x="0" y="48"/>
                </a:cxn>
              </a:cxnLst>
              <a:rect l="0" t="0" r="r" b="b"/>
              <a:pathLst>
                <a:path w="606" h="430">
                  <a:moveTo>
                    <a:pt x="596" y="390"/>
                  </a:moveTo>
                  <a:lnTo>
                    <a:pt x="426" y="206"/>
                  </a:lnTo>
                  <a:lnTo>
                    <a:pt x="598" y="34"/>
                  </a:lnTo>
                  <a:lnTo>
                    <a:pt x="598" y="34"/>
                  </a:lnTo>
                  <a:lnTo>
                    <a:pt x="600" y="32"/>
                  </a:lnTo>
                  <a:lnTo>
                    <a:pt x="604" y="32"/>
                  </a:lnTo>
                  <a:lnTo>
                    <a:pt x="606" y="34"/>
                  </a:lnTo>
                  <a:lnTo>
                    <a:pt x="606" y="38"/>
                  </a:lnTo>
                  <a:lnTo>
                    <a:pt x="606" y="386"/>
                  </a:lnTo>
                  <a:lnTo>
                    <a:pt x="606" y="386"/>
                  </a:lnTo>
                  <a:lnTo>
                    <a:pt x="606" y="390"/>
                  </a:lnTo>
                  <a:lnTo>
                    <a:pt x="604" y="392"/>
                  </a:lnTo>
                  <a:lnTo>
                    <a:pt x="600" y="392"/>
                  </a:lnTo>
                  <a:lnTo>
                    <a:pt x="596" y="390"/>
                  </a:lnTo>
                  <a:lnTo>
                    <a:pt x="596" y="390"/>
                  </a:lnTo>
                  <a:close/>
                  <a:moveTo>
                    <a:pt x="336" y="296"/>
                  </a:moveTo>
                  <a:lnTo>
                    <a:pt x="336" y="296"/>
                  </a:lnTo>
                  <a:lnTo>
                    <a:pt x="328" y="302"/>
                  </a:lnTo>
                  <a:lnTo>
                    <a:pt x="320" y="306"/>
                  </a:lnTo>
                  <a:lnTo>
                    <a:pt x="310" y="310"/>
                  </a:lnTo>
                  <a:lnTo>
                    <a:pt x="300" y="310"/>
                  </a:lnTo>
                  <a:lnTo>
                    <a:pt x="298" y="310"/>
                  </a:lnTo>
                  <a:lnTo>
                    <a:pt x="298" y="310"/>
                  </a:lnTo>
                  <a:lnTo>
                    <a:pt x="288" y="310"/>
                  </a:lnTo>
                  <a:lnTo>
                    <a:pt x="278" y="306"/>
                  </a:lnTo>
                  <a:lnTo>
                    <a:pt x="270" y="302"/>
                  </a:lnTo>
                  <a:lnTo>
                    <a:pt x="262" y="296"/>
                  </a:lnTo>
                  <a:lnTo>
                    <a:pt x="210" y="244"/>
                  </a:lnTo>
                  <a:lnTo>
                    <a:pt x="38" y="422"/>
                  </a:lnTo>
                  <a:lnTo>
                    <a:pt x="38" y="422"/>
                  </a:lnTo>
                  <a:lnTo>
                    <a:pt x="36" y="424"/>
                  </a:lnTo>
                  <a:lnTo>
                    <a:pt x="36" y="428"/>
                  </a:lnTo>
                  <a:lnTo>
                    <a:pt x="38" y="430"/>
                  </a:lnTo>
                  <a:lnTo>
                    <a:pt x="42" y="430"/>
                  </a:lnTo>
                  <a:lnTo>
                    <a:pt x="568" y="430"/>
                  </a:lnTo>
                  <a:lnTo>
                    <a:pt x="568" y="430"/>
                  </a:lnTo>
                  <a:lnTo>
                    <a:pt x="572" y="430"/>
                  </a:lnTo>
                  <a:lnTo>
                    <a:pt x="574" y="428"/>
                  </a:lnTo>
                  <a:lnTo>
                    <a:pt x="574" y="424"/>
                  </a:lnTo>
                  <a:lnTo>
                    <a:pt x="572" y="422"/>
                  </a:lnTo>
                  <a:lnTo>
                    <a:pt x="398" y="234"/>
                  </a:lnTo>
                  <a:lnTo>
                    <a:pt x="336" y="296"/>
                  </a:lnTo>
                  <a:close/>
                  <a:moveTo>
                    <a:pt x="298" y="272"/>
                  </a:moveTo>
                  <a:lnTo>
                    <a:pt x="298" y="272"/>
                  </a:lnTo>
                  <a:lnTo>
                    <a:pt x="298" y="272"/>
                  </a:lnTo>
                  <a:lnTo>
                    <a:pt x="304" y="270"/>
                  </a:lnTo>
                  <a:lnTo>
                    <a:pt x="308" y="268"/>
                  </a:lnTo>
                  <a:lnTo>
                    <a:pt x="568" y="8"/>
                  </a:lnTo>
                  <a:lnTo>
                    <a:pt x="568" y="8"/>
                  </a:lnTo>
                  <a:lnTo>
                    <a:pt x="568" y="6"/>
                  </a:lnTo>
                  <a:lnTo>
                    <a:pt x="568" y="2"/>
                  </a:lnTo>
                  <a:lnTo>
                    <a:pt x="566" y="0"/>
                  </a:lnTo>
                  <a:lnTo>
                    <a:pt x="56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8" y="6"/>
                  </a:lnTo>
                  <a:lnTo>
                    <a:pt x="30" y="8"/>
                  </a:lnTo>
                  <a:lnTo>
                    <a:pt x="290" y="268"/>
                  </a:lnTo>
                  <a:lnTo>
                    <a:pt x="290" y="268"/>
                  </a:lnTo>
                  <a:lnTo>
                    <a:pt x="294" y="270"/>
                  </a:lnTo>
                  <a:lnTo>
                    <a:pt x="298" y="272"/>
                  </a:lnTo>
                  <a:lnTo>
                    <a:pt x="298" y="272"/>
                  </a:lnTo>
                  <a:close/>
                  <a:moveTo>
                    <a:pt x="0" y="48"/>
                  </a:moveTo>
                  <a:lnTo>
                    <a:pt x="0" y="388"/>
                  </a:lnTo>
                  <a:lnTo>
                    <a:pt x="0" y="388"/>
                  </a:lnTo>
                  <a:lnTo>
                    <a:pt x="2" y="392"/>
                  </a:lnTo>
                  <a:lnTo>
                    <a:pt x="4" y="394"/>
                  </a:lnTo>
                  <a:lnTo>
                    <a:pt x="8" y="394"/>
                  </a:lnTo>
                  <a:lnTo>
                    <a:pt x="10" y="392"/>
                  </a:lnTo>
                  <a:lnTo>
                    <a:pt x="182" y="216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4" y="44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97305" y="2660650"/>
            <a:ext cx="2079195" cy="28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</a:rPr>
              <a:t>officeplus@Microsoft.com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4853" y="2975761"/>
            <a:ext cx="246411" cy="246411"/>
            <a:chOff x="-1171575" y="2236787"/>
            <a:chExt cx="692150" cy="692150"/>
          </a:xfrm>
        </p:grpSpPr>
        <p:sp>
          <p:nvSpPr>
            <p:cNvPr id="18" name="Freeform 122"/>
            <p:cNvSpPr>
              <a:spLocks noEditPoints="1"/>
            </p:cNvSpPr>
            <p:nvPr/>
          </p:nvSpPr>
          <p:spPr bwMode="auto">
            <a:xfrm>
              <a:off x="-1171575" y="2236787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"/>
            <p:cNvGrpSpPr/>
            <p:nvPr/>
          </p:nvGrpSpPr>
          <p:grpSpPr>
            <a:xfrm>
              <a:off x="-1014351" y="2350334"/>
              <a:ext cx="361207" cy="465055"/>
              <a:chOff x="2305050" y="1762125"/>
              <a:chExt cx="762000" cy="981075"/>
            </a:xfrm>
            <a:solidFill>
              <a:srgbClr val="959595"/>
            </a:solidFill>
          </p:grpSpPr>
          <p:sp>
            <p:nvSpPr>
              <p:cNvPr id="20" name="Freeform 114"/>
              <p:cNvSpPr>
                <a:spLocks noEditPoints="1"/>
              </p:cNvSpPr>
              <p:nvPr/>
            </p:nvSpPr>
            <p:spPr bwMode="auto">
              <a:xfrm>
                <a:off x="2305050" y="1762125"/>
                <a:ext cx="762000" cy="981075"/>
              </a:xfrm>
              <a:custGeom>
                <a:avLst/>
                <a:gdLst/>
                <a:ahLst/>
                <a:cxnLst>
                  <a:cxn ang="0">
                    <a:pos x="480" y="240"/>
                  </a:cxn>
                  <a:cxn ang="0">
                    <a:pos x="476" y="192"/>
                  </a:cxn>
                  <a:cxn ang="0">
                    <a:pos x="462" y="148"/>
                  </a:cxn>
                  <a:cxn ang="0">
                    <a:pos x="440" y="106"/>
                  </a:cxn>
                  <a:cxn ang="0">
                    <a:pos x="410" y="70"/>
                  </a:cxn>
                  <a:cxn ang="0">
                    <a:pos x="374" y="42"/>
                  </a:cxn>
                  <a:cxn ang="0">
                    <a:pos x="334" y="20"/>
                  </a:cxn>
                  <a:cxn ang="0">
                    <a:pos x="290" y="6"/>
                  </a:cxn>
                  <a:cxn ang="0">
                    <a:pos x="240" y="0"/>
                  </a:cxn>
                  <a:cxn ang="0">
                    <a:pos x="216" y="2"/>
                  </a:cxn>
                  <a:cxn ang="0">
                    <a:pos x="170" y="12"/>
                  </a:cxn>
                  <a:cxn ang="0">
                    <a:pos x="126" y="30"/>
                  </a:cxn>
                  <a:cxn ang="0">
                    <a:pos x="88" y="56"/>
                  </a:cxn>
                  <a:cxn ang="0">
                    <a:pos x="56" y="88"/>
                  </a:cxn>
                  <a:cxn ang="0">
                    <a:pos x="30" y="126"/>
                  </a:cxn>
                  <a:cxn ang="0">
                    <a:pos x="12" y="170"/>
                  </a:cxn>
                  <a:cxn ang="0">
                    <a:pos x="2" y="216"/>
                  </a:cxn>
                  <a:cxn ang="0">
                    <a:pos x="0" y="240"/>
                  </a:cxn>
                  <a:cxn ang="0">
                    <a:pos x="4" y="282"/>
                  </a:cxn>
                  <a:cxn ang="0">
                    <a:pos x="14" y="322"/>
                  </a:cxn>
                  <a:cxn ang="0">
                    <a:pos x="32" y="358"/>
                  </a:cxn>
                  <a:cxn ang="0">
                    <a:pos x="54" y="390"/>
                  </a:cxn>
                  <a:cxn ang="0">
                    <a:pos x="54" y="390"/>
                  </a:cxn>
                  <a:cxn ang="0">
                    <a:pos x="232" y="612"/>
                  </a:cxn>
                  <a:cxn ang="0">
                    <a:pos x="236" y="616"/>
                  </a:cxn>
                  <a:cxn ang="0">
                    <a:pos x="240" y="618"/>
                  </a:cxn>
                  <a:cxn ang="0">
                    <a:pos x="250" y="612"/>
                  </a:cxn>
                  <a:cxn ang="0">
                    <a:pos x="428" y="390"/>
                  </a:cxn>
                  <a:cxn ang="0">
                    <a:pos x="428" y="390"/>
                  </a:cxn>
                  <a:cxn ang="0">
                    <a:pos x="440" y="374"/>
                  </a:cxn>
                  <a:cxn ang="0">
                    <a:pos x="460" y="340"/>
                  </a:cxn>
                  <a:cxn ang="0">
                    <a:pos x="472" y="302"/>
                  </a:cxn>
                  <a:cxn ang="0">
                    <a:pos x="480" y="262"/>
                  </a:cxn>
                  <a:cxn ang="0">
                    <a:pos x="480" y="240"/>
                  </a:cxn>
                  <a:cxn ang="0">
                    <a:pos x="240" y="548"/>
                  </a:cxn>
                  <a:cxn ang="0">
                    <a:pos x="92" y="362"/>
                  </a:cxn>
                  <a:cxn ang="0">
                    <a:pos x="90" y="360"/>
                  </a:cxn>
                  <a:cxn ang="0">
                    <a:pos x="72" y="334"/>
                  </a:cxn>
                  <a:cxn ang="0">
                    <a:pos x="60" y="304"/>
                  </a:cxn>
                  <a:cxn ang="0">
                    <a:pos x="52" y="274"/>
                  </a:cxn>
                  <a:cxn ang="0">
                    <a:pos x="48" y="240"/>
                  </a:cxn>
                  <a:cxn ang="0">
                    <a:pos x="50" y="222"/>
                  </a:cxn>
                  <a:cxn ang="0">
                    <a:pos x="58" y="184"/>
                  </a:cxn>
                  <a:cxn ang="0">
                    <a:pos x="72" y="150"/>
                  </a:cxn>
                  <a:cxn ang="0">
                    <a:pos x="92" y="118"/>
                  </a:cxn>
                  <a:cxn ang="0">
                    <a:pos x="118" y="92"/>
                  </a:cxn>
                  <a:cxn ang="0">
                    <a:pos x="150" y="72"/>
                  </a:cxn>
                  <a:cxn ang="0">
                    <a:pos x="184" y="58"/>
                  </a:cxn>
                  <a:cxn ang="0">
                    <a:pos x="222" y="50"/>
                  </a:cxn>
                  <a:cxn ang="0">
                    <a:pos x="240" y="48"/>
                  </a:cxn>
                  <a:cxn ang="0">
                    <a:pos x="280" y="52"/>
                  </a:cxn>
                  <a:cxn ang="0">
                    <a:pos x="316" y="64"/>
                  </a:cxn>
                  <a:cxn ang="0">
                    <a:pos x="348" y="82"/>
                  </a:cxn>
                  <a:cxn ang="0">
                    <a:pos x="376" y="106"/>
                  </a:cxn>
                  <a:cxn ang="0">
                    <a:pos x="400" y="134"/>
                  </a:cxn>
                  <a:cxn ang="0">
                    <a:pos x="418" y="166"/>
                  </a:cxn>
                  <a:cxn ang="0">
                    <a:pos x="428" y="202"/>
                  </a:cxn>
                  <a:cxn ang="0">
                    <a:pos x="432" y="240"/>
                  </a:cxn>
                  <a:cxn ang="0">
                    <a:pos x="432" y="258"/>
                  </a:cxn>
                  <a:cxn ang="0">
                    <a:pos x="426" y="288"/>
                  </a:cxn>
                  <a:cxn ang="0">
                    <a:pos x="416" y="320"/>
                  </a:cxn>
                  <a:cxn ang="0">
                    <a:pos x="400" y="348"/>
                  </a:cxn>
                  <a:cxn ang="0">
                    <a:pos x="390" y="362"/>
                  </a:cxn>
                </a:cxnLst>
                <a:rect l="0" t="0" r="r" b="b"/>
                <a:pathLst>
                  <a:path w="480" h="618">
                    <a:moveTo>
                      <a:pt x="480" y="240"/>
                    </a:moveTo>
                    <a:lnTo>
                      <a:pt x="480" y="240"/>
                    </a:lnTo>
                    <a:lnTo>
                      <a:pt x="480" y="216"/>
                    </a:lnTo>
                    <a:lnTo>
                      <a:pt x="476" y="192"/>
                    </a:lnTo>
                    <a:lnTo>
                      <a:pt x="470" y="170"/>
                    </a:lnTo>
                    <a:lnTo>
                      <a:pt x="462" y="148"/>
                    </a:lnTo>
                    <a:lnTo>
                      <a:pt x="452" y="126"/>
                    </a:lnTo>
                    <a:lnTo>
                      <a:pt x="440" y="106"/>
                    </a:lnTo>
                    <a:lnTo>
                      <a:pt x="426" y="88"/>
                    </a:lnTo>
                    <a:lnTo>
                      <a:pt x="410" y="70"/>
                    </a:lnTo>
                    <a:lnTo>
                      <a:pt x="394" y="56"/>
                    </a:lnTo>
                    <a:lnTo>
                      <a:pt x="374" y="42"/>
                    </a:lnTo>
                    <a:lnTo>
                      <a:pt x="356" y="30"/>
                    </a:lnTo>
                    <a:lnTo>
                      <a:pt x="334" y="20"/>
                    </a:lnTo>
                    <a:lnTo>
                      <a:pt x="312" y="12"/>
                    </a:lnTo>
                    <a:lnTo>
                      <a:pt x="290" y="6"/>
                    </a:lnTo>
                    <a:lnTo>
                      <a:pt x="266" y="2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16" y="2"/>
                    </a:lnTo>
                    <a:lnTo>
                      <a:pt x="192" y="6"/>
                    </a:lnTo>
                    <a:lnTo>
                      <a:pt x="170" y="12"/>
                    </a:lnTo>
                    <a:lnTo>
                      <a:pt x="148" y="20"/>
                    </a:lnTo>
                    <a:lnTo>
                      <a:pt x="126" y="30"/>
                    </a:lnTo>
                    <a:lnTo>
                      <a:pt x="106" y="42"/>
                    </a:lnTo>
                    <a:lnTo>
                      <a:pt x="88" y="56"/>
                    </a:lnTo>
                    <a:lnTo>
                      <a:pt x="72" y="70"/>
                    </a:lnTo>
                    <a:lnTo>
                      <a:pt x="56" y="88"/>
                    </a:lnTo>
                    <a:lnTo>
                      <a:pt x="42" y="106"/>
                    </a:lnTo>
                    <a:lnTo>
                      <a:pt x="30" y="126"/>
                    </a:lnTo>
                    <a:lnTo>
                      <a:pt x="20" y="148"/>
                    </a:lnTo>
                    <a:lnTo>
                      <a:pt x="12" y="170"/>
                    </a:lnTo>
                    <a:lnTo>
                      <a:pt x="6" y="192"/>
                    </a:lnTo>
                    <a:lnTo>
                      <a:pt x="2" y="216"/>
                    </a:lnTo>
                    <a:lnTo>
                      <a:pt x="0" y="240"/>
                    </a:lnTo>
                    <a:lnTo>
                      <a:pt x="0" y="240"/>
                    </a:lnTo>
                    <a:lnTo>
                      <a:pt x="2" y="262"/>
                    </a:lnTo>
                    <a:lnTo>
                      <a:pt x="4" y="282"/>
                    </a:lnTo>
                    <a:lnTo>
                      <a:pt x="8" y="302"/>
                    </a:lnTo>
                    <a:lnTo>
                      <a:pt x="14" y="322"/>
                    </a:lnTo>
                    <a:lnTo>
                      <a:pt x="22" y="340"/>
                    </a:lnTo>
                    <a:lnTo>
                      <a:pt x="32" y="358"/>
                    </a:lnTo>
                    <a:lnTo>
                      <a:pt x="42" y="374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232" y="612"/>
                    </a:lnTo>
                    <a:lnTo>
                      <a:pt x="232" y="612"/>
                    </a:lnTo>
                    <a:lnTo>
                      <a:pt x="236" y="616"/>
                    </a:lnTo>
                    <a:lnTo>
                      <a:pt x="240" y="618"/>
                    </a:lnTo>
                    <a:lnTo>
                      <a:pt x="240" y="618"/>
                    </a:lnTo>
                    <a:lnTo>
                      <a:pt x="246" y="616"/>
                    </a:lnTo>
                    <a:lnTo>
                      <a:pt x="250" y="612"/>
                    </a:lnTo>
                    <a:lnTo>
                      <a:pt x="250" y="612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40" y="374"/>
                    </a:lnTo>
                    <a:lnTo>
                      <a:pt x="450" y="358"/>
                    </a:lnTo>
                    <a:lnTo>
                      <a:pt x="460" y="340"/>
                    </a:lnTo>
                    <a:lnTo>
                      <a:pt x="466" y="322"/>
                    </a:lnTo>
                    <a:lnTo>
                      <a:pt x="472" y="302"/>
                    </a:lnTo>
                    <a:lnTo>
                      <a:pt x="478" y="282"/>
                    </a:lnTo>
                    <a:lnTo>
                      <a:pt x="480" y="262"/>
                    </a:lnTo>
                    <a:lnTo>
                      <a:pt x="480" y="240"/>
                    </a:lnTo>
                    <a:lnTo>
                      <a:pt x="480" y="240"/>
                    </a:lnTo>
                    <a:close/>
                    <a:moveTo>
                      <a:pt x="390" y="362"/>
                    </a:moveTo>
                    <a:lnTo>
                      <a:pt x="240" y="548"/>
                    </a:lnTo>
                    <a:lnTo>
                      <a:pt x="94" y="364"/>
                    </a:lnTo>
                    <a:lnTo>
                      <a:pt x="92" y="362"/>
                    </a:lnTo>
                    <a:lnTo>
                      <a:pt x="90" y="360"/>
                    </a:lnTo>
                    <a:lnTo>
                      <a:pt x="90" y="360"/>
                    </a:lnTo>
                    <a:lnTo>
                      <a:pt x="82" y="348"/>
                    </a:lnTo>
                    <a:lnTo>
                      <a:pt x="72" y="334"/>
                    </a:lnTo>
                    <a:lnTo>
                      <a:pt x="66" y="320"/>
                    </a:lnTo>
                    <a:lnTo>
                      <a:pt x="60" y="304"/>
                    </a:lnTo>
                    <a:lnTo>
                      <a:pt x="54" y="288"/>
                    </a:lnTo>
                    <a:lnTo>
                      <a:pt x="52" y="274"/>
                    </a:lnTo>
                    <a:lnTo>
                      <a:pt x="50" y="258"/>
                    </a:lnTo>
                    <a:lnTo>
                      <a:pt x="48" y="240"/>
                    </a:lnTo>
                    <a:lnTo>
                      <a:pt x="48" y="240"/>
                    </a:lnTo>
                    <a:lnTo>
                      <a:pt x="50" y="222"/>
                    </a:lnTo>
                    <a:lnTo>
                      <a:pt x="52" y="202"/>
                    </a:lnTo>
                    <a:lnTo>
                      <a:pt x="58" y="184"/>
                    </a:lnTo>
                    <a:lnTo>
                      <a:pt x="64" y="166"/>
                    </a:lnTo>
                    <a:lnTo>
                      <a:pt x="72" y="150"/>
                    </a:lnTo>
                    <a:lnTo>
                      <a:pt x="82" y="134"/>
                    </a:lnTo>
                    <a:lnTo>
                      <a:pt x="92" y="118"/>
                    </a:lnTo>
                    <a:lnTo>
                      <a:pt x="106" y="106"/>
                    </a:lnTo>
                    <a:lnTo>
                      <a:pt x="118" y="92"/>
                    </a:lnTo>
                    <a:lnTo>
                      <a:pt x="134" y="82"/>
                    </a:lnTo>
                    <a:lnTo>
                      <a:pt x="150" y="72"/>
                    </a:lnTo>
                    <a:lnTo>
                      <a:pt x="166" y="64"/>
                    </a:lnTo>
                    <a:lnTo>
                      <a:pt x="184" y="58"/>
                    </a:lnTo>
                    <a:lnTo>
                      <a:pt x="202" y="52"/>
                    </a:lnTo>
                    <a:lnTo>
                      <a:pt x="222" y="50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60" y="50"/>
                    </a:lnTo>
                    <a:lnTo>
                      <a:pt x="280" y="52"/>
                    </a:lnTo>
                    <a:lnTo>
                      <a:pt x="298" y="58"/>
                    </a:lnTo>
                    <a:lnTo>
                      <a:pt x="316" y="64"/>
                    </a:lnTo>
                    <a:lnTo>
                      <a:pt x="332" y="72"/>
                    </a:lnTo>
                    <a:lnTo>
                      <a:pt x="348" y="82"/>
                    </a:lnTo>
                    <a:lnTo>
                      <a:pt x="362" y="92"/>
                    </a:lnTo>
                    <a:lnTo>
                      <a:pt x="376" y="106"/>
                    </a:lnTo>
                    <a:lnTo>
                      <a:pt x="388" y="118"/>
                    </a:lnTo>
                    <a:lnTo>
                      <a:pt x="400" y="134"/>
                    </a:lnTo>
                    <a:lnTo>
                      <a:pt x="410" y="150"/>
                    </a:lnTo>
                    <a:lnTo>
                      <a:pt x="418" y="166"/>
                    </a:lnTo>
                    <a:lnTo>
                      <a:pt x="424" y="184"/>
                    </a:lnTo>
                    <a:lnTo>
                      <a:pt x="428" y="202"/>
                    </a:lnTo>
                    <a:lnTo>
                      <a:pt x="432" y="222"/>
                    </a:lnTo>
                    <a:lnTo>
                      <a:pt x="432" y="240"/>
                    </a:lnTo>
                    <a:lnTo>
                      <a:pt x="432" y="240"/>
                    </a:lnTo>
                    <a:lnTo>
                      <a:pt x="432" y="258"/>
                    </a:lnTo>
                    <a:lnTo>
                      <a:pt x="430" y="274"/>
                    </a:lnTo>
                    <a:lnTo>
                      <a:pt x="426" y="288"/>
                    </a:lnTo>
                    <a:lnTo>
                      <a:pt x="422" y="304"/>
                    </a:lnTo>
                    <a:lnTo>
                      <a:pt x="416" y="320"/>
                    </a:lnTo>
                    <a:lnTo>
                      <a:pt x="408" y="334"/>
                    </a:lnTo>
                    <a:lnTo>
                      <a:pt x="400" y="348"/>
                    </a:lnTo>
                    <a:lnTo>
                      <a:pt x="390" y="360"/>
                    </a:lnTo>
                    <a:lnTo>
                      <a:pt x="390" y="3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15"/>
              <p:cNvSpPr>
                <a:spLocks/>
              </p:cNvSpPr>
              <p:nvPr/>
            </p:nvSpPr>
            <p:spPr bwMode="auto">
              <a:xfrm>
                <a:off x="2552700" y="2009775"/>
                <a:ext cx="266700" cy="266700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84" y="0"/>
                  </a:cxn>
                  <a:cxn ang="0">
                    <a:pos x="102" y="2"/>
                  </a:cxn>
                  <a:cxn ang="0">
                    <a:pos x="118" y="8"/>
                  </a:cxn>
                  <a:cxn ang="0">
                    <a:pos x="132" y="16"/>
                  </a:cxn>
                  <a:cxn ang="0">
                    <a:pos x="144" y="26"/>
                  </a:cxn>
                  <a:cxn ang="0">
                    <a:pos x="154" y="38"/>
                  </a:cxn>
                  <a:cxn ang="0">
                    <a:pos x="162" y="52"/>
                  </a:cxn>
                  <a:cxn ang="0">
                    <a:pos x="168" y="68"/>
                  </a:cxn>
                  <a:cxn ang="0">
                    <a:pos x="168" y="84"/>
                  </a:cxn>
                  <a:cxn ang="0">
                    <a:pos x="168" y="84"/>
                  </a:cxn>
                  <a:cxn ang="0">
                    <a:pos x="168" y="102"/>
                  </a:cxn>
                  <a:cxn ang="0">
                    <a:pos x="162" y="118"/>
                  </a:cxn>
                  <a:cxn ang="0">
                    <a:pos x="154" y="132"/>
                  </a:cxn>
                  <a:cxn ang="0">
                    <a:pos x="144" y="144"/>
                  </a:cxn>
                  <a:cxn ang="0">
                    <a:pos x="132" y="154"/>
                  </a:cxn>
                  <a:cxn ang="0">
                    <a:pos x="118" y="162"/>
                  </a:cxn>
                  <a:cxn ang="0">
                    <a:pos x="102" y="166"/>
                  </a:cxn>
                  <a:cxn ang="0">
                    <a:pos x="84" y="168"/>
                  </a:cxn>
                  <a:cxn ang="0">
                    <a:pos x="84" y="168"/>
                  </a:cxn>
                  <a:cxn ang="0">
                    <a:pos x="68" y="166"/>
                  </a:cxn>
                  <a:cxn ang="0">
                    <a:pos x="52" y="162"/>
                  </a:cxn>
                  <a:cxn ang="0">
                    <a:pos x="38" y="154"/>
                  </a:cxn>
                  <a:cxn ang="0">
                    <a:pos x="26" y="144"/>
                  </a:cxn>
                  <a:cxn ang="0">
                    <a:pos x="16" y="132"/>
                  </a:cxn>
                  <a:cxn ang="0">
                    <a:pos x="8" y="118"/>
                  </a:cxn>
                  <a:cxn ang="0">
                    <a:pos x="2" y="102"/>
                  </a:cxn>
                  <a:cxn ang="0">
                    <a:pos x="0" y="84"/>
                  </a:cxn>
                  <a:cxn ang="0">
                    <a:pos x="0" y="84"/>
                  </a:cxn>
                  <a:cxn ang="0">
                    <a:pos x="2" y="68"/>
                  </a:cxn>
                  <a:cxn ang="0">
                    <a:pos x="8" y="52"/>
                  </a:cxn>
                  <a:cxn ang="0">
                    <a:pos x="16" y="38"/>
                  </a:cxn>
                  <a:cxn ang="0">
                    <a:pos x="26" y="26"/>
                  </a:cxn>
                  <a:cxn ang="0">
                    <a:pos x="38" y="16"/>
                  </a:cxn>
                  <a:cxn ang="0">
                    <a:pos x="52" y="8"/>
                  </a:cxn>
                  <a:cxn ang="0">
                    <a:pos x="68" y="2"/>
                  </a:cxn>
                  <a:cxn ang="0">
                    <a:pos x="84" y="0"/>
                  </a:cxn>
                  <a:cxn ang="0">
                    <a:pos x="84" y="0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lnTo>
                      <a:pt x="84" y="0"/>
                    </a:lnTo>
                    <a:lnTo>
                      <a:pt x="102" y="2"/>
                    </a:lnTo>
                    <a:lnTo>
                      <a:pt x="118" y="8"/>
                    </a:lnTo>
                    <a:lnTo>
                      <a:pt x="132" y="16"/>
                    </a:lnTo>
                    <a:lnTo>
                      <a:pt x="144" y="26"/>
                    </a:lnTo>
                    <a:lnTo>
                      <a:pt x="154" y="38"/>
                    </a:lnTo>
                    <a:lnTo>
                      <a:pt x="162" y="52"/>
                    </a:lnTo>
                    <a:lnTo>
                      <a:pt x="168" y="68"/>
                    </a:lnTo>
                    <a:lnTo>
                      <a:pt x="168" y="84"/>
                    </a:lnTo>
                    <a:lnTo>
                      <a:pt x="168" y="84"/>
                    </a:lnTo>
                    <a:lnTo>
                      <a:pt x="168" y="102"/>
                    </a:lnTo>
                    <a:lnTo>
                      <a:pt x="162" y="118"/>
                    </a:lnTo>
                    <a:lnTo>
                      <a:pt x="154" y="132"/>
                    </a:lnTo>
                    <a:lnTo>
                      <a:pt x="144" y="144"/>
                    </a:lnTo>
                    <a:lnTo>
                      <a:pt x="132" y="154"/>
                    </a:lnTo>
                    <a:lnTo>
                      <a:pt x="118" y="162"/>
                    </a:lnTo>
                    <a:lnTo>
                      <a:pt x="102" y="166"/>
                    </a:lnTo>
                    <a:lnTo>
                      <a:pt x="84" y="168"/>
                    </a:lnTo>
                    <a:lnTo>
                      <a:pt x="84" y="168"/>
                    </a:lnTo>
                    <a:lnTo>
                      <a:pt x="68" y="166"/>
                    </a:lnTo>
                    <a:lnTo>
                      <a:pt x="52" y="162"/>
                    </a:lnTo>
                    <a:lnTo>
                      <a:pt x="38" y="154"/>
                    </a:lnTo>
                    <a:lnTo>
                      <a:pt x="26" y="144"/>
                    </a:lnTo>
                    <a:lnTo>
                      <a:pt x="16" y="132"/>
                    </a:lnTo>
                    <a:lnTo>
                      <a:pt x="8" y="118"/>
                    </a:lnTo>
                    <a:lnTo>
                      <a:pt x="2" y="10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2" y="68"/>
                    </a:lnTo>
                    <a:lnTo>
                      <a:pt x="8" y="52"/>
                    </a:lnTo>
                    <a:lnTo>
                      <a:pt x="16" y="38"/>
                    </a:lnTo>
                    <a:lnTo>
                      <a:pt x="26" y="26"/>
                    </a:lnTo>
                    <a:lnTo>
                      <a:pt x="38" y="16"/>
                    </a:lnTo>
                    <a:lnTo>
                      <a:pt x="52" y="8"/>
                    </a:lnTo>
                    <a:lnTo>
                      <a:pt x="68" y="2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397305" y="2924639"/>
            <a:ext cx="2079195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北京市海淀区中关村东路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号清华科技园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座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74853" y="3514902"/>
            <a:ext cx="245983" cy="245983"/>
            <a:chOff x="-1171575" y="3216275"/>
            <a:chExt cx="692150" cy="692150"/>
          </a:xfrm>
        </p:grpSpPr>
        <p:grpSp>
          <p:nvGrpSpPr>
            <p:cNvPr id="24" name="组 26"/>
            <p:cNvGrpSpPr/>
            <p:nvPr/>
          </p:nvGrpSpPr>
          <p:grpSpPr>
            <a:xfrm>
              <a:off x="-1022577" y="3383190"/>
              <a:ext cx="404391" cy="337457"/>
              <a:chOff x="4557713" y="2359025"/>
              <a:chExt cx="460375" cy="384175"/>
            </a:xfrm>
            <a:solidFill>
              <a:srgbClr val="959595"/>
            </a:solidFill>
          </p:grpSpPr>
          <p:sp>
            <p:nvSpPr>
              <p:cNvPr id="26" name="Freeform 153"/>
              <p:cNvSpPr>
                <a:spLocks noEditPoints="1"/>
              </p:cNvSpPr>
              <p:nvPr/>
            </p:nvSpPr>
            <p:spPr bwMode="auto">
              <a:xfrm>
                <a:off x="4557713" y="2359025"/>
                <a:ext cx="460375" cy="384175"/>
              </a:xfrm>
              <a:custGeom>
                <a:avLst/>
                <a:gdLst/>
                <a:ahLst/>
                <a:cxnLst>
                  <a:cxn ang="0">
                    <a:pos x="246" y="90"/>
                  </a:cxn>
                  <a:cxn ang="0">
                    <a:pos x="250" y="68"/>
                  </a:cxn>
                  <a:cxn ang="0">
                    <a:pos x="244" y="52"/>
                  </a:cxn>
                  <a:cxn ang="0">
                    <a:pos x="224" y="40"/>
                  </a:cxn>
                  <a:cxn ang="0">
                    <a:pos x="192" y="40"/>
                  </a:cxn>
                  <a:cxn ang="0">
                    <a:pos x="170" y="36"/>
                  </a:cxn>
                  <a:cxn ang="0">
                    <a:pos x="162" y="10"/>
                  </a:cxn>
                  <a:cxn ang="0">
                    <a:pos x="152" y="2"/>
                  </a:cxn>
                  <a:cxn ang="0">
                    <a:pos x="140" y="0"/>
                  </a:cxn>
                  <a:cxn ang="0">
                    <a:pos x="108" y="8"/>
                  </a:cxn>
                  <a:cxn ang="0">
                    <a:pos x="50" y="50"/>
                  </a:cxn>
                  <a:cxn ang="0">
                    <a:pos x="12" y="100"/>
                  </a:cxn>
                  <a:cxn ang="0">
                    <a:pos x="0" y="134"/>
                  </a:cxn>
                  <a:cxn ang="0">
                    <a:pos x="0" y="156"/>
                  </a:cxn>
                  <a:cxn ang="0">
                    <a:pos x="12" y="186"/>
                  </a:cxn>
                  <a:cxn ang="0">
                    <a:pos x="44" y="216"/>
                  </a:cxn>
                  <a:cxn ang="0">
                    <a:pos x="114" y="240"/>
                  </a:cxn>
                  <a:cxn ang="0">
                    <a:pos x="156" y="240"/>
                  </a:cxn>
                  <a:cxn ang="0">
                    <a:pos x="202" y="232"/>
                  </a:cxn>
                  <a:cxn ang="0">
                    <a:pos x="266" y="190"/>
                  </a:cxn>
                  <a:cxn ang="0">
                    <a:pos x="288" y="148"/>
                  </a:cxn>
                  <a:cxn ang="0">
                    <a:pos x="288" y="132"/>
                  </a:cxn>
                  <a:cxn ang="0">
                    <a:pos x="278" y="110"/>
                  </a:cxn>
                  <a:cxn ang="0">
                    <a:pos x="256" y="94"/>
                  </a:cxn>
                  <a:cxn ang="0">
                    <a:pos x="140" y="228"/>
                  </a:cxn>
                  <a:cxn ang="0">
                    <a:pos x="94" y="222"/>
                  </a:cxn>
                  <a:cxn ang="0">
                    <a:pos x="36" y="194"/>
                  </a:cxn>
                  <a:cxn ang="0">
                    <a:pos x="16" y="164"/>
                  </a:cxn>
                  <a:cxn ang="0">
                    <a:pos x="12" y="146"/>
                  </a:cxn>
                  <a:cxn ang="0">
                    <a:pos x="20" y="116"/>
                  </a:cxn>
                  <a:cxn ang="0">
                    <a:pos x="58" y="60"/>
                  </a:cxn>
                  <a:cxn ang="0">
                    <a:pos x="100" y="26"/>
                  </a:cxn>
                  <a:cxn ang="0">
                    <a:pos x="140" y="14"/>
                  </a:cxn>
                  <a:cxn ang="0">
                    <a:pos x="154" y="18"/>
                  </a:cxn>
                  <a:cxn ang="0">
                    <a:pos x="158" y="30"/>
                  </a:cxn>
                  <a:cxn ang="0">
                    <a:pos x="156" y="50"/>
                  </a:cxn>
                  <a:cxn ang="0">
                    <a:pos x="156" y="60"/>
                  </a:cxn>
                  <a:cxn ang="0">
                    <a:pos x="164" y="64"/>
                  </a:cxn>
                  <a:cxn ang="0">
                    <a:pos x="172" y="62"/>
                  </a:cxn>
                  <a:cxn ang="0">
                    <a:pos x="212" y="52"/>
                  </a:cxn>
                  <a:cxn ang="0">
                    <a:pos x="234" y="60"/>
                  </a:cxn>
                  <a:cxn ang="0">
                    <a:pos x="236" y="72"/>
                  </a:cxn>
                  <a:cxn ang="0">
                    <a:pos x="232" y="90"/>
                  </a:cxn>
                  <a:cxn ang="0">
                    <a:pos x="238" y="100"/>
                  </a:cxn>
                  <a:cxn ang="0">
                    <a:pos x="252" y="106"/>
                  </a:cxn>
                  <a:cxn ang="0">
                    <a:pos x="272" y="124"/>
                  </a:cxn>
                  <a:cxn ang="0">
                    <a:pos x="276" y="140"/>
                  </a:cxn>
                  <a:cxn ang="0">
                    <a:pos x="256" y="184"/>
                  </a:cxn>
                  <a:cxn ang="0">
                    <a:pos x="196" y="220"/>
                  </a:cxn>
                  <a:cxn ang="0">
                    <a:pos x="140" y="228"/>
                  </a:cxn>
                </a:cxnLst>
                <a:rect l="0" t="0" r="r" b="b"/>
                <a:pathLst>
                  <a:path w="290" h="242">
                    <a:moveTo>
                      <a:pt x="246" y="90"/>
                    </a:moveTo>
                    <a:lnTo>
                      <a:pt x="246" y="90"/>
                    </a:lnTo>
                    <a:lnTo>
                      <a:pt x="246" y="90"/>
                    </a:lnTo>
                    <a:lnTo>
                      <a:pt x="246" y="90"/>
                    </a:lnTo>
                    <a:lnTo>
                      <a:pt x="250" y="78"/>
                    </a:lnTo>
                    <a:lnTo>
                      <a:pt x="250" y="68"/>
                    </a:lnTo>
                    <a:lnTo>
                      <a:pt x="248" y="60"/>
                    </a:lnTo>
                    <a:lnTo>
                      <a:pt x="244" y="52"/>
                    </a:lnTo>
                    <a:lnTo>
                      <a:pt x="244" y="52"/>
                    </a:lnTo>
                    <a:lnTo>
                      <a:pt x="240" y="46"/>
                    </a:lnTo>
                    <a:lnTo>
                      <a:pt x="232" y="42"/>
                    </a:lnTo>
                    <a:lnTo>
                      <a:pt x="224" y="40"/>
                    </a:lnTo>
                    <a:lnTo>
                      <a:pt x="212" y="38"/>
                    </a:lnTo>
                    <a:lnTo>
                      <a:pt x="212" y="38"/>
                    </a:lnTo>
                    <a:lnTo>
                      <a:pt x="192" y="40"/>
                    </a:lnTo>
                    <a:lnTo>
                      <a:pt x="168" y="48"/>
                    </a:lnTo>
                    <a:lnTo>
                      <a:pt x="168" y="48"/>
                    </a:lnTo>
                    <a:lnTo>
                      <a:pt x="170" y="36"/>
                    </a:lnTo>
                    <a:lnTo>
                      <a:pt x="170" y="26"/>
                    </a:lnTo>
                    <a:lnTo>
                      <a:pt x="168" y="16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6"/>
                    </a:lnTo>
                    <a:lnTo>
                      <a:pt x="152" y="2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0" y="2"/>
                    </a:lnTo>
                    <a:lnTo>
                      <a:pt x="118" y="4"/>
                    </a:lnTo>
                    <a:lnTo>
                      <a:pt x="108" y="8"/>
                    </a:lnTo>
                    <a:lnTo>
                      <a:pt x="96" y="14"/>
                    </a:lnTo>
                    <a:lnTo>
                      <a:pt x="72" y="3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28" y="76"/>
                    </a:lnTo>
                    <a:lnTo>
                      <a:pt x="12" y="100"/>
                    </a:lnTo>
                    <a:lnTo>
                      <a:pt x="8" y="112"/>
                    </a:lnTo>
                    <a:lnTo>
                      <a:pt x="4" y="124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4" y="166"/>
                    </a:lnTo>
                    <a:lnTo>
                      <a:pt x="8" y="176"/>
                    </a:lnTo>
                    <a:lnTo>
                      <a:pt x="12" y="186"/>
                    </a:lnTo>
                    <a:lnTo>
                      <a:pt x="18" y="194"/>
                    </a:lnTo>
                    <a:lnTo>
                      <a:pt x="26" y="202"/>
                    </a:lnTo>
                    <a:lnTo>
                      <a:pt x="44" y="216"/>
                    </a:lnTo>
                    <a:lnTo>
                      <a:pt x="66" y="226"/>
                    </a:lnTo>
                    <a:lnTo>
                      <a:pt x="90" y="234"/>
                    </a:lnTo>
                    <a:lnTo>
                      <a:pt x="114" y="240"/>
                    </a:lnTo>
                    <a:lnTo>
                      <a:pt x="140" y="242"/>
                    </a:lnTo>
                    <a:lnTo>
                      <a:pt x="140" y="242"/>
                    </a:lnTo>
                    <a:lnTo>
                      <a:pt x="156" y="240"/>
                    </a:lnTo>
                    <a:lnTo>
                      <a:pt x="172" y="238"/>
                    </a:lnTo>
                    <a:lnTo>
                      <a:pt x="188" y="236"/>
                    </a:lnTo>
                    <a:lnTo>
                      <a:pt x="202" y="232"/>
                    </a:lnTo>
                    <a:lnTo>
                      <a:pt x="228" y="220"/>
                    </a:lnTo>
                    <a:lnTo>
                      <a:pt x="250" y="206"/>
                    </a:lnTo>
                    <a:lnTo>
                      <a:pt x="266" y="190"/>
                    </a:lnTo>
                    <a:lnTo>
                      <a:pt x="280" y="174"/>
                    </a:lnTo>
                    <a:lnTo>
                      <a:pt x="286" y="156"/>
                    </a:lnTo>
                    <a:lnTo>
                      <a:pt x="288" y="148"/>
                    </a:lnTo>
                    <a:lnTo>
                      <a:pt x="290" y="140"/>
                    </a:lnTo>
                    <a:lnTo>
                      <a:pt x="290" y="140"/>
                    </a:lnTo>
                    <a:lnTo>
                      <a:pt x="288" y="132"/>
                    </a:lnTo>
                    <a:lnTo>
                      <a:pt x="286" y="124"/>
                    </a:lnTo>
                    <a:lnTo>
                      <a:pt x="284" y="116"/>
                    </a:lnTo>
                    <a:lnTo>
                      <a:pt x="278" y="110"/>
                    </a:lnTo>
                    <a:lnTo>
                      <a:pt x="272" y="104"/>
                    </a:lnTo>
                    <a:lnTo>
                      <a:pt x="264" y="98"/>
                    </a:lnTo>
                    <a:lnTo>
                      <a:pt x="256" y="94"/>
                    </a:lnTo>
                    <a:lnTo>
                      <a:pt x="246" y="90"/>
                    </a:lnTo>
                    <a:lnTo>
                      <a:pt x="246" y="90"/>
                    </a:lnTo>
                    <a:close/>
                    <a:moveTo>
                      <a:pt x="140" y="228"/>
                    </a:moveTo>
                    <a:lnTo>
                      <a:pt x="140" y="228"/>
                    </a:lnTo>
                    <a:lnTo>
                      <a:pt x="116" y="226"/>
                    </a:lnTo>
                    <a:lnTo>
                      <a:pt x="94" y="222"/>
                    </a:lnTo>
                    <a:lnTo>
                      <a:pt x="72" y="216"/>
                    </a:lnTo>
                    <a:lnTo>
                      <a:pt x="54" y="206"/>
                    </a:lnTo>
                    <a:lnTo>
                      <a:pt x="36" y="194"/>
                    </a:lnTo>
                    <a:lnTo>
                      <a:pt x="24" y="180"/>
                    </a:lnTo>
                    <a:lnTo>
                      <a:pt x="20" y="172"/>
                    </a:lnTo>
                    <a:lnTo>
                      <a:pt x="16" y="164"/>
                    </a:lnTo>
                    <a:lnTo>
                      <a:pt x="14" y="154"/>
                    </a:lnTo>
                    <a:lnTo>
                      <a:pt x="12" y="146"/>
                    </a:lnTo>
                    <a:lnTo>
                      <a:pt x="12" y="146"/>
                    </a:lnTo>
                    <a:lnTo>
                      <a:pt x="14" y="136"/>
                    </a:lnTo>
                    <a:lnTo>
                      <a:pt x="16" y="126"/>
                    </a:lnTo>
                    <a:lnTo>
                      <a:pt x="20" y="116"/>
                    </a:lnTo>
                    <a:lnTo>
                      <a:pt x="24" y="104"/>
                    </a:lnTo>
                    <a:lnTo>
                      <a:pt x="38" y="82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80" y="40"/>
                    </a:lnTo>
                    <a:lnTo>
                      <a:pt x="100" y="26"/>
                    </a:lnTo>
                    <a:lnTo>
                      <a:pt x="122" y="16"/>
                    </a:lnTo>
                    <a:lnTo>
                      <a:pt x="130" y="14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48" y="14"/>
                    </a:lnTo>
                    <a:lnTo>
                      <a:pt x="154" y="18"/>
                    </a:lnTo>
                    <a:lnTo>
                      <a:pt x="154" y="18"/>
                    </a:lnTo>
                    <a:lnTo>
                      <a:pt x="156" y="24"/>
                    </a:lnTo>
                    <a:lnTo>
                      <a:pt x="158" y="30"/>
                    </a:lnTo>
                    <a:lnTo>
                      <a:pt x="158" y="40"/>
                    </a:lnTo>
                    <a:lnTo>
                      <a:pt x="156" y="50"/>
                    </a:lnTo>
                    <a:lnTo>
                      <a:pt x="156" y="50"/>
                    </a:lnTo>
                    <a:lnTo>
                      <a:pt x="154" y="56"/>
                    </a:lnTo>
                    <a:lnTo>
                      <a:pt x="156" y="60"/>
                    </a:lnTo>
                    <a:lnTo>
                      <a:pt x="156" y="60"/>
                    </a:lnTo>
                    <a:lnTo>
                      <a:pt x="158" y="62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70" y="62"/>
                    </a:lnTo>
                    <a:lnTo>
                      <a:pt x="172" y="62"/>
                    </a:lnTo>
                    <a:lnTo>
                      <a:pt x="172" y="62"/>
                    </a:lnTo>
                    <a:lnTo>
                      <a:pt x="194" y="54"/>
                    </a:lnTo>
                    <a:lnTo>
                      <a:pt x="212" y="52"/>
                    </a:lnTo>
                    <a:lnTo>
                      <a:pt x="212" y="52"/>
                    </a:lnTo>
                    <a:lnTo>
                      <a:pt x="224" y="52"/>
                    </a:lnTo>
                    <a:lnTo>
                      <a:pt x="230" y="56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6" y="66"/>
                    </a:lnTo>
                    <a:lnTo>
                      <a:pt x="236" y="72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2" y="90"/>
                    </a:lnTo>
                    <a:lnTo>
                      <a:pt x="234" y="96"/>
                    </a:lnTo>
                    <a:lnTo>
                      <a:pt x="234" y="96"/>
                    </a:lnTo>
                    <a:lnTo>
                      <a:pt x="238" y="100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52" y="106"/>
                    </a:lnTo>
                    <a:lnTo>
                      <a:pt x="262" y="112"/>
                    </a:lnTo>
                    <a:lnTo>
                      <a:pt x="268" y="118"/>
                    </a:lnTo>
                    <a:lnTo>
                      <a:pt x="272" y="124"/>
                    </a:lnTo>
                    <a:lnTo>
                      <a:pt x="276" y="132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4" y="154"/>
                    </a:lnTo>
                    <a:lnTo>
                      <a:pt x="266" y="170"/>
                    </a:lnTo>
                    <a:lnTo>
                      <a:pt x="256" y="184"/>
                    </a:lnTo>
                    <a:lnTo>
                      <a:pt x="240" y="198"/>
                    </a:lnTo>
                    <a:lnTo>
                      <a:pt x="220" y="210"/>
                    </a:lnTo>
                    <a:lnTo>
                      <a:pt x="196" y="220"/>
                    </a:lnTo>
                    <a:lnTo>
                      <a:pt x="170" y="226"/>
                    </a:lnTo>
                    <a:lnTo>
                      <a:pt x="154" y="228"/>
                    </a:lnTo>
                    <a:lnTo>
                      <a:pt x="140" y="228"/>
                    </a:lnTo>
                    <a:lnTo>
                      <a:pt x="140" y="228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54"/>
              <p:cNvSpPr>
                <a:spLocks noEditPoints="1"/>
              </p:cNvSpPr>
              <p:nvPr/>
            </p:nvSpPr>
            <p:spPr bwMode="auto">
              <a:xfrm>
                <a:off x="4608513" y="2482850"/>
                <a:ext cx="320675" cy="2222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94" y="2"/>
                  </a:cxn>
                  <a:cxn ang="0">
                    <a:pos x="56" y="10"/>
                  </a:cxn>
                  <a:cxn ang="0">
                    <a:pos x="24" y="28"/>
                  </a:cxn>
                  <a:cxn ang="0">
                    <a:pos x="6" y="52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18" y="114"/>
                  </a:cxn>
                  <a:cxn ang="0">
                    <a:pos x="42" y="130"/>
                  </a:cxn>
                  <a:cxn ang="0">
                    <a:pos x="74" y="140"/>
                  </a:cxn>
                  <a:cxn ang="0">
                    <a:pos x="94" y="140"/>
                  </a:cxn>
                  <a:cxn ang="0">
                    <a:pos x="108" y="140"/>
                  </a:cxn>
                  <a:cxn ang="0">
                    <a:pos x="148" y="130"/>
                  </a:cxn>
                  <a:cxn ang="0">
                    <a:pos x="178" y="112"/>
                  </a:cxn>
                  <a:cxn ang="0">
                    <a:pos x="198" y="88"/>
                  </a:cxn>
                  <a:cxn ang="0">
                    <a:pos x="202" y="60"/>
                  </a:cxn>
                  <a:cxn ang="0">
                    <a:pos x="200" y="48"/>
                  </a:cxn>
                  <a:cxn ang="0">
                    <a:pos x="186" y="26"/>
                  </a:cxn>
                  <a:cxn ang="0">
                    <a:pos x="160" y="10"/>
                  </a:cxn>
                  <a:cxn ang="0">
                    <a:pos x="128" y="2"/>
                  </a:cxn>
                  <a:cxn ang="0">
                    <a:pos x="110" y="0"/>
                  </a:cxn>
                  <a:cxn ang="0">
                    <a:pos x="108" y="126"/>
                  </a:cxn>
                  <a:cxn ang="0">
                    <a:pos x="94" y="128"/>
                  </a:cxn>
                  <a:cxn ang="0">
                    <a:pos x="62" y="124"/>
                  </a:cxn>
                  <a:cxn ang="0">
                    <a:pos x="38" y="114"/>
                  </a:cxn>
                  <a:cxn ang="0">
                    <a:pos x="20" y="98"/>
                  </a:cxn>
                  <a:cxn ang="0">
                    <a:pos x="12" y="80"/>
                  </a:cxn>
                  <a:cxn ang="0">
                    <a:pos x="14" y="68"/>
                  </a:cxn>
                  <a:cxn ang="0">
                    <a:pos x="24" y="46"/>
                  </a:cxn>
                  <a:cxn ang="0">
                    <a:pos x="48" y="28"/>
                  </a:cxn>
                  <a:cxn ang="0">
                    <a:pos x="78" y="16"/>
                  </a:cxn>
                  <a:cxn ang="0">
                    <a:pos x="96" y="14"/>
                  </a:cxn>
                  <a:cxn ang="0">
                    <a:pos x="110" y="14"/>
                  </a:cxn>
                  <a:cxn ang="0">
                    <a:pos x="140" y="16"/>
                  </a:cxn>
                  <a:cxn ang="0">
                    <a:pos x="166" y="28"/>
                  </a:cxn>
                  <a:cxn ang="0">
                    <a:pos x="182" y="42"/>
                  </a:cxn>
                  <a:cxn ang="0">
                    <a:pos x="190" y="62"/>
                  </a:cxn>
                  <a:cxn ang="0">
                    <a:pos x="190" y="72"/>
                  </a:cxn>
                  <a:cxn ang="0">
                    <a:pos x="178" y="94"/>
                  </a:cxn>
                  <a:cxn ang="0">
                    <a:pos x="156" y="112"/>
                  </a:cxn>
                  <a:cxn ang="0">
                    <a:pos x="124" y="124"/>
                  </a:cxn>
                  <a:cxn ang="0">
                    <a:pos x="108" y="126"/>
                  </a:cxn>
                </a:cxnLst>
                <a:rect l="0" t="0" r="r" b="b"/>
                <a:pathLst>
                  <a:path w="202" h="140">
                    <a:moveTo>
                      <a:pt x="110" y="0"/>
                    </a:moveTo>
                    <a:lnTo>
                      <a:pt x="110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74" y="4"/>
                    </a:lnTo>
                    <a:lnTo>
                      <a:pt x="56" y="10"/>
                    </a:lnTo>
                    <a:lnTo>
                      <a:pt x="40" y="18"/>
                    </a:lnTo>
                    <a:lnTo>
                      <a:pt x="24" y="28"/>
                    </a:lnTo>
                    <a:lnTo>
                      <a:pt x="14" y="40"/>
                    </a:lnTo>
                    <a:lnTo>
                      <a:pt x="6" y="52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2" y="92"/>
                    </a:lnTo>
                    <a:lnTo>
                      <a:pt x="8" y="104"/>
                    </a:lnTo>
                    <a:lnTo>
                      <a:pt x="18" y="114"/>
                    </a:lnTo>
                    <a:lnTo>
                      <a:pt x="30" y="124"/>
                    </a:lnTo>
                    <a:lnTo>
                      <a:pt x="42" y="130"/>
                    </a:lnTo>
                    <a:lnTo>
                      <a:pt x="58" y="136"/>
                    </a:lnTo>
                    <a:lnTo>
                      <a:pt x="74" y="140"/>
                    </a:lnTo>
                    <a:lnTo>
                      <a:pt x="94" y="140"/>
                    </a:lnTo>
                    <a:lnTo>
                      <a:pt x="94" y="140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128" y="136"/>
                    </a:lnTo>
                    <a:lnTo>
                      <a:pt x="148" y="130"/>
                    </a:lnTo>
                    <a:lnTo>
                      <a:pt x="164" y="122"/>
                    </a:lnTo>
                    <a:lnTo>
                      <a:pt x="178" y="112"/>
                    </a:lnTo>
                    <a:lnTo>
                      <a:pt x="190" y="100"/>
                    </a:lnTo>
                    <a:lnTo>
                      <a:pt x="198" y="88"/>
                    </a:lnTo>
                    <a:lnTo>
                      <a:pt x="202" y="74"/>
                    </a:lnTo>
                    <a:lnTo>
                      <a:pt x="202" y="60"/>
                    </a:lnTo>
                    <a:lnTo>
                      <a:pt x="202" y="60"/>
                    </a:lnTo>
                    <a:lnTo>
                      <a:pt x="200" y="48"/>
                    </a:lnTo>
                    <a:lnTo>
                      <a:pt x="194" y="36"/>
                    </a:lnTo>
                    <a:lnTo>
                      <a:pt x="186" y="26"/>
                    </a:lnTo>
                    <a:lnTo>
                      <a:pt x="174" y="18"/>
                    </a:lnTo>
                    <a:lnTo>
                      <a:pt x="160" y="10"/>
                    </a:lnTo>
                    <a:lnTo>
                      <a:pt x="146" y="4"/>
                    </a:lnTo>
                    <a:lnTo>
                      <a:pt x="128" y="2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  <a:moveTo>
                      <a:pt x="108" y="126"/>
                    </a:moveTo>
                    <a:lnTo>
                      <a:pt x="108" y="126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78" y="126"/>
                    </a:lnTo>
                    <a:lnTo>
                      <a:pt x="62" y="124"/>
                    </a:lnTo>
                    <a:lnTo>
                      <a:pt x="50" y="120"/>
                    </a:lnTo>
                    <a:lnTo>
                      <a:pt x="38" y="114"/>
                    </a:lnTo>
                    <a:lnTo>
                      <a:pt x="28" y="106"/>
                    </a:lnTo>
                    <a:lnTo>
                      <a:pt x="20" y="98"/>
                    </a:lnTo>
                    <a:lnTo>
                      <a:pt x="16" y="9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4" y="68"/>
                    </a:lnTo>
                    <a:lnTo>
                      <a:pt x="18" y="56"/>
                    </a:lnTo>
                    <a:lnTo>
                      <a:pt x="24" y="46"/>
                    </a:lnTo>
                    <a:lnTo>
                      <a:pt x="34" y="36"/>
                    </a:lnTo>
                    <a:lnTo>
                      <a:pt x="48" y="28"/>
                    </a:lnTo>
                    <a:lnTo>
                      <a:pt x="62" y="22"/>
                    </a:lnTo>
                    <a:lnTo>
                      <a:pt x="78" y="16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26" y="14"/>
                    </a:lnTo>
                    <a:lnTo>
                      <a:pt x="140" y="16"/>
                    </a:lnTo>
                    <a:lnTo>
                      <a:pt x="154" y="22"/>
                    </a:lnTo>
                    <a:lnTo>
                      <a:pt x="166" y="28"/>
                    </a:lnTo>
                    <a:lnTo>
                      <a:pt x="174" y="34"/>
                    </a:lnTo>
                    <a:lnTo>
                      <a:pt x="182" y="42"/>
                    </a:lnTo>
                    <a:lnTo>
                      <a:pt x="188" y="52"/>
                    </a:lnTo>
                    <a:lnTo>
                      <a:pt x="190" y="62"/>
                    </a:lnTo>
                    <a:lnTo>
                      <a:pt x="190" y="62"/>
                    </a:lnTo>
                    <a:lnTo>
                      <a:pt x="190" y="72"/>
                    </a:lnTo>
                    <a:lnTo>
                      <a:pt x="186" y="84"/>
                    </a:lnTo>
                    <a:lnTo>
                      <a:pt x="178" y="94"/>
                    </a:lnTo>
                    <a:lnTo>
                      <a:pt x="168" y="104"/>
                    </a:lnTo>
                    <a:lnTo>
                      <a:pt x="156" y="112"/>
                    </a:lnTo>
                    <a:lnTo>
                      <a:pt x="142" y="118"/>
                    </a:lnTo>
                    <a:lnTo>
                      <a:pt x="124" y="124"/>
                    </a:lnTo>
                    <a:lnTo>
                      <a:pt x="108" y="126"/>
                    </a:lnTo>
                    <a:lnTo>
                      <a:pt x="108" y="126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55"/>
              <p:cNvSpPr>
                <a:spLocks noEditPoints="1"/>
              </p:cNvSpPr>
              <p:nvPr/>
            </p:nvSpPr>
            <p:spPr bwMode="auto">
              <a:xfrm>
                <a:off x="4675188" y="2536825"/>
                <a:ext cx="142875" cy="12382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38" y="2"/>
                  </a:cxn>
                  <a:cxn ang="0">
                    <a:pos x="22" y="8"/>
                  </a:cxn>
                  <a:cxn ang="0">
                    <a:pos x="8" y="18"/>
                  </a:cxn>
                  <a:cxn ang="0">
                    <a:pos x="4" y="26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2" y="78"/>
                  </a:cxn>
                  <a:cxn ang="0">
                    <a:pos x="70" y="72"/>
                  </a:cxn>
                  <a:cxn ang="0">
                    <a:pos x="82" y="60"/>
                  </a:cxn>
                  <a:cxn ang="0">
                    <a:pos x="86" y="54"/>
                  </a:cxn>
                  <a:cxn ang="0">
                    <a:pos x="90" y="38"/>
                  </a:cxn>
                  <a:cxn ang="0">
                    <a:pos x="90" y="30"/>
                  </a:cxn>
                  <a:cxn ang="0">
                    <a:pos x="84" y="18"/>
                  </a:cxn>
                  <a:cxn ang="0">
                    <a:pos x="76" y="8"/>
                  </a:cxn>
                  <a:cxn ang="0">
                    <a:pos x="48" y="0"/>
                  </a:cxn>
                  <a:cxn ang="0">
                    <a:pos x="72" y="52"/>
                  </a:cxn>
                  <a:cxn ang="0">
                    <a:pos x="62" y="60"/>
                  </a:cxn>
                  <a:cxn ang="0">
                    <a:pos x="50" y="64"/>
                  </a:cxn>
                  <a:cxn ang="0">
                    <a:pos x="42" y="66"/>
                  </a:cxn>
                  <a:cxn ang="0">
                    <a:pos x="42" y="66"/>
                  </a:cxn>
                  <a:cxn ang="0">
                    <a:pos x="24" y="60"/>
                  </a:cxn>
                  <a:cxn ang="0">
                    <a:pos x="14" y="46"/>
                  </a:cxn>
                  <a:cxn ang="0">
                    <a:pos x="14" y="36"/>
                  </a:cxn>
                  <a:cxn ang="0">
                    <a:pos x="18" y="26"/>
                  </a:cxn>
                  <a:cxn ang="0">
                    <a:pos x="40" y="14"/>
                  </a:cxn>
                  <a:cxn ang="0">
                    <a:pos x="48" y="14"/>
                  </a:cxn>
                  <a:cxn ang="0">
                    <a:pos x="58" y="14"/>
                  </a:cxn>
                  <a:cxn ang="0">
                    <a:pos x="74" y="24"/>
                  </a:cxn>
                  <a:cxn ang="0">
                    <a:pos x="78" y="32"/>
                  </a:cxn>
                  <a:cxn ang="0">
                    <a:pos x="72" y="52"/>
                  </a:cxn>
                </a:cxnLst>
                <a:rect l="0" t="0" r="r" b="b"/>
                <a:pathLst>
                  <a:path w="90" h="78">
                    <a:moveTo>
                      <a:pt x="48" y="0"/>
                    </a:moveTo>
                    <a:lnTo>
                      <a:pt x="4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4" y="70"/>
                    </a:lnTo>
                    <a:lnTo>
                      <a:pt x="28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62" y="76"/>
                    </a:lnTo>
                    <a:lnTo>
                      <a:pt x="70" y="72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86" y="54"/>
                    </a:lnTo>
                    <a:lnTo>
                      <a:pt x="90" y="46"/>
                    </a:lnTo>
                    <a:lnTo>
                      <a:pt x="90" y="38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88" y="24"/>
                    </a:lnTo>
                    <a:lnTo>
                      <a:pt x="84" y="18"/>
                    </a:lnTo>
                    <a:lnTo>
                      <a:pt x="80" y="12"/>
                    </a:lnTo>
                    <a:lnTo>
                      <a:pt x="76" y="8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  <a:moveTo>
                      <a:pt x="72" y="52"/>
                    </a:moveTo>
                    <a:lnTo>
                      <a:pt x="72" y="52"/>
                    </a:lnTo>
                    <a:lnTo>
                      <a:pt x="62" y="60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6" y="5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8" y="18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58" y="14"/>
                    </a:lnTo>
                    <a:lnTo>
                      <a:pt x="68" y="18"/>
                    </a:lnTo>
                    <a:lnTo>
                      <a:pt x="74" y="24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42"/>
                    </a:lnTo>
                    <a:lnTo>
                      <a:pt x="72" y="52"/>
                    </a:lnTo>
                    <a:lnTo>
                      <a:pt x="72" y="52"/>
                    </a:lnTo>
                    <a:close/>
                  </a:path>
                </a:pathLst>
              </a:custGeom>
              <a:grpFill/>
              <a:ln w="952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Freeform 122"/>
            <p:cNvSpPr>
              <a:spLocks noEditPoints="1"/>
            </p:cNvSpPr>
            <p:nvPr/>
          </p:nvSpPr>
          <p:spPr bwMode="auto">
            <a:xfrm>
              <a:off x="-1171575" y="3216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97305" y="3460944"/>
            <a:ext cx="2079195" cy="31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zh-CN" altLang="en-US" sz="1200" dirty="0" smtClean="0">
                <a:solidFill>
                  <a:schemeClr val="accent5">
                    <a:lumMod val="75000"/>
                  </a:schemeClr>
                </a:solidFill>
              </a:rPr>
              <a:t>微软</a:t>
            </a:r>
            <a:r>
              <a:rPr lang="en-US" altLang="zh-CN" sz="1200" dirty="0" err="1" smtClean="0">
                <a:solidFill>
                  <a:schemeClr val="accent5">
                    <a:lumMod val="75000"/>
                  </a:schemeClr>
                </a:solidFill>
              </a:rPr>
              <a:t>OfficePLUS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" name="图片 29" descr="man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3" y="4592800"/>
            <a:ext cx="1964681" cy="1964681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3033045" y="423078"/>
            <a:ext cx="630238" cy="6302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949125" y="585102"/>
            <a:ext cx="86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contents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00550" y="1637001"/>
            <a:ext cx="1100805" cy="11008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871566" y="2033514"/>
            <a:ext cx="101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教育信息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00550" y="3023819"/>
            <a:ext cx="1100805" cy="11008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871566" y="3420332"/>
            <a:ext cx="101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项目经验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00550" y="4410637"/>
            <a:ext cx="1100805" cy="110080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871566" y="4807150"/>
            <a:ext cx="101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工作经验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033045" y="5797455"/>
            <a:ext cx="630238" cy="6302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060248" y="5959479"/>
            <a:ext cx="78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意向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直接连接符 40"/>
          <p:cNvCxnSpPr>
            <a:stCxn id="39" idx="4"/>
          </p:cNvCxnSpPr>
          <p:nvPr/>
        </p:nvCxnSpPr>
        <p:spPr>
          <a:xfrm>
            <a:off x="3348164" y="6427693"/>
            <a:ext cx="0" cy="5827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639007" y="580266"/>
            <a:ext cx="819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01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03170" y="684326"/>
            <a:ext cx="1469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ADD YOUR TITLE</a:t>
            </a:r>
          </a:p>
          <a:p>
            <a:r>
              <a:rPr lang="zh-CN" altLang="en-US" sz="1400" b="1" dirty="0" smtClean="0">
                <a:solidFill>
                  <a:schemeClr val="bg1"/>
                </a:solidFill>
              </a:rPr>
              <a:t>工作名称</a:t>
            </a:r>
            <a:endParaRPr lang="en-US" altLang="zh-CN" sz="1100" b="1" dirty="0" smtClean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189963" y="1788724"/>
            <a:ext cx="819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02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854126" y="1892784"/>
            <a:ext cx="1469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ADD YOUR TITLE</a:t>
            </a:r>
          </a:p>
          <a:p>
            <a:r>
              <a:rPr lang="zh-CN" altLang="en-US" sz="1400" b="1" dirty="0" smtClean="0">
                <a:solidFill>
                  <a:schemeClr val="bg1"/>
                </a:solidFill>
              </a:rPr>
              <a:t>工作名称</a:t>
            </a:r>
            <a:endParaRPr lang="en-US" altLang="zh-CN" sz="1100" b="1" dirty="0" smtClean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742663" y="3102912"/>
            <a:ext cx="819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03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406826" y="3206972"/>
            <a:ext cx="1469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ADD YOUR TITLE</a:t>
            </a:r>
          </a:p>
          <a:p>
            <a:r>
              <a:rPr lang="zh-CN" altLang="en-US" sz="1400" b="1" dirty="0" smtClean="0">
                <a:solidFill>
                  <a:schemeClr val="bg1"/>
                </a:solidFill>
              </a:rPr>
              <a:t>工作名称</a:t>
            </a:r>
            <a:endParaRPr lang="en-US" altLang="zh-CN" sz="1100" b="1" dirty="0" smtClean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95722" y="1218435"/>
            <a:ext cx="2438199" cy="18620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标题数字等都可以通过点击和重新输入进行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更改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标题数字等都可以通过点击和重新输入进行更改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38950" y="2422954"/>
            <a:ext cx="2438199" cy="18620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标题数字等都可以通过点击和重新输入进行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更改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标题数字等都可以通过点击和重新输入进行更改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342713" y="3773978"/>
            <a:ext cx="2438199" cy="186204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标题数字等都可以通过点击和重新输入进行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更改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标题数字等都可以通过点击和重新输入进行更改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15561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4189722" y="3708583"/>
            <a:ext cx="893228" cy="814414"/>
          </a:xfrm>
          <a:prstGeom prst="rect">
            <a:avLst/>
          </a:prstGeom>
          <a:solidFill>
            <a:srgbClr val="3ABD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89722" y="1373580"/>
            <a:ext cx="893229" cy="814414"/>
          </a:xfrm>
          <a:prstGeom prst="rect">
            <a:avLst/>
          </a:prstGeom>
          <a:solidFill>
            <a:srgbClr val="EC0E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89728" y="2935339"/>
            <a:ext cx="893229" cy="814414"/>
          </a:xfrm>
          <a:prstGeom prst="rect">
            <a:avLst/>
          </a:prstGeom>
          <a:solidFill>
            <a:srgbClr val="FAA3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89728" y="2162093"/>
            <a:ext cx="893229" cy="814414"/>
          </a:xfrm>
          <a:prstGeom prst="rect">
            <a:avLst/>
          </a:prstGeom>
          <a:solidFill>
            <a:srgbClr val="1BBA9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371318" y="1373580"/>
            <a:ext cx="1210584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78">
              <a:defRPr/>
            </a:pPr>
            <a:r>
              <a:rPr lang="zh-CN" altLang="en-US" sz="20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期望薪金</a:t>
            </a:r>
            <a:endParaRPr lang="zh-CN" altLang="en-US" sz="20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71318" y="1763220"/>
            <a:ext cx="5385581" cy="37240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zh-CN" altLang="en-US" sz="14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6500" y="0"/>
            <a:ext cx="1752600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476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200" y="342900"/>
            <a:ext cx="2495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YOUR NAME</a:t>
            </a:r>
          </a:p>
          <a:p>
            <a:pPr>
              <a:tabLst>
                <a:tab pos="3943350" algn="l"/>
              </a:tabLst>
            </a:pPr>
            <a:r>
              <a:rPr lang="zh-CN" altLang="en-US" sz="2400" b="1" dirty="0" smtClean="0"/>
              <a:t>你的名字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398778" y="2359769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</a:rPr>
              <a:t>123456789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4853" y="2359769"/>
            <a:ext cx="259894" cy="259894"/>
            <a:chOff x="6813550" y="1819275"/>
            <a:chExt cx="692150" cy="692150"/>
          </a:xfrm>
        </p:grpSpPr>
        <p:sp>
          <p:nvSpPr>
            <p:cNvPr id="9" name="Freeform 122"/>
            <p:cNvSpPr>
              <a:spLocks noEditPoints="1"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3"/>
            <p:cNvSpPr>
              <a:spLocks/>
            </p:cNvSpPr>
            <p:nvPr/>
          </p:nvSpPr>
          <p:spPr bwMode="auto">
            <a:xfrm>
              <a:off x="6848475" y="1854200"/>
              <a:ext cx="622300" cy="62230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36" y="4"/>
                </a:cxn>
                <a:cxn ang="0">
                  <a:pos x="274" y="16"/>
                </a:cxn>
                <a:cxn ang="0">
                  <a:pos x="306" y="34"/>
                </a:cxn>
                <a:cxn ang="0">
                  <a:pos x="336" y="58"/>
                </a:cxn>
                <a:cxn ang="0">
                  <a:pos x="360" y="86"/>
                </a:cxn>
                <a:cxn ang="0">
                  <a:pos x="378" y="120"/>
                </a:cxn>
                <a:cxn ang="0">
                  <a:pos x="388" y="156"/>
                </a:cxn>
                <a:cxn ang="0">
                  <a:pos x="392" y="196"/>
                </a:cxn>
                <a:cxn ang="0">
                  <a:pos x="392" y="216"/>
                </a:cxn>
                <a:cxn ang="0">
                  <a:pos x="384" y="254"/>
                </a:cxn>
                <a:cxn ang="0">
                  <a:pos x="370" y="290"/>
                </a:cxn>
                <a:cxn ang="0">
                  <a:pos x="348" y="320"/>
                </a:cxn>
                <a:cxn ang="0">
                  <a:pos x="322" y="348"/>
                </a:cxn>
                <a:cxn ang="0">
                  <a:pos x="290" y="368"/>
                </a:cxn>
                <a:cxn ang="0">
                  <a:pos x="256" y="384"/>
                </a:cxn>
                <a:cxn ang="0">
                  <a:pos x="216" y="390"/>
                </a:cxn>
                <a:cxn ang="0">
                  <a:pos x="196" y="392"/>
                </a:cxn>
                <a:cxn ang="0">
                  <a:pos x="158" y="388"/>
                </a:cxn>
                <a:cxn ang="0">
                  <a:pos x="120" y="376"/>
                </a:cxn>
                <a:cxn ang="0">
                  <a:pos x="88" y="358"/>
                </a:cxn>
                <a:cxn ang="0">
                  <a:pos x="58" y="334"/>
                </a:cxn>
                <a:cxn ang="0">
                  <a:pos x="34" y="306"/>
                </a:cxn>
                <a:cxn ang="0">
                  <a:pos x="16" y="272"/>
                </a:cxn>
                <a:cxn ang="0">
                  <a:pos x="4" y="236"/>
                </a:cxn>
                <a:cxn ang="0">
                  <a:pos x="0" y="196"/>
                </a:cxn>
                <a:cxn ang="0">
                  <a:pos x="2" y="176"/>
                </a:cxn>
                <a:cxn ang="0">
                  <a:pos x="10" y="138"/>
                </a:cxn>
                <a:cxn ang="0">
                  <a:pos x="24" y="102"/>
                </a:cxn>
                <a:cxn ang="0">
                  <a:pos x="46" y="72"/>
                </a:cxn>
                <a:cxn ang="0">
                  <a:pos x="72" y="44"/>
                </a:cxn>
                <a:cxn ang="0">
                  <a:pos x="104" y="24"/>
                </a:cxn>
                <a:cxn ang="0">
                  <a:pos x="138" y="8"/>
                </a:cxn>
                <a:cxn ang="0">
                  <a:pos x="176" y="0"/>
                </a:cxn>
              </a:cxnLst>
              <a:rect l="0" t="0" r="r" b="b"/>
              <a:pathLst>
                <a:path w="392" h="392">
                  <a:moveTo>
                    <a:pt x="196" y="0"/>
                  </a:moveTo>
                  <a:lnTo>
                    <a:pt x="196" y="0"/>
                  </a:lnTo>
                  <a:lnTo>
                    <a:pt x="216" y="0"/>
                  </a:lnTo>
                  <a:lnTo>
                    <a:pt x="236" y="4"/>
                  </a:lnTo>
                  <a:lnTo>
                    <a:pt x="256" y="8"/>
                  </a:lnTo>
                  <a:lnTo>
                    <a:pt x="274" y="16"/>
                  </a:lnTo>
                  <a:lnTo>
                    <a:pt x="290" y="24"/>
                  </a:lnTo>
                  <a:lnTo>
                    <a:pt x="306" y="34"/>
                  </a:lnTo>
                  <a:lnTo>
                    <a:pt x="322" y="44"/>
                  </a:lnTo>
                  <a:lnTo>
                    <a:pt x="336" y="58"/>
                  </a:lnTo>
                  <a:lnTo>
                    <a:pt x="348" y="72"/>
                  </a:lnTo>
                  <a:lnTo>
                    <a:pt x="360" y="86"/>
                  </a:lnTo>
                  <a:lnTo>
                    <a:pt x="370" y="102"/>
                  </a:lnTo>
                  <a:lnTo>
                    <a:pt x="378" y="120"/>
                  </a:lnTo>
                  <a:lnTo>
                    <a:pt x="384" y="138"/>
                  </a:lnTo>
                  <a:lnTo>
                    <a:pt x="388" y="156"/>
                  </a:lnTo>
                  <a:lnTo>
                    <a:pt x="392" y="176"/>
                  </a:lnTo>
                  <a:lnTo>
                    <a:pt x="392" y="196"/>
                  </a:lnTo>
                  <a:lnTo>
                    <a:pt x="392" y="196"/>
                  </a:lnTo>
                  <a:lnTo>
                    <a:pt x="392" y="216"/>
                  </a:lnTo>
                  <a:lnTo>
                    <a:pt x="388" y="236"/>
                  </a:lnTo>
                  <a:lnTo>
                    <a:pt x="384" y="254"/>
                  </a:lnTo>
                  <a:lnTo>
                    <a:pt x="378" y="272"/>
                  </a:lnTo>
                  <a:lnTo>
                    <a:pt x="370" y="290"/>
                  </a:lnTo>
                  <a:lnTo>
                    <a:pt x="360" y="306"/>
                  </a:lnTo>
                  <a:lnTo>
                    <a:pt x="348" y="320"/>
                  </a:lnTo>
                  <a:lnTo>
                    <a:pt x="336" y="334"/>
                  </a:lnTo>
                  <a:lnTo>
                    <a:pt x="322" y="348"/>
                  </a:lnTo>
                  <a:lnTo>
                    <a:pt x="306" y="358"/>
                  </a:lnTo>
                  <a:lnTo>
                    <a:pt x="290" y="368"/>
                  </a:lnTo>
                  <a:lnTo>
                    <a:pt x="274" y="376"/>
                  </a:lnTo>
                  <a:lnTo>
                    <a:pt x="256" y="384"/>
                  </a:lnTo>
                  <a:lnTo>
                    <a:pt x="236" y="388"/>
                  </a:lnTo>
                  <a:lnTo>
                    <a:pt x="216" y="390"/>
                  </a:lnTo>
                  <a:lnTo>
                    <a:pt x="196" y="392"/>
                  </a:lnTo>
                  <a:lnTo>
                    <a:pt x="196" y="392"/>
                  </a:lnTo>
                  <a:lnTo>
                    <a:pt x="176" y="390"/>
                  </a:lnTo>
                  <a:lnTo>
                    <a:pt x="158" y="388"/>
                  </a:lnTo>
                  <a:lnTo>
                    <a:pt x="138" y="384"/>
                  </a:lnTo>
                  <a:lnTo>
                    <a:pt x="120" y="376"/>
                  </a:lnTo>
                  <a:lnTo>
                    <a:pt x="104" y="368"/>
                  </a:lnTo>
                  <a:lnTo>
                    <a:pt x="88" y="358"/>
                  </a:lnTo>
                  <a:lnTo>
                    <a:pt x="72" y="348"/>
                  </a:lnTo>
                  <a:lnTo>
                    <a:pt x="58" y="334"/>
                  </a:lnTo>
                  <a:lnTo>
                    <a:pt x="46" y="320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2"/>
                  </a:lnTo>
                  <a:lnTo>
                    <a:pt x="10" y="254"/>
                  </a:lnTo>
                  <a:lnTo>
                    <a:pt x="4" y="236"/>
                  </a:lnTo>
                  <a:lnTo>
                    <a:pt x="2" y="21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176"/>
                  </a:lnTo>
                  <a:lnTo>
                    <a:pt x="4" y="156"/>
                  </a:lnTo>
                  <a:lnTo>
                    <a:pt x="10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4" y="86"/>
                  </a:lnTo>
                  <a:lnTo>
                    <a:pt x="46" y="72"/>
                  </a:lnTo>
                  <a:lnTo>
                    <a:pt x="58" y="58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0" y="16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76" y="0"/>
                  </a:lnTo>
                  <a:lnTo>
                    <a:pt x="19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6813550" y="1819275"/>
              <a:ext cx="692150" cy="692150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174" y="4"/>
                </a:cxn>
                <a:cxn ang="0">
                  <a:pos x="134" y="18"/>
                </a:cxn>
                <a:cxn ang="0">
                  <a:pos x="96" y="38"/>
                </a:cxn>
                <a:cxn ang="0">
                  <a:pos x="64" y="64"/>
                </a:cxn>
                <a:cxn ang="0">
                  <a:pos x="38" y="96"/>
                </a:cxn>
                <a:cxn ang="0">
                  <a:pos x="18" y="132"/>
                </a:cxn>
                <a:cxn ang="0">
                  <a:pos x="6" y="174"/>
                </a:cxn>
                <a:cxn ang="0">
                  <a:pos x="0" y="218"/>
                </a:cxn>
                <a:cxn ang="0">
                  <a:pos x="2" y="240"/>
                </a:cxn>
                <a:cxn ang="0">
                  <a:pos x="10" y="282"/>
                </a:cxn>
                <a:cxn ang="0">
                  <a:pos x="28" y="322"/>
                </a:cxn>
                <a:cxn ang="0">
                  <a:pos x="50" y="356"/>
                </a:cxn>
                <a:cxn ang="0">
                  <a:pos x="80" y="386"/>
                </a:cxn>
                <a:cxn ang="0">
                  <a:pos x="114" y="410"/>
                </a:cxn>
                <a:cxn ang="0">
                  <a:pos x="154" y="426"/>
                </a:cxn>
                <a:cxn ang="0">
                  <a:pos x="196" y="434"/>
                </a:cxn>
                <a:cxn ang="0">
                  <a:pos x="218" y="436"/>
                </a:cxn>
                <a:cxn ang="0">
                  <a:pos x="262" y="432"/>
                </a:cxn>
                <a:cxn ang="0">
                  <a:pos x="304" y="418"/>
                </a:cxn>
                <a:cxn ang="0">
                  <a:pos x="340" y="398"/>
                </a:cxn>
                <a:cxn ang="0">
                  <a:pos x="372" y="372"/>
                </a:cxn>
                <a:cxn ang="0">
                  <a:pos x="400" y="340"/>
                </a:cxn>
                <a:cxn ang="0">
                  <a:pos x="420" y="302"/>
                </a:cxn>
                <a:cxn ang="0">
                  <a:pos x="432" y="262"/>
                </a:cxn>
                <a:cxn ang="0">
                  <a:pos x="436" y="218"/>
                </a:cxn>
                <a:cxn ang="0">
                  <a:pos x="436" y="196"/>
                </a:cxn>
                <a:cxn ang="0">
                  <a:pos x="426" y="152"/>
                </a:cxn>
                <a:cxn ang="0">
                  <a:pos x="410" y="114"/>
                </a:cxn>
                <a:cxn ang="0">
                  <a:pos x="386" y="80"/>
                </a:cxn>
                <a:cxn ang="0">
                  <a:pos x="358" y="50"/>
                </a:cxn>
                <a:cxn ang="0">
                  <a:pos x="322" y="26"/>
                </a:cxn>
                <a:cxn ang="0">
                  <a:pos x="284" y="10"/>
                </a:cxn>
                <a:cxn ang="0">
                  <a:pos x="242" y="2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/>
            </p:cNvSpPr>
            <p:nvPr/>
          </p:nvSpPr>
          <p:spPr bwMode="auto">
            <a:xfrm>
              <a:off x="6997700" y="1987550"/>
              <a:ext cx="327025" cy="35560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50" y="2"/>
                </a:cxn>
                <a:cxn ang="0">
                  <a:pos x="64" y="14"/>
                </a:cxn>
                <a:cxn ang="0">
                  <a:pos x="70" y="24"/>
                </a:cxn>
                <a:cxn ang="0">
                  <a:pos x="82" y="48"/>
                </a:cxn>
                <a:cxn ang="0">
                  <a:pos x="80" y="58"/>
                </a:cxn>
                <a:cxn ang="0">
                  <a:pos x="76" y="66"/>
                </a:cxn>
                <a:cxn ang="0">
                  <a:pos x="68" y="74"/>
                </a:cxn>
                <a:cxn ang="0">
                  <a:pos x="56" y="84"/>
                </a:cxn>
                <a:cxn ang="0">
                  <a:pos x="54" y="88"/>
                </a:cxn>
                <a:cxn ang="0">
                  <a:pos x="54" y="104"/>
                </a:cxn>
                <a:cxn ang="0">
                  <a:pos x="60" y="116"/>
                </a:cxn>
                <a:cxn ang="0">
                  <a:pos x="94" y="154"/>
                </a:cxn>
                <a:cxn ang="0">
                  <a:pos x="106" y="162"/>
                </a:cxn>
                <a:cxn ang="0">
                  <a:pos x="120" y="166"/>
                </a:cxn>
                <a:cxn ang="0">
                  <a:pos x="126" y="164"/>
                </a:cxn>
                <a:cxn ang="0">
                  <a:pos x="136" y="154"/>
                </a:cxn>
                <a:cxn ang="0">
                  <a:pos x="148" y="144"/>
                </a:cxn>
                <a:cxn ang="0">
                  <a:pos x="154" y="142"/>
                </a:cxn>
                <a:cxn ang="0">
                  <a:pos x="172" y="146"/>
                </a:cxn>
                <a:cxn ang="0">
                  <a:pos x="186" y="158"/>
                </a:cxn>
                <a:cxn ang="0">
                  <a:pos x="204" y="178"/>
                </a:cxn>
                <a:cxn ang="0">
                  <a:pos x="206" y="186"/>
                </a:cxn>
                <a:cxn ang="0">
                  <a:pos x="202" y="194"/>
                </a:cxn>
                <a:cxn ang="0">
                  <a:pos x="196" y="200"/>
                </a:cxn>
                <a:cxn ang="0">
                  <a:pos x="182" y="212"/>
                </a:cxn>
                <a:cxn ang="0">
                  <a:pos x="164" y="220"/>
                </a:cxn>
                <a:cxn ang="0">
                  <a:pos x="140" y="224"/>
                </a:cxn>
                <a:cxn ang="0">
                  <a:pos x="130" y="222"/>
                </a:cxn>
                <a:cxn ang="0">
                  <a:pos x="100" y="212"/>
                </a:cxn>
                <a:cxn ang="0">
                  <a:pos x="84" y="202"/>
                </a:cxn>
                <a:cxn ang="0">
                  <a:pos x="56" y="178"/>
                </a:cxn>
                <a:cxn ang="0">
                  <a:pos x="44" y="164"/>
                </a:cxn>
                <a:cxn ang="0">
                  <a:pos x="22" y="134"/>
                </a:cxn>
                <a:cxn ang="0">
                  <a:pos x="4" y="100"/>
                </a:cxn>
                <a:cxn ang="0">
                  <a:pos x="2" y="88"/>
                </a:cxn>
                <a:cxn ang="0">
                  <a:pos x="0" y="66"/>
                </a:cxn>
                <a:cxn ang="0">
                  <a:pos x="2" y="46"/>
                </a:cxn>
                <a:cxn ang="0">
                  <a:pos x="10" y="28"/>
                </a:cxn>
                <a:cxn ang="0">
                  <a:pos x="16" y="20"/>
                </a:cxn>
                <a:cxn ang="0">
                  <a:pos x="28" y="10"/>
                </a:cxn>
                <a:cxn ang="0">
                  <a:pos x="42" y="0"/>
                </a:cxn>
              </a:cxnLst>
              <a:rect l="0" t="0" r="r" b="b"/>
              <a:pathLst>
                <a:path w="206" h="224">
                  <a:moveTo>
                    <a:pt x="42" y="0"/>
                  </a:move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8" y="8"/>
                  </a:lnTo>
                  <a:lnTo>
                    <a:pt x="64" y="14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40"/>
                  </a:lnTo>
                  <a:lnTo>
                    <a:pt x="82" y="48"/>
                  </a:lnTo>
                  <a:lnTo>
                    <a:pt x="80" y="58"/>
                  </a:lnTo>
                  <a:lnTo>
                    <a:pt x="80" y="58"/>
                  </a:lnTo>
                  <a:lnTo>
                    <a:pt x="78" y="62"/>
                  </a:lnTo>
                  <a:lnTo>
                    <a:pt x="76" y="66"/>
                  </a:lnTo>
                  <a:lnTo>
                    <a:pt x="68" y="74"/>
                  </a:lnTo>
                  <a:lnTo>
                    <a:pt x="68" y="74"/>
                  </a:lnTo>
                  <a:lnTo>
                    <a:pt x="60" y="80"/>
                  </a:lnTo>
                  <a:lnTo>
                    <a:pt x="56" y="84"/>
                  </a:lnTo>
                  <a:lnTo>
                    <a:pt x="54" y="88"/>
                  </a:lnTo>
                  <a:lnTo>
                    <a:pt x="54" y="88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76" y="136"/>
                  </a:lnTo>
                  <a:lnTo>
                    <a:pt x="94" y="154"/>
                  </a:lnTo>
                  <a:lnTo>
                    <a:pt x="94" y="154"/>
                  </a:lnTo>
                  <a:lnTo>
                    <a:pt x="106" y="162"/>
                  </a:lnTo>
                  <a:lnTo>
                    <a:pt x="114" y="166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6" y="164"/>
                  </a:lnTo>
                  <a:lnTo>
                    <a:pt x="130" y="160"/>
                  </a:lnTo>
                  <a:lnTo>
                    <a:pt x="136" y="154"/>
                  </a:lnTo>
                  <a:lnTo>
                    <a:pt x="144" y="146"/>
                  </a:lnTo>
                  <a:lnTo>
                    <a:pt x="148" y="144"/>
                  </a:lnTo>
                  <a:lnTo>
                    <a:pt x="154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2" y="146"/>
                  </a:lnTo>
                  <a:lnTo>
                    <a:pt x="186" y="158"/>
                  </a:lnTo>
                  <a:lnTo>
                    <a:pt x="186" y="158"/>
                  </a:lnTo>
                  <a:lnTo>
                    <a:pt x="200" y="170"/>
                  </a:lnTo>
                  <a:lnTo>
                    <a:pt x="204" y="178"/>
                  </a:lnTo>
                  <a:lnTo>
                    <a:pt x="206" y="186"/>
                  </a:lnTo>
                  <a:lnTo>
                    <a:pt x="206" y="186"/>
                  </a:lnTo>
                  <a:lnTo>
                    <a:pt x="206" y="190"/>
                  </a:lnTo>
                  <a:lnTo>
                    <a:pt x="202" y="194"/>
                  </a:lnTo>
                  <a:lnTo>
                    <a:pt x="196" y="200"/>
                  </a:lnTo>
                  <a:lnTo>
                    <a:pt x="196" y="200"/>
                  </a:lnTo>
                  <a:lnTo>
                    <a:pt x="182" y="212"/>
                  </a:lnTo>
                  <a:lnTo>
                    <a:pt x="182" y="212"/>
                  </a:lnTo>
                  <a:lnTo>
                    <a:pt x="174" y="218"/>
                  </a:lnTo>
                  <a:lnTo>
                    <a:pt x="164" y="220"/>
                  </a:lnTo>
                  <a:lnTo>
                    <a:pt x="152" y="222"/>
                  </a:lnTo>
                  <a:lnTo>
                    <a:pt x="140" y="224"/>
                  </a:lnTo>
                  <a:lnTo>
                    <a:pt x="140" y="224"/>
                  </a:lnTo>
                  <a:lnTo>
                    <a:pt x="130" y="222"/>
                  </a:lnTo>
                  <a:lnTo>
                    <a:pt x="120" y="220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84" y="202"/>
                  </a:lnTo>
                  <a:lnTo>
                    <a:pt x="70" y="190"/>
                  </a:lnTo>
                  <a:lnTo>
                    <a:pt x="56" y="178"/>
                  </a:lnTo>
                  <a:lnTo>
                    <a:pt x="44" y="164"/>
                  </a:lnTo>
                  <a:lnTo>
                    <a:pt x="44" y="164"/>
                  </a:lnTo>
                  <a:lnTo>
                    <a:pt x="32" y="150"/>
                  </a:lnTo>
                  <a:lnTo>
                    <a:pt x="22" y="134"/>
                  </a:lnTo>
                  <a:lnTo>
                    <a:pt x="12" y="118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88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2" y="46"/>
                  </a:lnTo>
                  <a:lnTo>
                    <a:pt x="6" y="36"/>
                  </a:lnTo>
                  <a:lnTo>
                    <a:pt x="10" y="28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34" y="4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4853" y="2660650"/>
            <a:ext cx="257176" cy="257176"/>
            <a:chOff x="-1171575" y="1089025"/>
            <a:chExt cx="692150" cy="692150"/>
          </a:xfrm>
        </p:grpSpPr>
        <p:sp>
          <p:nvSpPr>
            <p:cNvPr id="14" name="Freeform 122"/>
            <p:cNvSpPr>
              <a:spLocks noEditPoints="1"/>
            </p:cNvSpPr>
            <p:nvPr/>
          </p:nvSpPr>
          <p:spPr bwMode="auto">
            <a:xfrm>
              <a:off x="-1171575" y="108902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0"/>
            <p:cNvSpPr>
              <a:spLocks noEditPoints="1"/>
            </p:cNvSpPr>
            <p:nvPr/>
          </p:nvSpPr>
          <p:spPr bwMode="auto">
            <a:xfrm>
              <a:off x="-1012825" y="1311729"/>
              <a:ext cx="375861" cy="266700"/>
            </a:xfrm>
            <a:custGeom>
              <a:avLst/>
              <a:gdLst/>
              <a:ahLst/>
              <a:cxnLst>
                <a:cxn ang="0">
                  <a:pos x="426" y="206"/>
                </a:cxn>
                <a:cxn ang="0">
                  <a:pos x="598" y="34"/>
                </a:cxn>
                <a:cxn ang="0">
                  <a:pos x="604" y="32"/>
                </a:cxn>
                <a:cxn ang="0">
                  <a:pos x="606" y="38"/>
                </a:cxn>
                <a:cxn ang="0">
                  <a:pos x="606" y="386"/>
                </a:cxn>
                <a:cxn ang="0">
                  <a:pos x="604" y="392"/>
                </a:cxn>
                <a:cxn ang="0">
                  <a:pos x="596" y="390"/>
                </a:cxn>
                <a:cxn ang="0">
                  <a:pos x="336" y="296"/>
                </a:cxn>
                <a:cxn ang="0">
                  <a:pos x="328" y="302"/>
                </a:cxn>
                <a:cxn ang="0">
                  <a:pos x="310" y="310"/>
                </a:cxn>
                <a:cxn ang="0">
                  <a:pos x="298" y="310"/>
                </a:cxn>
                <a:cxn ang="0">
                  <a:pos x="288" y="310"/>
                </a:cxn>
                <a:cxn ang="0">
                  <a:pos x="270" y="302"/>
                </a:cxn>
                <a:cxn ang="0">
                  <a:pos x="210" y="244"/>
                </a:cxn>
                <a:cxn ang="0">
                  <a:pos x="38" y="422"/>
                </a:cxn>
                <a:cxn ang="0">
                  <a:pos x="36" y="428"/>
                </a:cxn>
                <a:cxn ang="0">
                  <a:pos x="42" y="430"/>
                </a:cxn>
                <a:cxn ang="0">
                  <a:pos x="568" y="430"/>
                </a:cxn>
                <a:cxn ang="0">
                  <a:pos x="574" y="428"/>
                </a:cxn>
                <a:cxn ang="0">
                  <a:pos x="572" y="422"/>
                </a:cxn>
                <a:cxn ang="0">
                  <a:pos x="336" y="296"/>
                </a:cxn>
                <a:cxn ang="0">
                  <a:pos x="298" y="272"/>
                </a:cxn>
                <a:cxn ang="0">
                  <a:pos x="304" y="270"/>
                </a:cxn>
                <a:cxn ang="0">
                  <a:pos x="568" y="8"/>
                </a:cxn>
                <a:cxn ang="0">
                  <a:pos x="568" y="6"/>
                </a:cxn>
                <a:cxn ang="0">
                  <a:pos x="566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28" y="6"/>
                </a:cxn>
                <a:cxn ang="0">
                  <a:pos x="290" y="268"/>
                </a:cxn>
                <a:cxn ang="0">
                  <a:pos x="294" y="270"/>
                </a:cxn>
                <a:cxn ang="0">
                  <a:pos x="298" y="272"/>
                </a:cxn>
                <a:cxn ang="0">
                  <a:pos x="0" y="388"/>
                </a:cxn>
                <a:cxn ang="0">
                  <a:pos x="2" y="392"/>
                </a:cxn>
                <a:cxn ang="0">
                  <a:pos x="8" y="394"/>
                </a:cxn>
                <a:cxn ang="0">
                  <a:pos x="182" y="216"/>
                </a:cxn>
                <a:cxn ang="0">
                  <a:pos x="10" y="44"/>
                </a:cxn>
                <a:cxn ang="0">
                  <a:pos x="4" y="44"/>
                </a:cxn>
                <a:cxn ang="0">
                  <a:pos x="0" y="48"/>
                </a:cxn>
              </a:cxnLst>
              <a:rect l="0" t="0" r="r" b="b"/>
              <a:pathLst>
                <a:path w="606" h="430">
                  <a:moveTo>
                    <a:pt x="596" y="390"/>
                  </a:moveTo>
                  <a:lnTo>
                    <a:pt x="426" y="206"/>
                  </a:lnTo>
                  <a:lnTo>
                    <a:pt x="598" y="34"/>
                  </a:lnTo>
                  <a:lnTo>
                    <a:pt x="598" y="34"/>
                  </a:lnTo>
                  <a:lnTo>
                    <a:pt x="600" y="32"/>
                  </a:lnTo>
                  <a:lnTo>
                    <a:pt x="604" y="32"/>
                  </a:lnTo>
                  <a:lnTo>
                    <a:pt x="606" y="34"/>
                  </a:lnTo>
                  <a:lnTo>
                    <a:pt x="606" y="38"/>
                  </a:lnTo>
                  <a:lnTo>
                    <a:pt x="606" y="386"/>
                  </a:lnTo>
                  <a:lnTo>
                    <a:pt x="606" y="386"/>
                  </a:lnTo>
                  <a:lnTo>
                    <a:pt x="606" y="390"/>
                  </a:lnTo>
                  <a:lnTo>
                    <a:pt x="604" y="392"/>
                  </a:lnTo>
                  <a:lnTo>
                    <a:pt x="600" y="392"/>
                  </a:lnTo>
                  <a:lnTo>
                    <a:pt x="596" y="390"/>
                  </a:lnTo>
                  <a:lnTo>
                    <a:pt x="596" y="390"/>
                  </a:lnTo>
                  <a:close/>
                  <a:moveTo>
                    <a:pt x="336" y="296"/>
                  </a:moveTo>
                  <a:lnTo>
                    <a:pt x="336" y="296"/>
                  </a:lnTo>
                  <a:lnTo>
                    <a:pt x="328" y="302"/>
                  </a:lnTo>
                  <a:lnTo>
                    <a:pt x="320" y="306"/>
                  </a:lnTo>
                  <a:lnTo>
                    <a:pt x="310" y="310"/>
                  </a:lnTo>
                  <a:lnTo>
                    <a:pt x="300" y="310"/>
                  </a:lnTo>
                  <a:lnTo>
                    <a:pt x="298" y="310"/>
                  </a:lnTo>
                  <a:lnTo>
                    <a:pt x="298" y="310"/>
                  </a:lnTo>
                  <a:lnTo>
                    <a:pt x="288" y="310"/>
                  </a:lnTo>
                  <a:lnTo>
                    <a:pt x="278" y="306"/>
                  </a:lnTo>
                  <a:lnTo>
                    <a:pt x="270" y="302"/>
                  </a:lnTo>
                  <a:lnTo>
                    <a:pt x="262" y="296"/>
                  </a:lnTo>
                  <a:lnTo>
                    <a:pt x="210" y="244"/>
                  </a:lnTo>
                  <a:lnTo>
                    <a:pt x="38" y="422"/>
                  </a:lnTo>
                  <a:lnTo>
                    <a:pt x="38" y="422"/>
                  </a:lnTo>
                  <a:lnTo>
                    <a:pt x="36" y="424"/>
                  </a:lnTo>
                  <a:lnTo>
                    <a:pt x="36" y="428"/>
                  </a:lnTo>
                  <a:lnTo>
                    <a:pt x="38" y="430"/>
                  </a:lnTo>
                  <a:lnTo>
                    <a:pt x="42" y="430"/>
                  </a:lnTo>
                  <a:lnTo>
                    <a:pt x="568" y="430"/>
                  </a:lnTo>
                  <a:lnTo>
                    <a:pt x="568" y="430"/>
                  </a:lnTo>
                  <a:lnTo>
                    <a:pt x="572" y="430"/>
                  </a:lnTo>
                  <a:lnTo>
                    <a:pt x="574" y="428"/>
                  </a:lnTo>
                  <a:lnTo>
                    <a:pt x="574" y="424"/>
                  </a:lnTo>
                  <a:lnTo>
                    <a:pt x="572" y="422"/>
                  </a:lnTo>
                  <a:lnTo>
                    <a:pt x="398" y="234"/>
                  </a:lnTo>
                  <a:lnTo>
                    <a:pt x="336" y="296"/>
                  </a:lnTo>
                  <a:close/>
                  <a:moveTo>
                    <a:pt x="298" y="272"/>
                  </a:moveTo>
                  <a:lnTo>
                    <a:pt x="298" y="272"/>
                  </a:lnTo>
                  <a:lnTo>
                    <a:pt x="298" y="272"/>
                  </a:lnTo>
                  <a:lnTo>
                    <a:pt x="304" y="270"/>
                  </a:lnTo>
                  <a:lnTo>
                    <a:pt x="308" y="268"/>
                  </a:lnTo>
                  <a:lnTo>
                    <a:pt x="568" y="8"/>
                  </a:lnTo>
                  <a:lnTo>
                    <a:pt x="568" y="8"/>
                  </a:lnTo>
                  <a:lnTo>
                    <a:pt x="568" y="6"/>
                  </a:lnTo>
                  <a:lnTo>
                    <a:pt x="568" y="2"/>
                  </a:lnTo>
                  <a:lnTo>
                    <a:pt x="566" y="0"/>
                  </a:lnTo>
                  <a:lnTo>
                    <a:pt x="56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8" y="6"/>
                  </a:lnTo>
                  <a:lnTo>
                    <a:pt x="30" y="8"/>
                  </a:lnTo>
                  <a:lnTo>
                    <a:pt x="290" y="268"/>
                  </a:lnTo>
                  <a:lnTo>
                    <a:pt x="290" y="268"/>
                  </a:lnTo>
                  <a:lnTo>
                    <a:pt x="294" y="270"/>
                  </a:lnTo>
                  <a:lnTo>
                    <a:pt x="298" y="272"/>
                  </a:lnTo>
                  <a:lnTo>
                    <a:pt x="298" y="272"/>
                  </a:lnTo>
                  <a:close/>
                  <a:moveTo>
                    <a:pt x="0" y="48"/>
                  </a:moveTo>
                  <a:lnTo>
                    <a:pt x="0" y="388"/>
                  </a:lnTo>
                  <a:lnTo>
                    <a:pt x="0" y="388"/>
                  </a:lnTo>
                  <a:lnTo>
                    <a:pt x="2" y="392"/>
                  </a:lnTo>
                  <a:lnTo>
                    <a:pt x="4" y="394"/>
                  </a:lnTo>
                  <a:lnTo>
                    <a:pt x="8" y="394"/>
                  </a:lnTo>
                  <a:lnTo>
                    <a:pt x="10" y="392"/>
                  </a:lnTo>
                  <a:lnTo>
                    <a:pt x="182" y="216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4" y="44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97305" y="2660650"/>
            <a:ext cx="2079195" cy="28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</a:rPr>
              <a:t>officeplus@Microsoft.com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4853" y="2975761"/>
            <a:ext cx="246411" cy="246411"/>
            <a:chOff x="-1171575" y="2236787"/>
            <a:chExt cx="692150" cy="692150"/>
          </a:xfrm>
        </p:grpSpPr>
        <p:sp>
          <p:nvSpPr>
            <p:cNvPr id="18" name="Freeform 122"/>
            <p:cNvSpPr>
              <a:spLocks noEditPoints="1"/>
            </p:cNvSpPr>
            <p:nvPr/>
          </p:nvSpPr>
          <p:spPr bwMode="auto">
            <a:xfrm>
              <a:off x="-1171575" y="2236787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"/>
            <p:cNvGrpSpPr/>
            <p:nvPr/>
          </p:nvGrpSpPr>
          <p:grpSpPr>
            <a:xfrm>
              <a:off x="-1014351" y="2350334"/>
              <a:ext cx="361207" cy="465055"/>
              <a:chOff x="2305050" y="1762125"/>
              <a:chExt cx="762000" cy="981075"/>
            </a:xfrm>
            <a:solidFill>
              <a:srgbClr val="959595"/>
            </a:solidFill>
          </p:grpSpPr>
          <p:sp>
            <p:nvSpPr>
              <p:cNvPr id="20" name="Freeform 114"/>
              <p:cNvSpPr>
                <a:spLocks noEditPoints="1"/>
              </p:cNvSpPr>
              <p:nvPr/>
            </p:nvSpPr>
            <p:spPr bwMode="auto">
              <a:xfrm>
                <a:off x="2305050" y="1762125"/>
                <a:ext cx="762000" cy="981075"/>
              </a:xfrm>
              <a:custGeom>
                <a:avLst/>
                <a:gdLst/>
                <a:ahLst/>
                <a:cxnLst>
                  <a:cxn ang="0">
                    <a:pos x="480" y="240"/>
                  </a:cxn>
                  <a:cxn ang="0">
                    <a:pos x="476" y="192"/>
                  </a:cxn>
                  <a:cxn ang="0">
                    <a:pos x="462" y="148"/>
                  </a:cxn>
                  <a:cxn ang="0">
                    <a:pos x="440" y="106"/>
                  </a:cxn>
                  <a:cxn ang="0">
                    <a:pos x="410" y="70"/>
                  </a:cxn>
                  <a:cxn ang="0">
                    <a:pos x="374" y="42"/>
                  </a:cxn>
                  <a:cxn ang="0">
                    <a:pos x="334" y="20"/>
                  </a:cxn>
                  <a:cxn ang="0">
                    <a:pos x="290" y="6"/>
                  </a:cxn>
                  <a:cxn ang="0">
                    <a:pos x="240" y="0"/>
                  </a:cxn>
                  <a:cxn ang="0">
                    <a:pos x="216" y="2"/>
                  </a:cxn>
                  <a:cxn ang="0">
                    <a:pos x="170" y="12"/>
                  </a:cxn>
                  <a:cxn ang="0">
                    <a:pos x="126" y="30"/>
                  </a:cxn>
                  <a:cxn ang="0">
                    <a:pos x="88" y="56"/>
                  </a:cxn>
                  <a:cxn ang="0">
                    <a:pos x="56" y="88"/>
                  </a:cxn>
                  <a:cxn ang="0">
                    <a:pos x="30" y="126"/>
                  </a:cxn>
                  <a:cxn ang="0">
                    <a:pos x="12" y="170"/>
                  </a:cxn>
                  <a:cxn ang="0">
                    <a:pos x="2" y="216"/>
                  </a:cxn>
                  <a:cxn ang="0">
                    <a:pos x="0" y="240"/>
                  </a:cxn>
                  <a:cxn ang="0">
                    <a:pos x="4" y="282"/>
                  </a:cxn>
                  <a:cxn ang="0">
                    <a:pos x="14" y="322"/>
                  </a:cxn>
                  <a:cxn ang="0">
                    <a:pos x="32" y="358"/>
                  </a:cxn>
                  <a:cxn ang="0">
                    <a:pos x="54" y="390"/>
                  </a:cxn>
                  <a:cxn ang="0">
                    <a:pos x="54" y="390"/>
                  </a:cxn>
                  <a:cxn ang="0">
                    <a:pos x="232" y="612"/>
                  </a:cxn>
                  <a:cxn ang="0">
                    <a:pos x="236" y="616"/>
                  </a:cxn>
                  <a:cxn ang="0">
                    <a:pos x="240" y="618"/>
                  </a:cxn>
                  <a:cxn ang="0">
                    <a:pos x="250" y="612"/>
                  </a:cxn>
                  <a:cxn ang="0">
                    <a:pos x="428" y="390"/>
                  </a:cxn>
                  <a:cxn ang="0">
                    <a:pos x="428" y="390"/>
                  </a:cxn>
                  <a:cxn ang="0">
                    <a:pos x="440" y="374"/>
                  </a:cxn>
                  <a:cxn ang="0">
                    <a:pos x="460" y="340"/>
                  </a:cxn>
                  <a:cxn ang="0">
                    <a:pos x="472" y="302"/>
                  </a:cxn>
                  <a:cxn ang="0">
                    <a:pos x="480" y="262"/>
                  </a:cxn>
                  <a:cxn ang="0">
                    <a:pos x="480" y="240"/>
                  </a:cxn>
                  <a:cxn ang="0">
                    <a:pos x="240" y="548"/>
                  </a:cxn>
                  <a:cxn ang="0">
                    <a:pos x="92" y="362"/>
                  </a:cxn>
                  <a:cxn ang="0">
                    <a:pos x="90" y="360"/>
                  </a:cxn>
                  <a:cxn ang="0">
                    <a:pos x="72" y="334"/>
                  </a:cxn>
                  <a:cxn ang="0">
                    <a:pos x="60" y="304"/>
                  </a:cxn>
                  <a:cxn ang="0">
                    <a:pos x="52" y="274"/>
                  </a:cxn>
                  <a:cxn ang="0">
                    <a:pos x="48" y="240"/>
                  </a:cxn>
                  <a:cxn ang="0">
                    <a:pos x="50" y="222"/>
                  </a:cxn>
                  <a:cxn ang="0">
                    <a:pos x="58" y="184"/>
                  </a:cxn>
                  <a:cxn ang="0">
                    <a:pos x="72" y="150"/>
                  </a:cxn>
                  <a:cxn ang="0">
                    <a:pos x="92" y="118"/>
                  </a:cxn>
                  <a:cxn ang="0">
                    <a:pos x="118" y="92"/>
                  </a:cxn>
                  <a:cxn ang="0">
                    <a:pos x="150" y="72"/>
                  </a:cxn>
                  <a:cxn ang="0">
                    <a:pos x="184" y="58"/>
                  </a:cxn>
                  <a:cxn ang="0">
                    <a:pos x="222" y="50"/>
                  </a:cxn>
                  <a:cxn ang="0">
                    <a:pos x="240" y="48"/>
                  </a:cxn>
                  <a:cxn ang="0">
                    <a:pos x="280" y="52"/>
                  </a:cxn>
                  <a:cxn ang="0">
                    <a:pos x="316" y="64"/>
                  </a:cxn>
                  <a:cxn ang="0">
                    <a:pos x="348" y="82"/>
                  </a:cxn>
                  <a:cxn ang="0">
                    <a:pos x="376" y="106"/>
                  </a:cxn>
                  <a:cxn ang="0">
                    <a:pos x="400" y="134"/>
                  </a:cxn>
                  <a:cxn ang="0">
                    <a:pos x="418" y="166"/>
                  </a:cxn>
                  <a:cxn ang="0">
                    <a:pos x="428" y="202"/>
                  </a:cxn>
                  <a:cxn ang="0">
                    <a:pos x="432" y="240"/>
                  </a:cxn>
                  <a:cxn ang="0">
                    <a:pos x="432" y="258"/>
                  </a:cxn>
                  <a:cxn ang="0">
                    <a:pos x="426" y="288"/>
                  </a:cxn>
                  <a:cxn ang="0">
                    <a:pos x="416" y="320"/>
                  </a:cxn>
                  <a:cxn ang="0">
                    <a:pos x="400" y="348"/>
                  </a:cxn>
                  <a:cxn ang="0">
                    <a:pos x="390" y="362"/>
                  </a:cxn>
                </a:cxnLst>
                <a:rect l="0" t="0" r="r" b="b"/>
                <a:pathLst>
                  <a:path w="480" h="618">
                    <a:moveTo>
                      <a:pt x="480" y="240"/>
                    </a:moveTo>
                    <a:lnTo>
                      <a:pt x="480" y="240"/>
                    </a:lnTo>
                    <a:lnTo>
                      <a:pt x="480" y="216"/>
                    </a:lnTo>
                    <a:lnTo>
                      <a:pt x="476" y="192"/>
                    </a:lnTo>
                    <a:lnTo>
                      <a:pt x="470" y="170"/>
                    </a:lnTo>
                    <a:lnTo>
                      <a:pt x="462" y="148"/>
                    </a:lnTo>
                    <a:lnTo>
                      <a:pt x="452" y="126"/>
                    </a:lnTo>
                    <a:lnTo>
                      <a:pt x="440" y="106"/>
                    </a:lnTo>
                    <a:lnTo>
                      <a:pt x="426" y="88"/>
                    </a:lnTo>
                    <a:lnTo>
                      <a:pt x="410" y="70"/>
                    </a:lnTo>
                    <a:lnTo>
                      <a:pt x="394" y="56"/>
                    </a:lnTo>
                    <a:lnTo>
                      <a:pt x="374" y="42"/>
                    </a:lnTo>
                    <a:lnTo>
                      <a:pt x="356" y="30"/>
                    </a:lnTo>
                    <a:lnTo>
                      <a:pt x="334" y="20"/>
                    </a:lnTo>
                    <a:lnTo>
                      <a:pt x="312" y="12"/>
                    </a:lnTo>
                    <a:lnTo>
                      <a:pt x="290" y="6"/>
                    </a:lnTo>
                    <a:lnTo>
                      <a:pt x="266" y="2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16" y="2"/>
                    </a:lnTo>
                    <a:lnTo>
                      <a:pt x="192" y="6"/>
                    </a:lnTo>
                    <a:lnTo>
                      <a:pt x="170" y="12"/>
                    </a:lnTo>
                    <a:lnTo>
                      <a:pt x="148" y="20"/>
                    </a:lnTo>
                    <a:lnTo>
                      <a:pt x="126" y="30"/>
                    </a:lnTo>
                    <a:lnTo>
                      <a:pt x="106" y="42"/>
                    </a:lnTo>
                    <a:lnTo>
                      <a:pt x="88" y="56"/>
                    </a:lnTo>
                    <a:lnTo>
                      <a:pt x="72" y="70"/>
                    </a:lnTo>
                    <a:lnTo>
                      <a:pt x="56" y="88"/>
                    </a:lnTo>
                    <a:lnTo>
                      <a:pt x="42" y="106"/>
                    </a:lnTo>
                    <a:lnTo>
                      <a:pt x="30" y="126"/>
                    </a:lnTo>
                    <a:lnTo>
                      <a:pt x="20" y="148"/>
                    </a:lnTo>
                    <a:lnTo>
                      <a:pt x="12" y="170"/>
                    </a:lnTo>
                    <a:lnTo>
                      <a:pt x="6" y="192"/>
                    </a:lnTo>
                    <a:lnTo>
                      <a:pt x="2" y="216"/>
                    </a:lnTo>
                    <a:lnTo>
                      <a:pt x="0" y="240"/>
                    </a:lnTo>
                    <a:lnTo>
                      <a:pt x="0" y="240"/>
                    </a:lnTo>
                    <a:lnTo>
                      <a:pt x="2" y="262"/>
                    </a:lnTo>
                    <a:lnTo>
                      <a:pt x="4" y="282"/>
                    </a:lnTo>
                    <a:lnTo>
                      <a:pt x="8" y="302"/>
                    </a:lnTo>
                    <a:lnTo>
                      <a:pt x="14" y="322"/>
                    </a:lnTo>
                    <a:lnTo>
                      <a:pt x="22" y="340"/>
                    </a:lnTo>
                    <a:lnTo>
                      <a:pt x="32" y="358"/>
                    </a:lnTo>
                    <a:lnTo>
                      <a:pt x="42" y="374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54" y="390"/>
                    </a:lnTo>
                    <a:lnTo>
                      <a:pt x="232" y="612"/>
                    </a:lnTo>
                    <a:lnTo>
                      <a:pt x="232" y="612"/>
                    </a:lnTo>
                    <a:lnTo>
                      <a:pt x="236" y="616"/>
                    </a:lnTo>
                    <a:lnTo>
                      <a:pt x="240" y="618"/>
                    </a:lnTo>
                    <a:lnTo>
                      <a:pt x="240" y="618"/>
                    </a:lnTo>
                    <a:lnTo>
                      <a:pt x="246" y="616"/>
                    </a:lnTo>
                    <a:lnTo>
                      <a:pt x="250" y="612"/>
                    </a:lnTo>
                    <a:lnTo>
                      <a:pt x="250" y="612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28" y="390"/>
                    </a:lnTo>
                    <a:lnTo>
                      <a:pt x="440" y="374"/>
                    </a:lnTo>
                    <a:lnTo>
                      <a:pt x="450" y="358"/>
                    </a:lnTo>
                    <a:lnTo>
                      <a:pt x="460" y="340"/>
                    </a:lnTo>
                    <a:lnTo>
                      <a:pt x="466" y="322"/>
                    </a:lnTo>
                    <a:lnTo>
                      <a:pt x="472" y="302"/>
                    </a:lnTo>
                    <a:lnTo>
                      <a:pt x="478" y="282"/>
                    </a:lnTo>
                    <a:lnTo>
                      <a:pt x="480" y="262"/>
                    </a:lnTo>
                    <a:lnTo>
                      <a:pt x="480" y="240"/>
                    </a:lnTo>
                    <a:lnTo>
                      <a:pt x="480" y="240"/>
                    </a:lnTo>
                    <a:close/>
                    <a:moveTo>
                      <a:pt x="390" y="362"/>
                    </a:moveTo>
                    <a:lnTo>
                      <a:pt x="240" y="548"/>
                    </a:lnTo>
                    <a:lnTo>
                      <a:pt x="94" y="364"/>
                    </a:lnTo>
                    <a:lnTo>
                      <a:pt x="92" y="362"/>
                    </a:lnTo>
                    <a:lnTo>
                      <a:pt x="90" y="360"/>
                    </a:lnTo>
                    <a:lnTo>
                      <a:pt x="90" y="360"/>
                    </a:lnTo>
                    <a:lnTo>
                      <a:pt x="82" y="348"/>
                    </a:lnTo>
                    <a:lnTo>
                      <a:pt x="72" y="334"/>
                    </a:lnTo>
                    <a:lnTo>
                      <a:pt x="66" y="320"/>
                    </a:lnTo>
                    <a:lnTo>
                      <a:pt x="60" y="304"/>
                    </a:lnTo>
                    <a:lnTo>
                      <a:pt x="54" y="288"/>
                    </a:lnTo>
                    <a:lnTo>
                      <a:pt x="52" y="274"/>
                    </a:lnTo>
                    <a:lnTo>
                      <a:pt x="50" y="258"/>
                    </a:lnTo>
                    <a:lnTo>
                      <a:pt x="48" y="240"/>
                    </a:lnTo>
                    <a:lnTo>
                      <a:pt x="48" y="240"/>
                    </a:lnTo>
                    <a:lnTo>
                      <a:pt x="50" y="222"/>
                    </a:lnTo>
                    <a:lnTo>
                      <a:pt x="52" y="202"/>
                    </a:lnTo>
                    <a:lnTo>
                      <a:pt x="58" y="184"/>
                    </a:lnTo>
                    <a:lnTo>
                      <a:pt x="64" y="166"/>
                    </a:lnTo>
                    <a:lnTo>
                      <a:pt x="72" y="150"/>
                    </a:lnTo>
                    <a:lnTo>
                      <a:pt x="82" y="134"/>
                    </a:lnTo>
                    <a:lnTo>
                      <a:pt x="92" y="118"/>
                    </a:lnTo>
                    <a:lnTo>
                      <a:pt x="106" y="106"/>
                    </a:lnTo>
                    <a:lnTo>
                      <a:pt x="118" y="92"/>
                    </a:lnTo>
                    <a:lnTo>
                      <a:pt x="134" y="82"/>
                    </a:lnTo>
                    <a:lnTo>
                      <a:pt x="150" y="72"/>
                    </a:lnTo>
                    <a:lnTo>
                      <a:pt x="166" y="64"/>
                    </a:lnTo>
                    <a:lnTo>
                      <a:pt x="184" y="58"/>
                    </a:lnTo>
                    <a:lnTo>
                      <a:pt x="202" y="52"/>
                    </a:lnTo>
                    <a:lnTo>
                      <a:pt x="222" y="50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60" y="50"/>
                    </a:lnTo>
                    <a:lnTo>
                      <a:pt x="280" y="52"/>
                    </a:lnTo>
                    <a:lnTo>
                      <a:pt x="298" y="58"/>
                    </a:lnTo>
                    <a:lnTo>
                      <a:pt x="316" y="64"/>
                    </a:lnTo>
                    <a:lnTo>
                      <a:pt x="332" y="72"/>
                    </a:lnTo>
                    <a:lnTo>
                      <a:pt x="348" y="82"/>
                    </a:lnTo>
                    <a:lnTo>
                      <a:pt x="362" y="92"/>
                    </a:lnTo>
                    <a:lnTo>
                      <a:pt x="376" y="106"/>
                    </a:lnTo>
                    <a:lnTo>
                      <a:pt x="388" y="118"/>
                    </a:lnTo>
                    <a:lnTo>
                      <a:pt x="400" y="134"/>
                    </a:lnTo>
                    <a:lnTo>
                      <a:pt x="410" y="150"/>
                    </a:lnTo>
                    <a:lnTo>
                      <a:pt x="418" y="166"/>
                    </a:lnTo>
                    <a:lnTo>
                      <a:pt x="424" y="184"/>
                    </a:lnTo>
                    <a:lnTo>
                      <a:pt x="428" y="202"/>
                    </a:lnTo>
                    <a:lnTo>
                      <a:pt x="432" y="222"/>
                    </a:lnTo>
                    <a:lnTo>
                      <a:pt x="432" y="240"/>
                    </a:lnTo>
                    <a:lnTo>
                      <a:pt x="432" y="240"/>
                    </a:lnTo>
                    <a:lnTo>
                      <a:pt x="432" y="258"/>
                    </a:lnTo>
                    <a:lnTo>
                      <a:pt x="430" y="274"/>
                    </a:lnTo>
                    <a:lnTo>
                      <a:pt x="426" y="288"/>
                    </a:lnTo>
                    <a:lnTo>
                      <a:pt x="422" y="304"/>
                    </a:lnTo>
                    <a:lnTo>
                      <a:pt x="416" y="320"/>
                    </a:lnTo>
                    <a:lnTo>
                      <a:pt x="408" y="334"/>
                    </a:lnTo>
                    <a:lnTo>
                      <a:pt x="400" y="348"/>
                    </a:lnTo>
                    <a:lnTo>
                      <a:pt x="390" y="360"/>
                    </a:lnTo>
                    <a:lnTo>
                      <a:pt x="390" y="3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15"/>
              <p:cNvSpPr>
                <a:spLocks/>
              </p:cNvSpPr>
              <p:nvPr/>
            </p:nvSpPr>
            <p:spPr bwMode="auto">
              <a:xfrm>
                <a:off x="2552700" y="2009775"/>
                <a:ext cx="266700" cy="266700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84" y="0"/>
                  </a:cxn>
                  <a:cxn ang="0">
                    <a:pos x="102" y="2"/>
                  </a:cxn>
                  <a:cxn ang="0">
                    <a:pos x="118" y="8"/>
                  </a:cxn>
                  <a:cxn ang="0">
                    <a:pos x="132" y="16"/>
                  </a:cxn>
                  <a:cxn ang="0">
                    <a:pos x="144" y="26"/>
                  </a:cxn>
                  <a:cxn ang="0">
                    <a:pos x="154" y="38"/>
                  </a:cxn>
                  <a:cxn ang="0">
                    <a:pos x="162" y="52"/>
                  </a:cxn>
                  <a:cxn ang="0">
                    <a:pos x="168" y="68"/>
                  </a:cxn>
                  <a:cxn ang="0">
                    <a:pos x="168" y="84"/>
                  </a:cxn>
                  <a:cxn ang="0">
                    <a:pos x="168" y="84"/>
                  </a:cxn>
                  <a:cxn ang="0">
                    <a:pos x="168" y="102"/>
                  </a:cxn>
                  <a:cxn ang="0">
                    <a:pos x="162" y="118"/>
                  </a:cxn>
                  <a:cxn ang="0">
                    <a:pos x="154" y="132"/>
                  </a:cxn>
                  <a:cxn ang="0">
                    <a:pos x="144" y="144"/>
                  </a:cxn>
                  <a:cxn ang="0">
                    <a:pos x="132" y="154"/>
                  </a:cxn>
                  <a:cxn ang="0">
                    <a:pos x="118" y="162"/>
                  </a:cxn>
                  <a:cxn ang="0">
                    <a:pos x="102" y="166"/>
                  </a:cxn>
                  <a:cxn ang="0">
                    <a:pos x="84" y="168"/>
                  </a:cxn>
                  <a:cxn ang="0">
                    <a:pos x="84" y="168"/>
                  </a:cxn>
                  <a:cxn ang="0">
                    <a:pos x="68" y="166"/>
                  </a:cxn>
                  <a:cxn ang="0">
                    <a:pos x="52" y="162"/>
                  </a:cxn>
                  <a:cxn ang="0">
                    <a:pos x="38" y="154"/>
                  </a:cxn>
                  <a:cxn ang="0">
                    <a:pos x="26" y="144"/>
                  </a:cxn>
                  <a:cxn ang="0">
                    <a:pos x="16" y="132"/>
                  </a:cxn>
                  <a:cxn ang="0">
                    <a:pos x="8" y="118"/>
                  </a:cxn>
                  <a:cxn ang="0">
                    <a:pos x="2" y="102"/>
                  </a:cxn>
                  <a:cxn ang="0">
                    <a:pos x="0" y="84"/>
                  </a:cxn>
                  <a:cxn ang="0">
                    <a:pos x="0" y="84"/>
                  </a:cxn>
                  <a:cxn ang="0">
                    <a:pos x="2" y="68"/>
                  </a:cxn>
                  <a:cxn ang="0">
                    <a:pos x="8" y="52"/>
                  </a:cxn>
                  <a:cxn ang="0">
                    <a:pos x="16" y="38"/>
                  </a:cxn>
                  <a:cxn ang="0">
                    <a:pos x="26" y="26"/>
                  </a:cxn>
                  <a:cxn ang="0">
                    <a:pos x="38" y="16"/>
                  </a:cxn>
                  <a:cxn ang="0">
                    <a:pos x="52" y="8"/>
                  </a:cxn>
                  <a:cxn ang="0">
                    <a:pos x="68" y="2"/>
                  </a:cxn>
                  <a:cxn ang="0">
                    <a:pos x="84" y="0"/>
                  </a:cxn>
                  <a:cxn ang="0">
                    <a:pos x="84" y="0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lnTo>
                      <a:pt x="84" y="0"/>
                    </a:lnTo>
                    <a:lnTo>
                      <a:pt x="102" y="2"/>
                    </a:lnTo>
                    <a:lnTo>
                      <a:pt x="118" y="8"/>
                    </a:lnTo>
                    <a:lnTo>
                      <a:pt x="132" y="16"/>
                    </a:lnTo>
                    <a:lnTo>
                      <a:pt x="144" y="26"/>
                    </a:lnTo>
                    <a:lnTo>
                      <a:pt x="154" y="38"/>
                    </a:lnTo>
                    <a:lnTo>
                      <a:pt x="162" y="52"/>
                    </a:lnTo>
                    <a:lnTo>
                      <a:pt x="168" y="68"/>
                    </a:lnTo>
                    <a:lnTo>
                      <a:pt x="168" y="84"/>
                    </a:lnTo>
                    <a:lnTo>
                      <a:pt x="168" y="84"/>
                    </a:lnTo>
                    <a:lnTo>
                      <a:pt x="168" y="102"/>
                    </a:lnTo>
                    <a:lnTo>
                      <a:pt x="162" y="118"/>
                    </a:lnTo>
                    <a:lnTo>
                      <a:pt x="154" y="132"/>
                    </a:lnTo>
                    <a:lnTo>
                      <a:pt x="144" y="144"/>
                    </a:lnTo>
                    <a:lnTo>
                      <a:pt x="132" y="154"/>
                    </a:lnTo>
                    <a:lnTo>
                      <a:pt x="118" y="162"/>
                    </a:lnTo>
                    <a:lnTo>
                      <a:pt x="102" y="166"/>
                    </a:lnTo>
                    <a:lnTo>
                      <a:pt x="84" y="168"/>
                    </a:lnTo>
                    <a:lnTo>
                      <a:pt x="84" y="168"/>
                    </a:lnTo>
                    <a:lnTo>
                      <a:pt x="68" y="166"/>
                    </a:lnTo>
                    <a:lnTo>
                      <a:pt x="52" y="162"/>
                    </a:lnTo>
                    <a:lnTo>
                      <a:pt x="38" y="154"/>
                    </a:lnTo>
                    <a:lnTo>
                      <a:pt x="26" y="144"/>
                    </a:lnTo>
                    <a:lnTo>
                      <a:pt x="16" y="132"/>
                    </a:lnTo>
                    <a:lnTo>
                      <a:pt x="8" y="118"/>
                    </a:lnTo>
                    <a:lnTo>
                      <a:pt x="2" y="10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2" y="68"/>
                    </a:lnTo>
                    <a:lnTo>
                      <a:pt x="8" y="52"/>
                    </a:lnTo>
                    <a:lnTo>
                      <a:pt x="16" y="38"/>
                    </a:lnTo>
                    <a:lnTo>
                      <a:pt x="26" y="26"/>
                    </a:lnTo>
                    <a:lnTo>
                      <a:pt x="38" y="16"/>
                    </a:lnTo>
                    <a:lnTo>
                      <a:pt x="52" y="8"/>
                    </a:lnTo>
                    <a:lnTo>
                      <a:pt x="68" y="2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397305" y="2924639"/>
            <a:ext cx="2079195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北京市海淀区中关村东路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号清华科技园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座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74853" y="3514902"/>
            <a:ext cx="245983" cy="245983"/>
            <a:chOff x="-1171575" y="3216275"/>
            <a:chExt cx="692150" cy="692150"/>
          </a:xfrm>
        </p:grpSpPr>
        <p:grpSp>
          <p:nvGrpSpPr>
            <p:cNvPr id="24" name="组 26"/>
            <p:cNvGrpSpPr/>
            <p:nvPr/>
          </p:nvGrpSpPr>
          <p:grpSpPr>
            <a:xfrm>
              <a:off x="-1022577" y="3383190"/>
              <a:ext cx="404391" cy="337457"/>
              <a:chOff x="4557713" y="2359025"/>
              <a:chExt cx="460375" cy="384175"/>
            </a:xfrm>
            <a:solidFill>
              <a:srgbClr val="959595"/>
            </a:solidFill>
          </p:grpSpPr>
          <p:sp>
            <p:nvSpPr>
              <p:cNvPr id="26" name="Freeform 153"/>
              <p:cNvSpPr>
                <a:spLocks noEditPoints="1"/>
              </p:cNvSpPr>
              <p:nvPr/>
            </p:nvSpPr>
            <p:spPr bwMode="auto">
              <a:xfrm>
                <a:off x="4557713" y="2359025"/>
                <a:ext cx="460375" cy="384175"/>
              </a:xfrm>
              <a:custGeom>
                <a:avLst/>
                <a:gdLst/>
                <a:ahLst/>
                <a:cxnLst>
                  <a:cxn ang="0">
                    <a:pos x="246" y="90"/>
                  </a:cxn>
                  <a:cxn ang="0">
                    <a:pos x="250" y="68"/>
                  </a:cxn>
                  <a:cxn ang="0">
                    <a:pos x="244" y="52"/>
                  </a:cxn>
                  <a:cxn ang="0">
                    <a:pos x="224" y="40"/>
                  </a:cxn>
                  <a:cxn ang="0">
                    <a:pos x="192" y="40"/>
                  </a:cxn>
                  <a:cxn ang="0">
                    <a:pos x="170" y="36"/>
                  </a:cxn>
                  <a:cxn ang="0">
                    <a:pos x="162" y="10"/>
                  </a:cxn>
                  <a:cxn ang="0">
                    <a:pos x="152" y="2"/>
                  </a:cxn>
                  <a:cxn ang="0">
                    <a:pos x="140" y="0"/>
                  </a:cxn>
                  <a:cxn ang="0">
                    <a:pos x="108" y="8"/>
                  </a:cxn>
                  <a:cxn ang="0">
                    <a:pos x="50" y="50"/>
                  </a:cxn>
                  <a:cxn ang="0">
                    <a:pos x="12" y="100"/>
                  </a:cxn>
                  <a:cxn ang="0">
                    <a:pos x="0" y="134"/>
                  </a:cxn>
                  <a:cxn ang="0">
                    <a:pos x="0" y="156"/>
                  </a:cxn>
                  <a:cxn ang="0">
                    <a:pos x="12" y="186"/>
                  </a:cxn>
                  <a:cxn ang="0">
                    <a:pos x="44" y="216"/>
                  </a:cxn>
                  <a:cxn ang="0">
                    <a:pos x="114" y="240"/>
                  </a:cxn>
                  <a:cxn ang="0">
                    <a:pos x="156" y="240"/>
                  </a:cxn>
                  <a:cxn ang="0">
                    <a:pos x="202" y="232"/>
                  </a:cxn>
                  <a:cxn ang="0">
                    <a:pos x="266" y="190"/>
                  </a:cxn>
                  <a:cxn ang="0">
                    <a:pos x="288" y="148"/>
                  </a:cxn>
                  <a:cxn ang="0">
                    <a:pos x="288" y="132"/>
                  </a:cxn>
                  <a:cxn ang="0">
                    <a:pos x="278" y="110"/>
                  </a:cxn>
                  <a:cxn ang="0">
                    <a:pos x="256" y="94"/>
                  </a:cxn>
                  <a:cxn ang="0">
                    <a:pos x="140" y="228"/>
                  </a:cxn>
                  <a:cxn ang="0">
                    <a:pos x="94" y="222"/>
                  </a:cxn>
                  <a:cxn ang="0">
                    <a:pos x="36" y="194"/>
                  </a:cxn>
                  <a:cxn ang="0">
                    <a:pos x="16" y="164"/>
                  </a:cxn>
                  <a:cxn ang="0">
                    <a:pos x="12" y="146"/>
                  </a:cxn>
                  <a:cxn ang="0">
                    <a:pos x="20" y="116"/>
                  </a:cxn>
                  <a:cxn ang="0">
                    <a:pos x="58" y="60"/>
                  </a:cxn>
                  <a:cxn ang="0">
                    <a:pos x="100" y="26"/>
                  </a:cxn>
                  <a:cxn ang="0">
                    <a:pos x="140" y="14"/>
                  </a:cxn>
                  <a:cxn ang="0">
                    <a:pos x="154" y="18"/>
                  </a:cxn>
                  <a:cxn ang="0">
                    <a:pos x="158" y="30"/>
                  </a:cxn>
                  <a:cxn ang="0">
                    <a:pos x="156" y="50"/>
                  </a:cxn>
                  <a:cxn ang="0">
                    <a:pos x="156" y="60"/>
                  </a:cxn>
                  <a:cxn ang="0">
                    <a:pos x="164" y="64"/>
                  </a:cxn>
                  <a:cxn ang="0">
                    <a:pos x="172" y="62"/>
                  </a:cxn>
                  <a:cxn ang="0">
                    <a:pos x="212" y="52"/>
                  </a:cxn>
                  <a:cxn ang="0">
                    <a:pos x="234" y="60"/>
                  </a:cxn>
                  <a:cxn ang="0">
                    <a:pos x="236" y="72"/>
                  </a:cxn>
                  <a:cxn ang="0">
                    <a:pos x="232" y="90"/>
                  </a:cxn>
                  <a:cxn ang="0">
                    <a:pos x="238" y="100"/>
                  </a:cxn>
                  <a:cxn ang="0">
                    <a:pos x="252" y="106"/>
                  </a:cxn>
                  <a:cxn ang="0">
                    <a:pos x="272" y="124"/>
                  </a:cxn>
                  <a:cxn ang="0">
                    <a:pos x="276" y="140"/>
                  </a:cxn>
                  <a:cxn ang="0">
                    <a:pos x="256" y="184"/>
                  </a:cxn>
                  <a:cxn ang="0">
                    <a:pos x="196" y="220"/>
                  </a:cxn>
                  <a:cxn ang="0">
                    <a:pos x="140" y="228"/>
                  </a:cxn>
                </a:cxnLst>
                <a:rect l="0" t="0" r="r" b="b"/>
                <a:pathLst>
                  <a:path w="290" h="242">
                    <a:moveTo>
                      <a:pt x="246" y="90"/>
                    </a:moveTo>
                    <a:lnTo>
                      <a:pt x="246" y="90"/>
                    </a:lnTo>
                    <a:lnTo>
                      <a:pt x="246" y="90"/>
                    </a:lnTo>
                    <a:lnTo>
                      <a:pt x="246" y="90"/>
                    </a:lnTo>
                    <a:lnTo>
                      <a:pt x="250" y="78"/>
                    </a:lnTo>
                    <a:lnTo>
                      <a:pt x="250" y="68"/>
                    </a:lnTo>
                    <a:lnTo>
                      <a:pt x="248" y="60"/>
                    </a:lnTo>
                    <a:lnTo>
                      <a:pt x="244" y="52"/>
                    </a:lnTo>
                    <a:lnTo>
                      <a:pt x="244" y="52"/>
                    </a:lnTo>
                    <a:lnTo>
                      <a:pt x="240" y="46"/>
                    </a:lnTo>
                    <a:lnTo>
                      <a:pt x="232" y="42"/>
                    </a:lnTo>
                    <a:lnTo>
                      <a:pt x="224" y="40"/>
                    </a:lnTo>
                    <a:lnTo>
                      <a:pt x="212" y="38"/>
                    </a:lnTo>
                    <a:lnTo>
                      <a:pt x="212" y="38"/>
                    </a:lnTo>
                    <a:lnTo>
                      <a:pt x="192" y="40"/>
                    </a:lnTo>
                    <a:lnTo>
                      <a:pt x="168" y="48"/>
                    </a:lnTo>
                    <a:lnTo>
                      <a:pt x="168" y="48"/>
                    </a:lnTo>
                    <a:lnTo>
                      <a:pt x="170" y="36"/>
                    </a:lnTo>
                    <a:lnTo>
                      <a:pt x="170" y="26"/>
                    </a:lnTo>
                    <a:lnTo>
                      <a:pt x="168" y="16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6"/>
                    </a:lnTo>
                    <a:lnTo>
                      <a:pt x="152" y="2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0" y="2"/>
                    </a:lnTo>
                    <a:lnTo>
                      <a:pt x="118" y="4"/>
                    </a:lnTo>
                    <a:lnTo>
                      <a:pt x="108" y="8"/>
                    </a:lnTo>
                    <a:lnTo>
                      <a:pt x="96" y="14"/>
                    </a:lnTo>
                    <a:lnTo>
                      <a:pt x="72" y="3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28" y="76"/>
                    </a:lnTo>
                    <a:lnTo>
                      <a:pt x="12" y="100"/>
                    </a:lnTo>
                    <a:lnTo>
                      <a:pt x="8" y="112"/>
                    </a:lnTo>
                    <a:lnTo>
                      <a:pt x="4" y="124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4" y="166"/>
                    </a:lnTo>
                    <a:lnTo>
                      <a:pt x="8" y="176"/>
                    </a:lnTo>
                    <a:lnTo>
                      <a:pt x="12" y="186"/>
                    </a:lnTo>
                    <a:lnTo>
                      <a:pt x="18" y="194"/>
                    </a:lnTo>
                    <a:lnTo>
                      <a:pt x="26" y="202"/>
                    </a:lnTo>
                    <a:lnTo>
                      <a:pt x="44" y="216"/>
                    </a:lnTo>
                    <a:lnTo>
                      <a:pt x="66" y="226"/>
                    </a:lnTo>
                    <a:lnTo>
                      <a:pt x="90" y="234"/>
                    </a:lnTo>
                    <a:lnTo>
                      <a:pt x="114" y="240"/>
                    </a:lnTo>
                    <a:lnTo>
                      <a:pt x="140" y="242"/>
                    </a:lnTo>
                    <a:lnTo>
                      <a:pt x="140" y="242"/>
                    </a:lnTo>
                    <a:lnTo>
                      <a:pt x="156" y="240"/>
                    </a:lnTo>
                    <a:lnTo>
                      <a:pt x="172" y="238"/>
                    </a:lnTo>
                    <a:lnTo>
                      <a:pt x="188" y="236"/>
                    </a:lnTo>
                    <a:lnTo>
                      <a:pt x="202" y="232"/>
                    </a:lnTo>
                    <a:lnTo>
                      <a:pt x="228" y="220"/>
                    </a:lnTo>
                    <a:lnTo>
                      <a:pt x="250" y="206"/>
                    </a:lnTo>
                    <a:lnTo>
                      <a:pt x="266" y="190"/>
                    </a:lnTo>
                    <a:lnTo>
                      <a:pt x="280" y="174"/>
                    </a:lnTo>
                    <a:lnTo>
                      <a:pt x="286" y="156"/>
                    </a:lnTo>
                    <a:lnTo>
                      <a:pt x="288" y="148"/>
                    </a:lnTo>
                    <a:lnTo>
                      <a:pt x="290" y="140"/>
                    </a:lnTo>
                    <a:lnTo>
                      <a:pt x="290" y="140"/>
                    </a:lnTo>
                    <a:lnTo>
                      <a:pt x="288" y="132"/>
                    </a:lnTo>
                    <a:lnTo>
                      <a:pt x="286" y="124"/>
                    </a:lnTo>
                    <a:lnTo>
                      <a:pt x="284" y="116"/>
                    </a:lnTo>
                    <a:lnTo>
                      <a:pt x="278" y="110"/>
                    </a:lnTo>
                    <a:lnTo>
                      <a:pt x="272" y="104"/>
                    </a:lnTo>
                    <a:lnTo>
                      <a:pt x="264" y="98"/>
                    </a:lnTo>
                    <a:lnTo>
                      <a:pt x="256" y="94"/>
                    </a:lnTo>
                    <a:lnTo>
                      <a:pt x="246" y="90"/>
                    </a:lnTo>
                    <a:lnTo>
                      <a:pt x="246" y="90"/>
                    </a:lnTo>
                    <a:close/>
                    <a:moveTo>
                      <a:pt x="140" y="228"/>
                    </a:moveTo>
                    <a:lnTo>
                      <a:pt x="140" y="228"/>
                    </a:lnTo>
                    <a:lnTo>
                      <a:pt x="116" y="226"/>
                    </a:lnTo>
                    <a:lnTo>
                      <a:pt x="94" y="222"/>
                    </a:lnTo>
                    <a:lnTo>
                      <a:pt x="72" y="216"/>
                    </a:lnTo>
                    <a:lnTo>
                      <a:pt x="54" y="206"/>
                    </a:lnTo>
                    <a:lnTo>
                      <a:pt x="36" y="194"/>
                    </a:lnTo>
                    <a:lnTo>
                      <a:pt x="24" y="180"/>
                    </a:lnTo>
                    <a:lnTo>
                      <a:pt x="20" y="172"/>
                    </a:lnTo>
                    <a:lnTo>
                      <a:pt x="16" y="164"/>
                    </a:lnTo>
                    <a:lnTo>
                      <a:pt x="14" y="154"/>
                    </a:lnTo>
                    <a:lnTo>
                      <a:pt x="12" y="146"/>
                    </a:lnTo>
                    <a:lnTo>
                      <a:pt x="12" y="146"/>
                    </a:lnTo>
                    <a:lnTo>
                      <a:pt x="14" y="136"/>
                    </a:lnTo>
                    <a:lnTo>
                      <a:pt x="16" y="126"/>
                    </a:lnTo>
                    <a:lnTo>
                      <a:pt x="20" y="116"/>
                    </a:lnTo>
                    <a:lnTo>
                      <a:pt x="24" y="104"/>
                    </a:lnTo>
                    <a:lnTo>
                      <a:pt x="38" y="82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80" y="40"/>
                    </a:lnTo>
                    <a:lnTo>
                      <a:pt x="100" y="26"/>
                    </a:lnTo>
                    <a:lnTo>
                      <a:pt x="122" y="16"/>
                    </a:lnTo>
                    <a:lnTo>
                      <a:pt x="130" y="14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48" y="14"/>
                    </a:lnTo>
                    <a:lnTo>
                      <a:pt x="154" y="18"/>
                    </a:lnTo>
                    <a:lnTo>
                      <a:pt x="154" y="18"/>
                    </a:lnTo>
                    <a:lnTo>
                      <a:pt x="156" y="24"/>
                    </a:lnTo>
                    <a:lnTo>
                      <a:pt x="158" y="30"/>
                    </a:lnTo>
                    <a:lnTo>
                      <a:pt x="158" y="40"/>
                    </a:lnTo>
                    <a:lnTo>
                      <a:pt x="156" y="50"/>
                    </a:lnTo>
                    <a:lnTo>
                      <a:pt x="156" y="50"/>
                    </a:lnTo>
                    <a:lnTo>
                      <a:pt x="154" y="56"/>
                    </a:lnTo>
                    <a:lnTo>
                      <a:pt x="156" y="60"/>
                    </a:lnTo>
                    <a:lnTo>
                      <a:pt x="156" y="60"/>
                    </a:lnTo>
                    <a:lnTo>
                      <a:pt x="158" y="62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70" y="62"/>
                    </a:lnTo>
                    <a:lnTo>
                      <a:pt x="172" y="62"/>
                    </a:lnTo>
                    <a:lnTo>
                      <a:pt x="172" y="62"/>
                    </a:lnTo>
                    <a:lnTo>
                      <a:pt x="194" y="54"/>
                    </a:lnTo>
                    <a:lnTo>
                      <a:pt x="212" y="52"/>
                    </a:lnTo>
                    <a:lnTo>
                      <a:pt x="212" y="52"/>
                    </a:lnTo>
                    <a:lnTo>
                      <a:pt x="224" y="52"/>
                    </a:lnTo>
                    <a:lnTo>
                      <a:pt x="230" y="56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6" y="66"/>
                    </a:lnTo>
                    <a:lnTo>
                      <a:pt x="236" y="72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2" y="90"/>
                    </a:lnTo>
                    <a:lnTo>
                      <a:pt x="234" y="96"/>
                    </a:lnTo>
                    <a:lnTo>
                      <a:pt x="234" y="96"/>
                    </a:lnTo>
                    <a:lnTo>
                      <a:pt x="238" y="100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52" y="106"/>
                    </a:lnTo>
                    <a:lnTo>
                      <a:pt x="262" y="112"/>
                    </a:lnTo>
                    <a:lnTo>
                      <a:pt x="268" y="118"/>
                    </a:lnTo>
                    <a:lnTo>
                      <a:pt x="272" y="124"/>
                    </a:lnTo>
                    <a:lnTo>
                      <a:pt x="276" y="132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4" y="154"/>
                    </a:lnTo>
                    <a:lnTo>
                      <a:pt x="266" y="170"/>
                    </a:lnTo>
                    <a:lnTo>
                      <a:pt x="256" y="184"/>
                    </a:lnTo>
                    <a:lnTo>
                      <a:pt x="240" y="198"/>
                    </a:lnTo>
                    <a:lnTo>
                      <a:pt x="220" y="210"/>
                    </a:lnTo>
                    <a:lnTo>
                      <a:pt x="196" y="220"/>
                    </a:lnTo>
                    <a:lnTo>
                      <a:pt x="170" y="226"/>
                    </a:lnTo>
                    <a:lnTo>
                      <a:pt x="154" y="228"/>
                    </a:lnTo>
                    <a:lnTo>
                      <a:pt x="140" y="228"/>
                    </a:lnTo>
                    <a:lnTo>
                      <a:pt x="140" y="228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54"/>
              <p:cNvSpPr>
                <a:spLocks noEditPoints="1"/>
              </p:cNvSpPr>
              <p:nvPr/>
            </p:nvSpPr>
            <p:spPr bwMode="auto">
              <a:xfrm>
                <a:off x="4608513" y="2482850"/>
                <a:ext cx="320675" cy="2222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94" y="2"/>
                  </a:cxn>
                  <a:cxn ang="0">
                    <a:pos x="56" y="10"/>
                  </a:cxn>
                  <a:cxn ang="0">
                    <a:pos x="24" y="28"/>
                  </a:cxn>
                  <a:cxn ang="0">
                    <a:pos x="6" y="52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18" y="114"/>
                  </a:cxn>
                  <a:cxn ang="0">
                    <a:pos x="42" y="130"/>
                  </a:cxn>
                  <a:cxn ang="0">
                    <a:pos x="74" y="140"/>
                  </a:cxn>
                  <a:cxn ang="0">
                    <a:pos x="94" y="140"/>
                  </a:cxn>
                  <a:cxn ang="0">
                    <a:pos x="108" y="140"/>
                  </a:cxn>
                  <a:cxn ang="0">
                    <a:pos x="148" y="130"/>
                  </a:cxn>
                  <a:cxn ang="0">
                    <a:pos x="178" y="112"/>
                  </a:cxn>
                  <a:cxn ang="0">
                    <a:pos x="198" y="88"/>
                  </a:cxn>
                  <a:cxn ang="0">
                    <a:pos x="202" y="60"/>
                  </a:cxn>
                  <a:cxn ang="0">
                    <a:pos x="200" y="48"/>
                  </a:cxn>
                  <a:cxn ang="0">
                    <a:pos x="186" y="26"/>
                  </a:cxn>
                  <a:cxn ang="0">
                    <a:pos x="160" y="10"/>
                  </a:cxn>
                  <a:cxn ang="0">
                    <a:pos x="128" y="2"/>
                  </a:cxn>
                  <a:cxn ang="0">
                    <a:pos x="110" y="0"/>
                  </a:cxn>
                  <a:cxn ang="0">
                    <a:pos x="108" y="126"/>
                  </a:cxn>
                  <a:cxn ang="0">
                    <a:pos x="94" y="128"/>
                  </a:cxn>
                  <a:cxn ang="0">
                    <a:pos x="62" y="124"/>
                  </a:cxn>
                  <a:cxn ang="0">
                    <a:pos x="38" y="114"/>
                  </a:cxn>
                  <a:cxn ang="0">
                    <a:pos x="20" y="98"/>
                  </a:cxn>
                  <a:cxn ang="0">
                    <a:pos x="12" y="80"/>
                  </a:cxn>
                  <a:cxn ang="0">
                    <a:pos x="14" y="68"/>
                  </a:cxn>
                  <a:cxn ang="0">
                    <a:pos x="24" y="46"/>
                  </a:cxn>
                  <a:cxn ang="0">
                    <a:pos x="48" y="28"/>
                  </a:cxn>
                  <a:cxn ang="0">
                    <a:pos x="78" y="16"/>
                  </a:cxn>
                  <a:cxn ang="0">
                    <a:pos x="96" y="14"/>
                  </a:cxn>
                  <a:cxn ang="0">
                    <a:pos x="110" y="14"/>
                  </a:cxn>
                  <a:cxn ang="0">
                    <a:pos x="140" y="16"/>
                  </a:cxn>
                  <a:cxn ang="0">
                    <a:pos x="166" y="28"/>
                  </a:cxn>
                  <a:cxn ang="0">
                    <a:pos x="182" y="42"/>
                  </a:cxn>
                  <a:cxn ang="0">
                    <a:pos x="190" y="62"/>
                  </a:cxn>
                  <a:cxn ang="0">
                    <a:pos x="190" y="72"/>
                  </a:cxn>
                  <a:cxn ang="0">
                    <a:pos x="178" y="94"/>
                  </a:cxn>
                  <a:cxn ang="0">
                    <a:pos x="156" y="112"/>
                  </a:cxn>
                  <a:cxn ang="0">
                    <a:pos x="124" y="124"/>
                  </a:cxn>
                  <a:cxn ang="0">
                    <a:pos x="108" y="126"/>
                  </a:cxn>
                </a:cxnLst>
                <a:rect l="0" t="0" r="r" b="b"/>
                <a:pathLst>
                  <a:path w="202" h="140">
                    <a:moveTo>
                      <a:pt x="110" y="0"/>
                    </a:moveTo>
                    <a:lnTo>
                      <a:pt x="110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74" y="4"/>
                    </a:lnTo>
                    <a:lnTo>
                      <a:pt x="56" y="10"/>
                    </a:lnTo>
                    <a:lnTo>
                      <a:pt x="40" y="18"/>
                    </a:lnTo>
                    <a:lnTo>
                      <a:pt x="24" y="28"/>
                    </a:lnTo>
                    <a:lnTo>
                      <a:pt x="14" y="40"/>
                    </a:lnTo>
                    <a:lnTo>
                      <a:pt x="6" y="52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2" y="92"/>
                    </a:lnTo>
                    <a:lnTo>
                      <a:pt x="8" y="104"/>
                    </a:lnTo>
                    <a:lnTo>
                      <a:pt x="18" y="114"/>
                    </a:lnTo>
                    <a:lnTo>
                      <a:pt x="30" y="124"/>
                    </a:lnTo>
                    <a:lnTo>
                      <a:pt x="42" y="130"/>
                    </a:lnTo>
                    <a:lnTo>
                      <a:pt x="58" y="136"/>
                    </a:lnTo>
                    <a:lnTo>
                      <a:pt x="74" y="140"/>
                    </a:lnTo>
                    <a:lnTo>
                      <a:pt x="94" y="140"/>
                    </a:lnTo>
                    <a:lnTo>
                      <a:pt x="94" y="140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128" y="136"/>
                    </a:lnTo>
                    <a:lnTo>
                      <a:pt x="148" y="130"/>
                    </a:lnTo>
                    <a:lnTo>
                      <a:pt x="164" y="122"/>
                    </a:lnTo>
                    <a:lnTo>
                      <a:pt x="178" y="112"/>
                    </a:lnTo>
                    <a:lnTo>
                      <a:pt x="190" y="100"/>
                    </a:lnTo>
                    <a:lnTo>
                      <a:pt x="198" y="88"/>
                    </a:lnTo>
                    <a:lnTo>
                      <a:pt x="202" y="74"/>
                    </a:lnTo>
                    <a:lnTo>
                      <a:pt x="202" y="60"/>
                    </a:lnTo>
                    <a:lnTo>
                      <a:pt x="202" y="60"/>
                    </a:lnTo>
                    <a:lnTo>
                      <a:pt x="200" y="48"/>
                    </a:lnTo>
                    <a:lnTo>
                      <a:pt x="194" y="36"/>
                    </a:lnTo>
                    <a:lnTo>
                      <a:pt x="186" y="26"/>
                    </a:lnTo>
                    <a:lnTo>
                      <a:pt x="174" y="18"/>
                    </a:lnTo>
                    <a:lnTo>
                      <a:pt x="160" y="10"/>
                    </a:lnTo>
                    <a:lnTo>
                      <a:pt x="146" y="4"/>
                    </a:lnTo>
                    <a:lnTo>
                      <a:pt x="128" y="2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  <a:moveTo>
                      <a:pt x="108" y="126"/>
                    </a:moveTo>
                    <a:lnTo>
                      <a:pt x="108" y="126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78" y="126"/>
                    </a:lnTo>
                    <a:lnTo>
                      <a:pt x="62" y="124"/>
                    </a:lnTo>
                    <a:lnTo>
                      <a:pt x="50" y="120"/>
                    </a:lnTo>
                    <a:lnTo>
                      <a:pt x="38" y="114"/>
                    </a:lnTo>
                    <a:lnTo>
                      <a:pt x="28" y="106"/>
                    </a:lnTo>
                    <a:lnTo>
                      <a:pt x="20" y="98"/>
                    </a:lnTo>
                    <a:lnTo>
                      <a:pt x="16" y="9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4" y="68"/>
                    </a:lnTo>
                    <a:lnTo>
                      <a:pt x="18" y="56"/>
                    </a:lnTo>
                    <a:lnTo>
                      <a:pt x="24" y="46"/>
                    </a:lnTo>
                    <a:lnTo>
                      <a:pt x="34" y="36"/>
                    </a:lnTo>
                    <a:lnTo>
                      <a:pt x="48" y="28"/>
                    </a:lnTo>
                    <a:lnTo>
                      <a:pt x="62" y="22"/>
                    </a:lnTo>
                    <a:lnTo>
                      <a:pt x="78" y="16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26" y="14"/>
                    </a:lnTo>
                    <a:lnTo>
                      <a:pt x="140" y="16"/>
                    </a:lnTo>
                    <a:lnTo>
                      <a:pt x="154" y="22"/>
                    </a:lnTo>
                    <a:lnTo>
                      <a:pt x="166" y="28"/>
                    </a:lnTo>
                    <a:lnTo>
                      <a:pt x="174" y="34"/>
                    </a:lnTo>
                    <a:lnTo>
                      <a:pt x="182" y="42"/>
                    </a:lnTo>
                    <a:lnTo>
                      <a:pt x="188" y="52"/>
                    </a:lnTo>
                    <a:lnTo>
                      <a:pt x="190" y="62"/>
                    </a:lnTo>
                    <a:lnTo>
                      <a:pt x="190" y="62"/>
                    </a:lnTo>
                    <a:lnTo>
                      <a:pt x="190" y="72"/>
                    </a:lnTo>
                    <a:lnTo>
                      <a:pt x="186" y="84"/>
                    </a:lnTo>
                    <a:lnTo>
                      <a:pt x="178" y="94"/>
                    </a:lnTo>
                    <a:lnTo>
                      <a:pt x="168" y="104"/>
                    </a:lnTo>
                    <a:lnTo>
                      <a:pt x="156" y="112"/>
                    </a:lnTo>
                    <a:lnTo>
                      <a:pt x="142" y="118"/>
                    </a:lnTo>
                    <a:lnTo>
                      <a:pt x="124" y="124"/>
                    </a:lnTo>
                    <a:lnTo>
                      <a:pt x="108" y="126"/>
                    </a:lnTo>
                    <a:lnTo>
                      <a:pt x="108" y="126"/>
                    </a:lnTo>
                    <a:close/>
                  </a:path>
                </a:pathLst>
              </a:custGeom>
              <a:grpFill/>
              <a:ln w="317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55"/>
              <p:cNvSpPr>
                <a:spLocks noEditPoints="1"/>
              </p:cNvSpPr>
              <p:nvPr/>
            </p:nvSpPr>
            <p:spPr bwMode="auto">
              <a:xfrm>
                <a:off x="4675188" y="2536825"/>
                <a:ext cx="142875" cy="12382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38" y="2"/>
                  </a:cxn>
                  <a:cxn ang="0">
                    <a:pos x="22" y="8"/>
                  </a:cxn>
                  <a:cxn ang="0">
                    <a:pos x="8" y="18"/>
                  </a:cxn>
                  <a:cxn ang="0">
                    <a:pos x="4" y="26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2" y="78"/>
                  </a:cxn>
                  <a:cxn ang="0">
                    <a:pos x="70" y="72"/>
                  </a:cxn>
                  <a:cxn ang="0">
                    <a:pos x="82" y="60"/>
                  </a:cxn>
                  <a:cxn ang="0">
                    <a:pos x="86" y="54"/>
                  </a:cxn>
                  <a:cxn ang="0">
                    <a:pos x="90" y="38"/>
                  </a:cxn>
                  <a:cxn ang="0">
                    <a:pos x="90" y="30"/>
                  </a:cxn>
                  <a:cxn ang="0">
                    <a:pos x="84" y="18"/>
                  </a:cxn>
                  <a:cxn ang="0">
                    <a:pos x="76" y="8"/>
                  </a:cxn>
                  <a:cxn ang="0">
                    <a:pos x="48" y="0"/>
                  </a:cxn>
                  <a:cxn ang="0">
                    <a:pos x="72" y="52"/>
                  </a:cxn>
                  <a:cxn ang="0">
                    <a:pos x="62" y="60"/>
                  </a:cxn>
                  <a:cxn ang="0">
                    <a:pos x="50" y="64"/>
                  </a:cxn>
                  <a:cxn ang="0">
                    <a:pos x="42" y="66"/>
                  </a:cxn>
                  <a:cxn ang="0">
                    <a:pos x="42" y="66"/>
                  </a:cxn>
                  <a:cxn ang="0">
                    <a:pos x="24" y="60"/>
                  </a:cxn>
                  <a:cxn ang="0">
                    <a:pos x="14" y="46"/>
                  </a:cxn>
                  <a:cxn ang="0">
                    <a:pos x="14" y="36"/>
                  </a:cxn>
                  <a:cxn ang="0">
                    <a:pos x="18" y="26"/>
                  </a:cxn>
                  <a:cxn ang="0">
                    <a:pos x="40" y="14"/>
                  </a:cxn>
                  <a:cxn ang="0">
                    <a:pos x="48" y="14"/>
                  </a:cxn>
                  <a:cxn ang="0">
                    <a:pos x="58" y="14"/>
                  </a:cxn>
                  <a:cxn ang="0">
                    <a:pos x="74" y="24"/>
                  </a:cxn>
                  <a:cxn ang="0">
                    <a:pos x="78" y="32"/>
                  </a:cxn>
                  <a:cxn ang="0">
                    <a:pos x="72" y="52"/>
                  </a:cxn>
                </a:cxnLst>
                <a:rect l="0" t="0" r="r" b="b"/>
                <a:pathLst>
                  <a:path w="90" h="78">
                    <a:moveTo>
                      <a:pt x="48" y="0"/>
                    </a:moveTo>
                    <a:lnTo>
                      <a:pt x="4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4" y="70"/>
                    </a:lnTo>
                    <a:lnTo>
                      <a:pt x="28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62" y="76"/>
                    </a:lnTo>
                    <a:lnTo>
                      <a:pt x="70" y="72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86" y="54"/>
                    </a:lnTo>
                    <a:lnTo>
                      <a:pt x="90" y="46"/>
                    </a:lnTo>
                    <a:lnTo>
                      <a:pt x="90" y="38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88" y="24"/>
                    </a:lnTo>
                    <a:lnTo>
                      <a:pt x="84" y="18"/>
                    </a:lnTo>
                    <a:lnTo>
                      <a:pt x="80" y="12"/>
                    </a:lnTo>
                    <a:lnTo>
                      <a:pt x="76" y="8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  <a:moveTo>
                      <a:pt x="72" y="52"/>
                    </a:moveTo>
                    <a:lnTo>
                      <a:pt x="72" y="52"/>
                    </a:lnTo>
                    <a:lnTo>
                      <a:pt x="62" y="60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6" y="5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8" y="18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58" y="14"/>
                    </a:lnTo>
                    <a:lnTo>
                      <a:pt x="68" y="18"/>
                    </a:lnTo>
                    <a:lnTo>
                      <a:pt x="74" y="24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42"/>
                    </a:lnTo>
                    <a:lnTo>
                      <a:pt x="72" y="52"/>
                    </a:lnTo>
                    <a:lnTo>
                      <a:pt x="72" y="52"/>
                    </a:lnTo>
                    <a:close/>
                  </a:path>
                </a:pathLst>
              </a:custGeom>
              <a:grpFill/>
              <a:ln w="9525">
                <a:solidFill>
                  <a:srgbClr val="95959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Freeform 122"/>
            <p:cNvSpPr>
              <a:spLocks noEditPoints="1"/>
            </p:cNvSpPr>
            <p:nvPr/>
          </p:nvSpPr>
          <p:spPr bwMode="auto">
            <a:xfrm>
              <a:off x="-1171575" y="321627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97305" y="3460944"/>
            <a:ext cx="2079195" cy="31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zh-CN" altLang="en-US" sz="1200" dirty="0" smtClean="0">
                <a:solidFill>
                  <a:schemeClr val="accent5">
                    <a:lumMod val="75000"/>
                  </a:schemeClr>
                </a:solidFill>
              </a:rPr>
              <a:t>微软</a:t>
            </a:r>
            <a:r>
              <a:rPr lang="en-US" altLang="zh-CN" sz="1200" dirty="0" err="1" smtClean="0">
                <a:solidFill>
                  <a:schemeClr val="accent5">
                    <a:lumMod val="75000"/>
                  </a:schemeClr>
                </a:solidFill>
              </a:rPr>
              <a:t>OfficePLUS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" name="图片 29" descr="ma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3" y="4592800"/>
            <a:ext cx="1964681" cy="1964681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3033045" y="423078"/>
            <a:ext cx="630238" cy="6302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949125" y="585102"/>
            <a:ext cx="86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contents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00550" y="1637001"/>
            <a:ext cx="1100805" cy="11008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871566" y="2033514"/>
            <a:ext cx="101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教育信息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00550" y="3023819"/>
            <a:ext cx="1100805" cy="11008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871566" y="3420332"/>
            <a:ext cx="101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项目经验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00550" y="4410637"/>
            <a:ext cx="1100805" cy="110080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871566" y="4807150"/>
            <a:ext cx="101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工作经验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033045" y="5797455"/>
            <a:ext cx="630238" cy="63023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060248" y="5959479"/>
            <a:ext cx="78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意向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41" name="直接连接符 40"/>
          <p:cNvCxnSpPr>
            <a:stCxn id="39" idx="4"/>
          </p:cNvCxnSpPr>
          <p:nvPr/>
        </p:nvCxnSpPr>
        <p:spPr>
          <a:xfrm>
            <a:off x="3348164" y="6427693"/>
            <a:ext cx="0" cy="5827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 2"/>
          <p:cNvGrpSpPr/>
          <p:nvPr/>
        </p:nvGrpSpPr>
        <p:grpSpPr>
          <a:xfrm>
            <a:off x="4348772" y="1470660"/>
            <a:ext cx="589146" cy="589146"/>
            <a:chOff x="5845175" y="4384675"/>
            <a:chExt cx="758825" cy="758825"/>
          </a:xfrm>
          <a:solidFill>
            <a:schemeClr val="bg1"/>
          </a:solidFill>
        </p:grpSpPr>
        <p:sp>
          <p:nvSpPr>
            <p:cNvPr id="63" name="Freeform 227"/>
            <p:cNvSpPr>
              <a:spLocks noEditPoints="1"/>
            </p:cNvSpPr>
            <p:nvPr/>
          </p:nvSpPr>
          <p:spPr bwMode="auto">
            <a:xfrm>
              <a:off x="5845175" y="4384675"/>
              <a:ext cx="758825" cy="758825"/>
            </a:xfrm>
            <a:custGeom>
              <a:avLst/>
              <a:gdLst/>
              <a:ahLst/>
              <a:cxnLst>
                <a:cxn ang="0">
                  <a:pos x="216" y="476"/>
                </a:cxn>
                <a:cxn ang="0">
                  <a:pos x="148" y="460"/>
                </a:cxn>
                <a:cxn ang="0">
                  <a:pos x="88" y="424"/>
                </a:cxn>
                <a:cxn ang="0">
                  <a:pos x="54" y="390"/>
                </a:cxn>
                <a:cxn ang="0">
                  <a:pos x="18" y="330"/>
                </a:cxn>
                <a:cxn ang="0">
                  <a:pos x="2" y="262"/>
                </a:cxn>
                <a:cxn ang="0">
                  <a:pos x="2" y="216"/>
                </a:cxn>
                <a:cxn ang="0">
                  <a:pos x="18" y="148"/>
                </a:cxn>
                <a:cxn ang="0">
                  <a:pos x="54" y="88"/>
                </a:cxn>
                <a:cxn ang="0">
                  <a:pos x="88" y="54"/>
                </a:cxn>
                <a:cxn ang="0">
                  <a:pos x="148" y="18"/>
                </a:cxn>
                <a:cxn ang="0">
                  <a:pos x="216" y="2"/>
                </a:cxn>
                <a:cxn ang="0">
                  <a:pos x="264" y="2"/>
                </a:cxn>
                <a:cxn ang="0">
                  <a:pos x="330" y="18"/>
                </a:cxn>
                <a:cxn ang="0">
                  <a:pos x="390" y="54"/>
                </a:cxn>
                <a:cxn ang="0">
                  <a:pos x="424" y="88"/>
                </a:cxn>
                <a:cxn ang="0">
                  <a:pos x="460" y="148"/>
                </a:cxn>
                <a:cxn ang="0">
                  <a:pos x="476" y="216"/>
                </a:cxn>
                <a:cxn ang="0">
                  <a:pos x="476" y="262"/>
                </a:cxn>
                <a:cxn ang="0">
                  <a:pos x="460" y="330"/>
                </a:cxn>
                <a:cxn ang="0">
                  <a:pos x="424" y="390"/>
                </a:cxn>
                <a:cxn ang="0">
                  <a:pos x="390" y="424"/>
                </a:cxn>
                <a:cxn ang="0">
                  <a:pos x="330" y="460"/>
                </a:cxn>
                <a:cxn ang="0">
                  <a:pos x="264" y="476"/>
                </a:cxn>
                <a:cxn ang="0">
                  <a:pos x="240" y="56"/>
                </a:cxn>
                <a:cxn ang="0">
                  <a:pos x="202" y="60"/>
                </a:cxn>
                <a:cxn ang="0">
                  <a:pos x="152" y="78"/>
                </a:cxn>
                <a:cxn ang="0">
                  <a:pos x="110" y="110"/>
                </a:cxn>
                <a:cxn ang="0">
                  <a:pos x="78" y="152"/>
                </a:cxn>
                <a:cxn ang="0">
                  <a:pos x="60" y="202"/>
                </a:cxn>
                <a:cxn ang="0">
                  <a:pos x="56" y="240"/>
                </a:cxn>
                <a:cxn ang="0">
                  <a:pos x="64" y="294"/>
                </a:cxn>
                <a:cxn ang="0">
                  <a:pos x="88" y="342"/>
                </a:cxn>
                <a:cxn ang="0">
                  <a:pos x="122" y="380"/>
                </a:cxn>
                <a:cxn ang="0">
                  <a:pos x="168" y="408"/>
                </a:cxn>
                <a:cxn ang="0">
                  <a:pos x="220" y="422"/>
                </a:cxn>
                <a:cxn ang="0">
                  <a:pos x="258" y="422"/>
                </a:cxn>
                <a:cxn ang="0">
                  <a:pos x="310" y="408"/>
                </a:cxn>
                <a:cxn ang="0">
                  <a:pos x="356" y="380"/>
                </a:cxn>
                <a:cxn ang="0">
                  <a:pos x="392" y="342"/>
                </a:cxn>
                <a:cxn ang="0">
                  <a:pos x="414" y="294"/>
                </a:cxn>
                <a:cxn ang="0">
                  <a:pos x="424" y="240"/>
                </a:cxn>
                <a:cxn ang="0">
                  <a:pos x="420" y="202"/>
                </a:cxn>
                <a:cxn ang="0">
                  <a:pos x="402" y="152"/>
                </a:cxn>
                <a:cxn ang="0">
                  <a:pos x="370" y="110"/>
                </a:cxn>
                <a:cxn ang="0">
                  <a:pos x="328" y="78"/>
                </a:cxn>
                <a:cxn ang="0">
                  <a:pos x="276" y="60"/>
                </a:cxn>
                <a:cxn ang="0">
                  <a:pos x="240" y="56"/>
                </a:cxn>
              </a:cxnLst>
              <a:rect l="0" t="0" r="r" b="b"/>
              <a:pathLst>
                <a:path w="478" h="478">
                  <a:moveTo>
                    <a:pt x="240" y="478"/>
                  </a:moveTo>
                  <a:lnTo>
                    <a:pt x="240" y="478"/>
                  </a:lnTo>
                  <a:lnTo>
                    <a:pt x="216" y="476"/>
                  </a:lnTo>
                  <a:lnTo>
                    <a:pt x="192" y="474"/>
                  </a:lnTo>
                  <a:lnTo>
                    <a:pt x="170" y="468"/>
                  </a:lnTo>
                  <a:lnTo>
                    <a:pt x="148" y="460"/>
                  </a:lnTo>
                  <a:lnTo>
                    <a:pt x="128" y="450"/>
                  </a:lnTo>
                  <a:lnTo>
                    <a:pt x="108" y="438"/>
                  </a:lnTo>
                  <a:lnTo>
                    <a:pt x="88" y="424"/>
                  </a:lnTo>
                  <a:lnTo>
                    <a:pt x="70" y="408"/>
                  </a:lnTo>
                  <a:lnTo>
                    <a:pt x="70" y="408"/>
                  </a:lnTo>
                  <a:lnTo>
                    <a:pt x="54" y="390"/>
                  </a:lnTo>
                  <a:lnTo>
                    <a:pt x="40" y="372"/>
                  </a:lnTo>
                  <a:lnTo>
                    <a:pt x="28" y="352"/>
                  </a:lnTo>
                  <a:lnTo>
                    <a:pt x="18" y="330"/>
                  </a:lnTo>
                  <a:lnTo>
                    <a:pt x="12" y="308"/>
                  </a:lnTo>
                  <a:lnTo>
                    <a:pt x="6" y="286"/>
                  </a:lnTo>
                  <a:lnTo>
                    <a:pt x="2" y="262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16"/>
                  </a:lnTo>
                  <a:lnTo>
                    <a:pt x="6" y="192"/>
                  </a:lnTo>
                  <a:lnTo>
                    <a:pt x="12" y="170"/>
                  </a:lnTo>
                  <a:lnTo>
                    <a:pt x="18" y="148"/>
                  </a:lnTo>
                  <a:lnTo>
                    <a:pt x="28" y="126"/>
                  </a:lnTo>
                  <a:lnTo>
                    <a:pt x="40" y="106"/>
                  </a:lnTo>
                  <a:lnTo>
                    <a:pt x="54" y="88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88" y="54"/>
                  </a:lnTo>
                  <a:lnTo>
                    <a:pt x="108" y="40"/>
                  </a:lnTo>
                  <a:lnTo>
                    <a:pt x="128" y="28"/>
                  </a:lnTo>
                  <a:lnTo>
                    <a:pt x="148" y="18"/>
                  </a:lnTo>
                  <a:lnTo>
                    <a:pt x="170" y="10"/>
                  </a:lnTo>
                  <a:lnTo>
                    <a:pt x="192" y="6"/>
                  </a:lnTo>
                  <a:lnTo>
                    <a:pt x="21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64" y="2"/>
                  </a:lnTo>
                  <a:lnTo>
                    <a:pt x="286" y="6"/>
                  </a:lnTo>
                  <a:lnTo>
                    <a:pt x="310" y="10"/>
                  </a:lnTo>
                  <a:lnTo>
                    <a:pt x="330" y="18"/>
                  </a:lnTo>
                  <a:lnTo>
                    <a:pt x="352" y="28"/>
                  </a:lnTo>
                  <a:lnTo>
                    <a:pt x="372" y="40"/>
                  </a:lnTo>
                  <a:lnTo>
                    <a:pt x="390" y="54"/>
                  </a:lnTo>
                  <a:lnTo>
                    <a:pt x="408" y="70"/>
                  </a:lnTo>
                  <a:lnTo>
                    <a:pt x="408" y="70"/>
                  </a:lnTo>
                  <a:lnTo>
                    <a:pt x="424" y="88"/>
                  </a:lnTo>
                  <a:lnTo>
                    <a:pt x="438" y="106"/>
                  </a:lnTo>
                  <a:lnTo>
                    <a:pt x="450" y="126"/>
                  </a:lnTo>
                  <a:lnTo>
                    <a:pt x="460" y="148"/>
                  </a:lnTo>
                  <a:lnTo>
                    <a:pt x="468" y="170"/>
                  </a:lnTo>
                  <a:lnTo>
                    <a:pt x="474" y="192"/>
                  </a:lnTo>
                  <a:lnTo>
                    <a:pt x="476" y="216"/>
                  </a:lnTo>
                  <a:lnTo>
                    <a:pt x="478" y="240"/>
                  </a:lnTo>
                  <a:lnTo>
                    <a:pt x="478" y="240"/>
                  </a:lnTo>
                  <a:lnTo>
                    <a:pt x="476" y="262"/>
                  </a:lnTo>
                  <a:lnTo>
                    <a:pt x="474" y="286"/>
                  </a:lnTo>
                  <a:lnTo>
                    <a:pt x="468" y="308"/>
                  </a:lnTo>
                  <a:lnTo>
                    <a:pt x="460" y="330"/>
                  </a:lnTo>
                  <a:lnTo>
                    <a:pt x="450" y="352"/>
                  </a:lnTo>
                  <a:lnTo>
                    <a:pt x="438" y="372"/>
                  </a:lnTo>
                  <a:lnTo>
                    <a:pt x="424" y="390"/>
                  </a:lnTo>
                  <a:lnTo>
                    <a:pt x="408" y="408"/>
                  </a:lnTo>
                  <a:lnTo>
                    <a:pt x="408" y="408"/>
                  </a:lnTo>
                  <a:lnTo>
                    <a:pt x="390" y="424"/>
                  </a:lnTo>
                  <a:lnTo>
                    <a:pt x="372" y="438"/>
                  </a:lnTo>
                  <a:lnTo>
                    <a:pt x="352" y="450"/>
                  </a:lnTo>
                  <a:lnTo>
                    <a:pt x="330" y="460"/>
                  </a:lnTo>
                  <a:lnTo>
                    <a:pt x="310" y="468"/>
                  </a:lnTo>
                  <a:lnTo>
                    <a:pt x="286" y="474"/>
                  </a:lnTo>
                  <a:lnTo>
                    <a:pt x="264" y="476"/>
                  </a:lnTo>
                  <a:lnTo>
                    <a:pt x="240" y="478"/>
                  </a:lnTo>
                  <a:lnTo>
                    <a:pt x="240" y="478"/>
                  </a:lnTo>
                  <a:close/>
                  <a:moveTo>
                    <a:pt x="240" y="56"/>
                  </a:moveTo>
                  <a:lnTo>
                    <a:pt x="240" y="56"/>
                  </a:lnTo>
                  <a:lnTo>
                    <a:pt x="220" y="56"/>
                  </a:lnTo>
                  <a:lnTo>
                    <a:pt x="202" y="60"/>
                  </a:lnTo>
                  <a:lnTo>
                    <a:pt x="184" y="64"/>
                  </a:lnTo>
                  <a:lnTo>
                    <a:pt x="168" y="70"/>
                  </a:lnTo>
                  <a:lnTo>
                    <a:pt x="152" y="78"/>
                  </a:lnTo>
                  <a:lnTo>
                    <a:pt x="136" y="86"/>
                  </a:lnTo>
                  <a:lnTo>
                    <a:pt x="122" y="98"/>
                  </a:lnTo>
                  <a:lnTo>
                    <a:pt x="110" y="110"/>
                  </a:lnTo>
                  <a:lnTo>
                    <a:pt x="98" y="122"/>
                  </a:lnTo>
                  <a:lnTo>
                    <a:pt x="88" y="136"/>
                  </a:lnTo>
                  <a:lnTo>
                    <a:pt x="78" y="152"/>
                  </a:lnTo>
                  <a:lnTo>
                    <a:pt x="70" y="168"/>
                  </a:lnTo>
                  <a:lnTo>
                    <a:pt x="64" y="184"/>
                  </a:lnTo>
                  <a:lnTo>
                    <a:pt x="60" y="202"/>
                  </a:lnTo>
                  <a:lnTo>
                    <a:pt x="56" y="220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6" y="258"/>
                  </a:lnTo>
                  <a:lnTo>
                    <a:pt x="60" y="276"/>
                  </a:lnTo>
                  <a:lnTo>
                    <a:pt x="64" y="294"/>
                  </a:lnTo>
                  <a:lnTo>
                    <a:pt x="70" y="310"/>
                  </a:lnTo>
                  <a:lnTo>
                    <a:pt x="78" y="326"/>
                  </a:lnTo>
                  <a:lnTo>
                    <a:pt x="88" y="342"/>
                  </a:lnTo>
                  <a:lnTo>
                    <a:pt x="98" y="356"/>
                  </a:lnTo>
                  <a:lnTo>
                    <a:pt x="110" y="368"/>
                  </a:lnTo>
                  <a:lnTo>
                    <a:pt x="122" y="380"/>
                  </a:lnTo>
                  <a:lnTo>
                    <a:pt x="136" y="392"/>
                  </a:lnTo>
                  <a:lnTo>
                    <a:pt x="152" y="400"/>
                  </a:lnTo>
                  <a:lnTo>
                    <a:pt x="168" y="408"/>
                  </a:lnTo>
                  <a:lnTo>
                    <a:pt x="184" y="414"/>
                  </a:lnTo>
                  <a:lnTo>
                    <a:pt x="202" y="420"/>
                  </a:lnTo>
                  <a:lnTo>
                    <a:pt x="220" y="422"/>
                  </a:lnTo>
                  <a:lnTo>
                    <a:pt x="240" y="422"/>
                  </a:lnTo>
                  <a:lnTo>
                    <a:pt x="240" y="422"/>
                  </a:lnTo>
                  <a:lnTo>
                    <a:pt x="258" y="422"/>
                  </a:lnTo>
                  <a:lnTo>
                    <a:pt x="276" y="420"/>
                  </a:lnTo>
                  <a:lnTo>
                    <a:pt x="294" y="414"/>
                  </a:lnTo>
                  <a:lnTo>
                    <a:pt x="310" y="408"/>
                  </a:lnTo>
                  <a:lnTo>
                    <a:pt x="328" y="400"/>
                  </a:lnTo>
                  <a:lnTo>
                    <a:pt x="342" y="392"/>
                  </a:lnTo>
                  <a:lnTo>
                    <a:pt x="356" y="380"/>
                  </a:lnTo>
                  <a:lnTo>
                    <a:pt x="370" y="368"/>
                  </a:lnTo>
                  <a:lnTo>
                    <a:pt x="382" y="356"/>
                  </a:lnTo>
                  <a:lnTo>
                    <a:pt x="392" y="342"/>
                  </a:lnTo>
                  <a:lnTo>
                    <a:pt x="402" y="326"/>
                  </a:lnTo>
                  <a:lnTo>
                    <a:pt x="408" y="310"/>
                  </a:lnTo>
                  <a:lnTo>
                    <a:pt x="414" y="294"/>
                  </a:lnTo>
                  <a:lnTo>
                    <a:pt x="420" y="276"/>
                  </a:lnTo>
                  <a:lnTo>
                    <a:pt x="422" y="258"/>
                  </a:lnTo>
                  <a:lnTo>
                    <a:pt x="424" y="240"/>
                  </a:lnTo>
                  <a:lnTo>
                    <a:pt x="424" y="240"/>
                  </a:lnTo>
                  <a:lnTo>
                    <a:pt x="422" y="220"/>
                  </a:lnTo>
                  <a:lnTo>
                    <a:pt x="420" y="202"/>
                  </a:lnTo>
                  <a:lnTo>
                    <a:pt x="414" y="184"/>
                  </a:lnTo>
                  <a:lnTo>
                    <a:pt x="408" y="168"/>
                  </a:lnTo>
                  <a:lnTo>
                    <a:pt x="402" y="152"/>
                  </a:lnTo>
                  <a:lnTo>
                    <a:pt x="392" y="136"/>
                  </a:lnTo>
                  <a:lnTo>
                    <a:pt x="382" y="122"/>
                  </a:lnTo>
                  <a:lnTo>
                    <a:pt x="370" y="110"/>
                  </a:lnTo>
                  <a:lnTo>
                    <a:pt x="356" y="98"/>
                  </a:lnTo>
                  <a:lnTo>
                    <a:pt x="342" y="86"/>
                  </a:lnTo>
                  <a:lnTo>
                    <a:pt x="328" y="78"/>
                  </a:lnTo>
                  <a:lnTo>
                    <a:pt x="310" y="70"/>
                  </a:lnTo>
                  <a:lnTo>
                    <a:pt x="294" y="64"/>
                  </a:lnTo>
                  <a:lnTo>
                    <a:pt x="276" y="60"/>
                  </a:lnTo>
                  <a:lnTo>
                    <a:pt x="258" y="56"/>
                  </a:lnTo>
                  <a:lnTo>
                    <a:pt x="240" y="56"/>
                  </a:lnTo>
                  <a:lnTo>
                    <a:pt x="240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28"/>
            <p:cNvSpPr>
              <a:spLocks noEditPoints="1"/>
            </p:cNvSpPr>
            <p:nvPr/>
          </p:nvSpPr>
          <p:spPr bwMode="auto">
            <a:xfrm>
              <a:off x="6051550" y="4505325"/>
              <a:ext cx="339725" cy="517525"/>
            </a:xfrm>
            <a:custGeom>
              <a:avLst/>
              <a:gdLst/>
              <a:ahLst/>
              <a:cxnLst>
                <a:cxn ang="0">
                  <a:pos x="82" y="34"/>
                </a:cxn>
                <a:cxn ang="0">
                  <a:pos x="74" y="36"/>
                </a:cxn>
                <a:cxn ang="0">
                  <a:pos x="50" y="44"/>
                </a:cxn>
                <a:cxn ang="0">
                  <a:pos x="24" y="62"/>
                </a:cxn>
                <a:cxn ang="0">
                  <a:pos x="10" y="82"/>
                </a:cxn>
                <a:cxn ang="0">
                  <a:pos x="4" y="100"/>
                </a:cxn>
                <a:cxn ang="0">
                  <a:pos x="4" y="110"/>
                </a:cxn>
                <a:cxn ang="0">
                  <a:pos x="10" y="142"/>
                </a:cxn>
                <a:cxn ang="0">
                  <a:pos x="30" y="164"/>
                </a:cxn>
                <a:cxn ang="0">
                  <a:pos x="56" y="176"/>
                </a:cxn>
                <a:cxn ang="0">
                  <a:pos x="82" y="182"/>
                </a:cxn>
                <a:cxn ang="0">
                  <a:pos x="82" y="240"/>
                </a:cxn>
                <a:cxn ang="0">
                  <a:pos x="68" y="232"/>
                </a:cxn>
                <a:cxn ang="0">
                  <a:pos x="58" y="222"/>
                </a:cxn>
                <a:cxn ang="0">
                  <a:pos x="50" y="200"/>
                </a:cxn>
                <a:cxn ang="0">
                  <a:pos x="0" y="200"/>
                </a:cxn>
                <a:cxn ang="0">
                  <a:pos x="10" y="238"/>
                </a:cxn>
                <a:cxn ang="0">
                  <a:pos x="32" y="264"/>
                </a:cxn>
                <a:cxn ang="0">
                  <a:pos x="58" y="282"/>
                </a:cxn>
                <a:cxn ang="0">
                  <a:pos x="82" y="290"/>
                </a:cxn>
                <a:cxn ang="0">
                  <a:pos x="130" y="326"/>
                </a:cxn>
                <a:cxn ang="0">
                  <a:pos x="130" y="290"/>
                </a:cxn>
                <a:cxn ang="0">
                  <a:pos x="160" y="282"/>
                </a:cxn>
                <a:cxn ang="0">
                  <a:pos x="186" y="266"/>
                </a:cxn>
                <a:cxn ang="0">
                  <a:pos x="206" y="240"/>
                </a:cxn>
                <a:cxn ang="0">
                  <a:pos x="214" y="208"/>
                </a:cxn>
                <a:cxn ang="0">
                  <a:pos x="212" y="190"/>
                </a:cxn>
                <a:cxn ang="0">
                  <a:pos x="198" y="164"/>
                </a:cxn>
                <a:cxn ang="0">
                  <a:pos x="174" y="148"/>
                </a:cxn>
                <a:cxn ang="0">
                  <a:pos x="144" y="140"/>
                </a:cxn>
                <a:cxn ang="0">
                  <a:pos x="130" y="84"/>
                </a:cxn>
                <a:cxn ang="0">
                  <a:pos x="136" y="86"/>
                </a:cxn>
                <a:cxn ang="0">
                  <a:pos x="150" y="94"/>
                </a:cxn>
                <a:cxn ang="0">
                  <a:pos x="158" y="116"/>
                </a:cxn>
                <a:cxn ang="0">
                  <a:pos x="210" y="116"/>
                </a:cxn>
                <a:cxn ang="0">
                  <a:pos x="202" y="82"/>
                </a:cxn>
                <a:cxn ang="0">
                  <a:pos x="182" y="56"/>
                </a:cxn>
                <a:cxn ang="0">
                  <a:pos x="156" y="40"/>
                </a:cxn>
                <a:cxn ang="0">
                  <a:pos x="130" y="34"/>
                </a:cxn>
                <a:cxn ang="0">
                  <a:pos x="82" y="0"/>
                </a:cxn>
                <a:cxn ang="0">
                  <a:pos x="82" y="84"/>
                </a:cxn>
                <a:cxn ang="0">
                  <a:pos x="82" y="128"/>
                </a:cxn>
                <a:cxn ang="0">
                  <a:pos x="62" y="122"/>
                </a:cxn>
                <a:cxn ang="0">
                  <a:pos x="56" y="108"/>
                </a:cxn>
                <a:cxn ang="0">
                  <a:pos x="62" y="94"/>
                </a:cxn>
                <a:cxn ang="0">
                  <a:pos x="82" y="84"/>
                </a:cxn>
                <a:cxn ang="0">
                  <a:pos x="130" y="190"/>
                </a:cxn>
                <a:cxn ang="0">
                  <a:pos x="144" y="192"/>
                </a:cxn>
                <a:cxn ang="0">
                  <a:pos x="162" y="204"/>
                </a:cxn>
                <a:cxn ang="0">
                  <a:pos x="162" y="222"/>
                </a:cxn>
                <a:cxn ang="0">
                  <a:pos x="146" y="236"/>
                </a:cxn>
                <a:cxn ang="0">
                  <a:pos x="130" y="190"/>
                </a:cxn>
              </a:cxnLst>
              <a:rect l="0" t="0" r="r" b="b"/>
              <a:pathLst>
                <a:path w="214" h="326">
                  <a:moveTo>
                    <a:pt x="82" y="0"/>
                  </a:moveTo>
                  <a:lnTo>
                    <a:pt x="82" y="34"/>
                  </a:lnTo>
                  <a:lnTo>
                    <a:pt x="82" y="34"/>
                  </a:lnTo>
                  <a:lnTo>
                    <a:pt x="74" y="36"/>
                  </a:lnTo>
                  <a:lnTo>
                    <a:pt x="64" y="38"/>
                  </a:lnTo>
                  <a:lnTo>
                    <a:pt x="50" y="44"/>
                  </a:lnTo>
                  <a:lnTo>
                    <a:pt x="36" y="50"/>
                  </a:lnTo>
                  <a:lnTo>
                    <a:pt x="24" y="62"/>
                  </a:lnTo>
                  <a:lnTo>
                    <a:pt x="14" y="74"/>
                  </a:lnTo>
                  <a:lnTo>
                    <a:pt x="10" y="82"/>
                  </a:lnTo>
                  <a:lnTo>
                    <a:pt x="6" y="90"/>
                  </a:lnTo>
                  <a:lnTo>
                    <a:pt x="4" y="100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6" y="128"/>
                  </a:lnTo>
                  <a:lnTo>
                    <a:pt x="10" y="142"/>
                  </a:lnTo>
                  <a:lnTo>
                    <a:pt x="20" y="154"/>
                  </a:lnTo>
                  <a:lnTo>
                    <a:pt x="30" y="164"/>
                  </a:lnTo>
                  <a:lnTo>
                    <a:pt x="42" y="170"/>
                  </a:lnTo>
                  <a:lnTo>
                    <a:pt x="56" y="176"/>
                  </a:lnTo>
                  <a:lnTo>
                    <a:pt x="68" y="178"/>
                  </a:lnTo>
                  <a:lnTo>
                    <a:pt x="82" y="182"/>
                  </a:lnTo>
                  <a:lnTo>
                    <a:pt x="82" y="240"/>
                  </a:lnTo>
                  <a:lnTo>
                    <a:pt x="82" y="240"/>
                  </a:lnTo>
                  <a:lnTo>
                    <a:pt x="74" y="236"/>
                  </a:lnTo>
                  <a:lnTo>
                    <a:pt x="68" y="232"/>
                  </a:lnTo>
                  <a:lnTo>
                    <a:pt x="62" y="228"/>
                  </a:lnTo>
                  <a:lnTo>
                    <a:pt x="58" y="222"/>
                  </a:lnTo>
                  <a:lnTo>
                    <a:pt x="54" y="212"/>
                  </a:lnTo>
                  <a:lnTo>
                    <a:pt x="5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2" y="220"/>
                  </a:lnTo>
                  <a:lnTo>
                    <a:pt x="10" y="238"/>
                  </a:lnTo>
                  <a:lnTo>
                    <a:pt x="20" y="252"/>
                  </a:lnTo>
                  <a:lnTo>
                    <a:pt x="32" y="264"/>
                  </a:lnTo>
                  <a:lnTo>
                    <a:pt x="44" y="274"/>
                  </a:lnTo>
                  <a:lnTo>
                    <a:pt x="58" y="282"/>
                  </a:lnTo>
                  <a:lnTo>
                    <a:pt x="70" y="286"/>
                  </a:lnTo>
                  <a:lnTo>
                    <a:pt x="82" y="290"/>
                  </a:lnTo>
                  <a:lnTo>
                    <a:pt x="82" y="326"/>
                  </a:lnTo>
                  <a:lnTo>
                    <a:pt x="130" y="326"/>
                  </a:lnTo>
                  <a:lnTo>
                    <a:pt x="130" y="290"/>
                  </a:lnTo>
                  <a:lnTo>
                    <a:pt x="130" y="290"/>
                  </a:lnTo>
                  <a:lnTo>
                    <a:pt x="144" y="288"/>
                  </a:lnTo>
                  <a:lnTo>
                    <a:pt x="160" y="282"/>
                  </a:lnTo>
                  <a:lnTo>
                    <a:pt x="174" y="276"/>
                  </a:lnTo>
                  <a:lnTo>
                    <a:pt x="186" y="266"/>
                  </a:lnTo>
                  <a:lnTo>
                    <a:pt x="198" y="254"/>
                  </a:lnTo>
                  <a:lnTo>
                    <a:pt x="206" y="240"/>
                  </a:lnTo>
                  <a:lnTo>
                    <a:pt x="212" y="226"/>
                  </a:lnTo>
                  <a:lnTo>
                    <a:pt x="214" y="208"/>
                  </a:lnTo>
                  <a:lnTo>
                    <a:pt x="214" y="208"/>
                  </a:lnTo>
                  <a:lnTo>
                    <a:pt x="212" y="190"/>
                  </a:lnTo>
                  <a:lnTo>
                    <a:pt x="206" y="176"/>
                  </a:lnTo>
                  <a:lnTo>
                    <a:pt x="198" y="164"/>
                  </a:lnTo>
                  <a:lnTo>
                    <a:pt x="186" y="156"/>
                  </a:lnTo>
                  <a:lnTo>
                    <a:pt x="174" y="148"/>
                  </a:lnTo>
                  <a:lnTo>
                    <a:pt x="160" y="144"/>
                  </a:lnTo>
                  <a:lnTo>
                    <a:pt x="144" y="140"/>
                  </a:lnTo>
                  <a:lnTo>
                    <a:pt x="130" y="138"/>
                  </a:lnTo>
                  <a:lnTo>
                    <a:pt x="130" y="84"/>
                  </a:lnTo>
                  <a:lnTo>
                    <a:pt x="130" y="84"/>
                  </a:lnTo>
                  <a:lnTo>
                    <a:pt x="136" y="86"/>
                  </a:lnTo>
                  <a:lnTo>
                    <a:pt x="140" y="88"/>
                  </a:lnTo>
                  <a:lnTo>
                    <a:pt x="150" y="94"/>
                  </a:lnTo>
                  <a:lnTo>
                    <a:pt x="156" y="104"/>
                  </a:lnTo>
                  <a:lnTo>
                    <a:pt x="158" y="116"/>
                  </a:lnTo>
                  <a:lnTo>
                    <a:pt x="210" y="116"/>
                  </a:lnTo>
                  <a:lnTo>
                    <a:pt x="210" y="116"/>
                  </a:lnTo>
                  <a:lnTo>
                    <a:pt x="208" y="98"/>
                  </a:lnTo>
                  <a:lnTo>
                    <a:pt x="202" y="82"/>
                  </a:lnTo>
                  <a:lnTo>
                    <a:pt x="192" y="68"/>
                  </a:lnTo>
                  <a:lnTo>
                    <a:pt x="182" y="56"/>
                  </a:lnTo>
                  <a:lnTo>
                    <a:pt x="170" y="48"/>
                  </a:lnTo>
                  <a:lnTo>
                    <a:pt x="156" y="40"/>
                  </a:lnTo>
                  <a:lnTo>
                    <a:pt x="142" y="36"/>
                  </a:lnTo>
                  <a:lnTo>
                    <a:pt x="130" y="34"/>
                  </a:lnTo>
                  <a:lnTo>
                    <a:pt x="130" y="0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84"/>
                  </a:moveTo>
                  <a:lnTo>
                    <a:pt x="82" y="128"/>
                  </a:lnTo>
                  <a:lnTo>
                    <a:pt x="82" y="128"/>
                  </a:lnTo>
                  <a:lnTo>
                    <a:pt x="70" y="128"/>
                  </a:lnTo>
                  <a:lnTo>
                    <a:pt x="62" y="122"/>
                  </a:lnTo>
                  <a:lnTo>
                    <a:pt x="58" y="116"/>
                  </a:lnTo>
                  <a:lnTo>
                    <a:pt x="56" y="108"/>
                  </a:lnTo>
                  <a:lnTo>
                    <a:pt x="58" y="102"/>
                  </a:lnTo>
                  <a:lnTo>
                    <a:pt x="62" y="94"/>
                  </a:lnTo>
                  <a:lnTo>
                    <a:pt x="70" y="88"/>
                  </a:lnTo>
                  <a:lnTo>
                    <a:pt x="82" y="84"/>
                  </a:lnTo>
                  <a:lnTo>
                    <a:pt x="82" y="84"/>
                  </a:lnTo>
                  <a:close/>
                  <a:moveTo>
                    <a:pt x="130" y="190"/>
                  </a:moveTo>
                  <a:lnTo>
                    <a:pt x="130" y="190"/>
                  </a:lnTo>
                  <a:lnTo>
                    <a:pt x="144" y="192"/>
                  </a:lnTo>
                  <a:lnTo>
                    <a:pt x="156" y="196"/>
                  </a:lnTo>
                  <a:lnTo>
                    <a:pt x="162" y="204"/>
                  </a:lnTo>
                  <a:lnTo>
                    <a:pt x="164" y="212"/>
                  </a:lnTo>
                  <a:lnTo>
                    <a:pt x="162" y="222"/>
                  </a:lnTo>
                  <a:lnTo>
                    <a:pt x="156" y="230"/>
                  </a:lnTo>
                  <a:lnTo>
                    <a:pt x="146" y="236"/>
                  </a:lnTo>
                  <a:lnTo>
                    <a:pt x="130" y="240"/>
                  </a:lnTo>
                  <a:lnTo>
                    <a:pt x="130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7" name="Freeform 90"/>
          <p:cNvSpPr>
            <a:spLocks noEditPoints="1"/>
          </p:cNvSpPr>
          <p:nvPr/>
        </p:nvSpPr>
        <p:spPr bwMode="auto">
          <a:xfrm>
            <a:off x="4464351" y="2290281"/>
            <a:ext cx="355499" cy="571890"/>
          </a:xfrm>
          <a:custGeom>
            <a:avLst/>
            <a:gdLst/>
            <a:ahLst/>
            <a:cxnLst>
              <a:cxn ang="0">
                <a:pos x="138" y="0"/>
              </a:cxn>
              <a:cxn ang="0">
                <a:pos x="110" y="2"/>
              </a:cxn>
              <a:cxn ang="0">
                <a:pos x="84" y="10"/>
              </a:cxn>
              <a:cxn ang="0">
                <a:pos x="60" y="24"/>
              </a:cxn>
              <a:cxn ang="0">
                <a:pos x="40" y="40"/>
              </a:cxn>
              <a:cxn ang="0">
                <a:pos x="22" y="60"/>
              </a:cxn>
              <a:cxn ang="0">
                <a:pos x="10" y="84"/>
              </a:cxn>
              <a:cxn ang="0">
                <a:pos x="2" y="110"/>
              </a:cxn>
              <a:cxn ang="0">
                <a:pos x="0" y="138"/>
              </a:cxn>
              <a:cxn ang="0">
                <a:pos x="0" y="160"/>
              </a:cxn>
              <a:cxn ang="0">
                <a:pos x="6" y="180"/>
              </a:cxn>
              <a:cxn ang="0">
                <a:pos x="6" y="180"/>
              </a:cxn>
              <a:cxn ang="0">
                <a:pos x="24" y="218"/>
              </a:cxn>
              <a:cxn ang="0">
                <a:pos x="250" y="216"/>
              </a:cxn>
              <a:cxn ang="0">
                <a:pos x="260" y="198"/>
              </a:cxn>
              <a:cxn ang="0">
                <a:pos x="268" y="178"/>
              </a:cxn>
              <a:cxn ang="0">
                <a:pos x="274" y="158"/>
              </a:cxn>
              <a:cxn ang="0">
                <a:pos x="276" y="138"/>
              </a:cxn>
              <a:cxn ang="0">
                <a:pos x="272" y="110"/>
              </a:cxn>
              <a:cxn ang="0">
                <a:pos x="264" y="84"/>
              </a:cxn>
              <a:cxn ang="0">
                <a:pos x="252" y="60"/>
              </a:cxn>
              <a:cxn ang="0">
                <a:pos x="234" y="40"/>
              </a:cxn>
              <a:cxn ang="0">
                <a:pos x="214" y="24"/>
              </a:cxn>
              <a:cxn ang="0">
                <a:pos x="190" y="10"/>
              </a:cxn>
              <a:cxn ang="0">
                <a:pos x="164" y="2"/>
              </a:cxn>
              <a:cxn ang="0">
                <a:pos x="138" y="0"/>
              </a:cxn>
              <a:cxn ang="0">
                <a:pos x="138" y="204"/>
              </a:cxn>
              <a:cxn ang="0">
                <a:pos x="124" y="204"/>
              </a:cxn>
              <a:cxn ang="0">
                <a:pos x="98" y="194"/>
              </a:cxn>
              <a:cxn ang="0">
                <a:pos x="80" y="174"/>
              </a:cxn>
              <a:cxn ang="0">
                <a:pos x="70" y="150"/>
              </a:cxn>
              <a:cxn ang="0">
                <a:pos x="68" y="136"/>
              </a:cxn>
              <a:cxn ang="0">
                <a:pos x="74" y="108"/>
              </a:cxn>
              <a:cxn ang="0">
                <a:pos x="88" y="86"/>
              </a:cxn>
              <a:cxn ang="0">
                <a:pos x="110" y="72"/>
              </a:cxn>
              <a:cxn ang="0">
                <a:pos x="138" y="66"/>
              </a:cxn>
              <a:cxn ang="0">
                <a:pos x="152" y="68"/>
              </a:cxn>
              <a:cxn ang="0">
                <a:pos x="176" y="78"/>
              </a:cxn>
              <a:cxn ang="0">
                <a:pos x="194" y="96"/>
              </a:cxn>
              <a:cxn ang="0">
                <a:pos x="204" y="122"/>
              </a:cxn>
              <a:cxn ang="0">
                <a:pos x="206" y="136"/>
              </a:cxn>
              <a:cxn ang="0">
                <a:pos x="200" y="162"/>
              </a:cxn>
              <a:cxn ang="0">
                <a:pos x="186" y="184"/>
              </a:cxn>
              <a:cxn ang="0">
                <a:pos x="164" y="200"/>
              </a:cxn>
              <a:cxn ang="0">
                <a:pos x="138" y="204"/>
              </a:cxn>
            </a:cxnLst>
            <a:rect l="0" t="0" r="r" b="b"/>
            <a:pathLst>
              <a:path w="276" h="444">
                <a:moveTo>
                  <a:pt x="138" y="0"/>
                </a:moveTo>
                <a:lnTo>
                  <a:pt x="138" y="0"/>
                </a:lnTo>
                <a:lnTo>
                  <a:pt x="122" y="0"/>
                </a:lnTo>
                <a:lnTo>
                  <a:pt x="110" y="2"/>
                </a:lnTo>
                <a:lnTo>
                  <a:pt x="96" y="6"/>
                </a:lnTo>
                <a:lnTo>
                  <a:pt x="84" y="10"/>
                </a:lnTo>
                <a:lnTo>
                  <a:pt x="72" y="16"/>
                </a:lnTo>
                <a:lnTo>
                  <a:pt x="60" y="24"/>
                </a:lnTo>
                <a:lnTo>
                  <a:pt x="50" y="32"/>
                </a:lnTo>
                <a:lnTo>
                  <a:pt x="40" y="40"/>
                </a:lnTo>
                <a:lnTo>
                  <a:pt x="30" y="50"/>
                </a:lnTo>
                <a:lnTo>
                  <a:pt x="22" y="60"/>
                </a:lnTo>
                <a:lnTo>
                  <a:pt x="16" y="72"/>
                </a:lnTo>
                <a:lnTo>
                  <a:pt x="10" y="84"/>
                </a:lnTo>
                <a:lnTo>
                  <a:pt x="6" y="96"/>
                </a:lnTo>
                <a:lnTo>
                  <a:pt x="2" y="110"/>
                </a:lnTo>
                <a:lnTo>
                  <a:pt x="0" y="124"/>
                </a:lnTo>
                <a:lnTo>
                  <a:pt x="0" y="138"/>
                </a:lnTo>
                <a:lnTo>
                  <a:pt x="0" y="138"/>
                </a:lnTo>
                <a:lnTo>
                  <a:pt x="0" y="160"/>
                </a:lnTo>
                <a:lnTo>
                  <a:pt x="6" y="180"/>
                </a:lnTo>
                <a:lnTo>
                  <a:pt x="6" y="180"/>
                </a:lnTo>
                <a:lnTo>
                  <a:pt x="6" y="180"/>
                </a:lnTo>
                <a:lnTo>
                  <a:pt x="6" y="180"/>
                </a:lnTo>
                <a:lnTo>
                  <a:pt x="14" y="200"/>
                </a:lnTo>
                <a:lnTo>
                  <a:pt x="24" y="218"/>
                </a:lnTo>
                <a:lnTo>
                  <a:pt x="138" y="444"/>
                </a:lnTo>
                <a:lnTo>
                  <a:pt x="250" y="216"/>
                </a:lnTo>
                <a:lnTo>
                  <a:pt x="250" y="216"/>
                </a:lnTo>
                <a:lnTo>
                  <a:pt x="260" y="198"/>
                </a:lnTo>
                <a:lnTo>
                  <a:pt x="268" y="178"/>
                </a:lnTo>
                <a:lnTo>
                  <a:pt x="268" y="178"/>
                </a:lnTo>
                <a:lnTo>
                  <a:pt x="268" y="178"/>
                </a:lnTo>
                <a:lnTo>
                  <a:pt x="274" y="158"/>
                </a:lnTo>
                <a:lnTo>
                  <a:pt x="276" y="138"/>
                </a:lnTo>
                <a:lnTo>
                  <a:pt x="276" y="138"/>
                </a:lnTo>
                <a:lnTo>
                  <a:pt x="274" y="124"/>
                </a:lnTo>
                <a:lnTo>
                  <a:pt x="272" y="110"/>
                </a:lnTo>
                <a:lnTo>
                  <a:pt x="268" y="96"/>
                </a:lnTo>
                <a:lnTo>
                  <a:pt x="264" y="84"/>
                </a:lnTo>
                <a:lnTo>
                  <a:pt x="258" y="72"/>
                </a:lnTo>
                <a:lnTo>
                  <a:pt x="252" y="60"/>
                </a:lnTo>
                <a:lnTo>
                  <a:pt x="244" y="50"/>
                </a:lnTo>
                <a:lnTo>
                  <a:pt x="234" y="40"/>
                </a:lnTo>
                <a:lnTo>
                  <a:pt x="224" y="32"/>
                </a:lnTo>
                <a:lnTo>
                  <a:pt x="214" y="24"/>
                </a:lnTo>
                <a:lnTo>
                  <a:pt x="202" y="16"/>
                </a:lnTo>
                <a:lnTo>
                  <a:pt x="190" y="10"/>
                </a:lnTo>
                <a:lnTo>
                  <a:pt x="178" y="6"/>
                </a:lnTo>
                <a:lnTo>
                  <a:pt x="164" y="2"/>
                </a:lnTo>
                <a:lnTo>
                  <a:pt x="152" y="0"/>
                </a:lnTo>
                <a:lnTo>
                  <a:pt x="138" y="0"/>
                </a:lnTo>
                <a:lnTo>
                  <a:pt x="138" y="0"/>
                </a:lnTo>
                <a:close/>
                <a:moveTo>
                  <a:pt x="138" y="204"/>
                </a:moveTo>
                <a:lnTo>
                  <a:pt x="138" y="204"/>
                </a:lnTo>
                <a:lnTo>
                  <a:pt x="124" y="204"/>
                </a:lnTo>
                <a:lnTo>
                  <a:pt x="110" y="200"/>
                </a:lnTo>
                <a:lnTo>
                  <a:pt x="98" y="194"/>
                </a:lnTo>
                <a:lnTo>
                  <a:pt x="88" y="184"/>
                </a:lnTo>
                <a:lnTo>
                  <a:pt x="80" y="174"/>
                </a:lnTo>
                <a:lnTo>
                  <a:pt x="74" y="162"/>
                </a:lnTo>
                <a:lnTo>
                  <a:pt x="70" y="150"/>
                </a:lnTo>
                <a:lnTo>
                  <a:pt x="68" y="136"/>
                </a:lnTo>
                <a:lnTo>
                  <a:pt x="68" y="136"/>
                </a:lnTo>
                <a:lnTo>
                  <a:pt x="70" y="122"/>
                </a:lnTo>
                <a:lnTo>
                  <a:pt x="74" y="108"/>
                </a:lnTo>
                <a:lnTo>
                  <a:pt x="80" y="96"/>
                </a:lnTo>
                <a:lnTo>
                  <a:pt x="88" y="86"/>
                </a:lnTo>
                <a:lnTo>
                  <a:pt x="98" y="78"/>
                </a:lnTo>
                <a:lnTo>
                  <a:pt x="110" y="72"/>
                </a:lnTo>
                <a:lnTo>
                  <a:pt x="124" y="68"/>
                </a:lnTo>
                <a:lnTo>
                  <a:pt x="138" y="66"/>
                </a:lnTo>
                <a:lnTo>
                  <a:pt x="138" y="66"/>
                </a:lnTo>
                <a:lnTo>
                  <a:pt x="152" y="68"/>
                </a:lnTo>
                <a:lnTo>
                  <a:pt x="164" y="72"/>
                </a:lnTo>
                <a:lnTo>
                  <a:pt x="176" y="78"/>
                </a:lnTo>
                <a:lnTo>
                  <a:pt x="186" y="86"/>
                </a:lnTo>
                <a:lnTo>
                  <a:pt x="194" y="96"/>
                </a:lnTo>
                <a:lnTo>
                  <a:pt x="200" y="108"/>
                </a:lnTo>
                <a:lnTo>
                  <a:pt x="204" y="122"/>
                </a:lnTo>
                <a:lnTo>
                  <a:pt x="206" y="136"/>
                </a:lnTo>
                <a:lnTo>
                  <a:pt x="206" y="136"/>
                </a:lnTo>
                <a:lnTo>
                  <a:pt x="204" y="150"/>
                </a:lnTo>
                <a:lnTo>
                  <a:pt x="200" y="162"/>
                </a:lnTo>
                <a:lnTo>
                  <a:pt x="194" y="174"/>
                </a:lnTo>
                <a:lnTo>
                  <a:pt x="186" y="184"/>
                </a:lnTo>
                <a:lnTo>
                  <a:pt x="176" y="194"/>
                </a:lnTo>
                <a:lnTo>
                  <a:pt x="164" y="200"/>
                </a:lnTo>
                <a:lnTo>
                  <a:pt x="152" y="204"/>
                </a:lnTo>
                <a:lnTo>
                  <a:pt x="138" y="204"/>
                </a:lnTo>
                <a:lnTo>
                  <a:pt x="138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371318" y="2206441"/>
            <a:ext cx="1210584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78">
              <a:defRPr/>
            </a:pPr>
            <a:r>
              <a:rPr lang="zh-CN" altLang="en-US" sz="20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工作地点</a:t>
            </a:r>
            <a:endParaRPr lang="zh-CN" altLang="en-US" sz="20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371318" y="2596081"/>
            <a:ext cx="5385581" cy="37240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zh-CN" altLang="en-US" sz="14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reeform 221"/>
          <p:cNvSpPr>
            <a:spLocks noEditPoints="1"/>
          </p:cNvSpPr>
          <p:nvPr/>
        </p:nvSpPr>
        <p:spPr bwMode="auto">
          <a:xfrm>
            <a:off x="4348772" y="3076062"/>
            <a:ext cx="564628" cy="553664"/>
          </a:xfrm>
          <a:custGeom>
            <a:avLst/>
            <a:gdLst/>
            <a:ahLst/>
            <a:cxnLst>
              <a:cxn ang="0">
                <a:pos x="308" y="76"/>
              </a:cxn>
              <a:cxn ang="0">
                <a:pos x="314" y="40"/>
              </a:cxn>
              <a:cxn ang="0">
                <a:pos x="302" y="16"/>
              </a:cxn>
              <a:cxn ang="0">
                <a:pos x="266" y="0"/>
              </a:cxn>
              <a:cxn ang="0">
                <a:pos x="244" y="4"/>
              </a:cxn>
              <a:cxn ang="0">
                <a:pos x="222" y="22"/>
              </a:cxn>
              <a:cxn ang="0">
                <a:pos x="206" y="44"/>
              </a:cxn>
              <a:cxn ang="0">
                <a:pos x="178" y="12"/>
              </a:cxn>
              <a:cxn ang="0">
                <a:pos x="156" y="2"/>
              </a:cxn>
              <a:cxn ang="0">
                <a:pos x="130" y="2"/>
              </a:cxn>
              <a:cxn ang="0">
                <a:pos x="100" y="28"/>
              </a:cxn>
              <a:cxn ang="0">
                <a:pos x="96" y="52"/>
              </a:cxn>
              <a:cxn ang="0">
                <a:pos x="16" y="76"/>
              </a:cxn>
              <a:cxn ang="0">
                <a:pos x="4" y="80"/>
              </a:cxn>
              <a:cxn ang="0">
                <a:pos x="0" y="174"/>
              </a:cxn>
              <a:cxn ang="0">
                <a:pos x="4" y="186"/>
              </a:cxn>
              <a:cxn ang="0">
                <a:pos x="20" y="190"/>
              </a:cxn>
              <a:cxn ang="0">
                <a:pos x="20" y="372"/>
              </a:cxn>
              <a:cxn ang="0">
                <a:pos x="22" y="384"/>
              </a:cxn>
              <a:cxn ang="0">
                <a:pos x="44" y="404"/>
              </a:cxn>
              <a:cxn ang="0">
                <a:pos x="360" y="404"/>
              </a:cxn>
              <a:cxn ang="0">
                <a:pos x="382" y="394"/>
              </a:cxn>
              <a:cxn ang="0">
                <a:pos x="390" y="372"/>
              </a:cxn>
              <a:cxn ang="0">
                <a:pos x="396" y="190"/>
              </a:cxn>
              <a:cxn ang="0">
                <a:pos x="410" y="180"/>
              </a:cxn>
              <a:cxn ang="0">
                <a:pos x="412" y="92"/>
              </a:cxn>
              <a:cxn ang="0">
                <a:pos x="402" y="76"/>
              </a:cxn>
              <a:cxn ang="0">
                <a:pos x="258" y="34"/>
              </a:cxn>
              <a:cxn ang="0">
                <a:pos x="272" y="32"/>
              </a:cxn>
              <a:cxn ang="0">
                <a:pos x="282" y="42"/>
              </a:cxn>
              <a:cxn ang="0">
                <a:pos x="278" y="60"/>
              </a:cxn>
              <a:cxn ang="0">
                <a:pos x="262" y="68"/>
              </a:cxn>
              <a:cxn ang="0">
                <a:pos x="234" y="70"/>
              </a:cxn>
              <a:cxn ang="0">
                <a:pos x="232" y="62"/>
              </a:cxn>
              <a:cxn ang="0">
                <a:pos x="258" y="34"/>
              </a:cxn>
              <a:cxn ang="0">
                <a:pos x="130" y="42"/>
              </a:cxn>
              <a:cxn ang="0">
                <a:pos x="140" y="32"/>
              </a:cxn>
              <a:cxn ang="0">
                <a:pos x="152" y="34"/>
              </a:cxn>
              <a:cxn ang="0">
                <a:pos x="166" y="46"/>
              </a:cxn>
              <a:cxn ang="0">
                <a:pos x="176" y="70"/>
              </a:cxn>
              <a:cxn ang="0">
                <a:pos x="162" y="70"/>
              </a:cxn>
              <a:cxn ang="0">
                <a:pos x="136" y="66"/>
              </a:cxn>
              <a:cxn ang="0">
                <a:pos x="128" y="48"/>
              </a:cxn>
              <a:cxn ang="0">
                <a:pos x="190" y="364"/>
              </a:cxn>
              <a:cxn ang="0">
                <a:pos x="190" y="292"/>
              </a:cxn>
              <a:cxn ang="0">
                <a:pos x="60" y="190"/>
              </a:cxn>
              <a:cxn ang="0">
                <a:pos x="60" y="260"/>
              </a:cxn>
              <a:cxn ang="0">
                <a:pos x="220" y="292"/>
              </a:cxn>
              <a:cxn ang="0">
                <a:pos x="350" y="260"/>
              </a:cxn>
              <a:cxn ang="0">
                <a:pos x="350" y="190"/>
              </a:cxn>
            </a:cxnLst>
            <a:rect l="0" t="0" r="r" b="b"/>
            <a:pathLst>
              <a:path w="412" h="404">
                <a:moveTo>
                  <a:pt x="396" y="76"/>
                </a:moveTo>
                <a:lnTo>
                  <a:pt x="308" y="76"/>
                </a:lnTo>
                <a:lnTo>
                  <a:pt x="308" y="76"/>
                </a:lnTo>
                <a:lnTo>
                  <a:pt x="312" y="64"/>
                </a:lnTo>
                <a:lnTo>
                  <a:pt x="316" y="52"/>
                </a:lnTo>
                <a:lnTo>
                  <a:pt x="314" y="40"/>
                </a:lnTo>
                <a:lnTo>
                  <a:pt x="310" y="28"/>
                </a:lnTo>
                <a:lnTo>
                  <a:pt x="310" y="28"/>
                </a:lnTo>
                <a:lnTo>
                  <a:pt x="302" y="16"/>
                </a:lnTo>
                <a:lnTo>
                  <a:pt x="292" y="8"/>
                </a:lnTo>
                <a:lnTo>
                  <a:pt x="280" y="2"/>
                </a:lnTo>
                <a:lnTo>
                  <a:pt x="266" y="0"/>
                </a:lnTo>
                <a:lnTo>
                  <a:pt x="266" y="0"/>
                </a:lnTo>
                <a:lnTo>
                  <a:pt x="254" y="2"/>
                </a:lnTo>
                <a:lnTo>
                  <a:pt x="244" y="4"/>
                </a:lnTo>
                <a:lnTo>
                  <a:pt x="244" y="4"/>
                </a:lnTo>
                <a:lnTo>
                  <a:pt x="232" y="12"/>
                </a:lnTo>
                <a:lnTo>
                  <a:pt x="222" y="22"/>
                </a:lnTo>
                <a:lnTo>
                  <a:pt x="212" y="32"/>
                </a:lnTo>
                <a:lnTo>
                  <a:pt x="206" y="44"/>
                </a:lnTo>
                <a:lnTo>
                  <a:pt x="206" y="44"/>
                </a:lnTo>
                <a:lnTo>
                  <a:pt x="198" y="32"/>
                </a:lnTo>
                <a:lnTo>
                  <a:pt x="188" y="22"/>
                </a:lnTo>
                <a:lnTo>
                  <a:pt x="178" y="12"/>
                </a:lnTo>
                <a:lnTo>
                  <a:pt x="166" y="4"/>
                </a:lnTo>
                <a:lnTo>
                  <a:pt x="166" y="4"/>
                </a:lnTo>
                <a:lnTo>
                  <a:pt x="156" y="2"/>
                </a:lnTo>
                <a:lnTo>
                  <a:pt x="144" y="0"/>
                </a:lnTo>
                <a:lnTo>
                  <a:pt x="144" y="0"/>
                </a:lnTo>
                <a:lnTo>
                  <a:pt x="130" y="2"/>
                </a:lnTo>
                <a:lnTo>
                  <a:pt x="118" y="8"/>
                </a:lnTo>
                <a:lnTo>
                  <a:pt x="108" y="16"/>
                </a:lnTo>
                <a:lnTo>
                  <a:pt x="100" y="28"/>
                </a:lnTo>
                <a:lnTo>
                  <a:pt x="100" y="28"/>
                </a:lnTo>
                <a:lnTo>
                  <a:pt x="96" y="40"/>
                </a:lnTo>
                <a:lnTo>
                  <a:pt x="96" y="52"/>
                </a:lnTo>
                <a:lnTo>
                  <a:pt x="98" y="64"/>
                </a:lnTo>
                <a:lnTo>
                  <a:pt x="102" y="76"/>
                </a:lnTo>
                <a:lnTo>
                  <a:pt x="16" y="76"/>
                </a:lnTo>
                <a:lnTo>
                  <a:pt x="16" y="76"/>
                </a:lnTo>
                <a:lnTo>
                  <a:pt x="8" y="76"/>
                </a:lnTo>
                <a:lnTo>
                  <a:pt x="4" y="80"/>
                </a:lnTo>
                <a:lnTo>
                  <a:pt x="0" y="86"/>
                </a:lnTo>
                <a:lnTo>
                  <a:pt x="0" y="92"/>
                </a:lnTo>
                <a:lnTo>
                  <a:pt x="0" y="174"/>
                </a:lnTo>
                <a:lnTo>
                  <a:pt x="0" y="174"/>
                </a:lnTo>
                <a:lnTo>
                  <a:pt x="0" y="180"/>
                </a:lnTo>
                <a:lnTo>
                  <a:pt x="4" y="186"/>
                </a:lnTo>
                <a:lnTo>
                  <a:pt x="8" y="190"/>
                </a:lnTo>
                <a:lnTo>
                  <a:pt x="16" y="190"/>
                </a:lnTo>
                <a:lnTo>
                  <a:pt x="20" y="190"/>
                </a:lnTo>
                <a:lnTo>
                  <a:pt x="20" y="260"/>
                </a:lnTo>
                <a:lnTo>
                  <a:pt x="20" y="292"/>
                </a:lnTo>
                <a:lnTo>
                  <a:pt x="20" y="372"/>
                </a:lnTo>
                <a:lnTo>
                  <a:pt x="20" y="372"/>
                </a:lnTo>
                <a:lnTo>
                  <a:pt x="20" y="380"/>
                </a:lnTo>
                <a:lnTo>
                  <a:pt x="22" y="384"/>
                </a:lnTo>
                <a:lnTo>
                  <a:pt x="28" y="394"/>
                </a:lnTo>
                <a:lnTo>
                  <a:pt x="38" y="402"/>
                </a:lnTo>
                <a:lnTo>
                  <a:pt x="44" y="404"/>
                </a:lnTo>
                <a:lnTo>
                  <a:pt x="50" y="404"/>
                </a:lnTo>
                <a:lnTo>
                  <a:pt x="360" y="404"/>
                </a:lnTo>
                <a:lnTo>
                  <a:pt x="360" y="404"/>
                </a:lnTo>
                <a:lnTo>
                  <a:pt x="366" y="404"/>
                </a:lnTo>
                <a:lnTo>
                  <a:pt x="372" y="402"/>
                </a:lnTo>
                <a:lnTo>
                  <a:pt x="382" y="394"/>
                </a:lnTo>
                <a:lnTo>
                  <a:pt x="388" y="384"/>
                </a:lnTo>
                <a:lnTo>
                  <a:pt x="390" y="380"/>
                </a:lnTo>
                <a:lnTo>
                  <a:pt x="390" y="372"/>
                </a:lnTo>
                <a:lnTo>
                  <a:pt x="390" y="190"/>
                </a:lnTo>
                <a:lnTo>
                  <a:pt x="396" y="190"/>
                </a:lnTo>
                <a:lnTo>
                  <a:pt x="396" y="190"/>
                </a:lnTo>
                <a:lnTo>
                  <a:pt x="402" y="190"/>
                </a:lnTo>
                <a:lnTo>
                  <a:pt x="406" y="186"/>
                </a:lnTo>
                <a:lnTo>
                  <a:pt x="410" y="180"/>
                </a:lnTo>
                <a:lnTo>
                  <a:pt x="412" y="174"/>
                </a:lnTo>
                <a:lnTo>
                  <a:pt x="412" y="92"/>
                </a:lnTo>
                <a:lnTo>
                  <a:pt x="412" y="92"/>
                </a:lnTo>
                <a:lnTo>
                  <a:pt x="410" y="86"/>
                </a:lnTo>
                <a:lnTo>
                  <a:pt x="406" y="80"/>
                </a:lnTo>
                <a:lnTo>
                  <a:pt x="402" y="76"/>
                </a:lnTo>
                <a:lnTo>
                  <a:pt x="396" y="76"/>
                </a:lnTo>
                <a:lnTo>
                  <a:pt x="396" y="76"/>
                </a:lnTo>
                <a:close/>
                <a:moveTo>
                  <a:pt x="258" y="34"/>
                </a:moveTo>
                <a:lnTo>
                  <a:pt x="258" y="34"/>
                </a:lnTo>
                <a:lnTo>
                  <a:pt x="264" y="32"/>
                </a:lnTo>
                <a:lnTo>
                  <a:pt x="272" y="32"/>
                </a:lnTo>
                <a:lnTo>
                  <a:pt x="278" y="36"/>
                </a:lnTo>
                <a:lnTo>
                  <a:pt x="282" y="42"/>
                </a:lnTo>
                <a:lnTo>
                  <a:pt x="282" y="42"/>
                </a:lnTo>
                <a:lnTo>
                  <a:pt x="284" y="48"/>
                </a:lnTo>
                <a:lnTo>
                  <a:pt x="282" y="54"/>
                </a:lnTo>
                <a:lnTo>
                  <a:pt x="278" y="60"/>
                </a:lnTo>
                <a:lnTo>
                  <a:pt x="274" y="64"/>
                </a:lnTo>
                <a:lnTo>
                  <a:pt x="274" y="64"/>
                </a:lnTo>
                <a:lnTo>
                  <a:pt x="262" y="68"/>
                </a:lnTo>
                <a:lnTo>
                  <a:pt x="248" y="70"/>
                </a:lnTo>
                <a:lnTo>
                  <a:pt x="248" y="70"/>
                </a:lnTo>
                <a:lnTo>
                  <a:pt x="234" y="70"/>
                </a:lnTo>
                <a:lnTo>
                  <a:pt x="234" y="70"/>
                </a:lnTo>
                <a:lnTo>
                  <a:pt x="232" y="62"/>
                </a:lnTo>
                <a:lnTo>
                  <a:pt x="232" y="62"/>
                </a:lnTo>
                <a:lnTo>
                  <a:pt x="244" y="46"/>
                </a:lnTo>
                <a:lnTo>
                  <a:pt x="250" y="38"/>
                </a:lnTo>
                <a:lnTo>
                  <a:pt x="258" y="34"/>
                </a:lnTo>
                <a:lnTo>
                  <a:pt x="258" y="34"/>
                </a:lnTo>
                <a:close/>
                <a:moveTo>
                  <a:pt x="130" y="42"/>
                </a:moveTo>
                <a:lnTo>
                  <a:pt x="130" y="42"/>
                </a:lnTo>
                <a:lnTo>
                  <a:pt x="132" y="38"/>
                </a:lnTo>
                <a:lnTo>
                  <a:pt x="136" y="34"/>
                </a:lnTo>
                <a:lnTo>
                  <a:pt x="140" y="32"/>
                </a:lnTo>
                <a:lnTo>
                  <a:pt x="144" y="32"/>
                </a:lnTo>
                <a:lnTo>
                  <a:pt x="144" y="32"/>
                </a:lnTo>
                <a:lnTo>
                  <a:pt x="152" y="34"/>
                </a:lnTo>
                <a:lnTo>
                  <a:pt x="152" y="34"/>
                </a:lnTo>
                <a:lnTo>
                  <a:pt x="160" y="38"/>
                </a:lnTo>
                <a:lnTo>
                  <a:pt x="166" y="46"/>
                </a:lnTo>
                <a:lnTo>
                  <a:pt x="178" y="62"/>
                </a:lnTo>
                <a:lnTo>
                  <a:pt x="178" y="62"/>
                </a:lnTo>
                <a:lnTo>
                  <a:pt x="176" y="70"/>
                </a:lnTo>
                <a:lnTo>
                  <a:pt x="176" y="70"/>
                </a:lnTo>
                <a:lnTo>
                  <a:pt x="162" y="70"/>
                </a:lnTo>
                <a:lnTo>
                  <a:pt x="162" y="70"/>
                </a:lnTo>
                <a:lnTo>
                  <a:pt x="148" y="68"/>
                </a:lnTo>
                <a:lnTo>
                  <a:pt x="136" y="66"/>
                </a:lnTo>
                <a:lnTo>
                  <a:pt x="136" y="66"/>
                </a:lnTo>
                <a:lnTo>
                  <a:pt x="132" y="60"/>
                </a:lnTo>
                <a:lnTo>
                  <a:pt x="128" y="54"/>
                </a:lnTo>
                <a:lnTo>
                  <a:pt x="128" y="48"/>
                </a:lnTo>
                <a:lnTo>
                  <a:pt x="130" y="42"/>
                </a:lnTo>
                <a:lnTo>
                  <a:pt x="130" y="42"/>
                </a:lnTo>
                <a:close/>
                <a:moveTo>
                  <a:pt x="190" y="364"/>
                </a:moveTo>
                <a:lnTo>
                  <a:pt x="60" y="364"/>
                </a:lnTo>
                <a:lnTo>
                  <a:pt x="60" y="292"/>
                </a:lnTo>
                <a:lnTo>
                  <a:pt x="190" y="292"/>
                </a:lnTo>
                <a:lnTo>
                  <a:pt x="190" y="364"/>
                </a:lnTo>
                <a:close/>
                <a:moveTo>
                  <a:pt x="60" y="260"/>
                </a:moveTo>
                <a:lnTo>
                  <a:pt x="60" y="190"/>
                </a:lnTo>
                <a:lnTo>
                  <a:pt x="190" y="190"/>
                </a:lnTo>
                <a:lnTo>
                  <a:pt x="190" y="260"/>
                </a:lnTo>
                <a:lnTo>
                  <a:pt x="60" y="260"/>
                </a:lnTo>
                <a:close/>
                <a:moveTo>
                  <a:pt x="350" y="364"/>
                </a:moveTo>
                <a:lnTo>
                  <a:pt x="220" y="364"/>
                </a:lnTo>
                <a:lnTo>
                  <a:pt x="220" y="292"/>
                </a:lnTo>
                <a:lnTo>
                  <a:pt x="350" y="292"/>
                </a:lnTo>
                <a:lnTo>
                  <a:pt x="350" y="364"/>
                </a:lnTo>
                <a:close/>
                <a:moveTo>
                  <a:pt x="350" y="260"/>
                </a:moveTo>
                <a:lnTo>
                  <a:pt x="220" y="260"/>
                </a:lnTo>
                <a:lnTo>
                  <a:pt x="220" y="190"/>
                </a:lnTo>
                <a:lnTo>
                  <a:pt x="350" y="190"/>
                </a:lnTo>
                <a:lnTo>
                  <a:pt x="350" y="2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5371318" y="3030692"/>
            <a:ext cx="1210584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78">
              <a:defRPr/>
            </a:pPr>
            <a:r>
              <a:rPr lang="zh-CN" altLang="en-US" sz="20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福利待遇</a:t>
            </a:r>
            <a:endParaRPr lang="zh-CN" altLang="en-US" sz="20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371318" y="3420332"/>
            <a:ext cx="5385581" cy="37240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zh-CN" altLang="en-US" sz="14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Freeform 94"/>
          <p:cNvSpPr>
            <a:spLocks noEditPoints="1"/>
          </p:cNvSpPr>
          <p:nvPr/>
        </p:nvSpPr>
        <p:spPr bwMode="auto">
          <a:xfrm>
            <a:off x="4386872" y="3854835"/>
            <a:ext cx="531610" cy="531610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74" name="文本框 73"/>
          <p:cNvSpPr txBox="1"/>
          <p:nvPr/>
        </p:nvSpPr>
        <p:spPr>
          <a:xfrm>
            <a:off x="5371318" y="3792740"/>
            <a:ext cx="1210584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78">
              <a:defRPr/>
            </a:pPr>
            <a:r>
              <a:rPr lang="zh-CN" altLang="en-US" sz="20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签约时间</a:t>
            </a:r>
            <a:endParaRPr lang="zh-CN" altLang="en-US" sz="20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371318" y="4182380"/>
            <a:ext cx="5385581" cy="37240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zh-CN" altLang="en-US" sz="14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270853" y="5479334"/>
            <a:ext cx="3028950" cy="786591"/>
          </a:xfrm>
          <a:prstGeom prst="rect">
            <a:avLst/>
          </a:prstGeom>
          <a:noFill/>
          <a:ln w="57150">
            <a:solidFill>
              <a:srgbClr val="EC0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rgbClr val="EC0E6D"/>
                </a:solidFill>
              </a:rPr>
              <a:t>THANK YOU</a:t>
            </a:r>
            <a:endParaRPr lang="zh-CN" altLang="en-US" sz="4000" dirty="0">
              <a:solidFill>
                <a:srgbClr val="EC0E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7496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9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2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2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7D7"/>
      </a:accent1>
      <a:accent2>
        <a:srgbClr val="00C165"/>
      </a:accent2>
      <a:accent3>
        <a:srgbClr val="A6E94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615</Words>
  <Application>Microsoft Office PowerPoint</Application>
  <PresentationFormat>宽屏</PresentationFormat>
  <Paragraphs>104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12</cp:revision>
  <dcterms:created xsi:type="dcterms:W3CDTF">2015-09-25T08:11:11Z</dcterms:created>
  <dcterms:modified xsi:type="dcterms:W3CDTF">2015-10-10T06:33:05Z</dcterms:modified>
</cp:coreProperties>
</file>