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7" r:id="rId5"/>
    <p:sldId id="258" r:id="rId6"/>
    <p:sldId id="260" r:id="rId7"/>
    <p:sldId id="261" r:id="rId8"/>
    <p:sldId id="263" r:id="rId9"/>
    <p:sldId id="265" r:id="rId10"/>
    <p:sldId id="262" r:id="rId11"/>
    <p:sldId id="264" r:id="rId12"/>
    <p:sldId id="266" r:id="rId13"/>
    <p:sldId id="268" r:id="rId14"/>
    <p:sldId id="272" r:id="rId15"/>
    <p:sldId id="270" r:id="rId16"/>
    <p:sldId id="273" r:id="rId17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BD2C29"/>
    <a:srgbClr val="666B6D"/>
    <a:srgbClr val="CE2F2B"/>
    <a:srgbClr val="4C4B4B"/>
    <a:srgbClr val="403F3F"/>
    <a:srgbClr val="313334"/>
    <a:srgbClr val="E6E2DE"/>
    <a:srgbClr val="F6DA98"/>
    <a:srgbClr val="4FB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1" autoAdjust="0"/>
    <p:restoredTop sz="93899"/>
  </p:normalViewPr>
  <p:slideViewPr>
    <p:cSldViewPr snapToGrid="0" snapToObjects="1">
      <p:cViewPr varScale="1">
        <p:scale>
          <a:sx n="93" d="100"/>
          <a:sy n="93" d="100"/>
        </p:scale>
        <p:origin x="232" y="29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92" r:id="rId1"/>
    <p:sldLayoutId id="2147493462" r:id="rId2"/>
    <p:sldLayoutId id="2147493490" r:id="rId3"/>
    <p:sldLayoutId id="2147493491" r:id="rId4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4602717" y="-1"/>
            <a:ext cx="2988156" cy="1458023"/>
            <a:chOff x="3033164" y="-1"/>
            <a:chExt cx="2241117" cy="1093517"/>
          </a:xfrm>
        </p:grpSpPr>
        <p:sp>
          <p:nvSpPr>
            <p:cNvPr id="3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33164" y="47188"/>
              <a:ext cx="2233632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RESUME</a:t>
              </a:r>
              <a:endParaRPr kumimoji="1" lang="zh-CN" altLang="en-US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10492" y="1874085"/>
            <a:ext cx="6252055" cy="173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333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你好！</a:t>
            </a:r>
            <a:endParaRPr kumimoji="1" lang="en-US" altLang="zh-CN" sz="5333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zh-CN" altLang="en-US" sz="5333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我是</a:t>
            </a:r>
            <a:r>
              <a:rPr kumimoji="1" lang="en-US" altLang="zh-CN" sz="5333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XXX</a:t>
            </a:r>
            <a:endParaRPr kumimoji="1" lang="zh-CN" altLang="en-US" sz="5333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10492" y="4485307"/>
            <a:ext cx="6252055" cy="8923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smtClean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2" name="矩形 1"/>
          <p:cNvSpPr/>
          <p:nvPr/>
        </p:nvSpPr>
        <p:spPr>
          <a:xfrm>
            <a:off x="1810492" y="4047651"/>
            <a:ext cx="449353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/>
                <a:cs typeface="微软雅黑"/>
              </a:rPr>
              <a:t>点击此处添加简短的个人介绍。</a:t>
            </a:r>
            <a:endParaRPr kumimoji="1" lang="en-US" altLang="zh-CN" b="1" dirty="0">
              <a:solidFill>
                <a:srgbClr val="4C4B4B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/>
              <a:cs typeface="微软雅黑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70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4602717" y="-1"/>
            <a:ext cx="2988156" cy="1458023"/>
            <a:chOff x="3033164" y="-1"/>
            <a:chExt cx="2241117" cy="1093517"/>
          </a:xfrm>
        </p:grpSpPr>
        <p:sp>
          <p:nvSpPr>
            <p:cNvPr id="3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33164" y="105826"/>
              <a:ext cx="2233632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RESUME</a:t>
              </a:r>
              <a:endParaRPr kumimoji="1" lang="zh-CN" altLang="en-US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970768" y="2024037"/>
            <a:ext cx="6252055" cy="83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5333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5333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5333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YOU!</a:t>
            </a:r>
            <a:endParaRPr kumimoji="1" lang="zh-CN" altLang="en-US" sz="5333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02299" y="3302935"/>
            <a:ext cx="193354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+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86</a:t>
            </a:r>
            <a:r>
              <a:rPr kumimoji="1" lang="zh-CN" altLang="en-US" sz="1867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12345678901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302298" y="4090051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点击此处添加邮寄地址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302299" y="4836129"/>
            <a:ext cx="212269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67" dirty="0" err="1">
                <a:solidFill>
                  <a:schemeClr val="bg1"/>
                </a:solidFill>
                <a:latin typeface="Segoe UI Light"/>
                <a:cs typeface="Segoe UI Light"/>
              </a:rPr>
              <a:t>template@ppt.com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302298" y="562324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点击此处添加微博名称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35820" y="3229289"/>
            <a:ext cx="557663" cy="557663"/>
            <a:chOff x="3476269" y="2421966"/>
            <a:chExt cx="418247" cy="418247"/>
          </a:xfrm>
        </p:grpSpPr>
        <p:sp>
          <p:nvSpPr>
            <p:cNvPr id="47" name="椭圆 46"/>
            <p:cNvSpPr/>
            <p:nvPr/>
          </p:nvSpPr>
          <p:spPr>
            <a:xfrm>
              <a:off x="3476269" y="2421966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55" name="组 54"/>
            <p:cNvGrpSpPr/>
            <p:nvPr/>
          </p:nvGrpSpPr>
          <p:grpSpPr>
            <a:xfrm>
              <a:off x="3609221" y="2485961"/>
              <a:ext cx="156178" cy="279818"/>
              <a:chOff x="4557713" y="1657350"/>
              <a:chExt cx="304800" cy="546100"/>
            </a:xfrm>
            <a:solidFill>
              <a:schemeClr val="bg1"/>
            </a:solidFill>
          </p:grpSpPr>
          <p:sp>
            <p:nvSpPr>
              <p:cNvPr id="56" name="Freeform 141"/>
              <p:cNvSpPr>
                <a:spLocks noEditPoints="1"/>
              </p:cNvSpPr>
              <p:nvPr/>
            </p:nvSpPr>
            <p:spPr bwMode="auto">
              <a:xfrm>
                <a:off x="4557713" y="1657350"/>
                <a:ext cx="304800" cy="546100"/>
              </a:xfrm>
              <a:custGeom>
                <a:avLst/>
                <a:gdLst/>
                <a:ahLst/>
                <a:cxnLst>
                  <a:cxn ang="0">
                    <a:pos x="172" y="344"/>
                  </a:cxn>
                  <a:cxn ang="0">
                    <a:pos x="20" y="344"/>
                  </a:cxn>
                  <a:cxn ang="0">
                    <a:pos x="20" y="344"/>
                  </a:cxn>
                  <a:cxn ang="0">
                    <a:pos x="14" y="344"/>
                  </a:cxn>
                  <a:cxn ang="0">
                    <a:pos x="6" y="338"/>
                  </a:cxn>
                  <a:cxn ang="0">
                    <a:pos x="2" y="332"/>
                  </a:cxn>
                  <a:cxn ang="0">
                    <a:pos x="0" y="32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4"/>
                  </a:cxn>
                  <a:cxn ang="0">
                    <a:pos x="6" y="6"/>
                  </a:cxn>
                  <a:cxn ang="0">
                    <a:pos x="14" y="2"/>
                  </a:cxn>
                  <a:cxn ang="0">
                    <a:pos x="20" y="0"/>
                  </a:cxn>
                  <a:cxn ang="0">
                    <a:pos x="172" y="0"/>
                  </a:cxn>
                  <a:cxn ang="0">
                    <a:pos x="172" y="0"/>
                  </a:cxn>
                  <a:cxn ang="0">
                    <a:pos x="180" y="2"/>
                  </a:cxn>
                  <a:cxn ang="0">
                    <a:pos x="186" y="6"/>
                  </a:cxn>
                  <a:cxn ang="0">
                    <a:pos x="190" y="14"/>
                  </a:cxn>
                  <a:cxn ang="0">
                    <a:pos x="192" y="20"/>
                  </a:cxn>
                  <a:cxn ang="0">
                    <a:pos x="192" y="324"/>
                  </a:cxn>
                  <a:cxn ang="0">
                    <a:pos x="192" y="324"/>
                  </a:cxn>
                  <a:cxn ang="0">
                    <a:pos x="190" y="332"/>
                  </a:cxn>
                  <a:cxn ang="0">
                    <a:pos x="186" y="338"/>
                  </a:cxn>
                  <a:cxn ang="0">
                    <a:pos x="180" y="344"/>
                  </a:cxn>
                  <a:cxn ang="0">
                    <a:pos x="172" y="344"/>
                  </a:cxn>
                  <a:cxn ang="0">
                    <a:pos x="172" y="34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8" y="18"/>
                  </a:cxn>
                  <a:cxn ang="0">
                    <a:pos x="16" y="20"/>
                  </a:cxn>
                  <a:cxn ang="0">
                    <a:pos x="16" y="324"/>
                  </a:cxn>
                  <a:cxn ang="0">
                    <a:pos x="16" y="324"/>
                  </a:cxn>
                  <a:cxn ang="0">
                    <a:pos x="18" y="328"/>
                  </a:cxn>
                  <a:cxn ang="0">
                    <a:pos x="20" y="330"/>
                  </a:cxn>
                  <a:cxn ang="0">
                    <a:pos x="172" y="330"/>
                  </a:cxn>
                  <a:cxn ang="0">
                    <a:pos x="172" y="330"/>
                  </a:cxn>
                  <a:cxn ang="0">
                    <a:pos x="176" y="328"/>
                  </a:cxn>
                  <a:cxn ang="0">
                    <a:pos x="178" y="324"/>
                  </a:cxn>
                  <a:cxn ang="0">
                    <a:pos x="178" y="20"/>
                  </a:cxn>
                  <a:cxn ang="0">
                    <a:pos x="178" y="20"/>
                  </a:cxn>
                  <a:cxn ang="0">
                    <a:pos x="176" y="18"/>
                  </a:cxn>
                  <a:cxn ang="0">
                    <a:pos x="172" y="16"/>
                  </a:cxn>
                  <a:cxn ang="0">
                    <a:pos x="20" y="16"/>
                  </a:cxn>
                </a:cxnLst>
                <a:rect l="0" t="0" r="r" b="b"/>
                <a:pathLst>
                  <a:path w="192" h="344">
                    <a:moveTo>
                      <a:pt x="172" y="344"/>
                    </a:moveTo>
                    <a:lnTo>
                      <a:pt x="20" y="344"/>
                    </a:lnTo>
                    <a:lnTo>
                      <a:pt x="20" y="344"/>
                    </a:lnTo>
                    <a:lnTo>
                      <a:pt x="14" y="344"/>
                    </a:lnTo>
                    <a:lnTo>
                      <a:pt x="6" y="338"/>
                    </a:lnTo>
                    <a:lnTo>
                      <a:pt x="2" y="332"/>
                    </a:lnTo>
                    <a:lnTo>
                      <a:pt x="0" y="3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0" y="0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80" y="2"/>
                    </a:lnTo>
                    <a:lnTo>
                      <a:pt x="186" y="6"/>
                    </a:lnTo>
                    <a:lnTo>
                      <a:pt x="190" y="14"/>
                    </a:lnTo>
                    <a:lnTo>
                      <a:pt x="192" y="20"/>
                    </a:lnTo>
                    <a:lnTo>
                      <a:pt x="192" y="324"/>
                    </a:lnTo>
                    <a:lnTo>
                      <a:pt x="192" y="324"/>
                    </a:lnTo>
                    <a:lnTo>
                      <a:pt x="190" y="332"/>
                    </a:lnTo>
                    <a:lnTo>
                      <a:pt x="186" y="338"/>
                    </a:lnTo>
                    <a:lnTo>
                      <a:pt x="180" y="344"/>
                    </a:lnTo>
                    <a:lnTo>
                      <a:pt x="172" y="344"/>
                    </a:lnTo>
                    <a:lnTo>
                      <a:pt x="172" y="344"/>
                    </a:lnTo>
                    <a:close/>
                    <a:moveTo>
                      <a:pt x="20" y="16"/>
                    </a:moveTo>
                    <a:lnTo>
                      <a:pt x="20" y="16"/>
                    </a:lnTo>
                    <a:lnTo>
                      <a:pt x="18" y="18"/>
                    </a:lnTo>
                    <a:lnTo>
                      <a:pt x="16" y="20"/>
                    </a:lnTo>
                    <a:lnTo>
                      <a:pt x="16" y="324"/>
                    </a:lnTo>
                    <a:lnTo>
                      <a:pt x="16" y="324"/>
                    </a:lnTo>
                    <a:lnTo>
                      <a:pt x="18" y="328"/>
                    </a:lnTo>
                    <a:lnTo>
                      <a:pt x="20" y="330"/>
                    </a:lnTo>
                    <a:lnTo>
                      <a:pt x="172" y="330"/>
                    </a:lnTo>
                    <a:lnTo>
                      <a:pt x="172" y="330"/>
                    </a:lnTo>
                    <a:lnTo>
                      <a:pt x="176" y="328"/>
                    </a:lnTo>
                    <a:lnTo>
                      <a:pt x="178" y="324"/>
                    </a:lnTo>
                    <a:lnTo>
                      <a:pt x="178" y="20"/>
                    </a:lnTo>
                    <a:lnTo>
                      <a:pt x="178" y="20"/>
                    </a:lnTo>
                    <a:lnTo>
                      <a:pt x="176" y="18"/>
                    </a:lnTo>
                    <a:lnTo>
                      <a:pt x="172" y="16"/>
                    </a:lnTo>
                    <a:lnTo>
                      <a:pt x="2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57" name="Freeform 143"/>
              <p:cNvSpPr>
                <a:spLocks noEditPoints="1"/>
              </p:cNvSpPr>
              <p:nvPr/>
            </p:nvSpPr>
            <p:spPr bwMode="auto">
              <a:xfrm>
                <a:off x="4595813" y="1730375"/>
                <a:ext cx="228600" cy="412750"/>
              </a:xfrm>
              <a:custGeom>
                <a:avLst/>
                <a:gdLst/>
                <a:ahLst/>
                <a:cxnLst>
                  <a:cxn ang="0">
                    <a:pos x="122" y="260"/>
                  </a:cxn>
                  <a:cxn ang="0">
                    <a:pos x="22" y="260"/>
                  </a:cxn>
                  <a:cxn ang="0">
                    <a:pos x="22" y="260"/>
                  </a:cxn>
                  <a:cxn ang="0">
                    <a:pos x="14" y="258"/>
                  </a:cxn>
                  <a:cxn ang="0">
                    <a:pos x="8" y="254"/>
                  </a:cxn>
                  <a:cxn ang="0">
                    <a:pos x="2" y="246"/>
                  </a:cxn>
                  <a:cxn ang="0">
                    <a:pos x="0" y="238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14"/>
                  </a:cxn>
                  <a:cxn ang="0">
                    <a:pos x="8" y="6"/>
                  </a:cxn>
                  <a:cxn ang="0">
                    <a:pos x="14" y="2"/>
                  </a:cxn>
                  <a:cxn ang="0">
                    <a:pos x="22" y="0"/>
                  </a:cxn>
                  <a:cxn ang="0">
                    <a:pos x="122" y="0"/>
                  </a:cxn>
                  <a:cxn ang="0">
                    <a:pos x="122" y="0"/>
                  </a:cxn>
                  <a:cxn ang="0">
                    <a:pos x="130" y="2"/>
                  </a:cxn>
                  <a:cxn ang="0">
                    <a:pos x="138" y="6"/>
                  </a:cxn>
                  <a:cxn ang="0">
                    <a:pos x="142" y="14"/>
                  </a:cxn>
                  <a:cxn ang="0">
                    <a:pos x="144" y="22"/>
                  </a:cxn>
                  <a:cxn ang="0">
                    <a:pos x="144" y="238"/>
                  </a:cxn>
                  <a:cxn ang="0">
                    <a:pos x="144" y="238"/>
                  </a:cxn>
                  <a:cxn ang="0">
                    <a:pos x="142" y="246"/>
                  </a:cxn>
                  <a:cxn ang="0">
                    <a:pos x="138" y="254"/>
                  </a:cxn>
                  <a:cxn ang="0">
                    <a:pos x="130" y="258"/>
                  </a:cxn>
                  <a:cxn ang="0">
                    <a:pos x="122" y="260"/>
                  </a:cxn>
                  <a:cxn ang="0">
                    <a:pos x="122" y="260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18" y="16"/>
                  </a:cxn>
                  <a:cxn ang="0">
                    <a:pos x="16" y="22"/>
                  </a:cxn>
                  <a:cxn ang="0">
                    <a:pos x="16" y="238"/>
                  </a:cxn>
                  <a:cxn ang="0">
                    <a:pos x="16" y="238"/>
                  </a:cxn>
                  <a:cxn ang="0">
                    <a:pos x="18" y="244"/>
                  </a:cxn>
                  <a:cxn ang="0">
                    <a:pos x="22" y="246"/>
                  </a:cxn>
                  <a:cxn ang="0">
                    <a:pos x="122" y="246"/>
                  </a:cxn>
                  <a:cxn ang="0">
                    <a:pos x="122" y="246"/>
                  </a:cxn>
                  <a:cxn ang="0">
                    <a:pos x="128" y="244"/>
                  </a:cxn>
                  <a:cxn ang="0">
                    <a:pos x="130" y="238"/>
                  </a:cxn>
                  <a:cxn ang="0">
                    <a:pos x="130" y="22"/>
                  </a:cxn>
                  <a:cxn ang="0">
                    <a:pos x="130" y="22"/>
                  </a:cxn>
                  <a:cxn ang="0">
                    <a:pos x="128" y="16"/>
                  </a:cxn>
                  <a:cxn ang="0">
                    <a:pos x="122" y="14"/>
                  </a:cxn>
                  <a:cxn ang="0">
                    <a:pos x="22" y="14"/>
                  </a:cxn>
                </a:cxnLst>
                <a:rect l="0" t="0" r="r" b="b"/>
                <a:pathLst>
                  <a:path w="144" h="260">
                    <a:moveTo>
                      <a:pt x="122" y="260"/>
                    </a:moveTo>
                    <a:lnTo>
                      <a:pt x="22" y="260"/>
                    </a:lnTo>
                    <a:lnTo>
                      <a:pt x="22" y="260"/>
                    </a:lnTo>
                    <a:lnTo>
                      <a:pt x="14" y="258"/>
                    </a:lnTo>
                    <a:lnTo>
                      <a:pt x="8" y="254"/>
                    </a:lnTo>
                    <a:lnTo>
                      <a:pt x="2" y="246"/>
                    </a:lnTo>
                    <a:lnTo>
                      <a:pt x="0" y="23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2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30" y="2"/>
                    </a:lnTo>
                    <a:lnTo>
                      <a:pt x="138" y="6"/>
                    </a:lnTo>
                    <a:lnTo>
                      <a:pt x="142" y="14"/>
                    </a:lnTo>
                    <a:lnTo>
                      <a:pt x="144" y="22"/>
                    </a:lnTo>
                    <a:lnTo>
                      <a:pt x="144" y="238"/>
                    </a:lnTo>
                    <a:lnTo>
                      <a:pt x="144" y="238"/>
                    </a:lnTo>
                    <a:lnTo>
                      <a:pt x="142" y="246"/>
                    </a:lnTo>
                    <a:lnTo>
                      <a:pt x="138" y="254"/>
                    </a:lnTo>
                    <a:lnTo>
                      <a:pt x="130" y="258"/>
                    </a:lnTo>
                    <a:lnTo>
                      <a:pt x="122" y="260"/>
                    </a:lnTo>
                    <a:lnTo>
                      <a:pt x="122" y="260"/>
                    </a:lnTo>
                    <a:close/>
                    <a:moveTo>
                      <a:pt x="22" y="14"/>
                    </a:moveTo>
                    <a:lnTo>
                      <a:pt x="22" y="14"/>
                    </a:lnTo>
                    <a:lnTo>
                      <a:pt x="18" y="16"/>
                    </a:lnTo>
                    <a:lnTo>
                      <a:pt x="16" y="22"/>
                    </a:lnTo>
                    <a:lnTo>
                      <a:pt x="16" y="238"/>
                    </a:lnTo>
                    <a:lnTo>
                      <a:pt x="16" y="238"/>
                    </a:lnTo>
                    <a:lnTo>
                      <a:pt x="18" y="244"/>
                    </a:lnTo>
                    <a:lnTo>
                      <a:pt x="22" y="246"/>
                    </a:lnTo>
                    <a:lnTo>
                      <a:pt x="122" y="246"/>
                    </a:lnTo>
                    <a:lnTo>
                      <a:pt x="122" y="246"/>
                    </a:lnTo>
                    <a:lnTo>
                      <a:pt x="128" y="244"/>
                    </a:lnTo>
                    <a:lnTo>
                      <a:pt x="130" y="238"/>
                    </a:lnTo>
                    <a:lnTo>
                      <a:pt x="130" y="22"/>
                    </a:lnTo>
                    <a:lnTo>
                      <a:pt x="130" y="22"/>
                    </a:lnTo>
                    <a:lnTo>
                      <a:pt x="128" y="16"/>
                    </a:lnTo>
                    <a:lnTo>
                      <a:pt x="122" y="14"/>
                    </a:lnTo>
                    <a:lnTo>
                      <a:pt x="2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640565" y="3995886"/>
            <a:ext cx="557663" cy="557663"/>
            <a:chOff x="3479828" y="2996914"/>
            <a:chExt cx="418247" cy="418247"/>
          </a:xfrm>
        </p:grpSpPr>
        <p:sp>
          <p:nvSpPr>
            <p:cNvPr id="48" name="椭圆 47"/>
            <p:cNvSpPr/>
            <p:nvPr/>
          </p:nvSpPr>
          <p:spPr>
            <a:xfrm>
              <a:off x="3479828" y="2996914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58" name="组 57"/>
            <p:cNvGrpSpPr/>
            <p:nvPr/>
          </p:nvGrpSpPr>
          <p:grpSpPr>
            <a:xfrm>
              <a:off x="3591178" y="3086534"/>
              <a:ext cx="193063" cy="258003"/>
              <a:chOff x="3910013" y="1676400"/>
              <a:chExt cx="349250" cy="466725"/>
            </a:xfrm>
            <a:solidFill>
              <a:schemeClr val="bg1"/>
            </a:solidFill>
          </p:grpSpPr>
          <p:sp>
            <p:nvSpPr>
              <p:cNvPr id="59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0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650056" y="5529082"/>
            <a:ext cx="557663" cy="557663"/>
            <a:chOff x="3486946" y="4146811"/>
            <a:chExt cx="418247" cy="418247"/>
          </a:xfrm>
        </p:grpSpPr>
        <p:sp>
          <p:nvSpPr>
            <p:cNvPr id="53" name="椭圆 52"/>
            <p:cNvSpPr/>
            <p:nvPr/>
          </p:nvSpPr>
          <p:spPr>
            <a:xfrm>
              <a:off x="3486946" y="4146811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3560049" y="4243187"/>
              <a:ext cx="254493" cy="212370"/>
              <a:chOff x="4557713" y="2359025"/>
              <a:chExt cx="460375" cy="384175"/>
            </a:xfrm>
            <a:solidFill>
              <a:schemeClr val="bg1"/>
            </a:solidFill>
          </p:grpSpPr>
          <p:sp>
            <p:nvSpPr>
              <p:cNvPr id="62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3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64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645311" y="4762483"/>
            <a:ext cx="557663" cy="557663"/>
            <a:chOff x="3483387" y="3571862"/>
            <a:chExt cx="418247" cy="418247"/>
          </a:xfrm>
        </p:grpSpPr>
        <p:sp>
          <p:nvSpPr>
            <p:cNvPr id="49" name="椭圆 48"/>
            <p:cNvSpPr/>
            <p:nvPr/>
          </p:nvSpPr>
          <p:spPr>
            <a:xfrm>
              <a:off x="3483387" y="3571862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5" name="Freeform 144"/>
            <p:cNvSpPr>
              <a:spLocks noEditPoints="1"/>
            </p:cNvSpPr>
            <p:nvPr/>
          </p:nvSpPr>
          <p:spPr bwMode="auto">
            <a:xfrm>
              <a:off x="3570527" y="3703178"/>
              <a:ext cx="244016" cy="156346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2" y="200"/>
                </a:cxn>
                <a:cxn ang="0">
                  <a:pos x="6" y="208"/>
                </a:cxn>
                <a:cxn ang="0">
                  <a:pos x="14" y="212"/>
                </a:cxn>
                <a:cxn ang="0">
                  <a:pos x="22" y="214"/>
                </a:cxn>
                <a:cxn ang="0">
                  <a:pos x="314" y="214"/>
                </a:cxn>
                <a:cxn ang="0">
                  <a:pos x="314" y="214"/>
                </a:cxn>
                <a:cxn ang="0">
                  <a:pos x="322" y="212"/>
                </a:cxn>
                <a:cxn ang="0">
                  <a:pos x="328" y="208"/>
                </a:cxn>
                <a:cxn ang="0">
                  <a:pos x="334" y="200"/>
                </a:cxn>
                <a:cxn ang="0">
                  <a:pos x="334" y="192"/>
                </a:cxn>
                <a:cxn ang="0">
                  <a:pos x="334" y="20"/>
                </a:cxn>
                <a:cxn ang="0">
                  <a:pos x="334" y="20"/>
                </a:cxn>
                <a:cxn ang="0">
                  <a:pos x="334" y="12"/>
                </a:cxn>
                <a:cxn ang="0">
                  <a:pos x="328" y="6"/>
                </a:cxn>
                <a:cxn ang="0">
                  <a:pos x="322" y="2"/>
                </a:cxn>
                <a:cxn ang="0">
                  <a:pos x="314" y="0"/>
                </a:cxn>
                <a:cxn ang="0">
                  <a:pos x="314" y="0"/>
                </a:cxn>
                <a:cxn ang="0">
                  <a:pos x="300" y="14"/>
                </a:cxn>
                <a:cxn ang="0">
                  <a:pos x="174" y="108"/>
                </a:cxn>
                <a:cxn ang="0">
                  <a:pos x="36" y="14"/>
                </a:cxn>
                <a:cxn ang="0">
                  <a:pos x="300" y="14"/>
                </a:cxn>
                <a:cxn ang="0">
                  <a:pos x="320" y="192"/>
                </a:cxn>
                <a:cxn ang="0">
                  <a:pos x="320" y="192"/>
                </a:cxn>
                <a:cxn ang="0">
                  <a:pos x="318" y="196"/>
                </a:cxn>
                <a:cxn ang="0">
                  <a:pos x="314" y="198"/>
                </a:cxn>
                <a:cxn ang="0">
                  <a:pos x="22" y="198"/>
                </a:cxn>
                <a:cxn ang="0">
                  <a:pos x="22" y="198"/>
                </a:cxn>
                <a:cxn ang="0">
                  <a:pos x="18" y="196"/>
                </a:cxn>
                <a:cxn ang="0">
                  <a:pos x="16" y="192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6" y="18"/>
                </a:cxn>
                <a:cxn ang="0">
                  <a:pos x="170" y="122"/>
                </a:cxn>
                <a:cxn ang="0">
                  <a:pos x="170" y="122"/>
                </a:cxn>
                <a:cxn ang="0">
                  <a:pos x="174" y="124"/>
                </a:cxn>
                <a:cxn ang="0">
                  <a:pos x="174" y="124"/>
                </a:cxn>
                <a:cxn ang="0">
                  <a:pos x="178" y="122"/>
                </a:cxn>
                <a:cxn ang="0">
                  <a:pos x="320" y="18"/>
                </a:cxn>
                <a:cxn ang="0">
                  <a:pos x="320" y="18"/>
                </a:cxn>
                <a:cxn ang="0">
                  <a:pos x="320" y="20"/>
                </a:cxn>
                <a:cxn ang="0">
                  <a:pos x="320" y="192"/>
                </a:cxn>
              </a:cxnLst>
              <a:rect l="0" t="0" r="r" b="b"/>
              <a:pathLst>
                <a:path w="334" h="214">
                  <a:moveTo>
                    <a:pt x="31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2" y="200"/>
                  </a:lnTo>
                  <a:lnTo>
                    <a:pt x="6" y="208"/>
                  </a:lnTo>
                  <a:lnTo>
                    <a:pt x="14" y="212"/>
                  </a:lnTo>
                  <a:lnTo>
                    <a:pt x="22" y="214"/>
                  </a:lnTo>
                  <a:lnTo>
                    <a:pt x="314" y="214"/>
                  </a:lnTo>
                  <a:lnTo>
                    <a:pt x="314" y="214"/>
                  </a:lnTo>
                  <a:lnTo>
                    <a:pt x="322" y="212"/>
                  </a:lnTo>
                  <a:lnTo>
                    <a:pt x="328" y="208"/>
                  </a:lnTo>
                  <a:lnTo>
                    <a:pt x="334" y="200"/>
                  </a:lnTo>
                  <a:lnTo>
                    <a:pt x="334" y="192"/>
                  </a:lnTo>
                  <a:lnTo>
                    <a:pt x="334" y="20"/>
                  </a:lnTo>
                  <a:lnTo>
                    <a:pt x="334" y="20"/>
                  </a:lnTo>
                  <a:lnTo>
                    <a:pt x="334" y="12"/>
                  </a:lnTo>
                  <a:lnTo>
                    <a:pt x="328" y="6"/>
                  </a:lnTo>
                  <a:lnTo>
                    <a:pt x="322" y="2"/>
                  </a:lnTo>
                  <a:lnTo>
                    <a:pt x="314" y="0"/>
                  </a:lnTo>
                  <a:lnTo>
                    <a:pt x="314" y="0"/>
                  </a:lnTo>
                  <a:close/>
                  <a:moveTo>
                    <a:pt x="300" y="14"/>
                  </a:moveTo>
                  <a:lnTo>
                    <a:pt x="174" y="108"/>
                  </a:lnTo>
                  <a:lnTo>
                    <a:pt x="36" y="14"/>
                  </a:lnTo>
                  <a:lnTo>
                    <a:pt x="300" y="14"/>
                  </a:lnTo>
                  <a:close/>
                  <a:moveTo>
                    <a:pt x="320" y="192"/>
                  </a:moveTo>
                  <a:lnTo>
                    <a:pt x="320" y="192"/>
                  </a:lnTo>
                  <a:lnTo>
                    <a:pt x="318" y="196"/>
                  </a:lnTo>
                  <a:lnTo>
                    <a:pt x="314" y="198"/>
                  </a:lnTo>
                  <a:lnTo>
                    <a:pt x="22" y="198"/>
                  </a:lnTo>
                  <a:lnTo>
                    <a:pt x="22" y="198"/>
                  </a:lnTo>
                  <a:lnTo>
                    <a:pt x="18" y="196"/>
                  </a:lnTo>
                  <a:lnTo>
                    <a:pt x="16" y="19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70" y="122"/>
                  </a:lnTo>
                  <a:lnTo>
                    <a:pt x="170" y="122"/>
                  </a:lnTo>
                  <a:lnTo>
                    <a:pt x="174" y="124"/>
                  </a:lnTo>
                  <a:lnTo>
                    <a:pt x="174" y="124"/>
                  </a:lnTo>
                  <a:lnTo>
                    <a:pt x="178" y="122"/>
                  </a:lnTo>
                  <a:lnTo>
                    <a:pt x="320" y="18"/>
                  </a:lnTo>
                  <a:lnTo>
                    <a:pt x="320" y="18"/>
                  </a:lnTo>
                  <a:lnTo>
                    <a:pt x="320" y="20"/>
                  </a:lnTo>
                  <a:lnTo>
                    <a:pt x="320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29" name="图片 2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70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9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9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3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602717" y="-1"/>
            <a:ext cx="2988156" cy="1458023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105826"/>
              <a:ext cx="2233632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ABOUT</a:t>
              </a:r>
              <a:endParaRPr kumimoji="1" lang="zh-CN" altLang="en-US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870607" y="2120948"/>
            <a:ext cx="193354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+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86</a:t>
            </a:r>
            <a:r>
              <a:rPr kumimoji="1" lang="zh-CN" altLang="en-US" sz="1867" dirty="0">
                <a:solidFill>
                  <a:schemeClr val="bg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867" dirty="0">
                <a:solidFill>
                  <a:schemeClr val="bg1"/>
                </a:solidFill>
                <a:latin typeface="Segoe UI Light"/>
                <a:cs typeface="Segoe UI Light"/>
              </a:rPr>
              <a:t>12345678901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70606" y="290806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点击此处添加邮寄地址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870607" y="3654143"/>
            <a:ext cx="212269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67" dirty="0" err="1">
                <a:solidFill>
                  <a:schemeClr val="bg1"/>
                </a:solidFill>
                <a:latin typeface="Segoe UI Light"/>
                <a:cs typeface="Segoe UI Light"/>
              </a:rPr>
              <a:t>template@ppt.com</a:t>
            </a:r>
            <a:endParaRPr kumimoji="1" lang="zh-CN" altLang="en-US" sz="18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870606" y="444126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点击此处添加微博名称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647237" y="2128993"/>
            <a:ext cx="2721501" cy="2184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点击此处添加个人简介。</a:t>
            </a:r>
          </a:p>
          <a:p>
            <a:endParaRPr kumimoji="1" lang="zh-CN" altLang="en-US" sz="16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  <a:p>
            <a:pPr lvl="0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307748" y="5499163"/>
            <a:ext cx="7578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kumimoji="1" lang="zh-CN" altLang="en-US" sz="48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8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  <a:r>
              <a:rPr kumimoji="1" lang="zh-CN" altLang="en-US" sz="48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8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MYSELF</a:t>
            </a:r>
            <a:endParaRPr kumimoji="1" lang="zh-CN" altLang="en-US" sz="48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04128" y="2047302"/>
            <a:ext cx="557663" cy="557663"/>
            <a:chOff x="902500" y="1535476"/>
            <a:chExt cx="418247" cy="418247"/>
          </a:xfrm>
        </p:grpSpPr>
        <p:sp>
          <p:nvSpPr>
            <p:cNvPr id="11" name="椭圆 10"/>
            <p:cNvSpPr/>
            <p:nvPr/>
          </p:nvSpPr>
          <p:spPr>
            <a:xfrm>
              <a:off x="902500" y="1535476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1035452" y="1599471"/>
              <a:ext cx="156178" cy="279818"/>
              <a:chOff x="4557713" y="1657350"/>
              <a:chExt cx="304800" cy="546100"/>
            </a:xfrm>
            <a:solidFill>
              <a:schemeClr val="bg1"/>
            </a:solidFill>
          </p:grpSpPr>
          <p:sp>
            <p:nvSpPr>
              <p:cNvPr id="48" name="Freeform 141"/>
              <p:cNvSpPr>
                <a:spLocks noEditPoints="1"/>
              </p:cNvSpPr>
              <p:nvPr/>
            </p:nvSpPr>
            <p:spPr bwMode="auto">
              <a:xfrm>
                <a:off x="4557713" y="1657350"/>
                <a:ext cx="304800" cy="546100"/>
              </a:xfrm>
              <a:custGeom>
                <a:avLst/>
                <a:gdLst/>
                <a:ahLst/>
                <a:cxnLst>
                  <a:cxn ang="0">
                    <a:pos x="172" y="344"/>
                  </a:cxn>
                  <a:cxn ang="0">
                    <a:pos x="20" y="344"/>
                  </a:cxn>
                  <a:cxn ang="0">
                    <a:pos x="20" y="344"/>
                  </a:cxn>
                  <a:cxn ang="0">
                    <a:pos x="14" y="344"/>
                  </a:cxn>
                  <a:cxn ang="0">
                    <a:pos x="6" y="338"/>
                  </a:cxn>
                  <a:cxn ang="0">
                    <a:pos x="2" y="332"/>
                  </a:cxn>
                  <a:cxn ang="0">
                    <a:pos x="0" y="32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14"/>
                  </a:cxn>
                  <a:cxn ang="0">
                    <a:pos x="6" y="6"/>
                  </a:cxn>
                  <a:cxn ang="0">
                    <a:pos x="14" y="2"/>
                  </a:cxn>
                  <a:cxn ang="0">
                    <a:pos x="20" y="0"/>
                  </a:cxn>
                  <a:cxn ang="0">
                    <a:pos x="172" y="0"/>
                  </a:cxn>
                  <a:cxn ang="0">
                    <a:pos x="172" y="0"/>
                  </a:cxn>
                  <a:cxn ang="0">
                    <a:pos x="180" y="2"/>
                  </a:cxn>
                  <a:cxn ang="0">
                    <a:pos x="186" y="6"/>
                  </a:cxn>
                  <a:cxn ang="0">
                    <a:pos x="190" y="14"/>
                  </a:cxn>
                  <a:cxn ang="0">
                    <a:pos x="192" y="20"/>
                  </a:cxn>
                  <a:cxn ang="0">
                    <a:pos x="192" y="324"/>
                  </a:cxn>
                  <a:cxn ang="0">
                    <a:pos x="192" y="324"/>
                  </a:cxn>
                  <a:cxn ang="0">
                    <a:pos x="190" y="332"/>
                  </a:cxn>
                  <a:cxn ang="0">
                    <a:pos x="186" y="338"/>
                  </a:cxn>
                  <a:cxn ang="0">
                    <a:pos x="180" y="344"/>
                  </a:cxn>
                  <a:cxn ang="0">
                    <a:pos x="172" y="344"/>
                  </a:cxn>
                  <a:cxn ang="0">
                    <a:pos x="172" y="34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8" y="18"/>
                  </a:cxn>
                  <a:cxn ang="0">
                    <a:pos x="16" y="20"/>
                  </a:cxn>
                  <a:cxn ang="0">
                    <a:pos x="16" y="324"/>
                  </a:cxn>
                  <a:cxn ang="0">
                    <a:pos x="16" y="324"/>
                  </a:cxn>
                  <a:cxn ang="0">
                    <a:pos x="18" y="328"/>
                  </a:cxn>
                  <a:cxn ang="0">
                    <a:pos x="20" y="330"/>
                  </a:cxn>
                  <a:cxn ang="0">
                    <a:pos x="172" y="330"/>
                  </a:cxn>
                  <a:cxn ang="0">
                    <a:pos x="172" y="330"/>
                  </a:cxn>
                  <a:cxn ang="0">
                    <a:pos x="176" y="328"/>
                  </a:cxn>
                  <a:cxn ang="0">
                    <a:pos x="178" y="324"/>
                  </a:cxn>
                  <a:cxn ang="0">
                    <a:pos x="178" y="20"/>
                  </a:cxn>
                  <a:cxn ang="0">
                    <a:pos x="178" y="20"/>
                  </a:cxn>
                  <a:cxn ang="0">
                    <a:pos x="176" y="18"/>
                  </a:cxn>
                  <a:cxn ang="0">
                    <a:pos x="172" y="16"/>
                  </a:cxn>
                  <a:cxn ang="0">
                    <a:pos x="20" y="16"/>
                  </a:cxn>
                </a:cxnLst>
                <a:rect l="0" t="0" r="r" b="b"/>
                <a:pathLst>
                  <a:path w="192" h="344">
                    <a:moveTo>
                      <a:pt x="172" y="344"/>
                    </a:moveTo>
                    <a:lnTo>
                      <a:pt x="20" y="344"/>
                    </a:lnTo>
                    <a:lnTo>
                      <a:pt x="20" y="344"/>
                    </a:lnTo>
                    <a:lnTo>
                      <a:pt x="14" y="344"/>
                    </a:lnTo>
                    <a:lnTo>
                      <a:pt x="6" y="338"/>
                    </a:lnTo>
                    <a:lnTo>
                      <a:pt x="2" y="332"/>
                    </a:lnTo>
                    <a:lnTo>
                      <a:pt x="0" y="32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14"/>
                    </a:lnTo>
                    <a:lnTo>
                      <a:pt x="6" y="6"/>
                    </a:lnTo>
                    <a:lnTo>
                      <a:pt x="14" y="2"/>
                    </a:lnTo>
                    <a:lnTo>
                      <a:pt x="20" y="0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80" y="2"/>
                    </a:lnTo>
                    <a:lnTo>
                      <a:pt x="186" y="6"/>
                    </a:lnTo>
                    <a:lnTo>
                      <a:pt x="190" y="14"/>
                    </a:lnTo>
                    <a:lnTo>
                      <a:pt x="192" y="20"/>
                    </a:lnTo>
                    <a:lnTo>
                      <a:pt x="192" y="324"/>
                    </a:lnTo>
                    <a:lnTo>
                      <a:pt x="192" y="324"/>
                    </a:lnTo>
                    <a:lnTo>
                      <a:pt x="190" y="332"/>
                    </a:lnTo>
                    <a:lnTo>
                      <a:pt x="186" y="338"/>
                    </a:lnTo>
                    <a:lnTo>
                      <a:pt x="180" y="344"/>
                    </a:lnTo>
                    <a:lnTo>
                      <a:pt x="172" y="344"/>
                    </a:lnTo>
                    <a:lnTo>
                      <a:pt x="172" y="344"/>
                    </a:lnTo>
                    <a:close/>
                    <a:moveTo>
                      <a:pt x="20" y="16"/>
                    </a:moveTo>
                    <a:lnTo>
                      <a:pt x="20" y="16"/>
                    </a:lnTo>
                    <a:lnTo>
                      <a:pt x="18" y="18"/>
                    </a:lnTo>
                    <a:lnTo>
                      <a:pt x="16" y="20"/>
                    </a:lnTo>
                    <a:lnTo>
                      <a:pt x="16" y="324"/>
                    </a:lnTo>
                    <a:lnTo>
                      <a:pt x="16" y="324"/>
                    </a:lnTo>
                    <a:lnTo>
                      <a:pt x="18" y="328"/>
                    </a:lnTo>
                    <a:lnTo>
                      <a:pt x="20" y="330"/>
                    </a:lnTo>
                    <a:lnTo>
                      <a:pt x="172" y="330"/>
                    </a:lnTo>
                    <a:lnTo>
                      <a:pt x="172" y="330"/>
                    </a:lnTo>
                    <a:lnTo>
                      <a:pt x="176" y="328"/>
                    </a:lnTo>
                    <a:lnTo>
                      <a:pt x="178" y="324"/>
                    </a:lnTo>
                    <a:lnTo>
                      <a:pt x="178" y="20"/>
                    </a:lnTo>
                    <a:lnTo>
                      <a:pt x="178" y="20"/>
                    </a:lnTo>
                    <a:lnTo>
                      <a:pt x="176" y="18"/>
                    </a:lnTo>
                    <a:lnTo>
                      <a:pt x="172" y="16"/>
                    </a:lnTo>
                    <a:lnTo>
                      <a:pt x="2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9" name="Freeform 143"/>
              <p:cNvSpPr>
                <a:spLocks noEditPoints="1"/>
              </p:cNvSpPr>
              <p:nvPr/>
            </p:nvSpPr>
            <p:spPr bwMode="auto">
              <a:xfrm>
                <a:off x="4595813" y="1730375"/>
                <a:ext cx="228600" cy="412750"/>
              </a:xfrm>
              <a:custGeom>
                <a:avLst/>
                <a:gdLst/>
                <a:ahLst/>
                <a:cxnLst>
                  <a:cxn ang="0">
                    <a:pos x="122" y="260"/>
                  </a:cxn>
                  <a:cxn ang="0">
                    <a:pos x="22" y="260"/>
                  </a:cxn>
                  <a:cxn ang="0">
                    <a:pos x="22" y="260"/>
                  </a:cxn>
                  <a:cxn ang="0">
                    <a:pos x="14" y="258"/>
                  </a:cxn>
                  <a:cxn ang="0">
                    <a:pos x="8" y="254"/>
                  </a:cxn>
                  <a:cxn ang="0">
                    <a:pos x="2" y="246"/>
                  </a:cxn>
                  <a:cxn ang="0">
                    <a:pos x="0" y="238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2" y="14"/>
                  </a:cxn>
                  <a:cxn ang="0">
                    <a:pos x="8" y="6"/>
                  </a:cxn>
                  <a:cxn ang="0">
                    <a:pos x="14" y="2"/>
                  </a:cxn>
                  <a:cxn ang="0">
                    <a:pos x="22" y="0"/>
                  </a:cxn>
                  <a:cxn ang="0">
                    <a:pos x="122" y="0"/>
                  </a:cxn>
                  <a:cxn ang="0">
                    <a:pos x="122" y="0"/>
                  </a:cxn>
                  <a:cxn ang="0">
                    <a:pos x="130" y="2"/>
                  </a:cxn>
                  <a:cxn ang="0">
                    <a:pos x="138" y="6"/>
                  </a:cxn>
                  <a:cxn ang="0">
                    <a:pos x="142" y="14"/>
                  </a:cxn>
                  <a:cxn ang="0">
                    <a:pos x="144" y="22"/>
                  </a:cxn>
                  <a:cxn ang="0">
                    <a:pos x="144" y="238"/>
                  </a:cxn>
                  <a:cxn ang="0">
                    <a:pos x="144" y="238"/>
                  </a:cxn>
                  <a:cxn ang="0">
                    <a:pos x="142" y="246"/>
                  </a:cxn>
                  <a:cxn ang="0">
                    <a:pos x="138" y="254"/>
                  </a:cxn>
                  <a:cxn ang="0">
                    <a:pos x="130" y="258"/>
                  </a:cxn>
                  <a:cxn ang="0">
                    <a:pos x="122" y="260"/>
                  </a:cxn>
                  <a:cxn ang="0">
                    <a:pos x="122" y="260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18" y="16"/>
                  </a:cxn>
                  <a:cxn ang="0">
                    <a:pos x="16" y="22"/>
                  </a:cxn>
                  <a:cxn ang="0">
                    <a:pos x="16" y="238"/>
                  </a:cxn>
                  <a:cxn ang="0">
                    <a:pos x="16" y="238"/>
                  </a:cxn>
                  <a:cxn ang="0">
                    <a:pos x="18" y="244"/>
                  </a:cxn>
                  <a:cxn ang="0">
                    <a:pos x="22" y="246"/>
                  </a:cxn>
                  <a:cxn ang="0">
                    <a:pos x="122" y="246"/>
                  </a:cxn>
                  <a:cxn ang="0">
                    <a:pos x="122" y="246"/>
                  </a:cxn>
                  <a:cxn ang="0">
                    <a:pos x="128" y="244"/>
                  </a:cxn>
                  <a:cxn ang="0">
                    <a:pos x="130" y="238"/>
                  </a:cxn>
                  <a:cxn ang="0">
                    <a:pos x="130" y="22"/>
                  </a:cxn>
                  <a:cxn ang="0">
                    <a:pos x="130" y="22"/>
                  </a:cxn>
                  <a:cxn ang="0">
                    <a:pos x="128" y="16"/>
                  </a:cxn>
                  <a:cxn ang="0">
                    <a:pos x="122" y="14"/>
                  </a:cxn>
                  <a:cxn ang="0">
                    <a:pos x="22" y="14"/>
                  </a:cxn>
                </a:cxnLst>
                <a:rect l="0" t="0" r="r" b="b"/>
                <a:pathLst>
                  <a:path w="144" h="260">
                    <a:moveTo>
                      <a:pt x="122" y="260"/>
                    </a:moveTo>
                    <a:lnTo>
                      <a:pt x="22" y="260"/>
                    </a:lnTo>
                    <a:lnTo>
                      <a:pt x="22" y="260"/>
                    </a:lnTo>
                    <a:lnTo>
                      <a:pt x="14" y="258"/>
                    </a:lnTo>
                    <a:lnTo>
                      <a:pt x="8" y="254"/>
                    </a:lnTo>
                    <a:lnTo>
                      <a:pt x="2" y="246"/>
                    </a:lnTo>
                    <a:lnTo>
                      <a:pt x="0" y="238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2" y="14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2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30" y="2"/>
                    </a:lnTo>
                    <a:lnTo>
                      <a:pt x="138" y="6"/>
                    </a:lnTo>
                    <a:lnTo>
                      <a:pt x="142" y="14"/>
                    </a:lnTo>
                    <a:lnTo>
                      <a:pt x="144" y="22"/>
                    </a:lnTo>
                    <a:lnTo>
                      <a:pt x="144" y="238"/>
                    </a:lnTo>
                    <a:lnTo>
                      <a:pt x="144" y="238"/>
                    </a:lnTo>
                    <a:lnTo>
                      <a:pt x="142" y="246"/>
                    </a:lnTo>
                    <a:lnTo>
                      <a:pt x="138" y="254"/>
                    </a:lnTo>
                    <a:lnTo>
                      <a:pt x="130" y="258"/>
                    </a:lnTo>
                    <a:lnTo>
                      <a:pt x="122" y="260"/>
                    </a:lnTo>
                    <a:lnTo>
                      <a:pt x="122" y="260"/>
                    </a:lnTo>
                    <a:close/>
                    <a:moveTo>
                      <a:pt x="22" y="14"/>
                    </a:moveTo>
                    <a:lnTo>
                      <a:pt x="22" y="14"/>
                    </a:lnTo>
                    <a:lnTo>
                      <a:pt x="18" y="16"/>
                    </a:lnTo>
                    <a:lnTo>
                      <a:pt x="16" y="22"/>
                    </a:lnTo>
                    <a:lnTo>
                      <a:pt x="16" y="238"/>
                    </a:lnTo>
                    <a:lnTo>
                      <a:pt x="16" y="238"/>
                    </a:lnTo>
                    <a:lnTo>
                      <a:pt x="18" y="244"/>
                    </a:lnTo>
                    <a:lnTo>
                      <a:pt x="22" y="246"/>
                    </a:lnTo>
                    <a:lnTo>
                      <a:pt x="122" y="246"/>
                    </a:lnTo>
                    <a:lnTo>
                      <a:pt x="122" y="246"/>
                    </a:lnTo>
                    <a:lnTo>
                      <a:pt x="128" y="244"/>
                    </a:lnTo>
                    <a:lnTo>
                      <a:pt x="130" y="238"/>
                    </a:lnTo>
                    <a:lnTo>
                      <a:pt x="130" y="22"/>
                    </a:lnTo>
                    <a:lnTo>
                      <a:pt x="130" y="22"/>
                    </a:lnTo>
                    <a:lnTo>
                      <a:pt x="128" y="16"/>
                    </a:lnTo>
                    <a:lnTo>
                      <a:pt x="122" y="14"/>
                    </a:lnTo>
                    <a:lnTo>
                      <a:pt x="2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208873" y="2813899"/>
            <a:ext cx="557663" cy="557663"/>
            <a:chOff x="906059" y="2110424"/>
            <a:chExt cx="418247" cy="418247"/>
          </a:xfrm>
        </p:grpSpPr>
        <p:sp>
          <p:nvSpPr>
            <p:cNvPr id="12" name="椭圆 11"/>
            <p:cNvSpPr/>
            <p:nvPr/>
          </p:nvSpPr>
          <p:spPr>
            <a:xfrm>
              <a:off x="906059" y="2110424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50" name="组 49"/>
            <p:cNvGrpSpPr/>
            <p:nvPr/>
          </p:nvGrpSpPr>
          <p:grpSpPr>
            <a:xfrm>
              <a:off x="1017409" y="2200044"/>
              <a:ext cx="193063" cy="258003"/>
              <a:chOff x="3910013" y="1676400"/>
              <a:chExt cx="349250" cy="466725"/>
            </a:xfrm>
            <a:solidFill>
              <a:schemeClr val="bg1"/>
            </a:solidFill>
          </p:grpSpPr>
          <p:sp>
            <p:nvSpPr>
              <p:cNvPr id="51" name="Freeform 139"/>
              <p:cNvSpPr>
                <a:spLocks noEditPoints="1"/>
              </p:cNvSpPr>
              <p:nvPr/>
            </p:nvSpPr>
            <p:spPr bwMode="auto">
              <a:xfrm>
                <a:off x="3910013" y="1676400"/>
                <a:ext cx="349250" cy="466725"/>
              </a:xfrm>
              <a:custGeom>
                <a:avLst/>
                <a:gdLst/>
                <a:ahLst/>
                <a:cxnLst>
                  <a:cxn ang="0">
                    <a:pos x="110" y="294"/>
                  </a:cxn>
                  <a:cxn ang="0">
                    <a:pos x="96" y="288"/>
                  </a:cxn>
                  <a:cxn ang="0">
                    <a:pos x="76" y="266"/>
                  </a:cxn>
                  <a:cxn ang="0">
                    <a:pos x="44" y="226"/>
                  </a:cxn>
                  <a:cxn ang="0">
                    <a:pos x="14" y="172"/>
                  </a:cxn>
                  <a:cxn ang="0">
                    <a:pos x="4" y="142"/>
                  </a:cxn>
                  <a:cxn ang="0">
                    <a:pos x="0" y="114"/>
                  </a:cxn>
                  <a:cxn ang="0">
                    <a:pos x="0" y="100"/>
                  </a:cxn>
                  <a:cxn ang="0">
                    <a:pos x="6" y="74"/>
                  </a:cxn>
                  <a:cxn ang="0">
                    <a:pos x="14" y="52"/>
                  </a:cxn>
                  <a:cxn ang="0">
                    <a:pos x="28" y="32"/>
                  </a:cxn>
                  <a:cxn ang="0">
                    <a:pos x="36" y="24"/>
                  </a:cxn>
                  <a:cxn ang="0">
                    <a:pos x="70" y="6"/>
                  </a:cxn>
                  <a:cxn ang="0">
                    <a:pos x="110" y="0"/>
                  </a:cxn>
                  <a:cxn ang="0">
                    <a:pos x="132" y="0"/>
                  </a:cxn>
                  <a:cxn ang="0">
                    <a:pos x="168" y="14"/>
                  </a:cxn>
                  <a:cxn ang="0">
                    <a:pos x="184" y="24"/>
                  </a:cxn>
                  <a:cxn ang="0">
                    <a:pos x="200" y="42"/>
                  </a:cxn>
                  <a:cxn ang="0">
                    <a:pos x="212" y="62"/>
                  </a:cxn>
                  <a:cxn ang="0">
                    <a:pos x="218" y="86"/>
                  </a:cxn>
                  <a:cxn ang="0">
                    <a:pos x="220" y="114"/>
                  </a:cxn>
                  <a:cxn ang="0">
                    <a:pos x="220" y="128"/>
                  </a:cxn>
                  <a:cxn ang="0">
                    <a:pos x="212" y="158"/>
                  </a:cxn>
                  <a:cxn ang="0">
                    <a:pos x="192" y="200"/>
                  </a:cxn>
                  <a:cxn ang="0">
                    <a:pos x="160" y="248"/>
                  </a:cxn>
                  <a:cxn ang="0">
                    <a:pos x="126" y="288"/>
                  </a:cxn>
                  <a:cxn ang="0">
                    <a:pos x="118" y="292"/>
                  </a:cxn>
                  <a:cxn ang="0">
                    <a:pos x="110" y="294"/>
                  </a:cxn>
                  <a:cxn ang="0">
                    <a:pos x="110" y="16"/>
                  </a:cxn>
                  <a:cxn ang="0">
                    <a:pos x="86" y="18"/>
                  </a:cxn>
                  <a:cxn ang="0">
                    <a:pos x="66" y="24"/>
                  </a:cxn>
                  <a:cxn ang="0">
                    <a:pos x="38" y="48"/>
                  </a:cxn>
                  <a:cxn ang="0">
                    <a:pos x="22" y="80"/>
                  </a:cxn>
                  <a:cxn ang="0">
                    <a:pos x="16" y="114"/>
                  </a:cxn>
                  <a:cxn ang="0">
                    <a:pos x="18" y="126"/>
                  </a:cxn>
                  <a:cxn ang="0">
                    <a:pos x="24" y="154"/>
                  </a:cxn>
                  <a:cxn ang="0">
                    <a:pos x="42" y="194"/>
                  </a:cxn>
                  <a:cxn ang="0">
                    <a:pos x="74" y="238"/>
                  </a:cxn>
                  <a:cxn ang="0">
                    <a:pos x="106" y="276"/>
                  </a:cxn>
                  <a:cxn ang="0">
                    <a:pos x="110" y="278"/>
                  </a:cxn>
                  <a:cxn ang="0">
                    <a:pos x="114" y="276"/>
                  </a:cxn>
                  <a:cxn ang="0">
                    <a:pos x="146" y="238"/>
                  </a:cxn>
                  <a:cxn ang="0">
                    <a:pos x="178" y="194"/>
                  </a:cxn>
                  <a:cxn ang="0">
                    <a:pos x="196" y="154"/>
                  </a:cxn>
                  <a:cxn ang="0">
                    <a:pos x="204" y="126"/>
                  </a:cxn>
                  <a:cxn ang="0">
                    <a:pos x="204" y="114"/>
                  </a:cxn>
                  <a:cxn ang="0">
                    <a:pos x="200" y="80"/>
                  </a:cxn>
                  <a:cxn ang="0">
                    <a:pos x="184" y="48"/>
                  </a:cxn>
                  <a:cxn ang="0">
                    <a:pos x="154" y="24"/>
                  </a:cxn>
                  <a:cxn ang="0">
                    <a:pos x="134" y="18"/>
                  </a:cxn>
                  <a:cxn ang="0">
                    <a:pos x="110" y="16"/>
                  </a:cxn>
                </a:cxnLst>
                <a:rect l="0" t="0" r="r" b="b"/>
                <a:pathLst>
                  <a:path w="220" h="294">
                    <a:moveTo>
                      <a:pt x="110" y="294"/>
                    </a:moveTo>
                    <a:lnTo>
                      <a:pt x="110" y="294"/>
                    </a:lnTo>
                    <a:lnTo>
                      <a:pt x="102" y="292"/>
                    </a:lnTo>
                    <a:lnTo>
                      <a:pt x="96" y="288"/>
                    </a:lnTo>
                    <a:lnTo>
                      <a:pt x="96" y="288"/>
                    </a:lnTo>
                    <a:lnTo>
                      <a:pt x="76" y="266"/>
                    </a:lnTo>
                    <a:lnTo>
                      <a:pt x="60" y="248"/>
                    </a:lnTo>
                    <a:lnTo>
                      <a:pt x="44" y="226"/>
                    </a:lnTo>
                    <a:lnTo>
                      <a:pt x="28" y="200"/>
                    </a:lnTo>
                    <a:lnTo>
                      <a:pt x="14" y="172"/>
                    </a:lnTo>
                    <a:lnTo>
                      <a:pt x="8" y="158"/>
                    </a:lnTo>
                    <a:lnTo>
                      <a:pt x="4" y="142"/>
                    </a:lnTo>
                    <a:lnTo>
                      <a:pt x="2" y="128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0" y="100"/>
                    </a:lnTo>
                    <a:lnTo>
                      <a:pt x="2" y="86"/>
                    </a:lnTo>
                    <a:lnTo>
                      <a:pt x="6" y="74"/>
                    </a:lnTo>
                    <a:lnTo>
                      <a:pt x="10" y="62"/>
                    </a:lnTo>
                    <a:lnTo>
                      <a:pt x="14" y="52"/>
                    </a:lnTo>
                    <a:lnTo>
                      <a:pt x="20" y="42"/>
                    </a:lnTo>
                    <a:lnTo>
                      <a:pt x="28" y="32"/>
                    </a:lnTo>
                    <a:lnTo>
                      <a:pt x="36" y="24"/>
                    </a:lnTo>
                    <a:lnTo>
                      <a:pt x="36" y="24"/>
                    </a:lnTo>
                    <a:lnTo>
                      <a:pt x="52" y="14"/>
                    </a:lnTo>
                    <a:lnTo>
                      <a:pt x="70" y="6"/>
                    </a:lnTo>
                    <a:lnTo>
                      <a:pt x="9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2" y="0"/>
                    </a:lnTo>
                    <a:lnTo>
                      <a:pt x="150" y="6"/>
                    </a:lnTo>
                    <a:lnTo>
                      <a:pt x="168" y="14"/>
                    </a:lnTo>
                    <a:lnTo>
                      <a:pt x="184" y="24"/>
                    </a:lnTo>
                    <a:lnTo>
                      <a:pt x="184" y="24"/>
                    </a:lnTo>
                    <a:lnTo>
                      <a:pt x="192" y="32"/>
                    </a:lnTo>
                    <a:lnTo>
                      <a:pt x="200" y="42"/>
                    </a:lnTo>
                    <a:lnTo>
                      <a:pt x="206" y="52"/>
                    </a:lnTo>
                    <a:lnTo>
                      <a:pt x="212" y="62"/>
                    </a:lnTo>
                    <a:lnTo>
                      <a:pt x="216" y="74"/>
                    </a:lnTo>
                    <a:lnTo>
                      <a:pt x="218" y="86"/>
                    </a:lnTo>
                    <a:lnTo>
                      <a:pt x="220" y="100"/>
                    </a:lnTo>
                    <a:lnTo>
                      <a:pt x="220" y="114"/>
                    </a:lnTo>
                    <a:lnTo>
                      <a:pt x="220" y="114"/>
                    </a:lnTo>
                    <a:lnTo>
                      <a:pt x="220" y="128"/>
                    </a:lnTo>
                    <a:lnTo>
                      <a:pt x="216" y="142"/>
                    </a:lnTo>
                    <a:lnTo>
                      <a:pt x="212" y="158"/>
                    </a:lnTo>
                    <a:lnTo>
                      <a:pt x="206" y="172"/>
                    </a:lnTo>
                    <a:lnTo>
                      <a:pt x="192" y="200"/>
                    </a:lnTo>
                    <a:lnTo>
                      <a:pt x="176" y="226"/>
                    </a:lnTo>
                    <a:lnTo>
                      <a:pt x="160" y="248"/>
                    </a:lnTo>
                    <a:lnTo>
                      <a:pt x="144" y="266"/>
                    </a:lnTo>
                    <a:lnTo>
                      <a:pt x="126" y="288"/>
                    </a:lnTo>
                    <a:lnTo>
                      <a:pt x="126" y="288"/>
                    </a:lnTo>
                    <a:lnTo>
                      <a:pt x="118" y="292"/>
                    </a:lnTo>
                    <a:lnTo>
                      <a:pt x="110" y="294"/>
                    </a:lnTo>
                    <a:lnTo>
                      <a:pt x="110" y="294"/>
                    </a:lnTo>
                    <a:close/>
                    <a:moveTo>
                      <a:pt x="110" y="16"/>
                    </a:moveTo>
                    <a:lnTo>
                      <a:pt x="110" y="16"/>
                    </a:lnTo>
                    <a:lnTo>
                      <a:pt x="98" y="16"/>
                    </a:lnTo>
                    <a:lnTo>
                      <a:pt x="86" y="18"/>
                    </a:lnTo>
                    <a:lnTo>
                      <a:pt x="76" y="20"/>
                    </a:lnTo>
                    <a:lnTo>
                      <a:pt x="66" y="24"/>
                    </a:lnTo>
                    <a:lnTo>
                      <a:pt x="50" y="34"/>
                    </a:lnTo>
                    <a:lnTo>
                      <a:pt x="38" y="48"/>
                    </a:lnTo>
                    <a:lnTo>
                      <a:pt x="28" y="62"/>
                    </a:lnTo>
                    <a:lnTo>
                      <a:pt x="22" y="80"/>
                    </a:lnTo>
                    <a:lnTo>
                      <a:pt x="18" y="96"/>
                    </a:lnTo>
                    <a:lnTo>
                      <a:pt x="16" y="114"/>
                    </a:lnTo>
                    <a:lnTo>
                      <a:pt x="16" y="114"/>
                    </a:lnTo>
                    <a:lnTo>
                      <a:pt x="18" y="126"/>
                    </a:lnTo>
                    <a:lnTo>
                      <a:pt x="20" y="140"/>
                    </a:lnTo>
                    <a:lnTo>
                      <a:pt x="24" y="154"/>
                    </a:lnTo>
                    <a:lnTo>
                      <a:pt x="30" y="168"/>
                    </a:lnTo>
                    <a:lnTo>
                      <a:pt x="42" y="194"/>
                    </a:lnTo>
                    <a:lnTo>
                      <a:pt x="58" y="218"/>
                    </a:lnTo>
                    <a:lnTo>
                      <a:pt x="74" y="238"/>
                    </a:lnTo>
                    <a:lnTo>
                      <a:pt x="88" y="256"/>
                    </a:lnTo>
                    <a:lnTo>
                      <a:pt x="106" y="276"/>
                    </a:lnTo>
                    <a:lnTo>
                      <a:pt x="106" y="276"/>
                    </a:lnTo>
                    <a:lnTo>
                      <a:pt x="110" y="278"/>
                    </a:lnTo>
                    <a:lnTo>
                      <a:pt x="114" y="276"/>
                    </a:lnTo>
                    <a:lnTo>
                      <a:pt x="114" y="276"/>
                    </a:lnTo>
                    <a:lnTo>
                      <a:pt x="132" y="256"/>
                    </a:lnTo>
                    <a:lnTo>
                      <a:pt x="146" y="238"/>
                    </a:lnTo>
                    <a:lnTo>
                      <a:pt x="162" y="218"/>
                    </a:lnTo>
                    <a:lnTo>
                      <a:pt x="178" y="194"/>
                    </a:lnTo>
                    <a:lnTo>
                      <a:pt x="192" y="168"/>
                    </a:lnTo>
                    <a:lnTo>
                      <a:pt x="196" y="154"/>
                    </a:lnTo>
                    <a:lnTo>
                      <a:pt x="200" y="140"/>
                    </a:lnTo>
                    <a:lnTo>
                      <a:pt x="204" y="126"/>
                    </a:lnTo>
                    <a:lnTo>
                      <a:pt x="204" y="114"/>
                    </a:lnTo>
                    <a:lnTo>
                      <a:pt x="204" y="114"/>
                    </a:lnTo>
                    <a:lnTo>
                      <a:pt x="204" y="96"/>
                    </a:lnTo>
                    <a:lnTo>
                      <a:pt x="200" y="80"/>
                    </a:lnTo>
                    <a:lnTo>
                      <a:pt x="192" y="62"/>
                    </a:lnTo>
                    <a:lnTo>
                      <a:pt x="184" y="48"/>
                    </a:lnTo>
                    <a:lnTo>
                      <a:pt x="170" y="34"/>
                    </a:lnTo>
                    <a:lnTo>
                      <a:pt x="154" y="24"/>
                    </a:lnTo>
                    <a:lnTo>
                      <a:pt x="144" y="20"/>
                    </a:lnTo>
                    <a:lnTo>
                      <a:pt x="134" y="18"/>
                    </a:lnTo>
                    <a:lnTo>
                      <a:pt x="122" y="16"/>
                    </a:lnTo>
                    <a:lnTo>
                      <a:pt x="110" y="16"/>
                    </a:lnTo>
                    <a:lnTo>
                      <a:pt x="1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52" name="Freeform 140"/>
              <p:cNvSpPr>
                <a:spLocks noEditPoints="1"/>
              </p:cNvSpPr>
              <p:nvPr/>
            </p:nvSpPr>
            <p:spPr bwMode="auto">
              <a:xfrm>
                <a:off x="3992563" y="1739900"/>
                <a:ext cx="184150" cy="180975"/>
              </a:xfrm>
              <a:custGeom>
                <a:avLst/>
                <a:gdLst/>
                <a:ahLst/>
                <a:cxnLst>
                  <a:cxn ang="0">
                    <a:pos x="58" y="114"/>
                  </a:cxn>
                  <a:cxn ang="0">
                    <a:pos x="36" y="110"/>
                  </a:cxn>
                  <a:cxn ang="0">
                    <a:pos x="18" y="98"/>
                  </a:cxn>
                  <a:cxn ang="0">
                    <a:pos x="6" y="80"/>
                  </a:cxn>
                  <a:cxn ang="0">
                    <a:pos x="0" y="58"/>
                  </a:cxn>
                  <a:cxn ang="0">
                    <a:pos x="2" y="46"/>
                  </a:cxn>
                  <a:cxn ang="0">
                    <a:pos x="10" y="24"/>
                  </a:cxn>
                  <a:cxn ang="0">
                    <a:pos x="26" y="10"/>
                  </a:cxn>
                  <a:cxn ang="0">
                    <a:pos x="46" y="0"/>
                  </a:cxn>
                  <a:cxn ang="0">
                    <a:pos x="58" y="0"/>
                  </a:cxn>
                  <a:cxn ang="0">
                    <a:pos x="80" y="4"/>
                  </a:cxn>
                  <a:cxn ang="0">
                    <a:pos x="100" y="16"/>
                  </a:cxn>
                  <a:cxn ang="0">
                    <a:pos x="112" y="34"/>
                  </a:cxn>
                  <a:cxn ang="0">
                    <a:pos x="116" y="58"/>
                  </a:cxn>
                  <a:cxn ang="0">
                    <a:pos x="114" y="68"/>
                  </a:cxn>
                  <a:cxn ang="0">
                    <a:pos x="106" y="90"/>
                  </a:cxn>
                  <a:cxn ang="0">
                    <a:pos x="90" y="104"/>
                  </a:cxn>
                  <a:cxn ang="0">
                    <a:pos x="70" y="114"/>
                  </a:cxn>
                  <a:cxn ang="0">
                    <a:pos x="58" y="114"/>
                  </a:cxn>
                  <a:cxn ang="0">
                    <a:pos x="58" y="16"/>
                  </a:cxn>
                  <a:cxn ang="0">
                    <a:pos x="42" y="18"/>
                  </a:cxn>
                  <a:cxn ang="0">
                    <a:pos x="30" y="28"/>
                  </a:cxn>
                  <a:cxn ang="0">
                    <a:pos x="20" y="42"/>
                  </a:cxn>
                  <a:cxn ang="0">
                    <a:pos x="16" y="58"/>
                  </a:cxn>
                  <a:cxn ang="0">
                    <a:pos x="18" y="66"/>
                  </a:cxn>
                  <a:cxn ang="0">
                    <a:pos x="24" y="80"/>
                  </a:cxn>
                  <a:cxn ang="0">
                    <a:pos x="36" y="92"/>
                  </a:cxn>
                  <a:cxn ang="0">
                    <a:pos x="50" y="98"/>
                  </a:cxn>
                  <a:cxn ang="0">
                    <a:pos x="58" y="98"/>
                  </a:cxn>
                  <a:cxn ang="0">
                    <a:pos x="74" y="96"/>
                  </a:cxn>
                  <a:cxn ang="0">
                    <a:pos x="88" y="86"/>
                  </a:cxn>
                  <a:cxn ang="0">
                    <a:pos x="96" y="74"/>
                  </a:cxn>
                  <a:cxn ang="0">
                    <a:pos x="100" y="58"/>
                  </a:cxn>
                  <a:cxn ang="0">
                    <a:pos x="98" y="48"/>
                  </a:cxn>
                  <a:cxn ang="0">
                    <a:pos x="92" y="34"/>
                  </a:cxn>
                  <a:cxn ang="0">
                    <a:pos x="82" y="22"/>
                  </a:cxn>
                  <a:cxn ang="0">
                    <a:pos x="66" y="16"/>
                  </a:cxn>
                  <a:cxn ang="0">
                    <a:pos x="58" y="16"/>
                  </a:cxn>
                </a:cxnLst>
                <a:rect l="0" t="0" r="r" b="b"/>
                <a:pathLst>
                  <a:path w="116" h="114">
                    <a:moveTo>
                      <a:pt x="58" y="114"/>
                    </a:moveTo>
                    <a:lnTo>
                      <a:pt x="58" y="114"/>
                    </a:lnTo>
                    <a:lnTo>
                      <a:pt x="46" y="114"/>
                    </a:lnTo>
                    <a:lnTo>
                      <a:pt x="36" y="110"/>
                    </a:lnTo>
                    <a:lnTo>
                      <a:pt x="26" y="104"/>
                    </a:lnTo>
                    <a:lnTo>
                      <a:pt x="18" y="98"/>
                    </a:lnTo>
                    <a:lnTo>
                      <a:pt x="10" y="90"/>
                    </a:lnTo>
                    <a:lnTo>
                      <a:pt x="6" y="80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46"/>
                    </a:lnTo>
                    <a:lnTo>
                      <a:pt x="6" y="34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6" y="0"/>
                    </a:lnTo>
                    <a:lnTo>
                      <a:pt x="58" y="0"/>
                    </a:lnTo>
                    <a:lnTo>
                      <a:pt x="58" y="0"/>
                    </a:lnTo>
                    <a:lnTo>
                      <a:pt x="70" y="0"/>
                    </a:lnTo>
                    <a:lnTo>
                      <a:pt x="80" y="4"/>
                    </a:lnTo>
                    <a:lnTo>
                      <a:pt x="90" y="10"/>
                    </a:lnTo>
                    <a:lnTo>
                      <a:pt x="100" y="16"/>
                    </a:lnTo>
                    <a:lnTo>
                      <a:pt x="106" y="24"/>
                    </a:lnTo>
                    <a:lnTo>
                      <a:pt x="112" y="34"/>
                    </a:lnTo>
                    <a:lnTo>
                      <a:pt x="114" y="46"/>
                    </a:lnTo>
                    <a:lnTo>
                      <a:pt x="116" y="58"/>
                    </a:lnTo>
                    <a:lnTo>
                      <a:pt x="116" y="58"/>
                    </a:lnTo>
                    <a:lnTo>
                      <a:pt x="114" y="68"/>
                    </a:lnTo>
                    <a:lnTo>
                      <a:pt x="112" y="80"/>
                    </a:lnTo>
                    <a:lnTo>
                      <a:pt x="106" y="90"/>
                    </a:lnTo>
                    <a:lnTo>
                      <a:pt x="100" y="98"/>
                    </a:lnTo>
                    <a:lnTo>
                      <a:pt x="90" y="104"/>
                    </a:lnTo>
                    <a:lnTo>
                      <a:pt x="80" y="110"/>
                    </a:lnTo>
                    <a:lnTo>
                      <a:pt x="70" y="114"/>
                    </a:lnTo>
                    <a:lnTo>
                      <a:pt x="58" y="114"/>
                    </a:lnTo>
                    <a:lnTo>
                      <a:pt x="58" y="114"/>
                    </a:lnTo>
                    <a:close/>
                    <a:moveTo>
                      <a:pt x="58" y="16"/>
                    </a:moveTo>
                    <a:lnTo>
                      <a:pt x="58" y="16"/>
                    </a:lnTo>
                    <a:lnTo>
                      <a:pt x="50" y="16"/>
                    </a:lnTo>
                    <a:lnTo>
                      <a:pt x="42" y="18"/>
                    </a:lnTo>
                    <a:lnTo>
                      <a:pt x="36" y="22"/>
                    </a:lnTo>
                    <a:lnTo>
                      <a:pt x="30" y="28"/>
                    </a:lnTo>
                    <a:lnTo>
                      <a:pt x="24" y="34"/>
                    </a:lnTo>
                    <a:lnTo>
                      <a:pt x="20" y="42"/>
                    </a:lnTo>
                    <a:lnTo>
                      <a:pt x="18" y="48"/>
                    </a:lnTo>
                    <a:lnTo>
                      <a:pt x="16" y="58"/>
                    </a:lnTo>
                    <a:lnTo>
                      <a:pt x="16" y="58"/>
                    </a:lnTo>
                    <a:lnTo>
                      <a:pt x="18" y="66"/>
                    </a:lnTo>
                    <a:lnTo>
                      <a:pt x="20" y="74"/>
                    </a:lnTo>
                    <a:lnTo>
                      <a:pt x="24" y="80"/>
                    </a:lnTo>
                    <a:lnTo>
                      <a:pt x="30" y="86"/>
                    </a:lnTo>
                    <a:lnTo>
                      <a:pt x="36" y="92"/>
                    </a:lnTo>
                    <a:lnTo>
                      <a:pt x="42" y="96"/>
                    </a:lnTo>
                    <a:lnTo>
                      <a:pt x="50" y="98"/>
                    </a:lnTo>
                    <a:lnTo>
                      <a:pt x="58" y="98"/>
                    </a:lnTo>
                    <a:lnTo>
                      <a:pt x="58" y="98"/>
                    </a:lnTo>
                    <a:lnTo>
                      <a:pt x="66" y="98"/>
                    </a:lnTo>
                    <a:lnTo>
                      <a:pt x="74" y="96"/>
                    </a:lnTo>
                    <a:lnTo>
                      <a:pt x="82" y="92"/>
                    </a:lnTo>
                    <a:lnTo>
                      <a:pt x="88" y="86"/>
                    </a:lnTo>
                    <a:lnTo>
                      <a:pt x="92" y="80"/>
                    </a:lnTo>
                    <a:lnTo>
                      <a:pt x="96" y="74"/>
                    </a:lnTo>
                    <a:lnTo>
                      <a:pt x="98" y="66"/>
                    </a:lnTo>
                    <a:lnTo>
                      <a:pt x="100" y="58"/>
                    </a:lnTo>
                    <a:lnTo>
                      <a:pt x="100" y="58"/>
                    </a:lnTo>
                    <a:lnTo>
                      <a:pt x="98" y="48"/>
                    </a:lnTo>
                    <a:lnTo>
                      <a:pt x="96" y="40"/>
                    </a:lnTo>
                    <a:lnTo>
                      <a:pt x="92" y="34"/>
                    </a:lnTo>
                    <a:lnTo>
                      <a:pt x="88" y="28"/>
                    </a:lnTo>
                    <a:lnTo>
                      <a:pt x="82" y="22"/>
                    </a:lnTo>
                    <a:lnTo>
                      <a:pt x="74" y="18"/>
                    </a:lnTo>
                    <a:lnTo>
                      <a:pt x="66" y="16"/>
                    </a:lnTo>
                    <a:lnTo>
                      <a:pt x="58" y="16"/>
                    </a:lnTo>
                    <a:lnTo>
                      <a:pt x="5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1218364" y="4347095"/>
            <a:ext cx="557663" cy="557663"/>
            <a:chOff x="913177" y="3260321"/>
            <a:chExt cx="418247" cy="418247"/>
          </a:xfrm>
        </p:grpSpPr>
        <p:sp>
          <p:nvSpPr>
            <p:cNvPr id="17" name="椭圆 16"/>
            <p:cNvSpPr/>
            <p:nvPr/>
          </p:nvSpPr>
          <p:spPr>
            <a:xfrm>
              <a:off x="913177" y="3260321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53" name="组 52"/>
            <p:cNvGrpSpPr/>
            <p:nvPr/>
          </p:nvGrpSpPr>
          <p:grpSpPr>
            <a:xfrm>
              <a:off x="986280" y="3356697"/>
              <a:ext cx="254493" cy="212370"/>
              <a:chOff x="4557713" y="2359025"/>
              <a:chExt cx="460375" cy="384175"/>
            </a:xfrm>
            <a:solidFill>
              <a:schemeClr val="bg1"/>
            </a:solidFill>
          </p:grpSpPr>
          <p:sp>
            <p:nvSpPr>
              <p:cNvPr id="54" name="Freeform 153"/>
              <p:cNvSpPr>
                <a:spLocks noEditPoints="1"/>
              </p:cNvSpPr>
              <p:nvPr/>
            </p:nvSpPr>
            <p:spPr bwMode="auto">
              <a:xfrm>
                <a:off x="4557713" y="2359025"/>
                <a:ext cx="460375" cy="384175"/>
              </a:xfrm>
              <a:custGeom>
                <a:avLst/>
                <a:gdLst/>
                <a:ahLst/>
                <a:cxnLst>
                  <a:cxn ang="0">
                    <a:pos x="246" y="90"/>
                  </a:cxn>
                  <a:cxn ang="0">
                    <a:pos x="250" y="68"/>
                  </a:cxn>
                  <a:cxn ang="0">
                    <a:pos x="244" y="52"/>
                  </a:cxn>
                  <a:cxn ang="0">
                    <a:pos x="224" y="40"/>
                  </a:cxn>
                  <a:cxn ang="0">
                    <a:pos x="192" y="40"/>
                  </a:cxn>
                  <a:cxn ang="0">
                    <a:pos x="170" y="36"/>
                  </a:cxn>
                  <a:cxn ang="0">
                    <a:pos x="162" y="10"/>
                  </a:cxn>
                  <a:cxn ang="0">
                    <a:pos x="152" y="2"/>
                  </a:cxn>
                  <a:cxn ang="0">
                    <a:pos x="140" y="0"/>
                  </a:cxn>
                  <a:cxn ang="0">
                    <a:pos x="108" y="8"/>
                  </a:cxn>
                  <a:cxn ang="0">
                    <a:pos x="50" y="50"/>
                  </a:cxn>
                  <a:cxn ang="0">
                    <a:pos x="12" y="100"/>
                  </a:cxn>
                  <a:cxn ang="0">
                    <a:pos x="0" y="134"/>
                  </a:cxn>
                  <a:cxn ang="0">
                    <a:pos x="0" y="156"/>
                  </a:cxn>
                  <a:cxn ang="0">
                    <a:pos x="12" y="186"/>
                  </a:cxn>
                  <a:cxn ang="0">
                    <a:pos x="44" y="216"/>
                  </a:cxn>
                  <a:cxn ang="0">
                    <a:pos x="114" y="240"/>
                  </a:cxn>
                  <a:cxn ang="0">
                    <a:pos x="156" y="240"/>
                  </a:cxn>
                  <a:cxn ang="0">
                    <a:pos x="202" y="232"/>
                  </a:cxn>
                  <a:cxn ang="0">
                    <a:pos x="266" y="190"/>
                  </a:cxn>
                  <a:cxn ang="0">
                    <a:pos x="288" y="148"/>
                  </a:cxn>
                  <a:cxn ang="0">
                    <a:pos x="288" y="132"/>
                  </a:cxn>
                  <a:cxn ang="0">
                    <a:pos x="278" y="110"/>
                  </a:cxn>
                  <a:cxn ang="0">
                    <a:pos x="256" y="94"/>
                  </a:cxn>
                  <a:cxn ang="0">
                    <a:pos x="140" y="228"/>
                  </a:cxn>
                  <a:cxn ang="0">
                    <a:pos x="94" y="222"/>
                  </a:cxn>
                  <a:cxn ang="0">
                    <a:pos x="36" y="194"/>
                  </a:cxn>
                  <a:cxn ang="0">
                    <a:pos x="16" y="164"/>
                  </a:cxn>
                  <a:cxn ang="0">
                    <a:pos x="12" y="146"/>
                  </a:cxn>
                  <a:cxn ang="0">
                    <a:pos x="20" y="116"/>
                  </a:cxn>
                  <a:cxn ang="0">
                    <a:pos x="58" y="60"/>
                  </a:cxn>
                  <a:cxn ang="0">
                    <a:pos x="100" y="26"/>
                  </a:cxn>
                  <a:cxn ang="0">
                    <a:pos x="140" y="14"/>
                  </a:cxn>
                  <a:cxn ang="0">
                    <a:pos x="154" y="18"/>
                  </a:cxn>
                  <a:cxn ang="0">
                    <a:pos x="158" y="30"/>
                  </a:cxn>
                  <a:cxn ang="0">
                    <a:pos x="156" y="50"/>
                  </a:cxn>
                  <a:cxn ang="0">
                    <a:pos x="156" y="60"/>
                  </a:cxn>
                  <a:cxn ang="0">
                    <a:pos x="164" y="64"/>
                  </a:cxn>
                  <a:cxn ang="0">
                    <a:pos x="172" y="62"/>
                  </a:cxn>
                  <a:cxn ang="0">
                    <a:pos x="212" y="52"/>
                  </a:cxn>
                  <a:cxn ang="0">
                    <a:pos x="234" y="60"/>
                  </a:cxn>
                  <a:cxn ang="0">
                    <a:pos x="236" y="72"/>
                  </a:cxn>
                  <a:cxn ang="0">
                    <a:pos x="232" y="90"/>
                  </a:cxn>
                  <a:cxn ang="0">
                    <a:pos x="238" y="100"/>
                  </a:cxn>
                  <a:cxn ang="0">
                    <a:pos x="252" y="106"/>
                  </a:cxn>
                  <a:cxn ang="0">
                    <a:pos x="272" y="124"/>
                  </a:cxn>
                  <a:cxn ang="0">
                    <a:pos x="276" y="140"/>
                  </a:cxn>
                  <a:cxn ang="0">
                    <a:pos x="256" y="184"/>
                  </a:cxn>
                  <a:cxn ang="0">
                    <a:pos x="196" y="220"/>
                  </a:cxn>
                  <a:cxn ang="0">
                    <a:pos x="140" y="228"/>
                  </a:cxn>
                </a:cxnLst>
                <a:rect l="0" t="0" r="r" b="b"/>
                <a:pathLst>
                  <a:path w="290" h="242">
                    <a:moveTo>
                      <a:pt x="246" y="90"/>
                    </a:moveTo>
                    <a:lnTo>
                      <a:pt x="246" y="90"/>
                    </a:lnTo>
                    <a:lnTo>
                      <a:pt x="246" y="90"/>
                    </a:lnTo>
                    <a:lnTo>
                      <a:pt x="246" y="90"/>
                    </a:lnTo>
                    <a:lnTo>
                      <a:pt x="250" y="78"/>
                    </a:lnTo>
                    <a:lnTo>
                      <a:pt x="250" y="68"/>
                    </a:lnTo>
                    <a:lnTo>
                      <a:pt x="248" y="60"/>
                    </a:lnTo>
                    <a:lnTo>
                      <a:pt x="244" y="52"/>
                    </a:lnTo>
                    <a:lnTo>
                      <a:pt x="244" y="52"/>
                    </a:lnTo>
                    <a:lnTo>
                      <a:pt x="240" y="46"/>
                    </a:lnTo>
                    <a:lnTo>
                      <a:pt x="232" y="42"/>
                    </a:lnTo>
                    <a:lnTo>
                      <a:pt x="224" y="40"/>
                    </a:lnTo>
                    <a:lnTo>
                      <a:pt x="212" y="38"/>
                    </a:lnTo>
                    <a:lnTo>
                      <a:pt x="212" y="38"/>
                    </a:lnTo>
                    <a:lnTo>
                      <a:pt x="192" y="40"/>
                    </a:lnTo>
                    <a:lnTo>
                      <a:pt x="168" y="48"/>
                    </a:lnTo>
                    <a:lnTo>
                      <a:pt x="168" y="48"/>
                    </a:lnTo>
                    <a:lnTo>
                      <a:pt x="170" y="36"/>
                    </a:lnTo>
                    <a:lnTo>
                      <a:pt x="170" y="26"/>
                    </a:lnTo>
                    <a:lnTo>
                      <a:pt x="168" y="16"/>
                    </a:lnTo>
                    <a:lnTo>
                      <a:pt x="162" y="10"/>
                    </a:lnTo>
                    <a:lnTo>
                      <a:pt x="162" y="10"/>
                    </a:lnTo>
                    <a:lnTo>
                      <a:pt x="158" y="6"/>
                    </a:lnTo>
                    <a:lnTo>
                      <a:pt x="152" y="2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30" y="2"/>
                    </a:lnTo>
                    <a:lnTo>
                      <a:pt x="118" y="4"/>
                    </a:lnTo>
                    <a:lnTo>
                      <a:pt x="108" y="8"/>
                    </a:lnTo>
                    <a:lnTo>
                      <a:pt x="96" y="14"/>
                    </a:lnTo>
                    <a:lnTo>
                      <a:pt x="72" y="3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76"/>
                    </a:lnTo>
                    <a:lnTo>
                      <a:pt x="12" y="100"/>
                    </a:lnTo>
                    <a:lnTo>
                      <a:pt x="8" y="112"/>
                    </a:lnTo>
                    <a:lnTo>
                      <a:pt x="4" y="124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0" y="146"/>
                    </a:lnTo>
                    <a:lnTo>
                      <a:pt x="0" y="156"/>
                    </a:lnTo>
                    <a:lnTo>
                      <a:pt x="4" y="166"/>
                    </a:lnTo>
                    <a:lnTo>
                      <a:pt x="8" y="176"/>
                    </a:lnTo>
                    <a:lnTo>
                      <a:pt x="12" y="186"/>
                    </a:lnTo>
                    <a:lnTo>
                      <a:pt x="18" y="194"/>
                    </a:lnTo>
                    <a:lnTo>
                      <a:pt x="26" y="202"/>
                    </a:lnTo>
                    <a:lnTo>
                      <a:pt x="44" y="216"/>
                    </a:lnTo>
                    <a:lnTo>
                      <a:pt x="66" y="226"/>
                    </a:lnTo>
                    <a:lnTo>
                      <a:pt x="90" y="234"/>
                    </a:lnTo>
                    <a:lnTo>
                      <a:pt x="114" y="240"/>
                    </a:lnTo>
                    <a:lnTo>
                      <a:pt x="140" y="242"/>
                    </a:lnTo>
                    <a:lnTo>
                      <a:pt x="140" y="242"/>
                    </a:lnTo>
                    <a:lnTo>
                      <a:pt x="156" y="240"/>
                    </a:lnTo>
                    <a:lnTo>
                      <a:pt x="172" y="238"/>
                    </a:lnTo>
                    <a:lnTo>
                      <a:pt x="188" y="236"/>
                    </a:lnTo>
                    <a:lnTo>
                      <a:pt x="202" y="232"/>
                    </a:lnTo>
                    <a:lnTo>
                      <a:pt x="228" y="220"/>
                    </a:lnTo>
                    <a:lnTo>
                      <a:pt x="250" y="206"/>
                    </a:lnTo>
                    <a:lnTo>
                      <a:pt x="266" y="190"/>
                    </a:lnTo>
                    <a:lnTo>
                      <a:pt x="280" y="174"/>
                    </a:lnTo>
                    <a:lnTo>
                      <a:pt x="286" y="156"/>
                    </a:lnTo>
                    <a:lnTo>
                      <a:pt x="288" y="148"/>
                    </a:lnTo>
                    <a:lnTo>
                      <a:pt x="290" y="140"/>
                    </a:lnTo>
                    <a:lnTo>
                      <a:pt x="290" y="140"/>
                    </a:lnTo>
                    <a:lnTo>
                      <a:pt x="288" y="132"/>
                    </a:lnTo>
                    <a:lnTo>
                      <a:pt x="286" y="124"/>
                    </a:lnTo>
                    <a:lnTo>
                      <a:pt x="284" y="116"/>
                    </a:lnTo>
                    <a:lnTo>
                      <a:pt x="278" y="110"/>
                    </a:lnTo>
                    <a:lnTo>
                      <a:pt x="272" y="104"/>
                    </a:lnTo>
                    <a:lnTo>
                      <a:pt x="264" y="98"/>
                    </a:lnTo>
                    <a:lnTo>
                      <a:pt x="256" y="94"/>
                    </a:lnTo>
                    <a:lnTo>
                      <a:pt x="246" y="90"/>
                    </a:lnTo>
                    <a:lnTo>
                      <a:pt x="246" y="90"/>
                    </a:lnTo>
                    <a:close/>
                    <a:moveTo>
                      <a:pt x="140" y="228"/>
                    </a:moveTo>
                    <a:lnTo>
                      <a:pt x="140" y="228"/>
                    </a:lnTo>
                    <a:lnTo>
                      <a:pt x="116" y="226"/>
                    </a:lnTo>
                    <a:lnTo>
                      <a:pt x="94" y="222"/>
                    </a:lnTo>
                    <a:lnTo>
                      <a:pt x="72" y="216"/>
                    </a:lnTo>
                    <a:lnTo>
                      <a:pt x="54" y="206"/>
                    </a:lnTo>
                    <a:lnTo>
                      <a:pt x="36" y="194"/>
                    </a:lnTo>
                    <a:lnTo>
                      <a:pt x="24" y="180"/>
                    </a:lnTo>
                    <a:lnTo>
                      <a:pt x="20" y="172"/>
                    </a:lnTo>
                    <a:lnTo>
                      <a:pt x="16" y="164"/>
                    </a:lnTo>
                    <a:lnTo>
                      <a:pt x="14" y="154"/>
                    </a:lnTo>
                    <a:lnTo>
                      <a:pt x="12" y="146"/>
                    </a:lnTo>
                    <a:lnTo>
                      <a:pt x="12" y="146"/>
                    </a:lnTo>
                    <a:lnTo>
                      <a:pt x="14" y="136"/>
                    </a:lnTo>
                    <a:lnTo>
                      <a:pt x="16" y="126"/>
                    </a:lnTo>
                    <a:lnTo>
                      <a:pt x="20" y="116"/>
                    </a:lnTo>
                    <a:lnTo>
                      <a:pt x="24" y="104"/>
                    </a:lnTo>
                    <a:lnTo>
                      <a:pt x="38" y="82"/>
                    </a:lnTo>
                    <a:lnTo>
                      <a:pt x="58" y="60"/>
                    </a:lnTo>
                    <a:lnTo>
                      <a:pt x="58" y="60"/>
                    </a:lnTo>
                    <a:lnTo>
                      <a:pt x="80" y="40"/>
                    </a:lnTo>
                    <a:lnTo>
                      <a:pt x="100" y="26"/>
                    </a:lnTo>
                    <a:lnTo>
                      <a:pt x="122" y="16"/>
                    </a:lnTo>
                    <a:lnTo>
                      <a:pt x="130" y="14"/>
                    </a:lnTo>
                    <a:lnTo>
                      <a:pt x="140" y="14"/>
                    </a:lnTo>
                    <a:lnTo>
                      <a:pt x="140" y="14"/>
                    </a:lnTo>
                    <a:lnTo>
                      <a:pt x="148" y="14"/>
                    </a:lnTo>
                    <a:lnTo>
                      <a:pt x="154" y="18"/>
                    </a:lnTo>
                    <a:lnTo>
                      <a:pt x="154" y="18"/>
                    </a:lnTo>
                    <a:lnTo>
                      <a:pt x="156" y="24"/>
                    </a:lnTo>
                    <a:lnTo>
                      <a:pt x="158" y="30"/>
                    </a:lnTo>
                    <a:lnTo>
                      <a:pt x="158" y="40"/>
                    </a:lnTo>
                    <a:lnTo>
                      <a:pt x="156" y="50"/>
                    </a:lnTo>
                    <a:lnTo>
                      <a:pt x="156" y="50"/>
                    </a:lnTo>
                    <a:lnTo>
                      <a:pt x="154" y="56"/>
                    </a:lnTo>
                    <a:lnTo>
                      <a:pt x="156" y="60"/>
                    </a:lnTo>
                    <a:lnTo>
                      <a:pt x="156" y="60"/>
                    </a:lnTo>
                    <a:lnTo>
                      <a:pt x="158" y="62"/>
                    </a:lnTo>
                    <a:lnTo>
                      <a:pt x="164" y="64"/>
                    </a:lnTo>
                    <a:lnTo>
                      <a:pt x="164" y="64"/>
                    </a:lnTo>
                    <a:lnTo>
                      <a:pt x="170" y="62"/>
                    </a:lnTo>
                    <a:lnTo>
                      <a:pt x="172" y="62"/>
                    </a:lnTo>
                    <a:lnTo>
                      <a:pt x="172" y="62"/>
                    </a:lnTo>
                    <a:lnTo>
                      <a:pt x="194" y="54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24" y="52"/>
                    </a:lnTo>
                    <a:lnTo>
                      <a:pt x="230" y="56"/>
                    </a:lnTo>
                    <a:lnTo>
                      <a:pt x="234" y="60"/>
                    </a:lnTo>
                    <a:lnTo>
                      <a:pt x="234" y="60"/>
                    </a:lnTo>
                    <a:lnTo>
                      <a:pt x="236" y="66"/>
                    </a:lnTo>
                    <a:lnTo>
                      <a:pt x="236" y="72"/>
                    </a:lnTo>
                    <a:lnTo>
                      <a:pt x="234" y="86"/>
                    </a:lnTo>
                    <a:lnTo>
                      <a:pt x="234" y="86"/>
                    </a:lnTo>
                    <a:lnTo>
                      <a:pt x="232" y="90"/>
                    </a:lnTo>
                    <a:lnTo>
                      <a:pt x="234" y="96"/>
                    </a:lnTo>
                    <a:lnTo>
                      <a:pt x="234" y="96"/>
                    </a:lnTo>
                    <a:lnTo>
                      <a:pt x="238" y="100"/>
                    </a:lnTo>
                    <a:lnTo>
                      <a:pt x="242" y="102"/>
                    </a:lnTo>
                    <a:lnTo>
                      <a:pt x="242" y="102"/>
                    </a:lnTo>
                    <a:lnTo>
                      <a:pt x="252" y="106"/>
                    </a:lnTo>
                    <a:lnTo>
                      <a:pt x="262" y="112"/>
                    </a:lnTo>
                    <a:lnTo>
                      <a:pt x="268" y="118"/>
                    </a:lnTo>
                    <a:lnTo>
                      <a:pt x="272" y="124"/>
                    </a:lnTo>
                    <a:lnTo>
                      <a:pt x="276" y="132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4" y="154"/>
                    </a:lnTo>
                    <a:lnTo>
                      <a:pt x="266" y="170"/>
                    </a:lnTo>
                    <a:lnTo>
                      <a:pt x="256" y="184"/>
                    </a:lnTo>
                    <a:lnTo>
                      <a:pt x="240" y="198"/>
                    </a:lnTo>
                    <a:lnTo>
                      <a:pt x="220" y="210"/>
                    </a:lnTo>
                    <a:lnTo>
                      <a:pt x="196" y="220"/>
                    </a:lnTo>
                    <a:lnTo>
                      <a:pt x="170" y="226"/>
                    </a:lnTo>
                    <a:lnTo>
                      <a:pt x="154" y="228"/>
                    </a:lnTo>
                    <a:lnTo>
                      <a:pt x="140" y="228"/>
                    </a:lnTo>
                    <a:lnTo>
                      <a:pt x="140" y="2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55" name="Freeform 154"/>
              <p:cNvSpPr>
                <a:spLocks noEditPoints="1"/>
              </p:cNvSpPr>
              <p:nvPr/>
            </p:nvSpPr>
            <p:spPr bwMode="auto">
              <a:xfrm>
                <a:off x="4608513" y="2482850"/>
                <a:ext cx="320675" cy="22225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94" y="2"/>
                  </a:cxn>
                  <a:cxn ang="0">
                    <a:pos x="56" y="10"/>
                  </a:cxn>
                  <a:cxn ang="0">
                    <a:pos x="24" y="28"/>
                  </a:cxn>
                  <a:cxn ang="0">
                    <a:pos x="6" y="52"/>
                  </a:cxn>
                  <a:cxn ang="0">
                    <a:pos x="0" y="80"/>
                  </a:cxn>
                  <a:cxn ang="0">
                    <a:pos x="2" y="92"/>
                  </a:cxn>
                  <a:cxn ang="0">
                    <a:pos x="18" y="114"/>
                  </a:cxn>
                  <a:cxn ang="0">
                    <a:pos x="42" y="130"/>
                  </a:cxn>
                  <a:cxn ang="0">
                    <a:pos x="74" y="140"/>
                  </a:cxn>
                  <a:cxn ang="0">
                    <a:pos x="94" y="140"/>
                  </a:cxn>
                  <a:cxn ang="0">
                    <a:pos x="108" y="140"/>
                  </a:cxn>
                  <a:cxn ang="0">
                    <a:pos x="148" y="130"/>
                  </a:cxn>
                  <a:cxn ang="0">
                    <a:pos x="178" y="112"/>
                  </a:cxn>
                  <a:cxn ang="0">
                    <a:pos x="198" y="88"/>
                  </a:cxn>
                  <a:cxn ang="0">
                    <a:pos x="202" y="60"/>
                  </a:cxn>
                  <a:cxn ang="0">
                    <a:pos x="200" y="48"/>
                  </a:cxn>
                  <a:cxn ang="0">
                    <a:pos x="186" y="26"/>
                  </a:cxn>
                  <a:cxn ang="0">
                    <a:pos x="160" y="10"/>
                  </a:cxn>
                  <a:cxn ang="0">
                    <a:pos x="128" y="2"/>
                  </a:cxn>
                  <a:cxn ang="0">
                    <a:pos x="110" y="0"/>
                  </a:cxn>
                  <a:cxn ang="0">
                    <a:pos x="108" y="126"/>
                  </a:cxn>
                  <a:cxn ang="0">
                    <a:pos x="94" y="128"/>
                  </a:cxn>
                  <a:cxn ang="0">
                    <a:pos x="62" y="124"/>
                  </a:cxn>
                  <a:cxn ang="0">
                    <a:pos x="38" y="114"/>
                  </a:cxn>
                  <a:cxn ang="0">
                    <a:pos x="20" y="98"/>
                  </a:cxn>
                  <a:cxn ang="0">
                    <a:pos x="12" y="80"/>
                  </a:cxn>
                  <a:cxn ang="0">
                    <a:pos x="14" y="68"/>
                  </a:cxn>
                  <a:cxn ang="0">
                    <a:pos x="24" y="46"/>
                  </a:cxn>
                  <a:cxn ang="0">
                    <a:pos x="48" y="28"/>
                  </a:cxn>
                  <a:cxn ang="0">
                    <a:pos x="78" y="16"/>
                  </a:cxn>
                  <a:cxn ang="0">
                    <a:pos x="96" y="14"/>
                  </a:cxn>
                  <a:cxn ang="0">
                    <a:pos x="110" y="14"/>
                  </a:cxn>
                  <a:cxn ang="0">
                    <a:pos x="140" y="16"/>
                  </a:cxn>
                  <a:cxn ang="0">
                    <a:pos x="166" y="28"/>
                  </a:cxn>
                  <a:cxn ang="0">
                    <a:pos x="182" y="42"/>
                  </a:cxn>
                  <a:cxn ang="0">
                    <a:pos x="190" y="62"/>
                  </a:cxn>
                  <a:cxn ang="0">
                    <a:pos x="190" y="72"/>
                  </a:cxn>
                  <a:cxn ang="0">
                    <a:pos x="178" y="94"/>
                  </a:cxn>
                  <a:cxn ang="0">
                    <a:pos x="156" y="112"/>
                  </a:cxn>
                  <a:cxn ang="0">
                    <a:pos x="124" y="124"/>
                  </a:cxn>
                  <a:cxn ang="0">
                    <a:pos x="108" y="126"/>
                  </a:cxn>
                </a:cxnLst>
                <a:rect l="0" t="0" r="r" b="b"/>
                <a:pathLst>
                  <a:path w="202" h="140">
                    <a:moveTo>
                      <a:pt x="110" y="0"/>
                    </a:moveTo>
                    <a:lnTo>
                      <a:pt x="110" y="0"/>
                    </a:lnTo>
                    <a:lnTo>
                      <a:pt x="94" y="2"/>
                    </a:lnTo>
                    <a:lnTo>
                      <a:pt x="94" y="2"/>
                    </a:lnTo>
                    <a:lnTo>
                      <a:pt x="74" y="4"/>
                    </a:lnTo>
                    <a:lnTo>
                      <a:pt x="56" y="10"/>
                    </a:lnTo>
                    <a:lnTo>
                      <a:pt x="40" y="18"/>
                    </a:lnTo>
                    <a:lnTo>
                      <a:pt x="24" y="28"/>
                    </a:lnTo>
                    <a:lnTo>
                      <a:pt x="14" y="40"/>
                    </a:lnTo>
                    <a:lnTo>
                      <a:pt x="6" y="52"/>
                    </a:lnTo>
                    <a:lnTo>
                      <a:pt x="0" y="66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2" y="92"/>
                    </a:lnTo>
                    <a:lnTo>
                      <a:pt x="8" y="104"/>
                    </a:lnTo>
                    <a:lnTo>
                      <a:pt x="18" y="114"/>
                    </a:lnTo>
                    <a:lnTo>
                      <a:pt x="30" y="124"/>
                    </a:lnTo>
                    <a:lnTo>
                      <a:pt x="42" y="130"/>
                    </a:lnTo>
                    <a:lnTo>
                      <a:pt x="58" y="136"/>
                    </a:lnTo>
                    <a:lnTo>
                      <a:pt x="74" y="140"/>
                    </a:lnTo>
                    <a:lnTo>
                      <a:pt x="94" y="140"/>
                    </a:lnTo>
                    <a:lnTo>
                      <a:pt x="94" y="140"/>
                    </a:lnTo>
                    <a:lnTo>
                      <a:pt x="108" y="140"/>
                    </a:lnTo>
                    <a:lnTo>
                      <a:pt x="108" y="140"/>
                    </a:lnTo>
                    <a:lnTo>
                      <a:pt x="128" y="136"/>
                    </a:lnTo>
                    <a:lnTo>
                      <a:pt x="148" y="130"/>
                    </a:lnTo>
                    <a:lnTo>
                      <a:pt x="164" y="122"/>
                    </a:lnTo>
                    <a:lnTo>
                      <a:pt x="178" y="112"/>
                    </a:lnTo>
                    <a:lnTo>
                      <a:pt x="190" y="100"/>
                    </a:lnTo>
                    <a:lnTo>
                      <a:pt x="198" y="88"/>
                    </a:lnTo>
                    <a:lnTo>
                      <a:pt x="202" y="74"/>
                    </a:lnTo>
                    <a:lnTo>
                      <a:pt x="202" y="60"/>
                    </a:lnTo>
                    <a:lnTo>
                      <a:pt x="202" y="60"/>
                    </a:lnTo>
                    <a:lnTo>
                      <a:pt x="200" y="48"/>
                    </a:lnTo>
                    <a:lnTo>
                      <a:pt x="194" y="36"/>
                    </a:lnTo>
                    <a:lnTo>
                      <a:pt x="186" y="26"/>
                    </a:lnTo>
                    <a:lnTo>
                      <a:pt x="174" y="18"/>
                    </a:lnTo>
                    <a:lnTo>
                      <a:pt x="160" y="10"/>
                    </a:lnTo>
                    <a:lnTo>
                      <a:pt x="146" y="4"/>
                    </a:lnTo>
                    <a:lnTo>
                      <a:pt x="128" y="2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  <a:moveTo>
                      <a:pt x="108" y="126"/>
                    </a:moveTo>
                    <a:lnTo>
                      <a:pt x="108" y="126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78" y="126"/>
                    </a:lnTo>
                    <a:lnTo>
                      <a:pt x="62" y="124"/>
                    </a:lnTo>
                    <a:lnTo>
                      <a:pt x="50" y="120"/>
                    </a:lnTo>
                    <a:lnTo>
                      <a:pt x="38" y="114"/>
                    </a:lnTo>
                    <a:lnTo>
                      <a:pt x="28" y="106"/>
                    </a:lnTo>
                    <a:lnTo>
                      <a:pt x="20" y="98"/>
                    </a:lnTo>
                    <a:lnTo>
                      <a:pt x="16" y="90"/>
                    </a:lnTo>
                    <a:lnTo>
                      <a:pt x="12" y="80"/>
                    </a:lnTo>
                    <a:lnTo>
                      <a:pt x="12" y="80"/>
                    </a:lnTo>
                    <a:lnTo>
                      <a:pt x="14" y="68"/>
                    </a:lnTo>
                    <a:lnTo>
                      <a:pt x="18" y="56"/>
                    </a:lnTo>
                    <a:lnTo>
                      <a:pt x="24" y="46"/>
                    </a:lnTo>
                    <a:lnTo>
                      <a:pt x="34" y="36"/>
                    </a:lnTo>
                    <a:lnTo>
                      <a:pt x="48" y="28"/>
                    </a:lnTo>
                    <a:lnTo>
                      <a:pt x="62" y="22"/>
                    </a:lnTo>
                    <a:lnTo>
                      <a:pt x="78" y="16"/>
                    </a:lnTo>
                    <a:lnTo>
                      <a:pt x="96" y="14"/>
                    </a:lnTo>
                    <a:lnTo>
                      <a:pt x="96" y="14"/>
                    </a:lnTo>
                    <a:lnTo>
                      <a:pt x="110" y="14"/>
                    </a:lnTo>
                    <a:lnTo>
                      <a:pt x="110" y="14"/>
                    </a:lnTo>
                    <a:lnTo>
                      <a:pt x="126" y="14"/>
                    </a:lnTo>
                    <a:lnTo>
                      <a:pt x="140" y="16"/>
                    </a:lnTo>
                    <a:lnTo>
                      <a:pt x="154" y="22"/>
                    </a:lnTo>
                    <a:lnTo>
                      <a:pt x="166" y="28"/>
                    </a:lnTo>
                    <a:lnTo>
                      <a:pt x="174" y="34"/>
                    </a:lnTo>
                    <a:lnTo>
                      <a:pt x="182" y="42"/>
                    </a:lnTo>
                    <a:lnTo>
                      <a:pt x="188" y="52"/>
                    </a:lnTo>
                    <a:lnTo>
                      <a:pt x="190" y="62"/>
                    </a:lnTo>
                    <a:lnTo>
                      <a:pt x="190" y="62"/>
                    </a:lnTo>
                    <a:lnTo>
                      <a:pt x="190" y="72"/>
                    </a:lnTo>
                    <a:lnTo>
                      <a:pt x="186" y="84"/>
                    </a:lnTo>
                    <a:lnTo>
                      <a:pt x="178" y="94"/>
                    </a:lnTo>
                    <a:lnTo>
                      <a:pt x="168" y="104"/>
                    </a:lnTo>
                    <a:lnTo>
                      <a:pt x="156" y="112"/>
                    </a:lnTo>
                    <a:lnTo>
                      <a:pt x="142" y="118"/>
                    </a:lnTo>
                    <a:lnTo>
                      <a:pt x="124" y="124"/>
                    </a:lnTo>
                    <a:lnTo>
                      <a:pt x="108" y="126"/>
                    </a:lnTo>
                    <a:lnTo>
                      <a:pt x="108" y="1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56" name="Freeform 155"/>
              <p:cNvSpPr>
                <a:spLocks noEditPoints="1"/>
              </p:cNvSpPr>
              <p:nvPr/>
            </p:nvSpPr>
            <p:spPr bwMode="auto">
              <a:xfrm>
                <a:off x="4675188" y="2536825"/>
                <a:ext cx="142875" cy="123825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38" y="2"/>
                  </a:cxn>
                  <a:cxn ang="0">
                    <a:pos x="22" y="8"/>
                  </a:cxn>
                  <a:cxn ang="0">
                    <a:pos x="8" y="18"/>
                  </a:cxn>
                  <a:cxn ang="0">
                    <a:pos x="4" y="26"/>
                  </a:cxn>
                  <a:cxn ang="0">
                    <a:pos x="0" y="40"/>
                  </a:cxn>
                  <a:cxn ang="0">
                    <a:pos x="0" y="48"/>
                  </a:cxn>
                  <a:cxn ang="0">
                    <a:pos x="6" y="60"/>
                  </a:cxn>
                  <a:cxn ang="0">
                    <a:pos x="14" y="70"/>
                  </a:cxn>
                  <a:cxn ang="0">
                    <a:pos x="42" y="78"/>
                  </a:cxn>
                  <a:cxn ang="0">
                    <a:pos x="42" y="78"/>
                  </a:cxn>
                  <a:cxn ang="0">
                    <a:pos x="52" y="78"/>
                  </a:cxn>
                  <a:cxn ang="0">
                    <a:pos x="70" y="72"/>
                  </a:cxn>
                  <a:cxn ang="0">
                    <a:pos x="82" y="60"/>
                  </a:cxn>
                  <a:cxn ang="0">
                    <a:pos x="86" y="54"/>
                  </a:cxn>
                  <a:cxn ang="0">
                    <a:pos x="90" y="38"/>
                  </a:cxn>
                  <a:cxn ang="0">
                    <a:pos x="90" y="30"/>
                  </a:cxn>
                  <a:cxn ang="0">
                    <a:pos x="84" y="18"/>
                  </a:cxn>
                  <a:cxn ang="0">
                    <a:pos x="76" y="8"/>
                  </a:cxn>
                  <a:cxn ang="0">
                    <a:pos x="48" y="0"/>
                  </a:cxn>
                  <a:cxn ang="0">
                    <a:pos x="72" y="52"/>
                  </a:cxn>
                  <a:cxn ang="0">
                    <a:pos x="62" y="60"/>
                  </a:cxn>
                  <a:cxn ang="0">
                    <a:pos x="50" y="64"/>
                  </a:cxn>
                  <a:cxn ang="0">
                    <a:pos x="42" y="66"/>
                  </a:cxn>
                  <a:cxn ang="0">
                    <a:pos x="42" y="66"/>
                  </a:cxn>
                  <a:cxn ang="0">
                    <a:pos x="24" y="60"/>
                  </a:cxn>
                  <a:cxn ang="0">
                    <a:pos x="14" y="46"/>
                  </a:cxn>
                  <a:cxn ang="0">
                    <a:pos x="14" y="36"/>
                  </a:cxn>
                  <a:cxn ang="0">
                    <a:pos x="18" y="26"/>
                  </a:cxn>
                  <a:cxn ang="0">
                    <a:pos x="40" y="14"/>
                  </a:cxn>
                  <a:cxn ang="0">
                    <a:pos x="48" y="14"/>
                  </a:cxn>
                  <a:cxn ang="0">
                    <a:pos x="58" y="14"/>
                  </a:cxn>
                  <a:cxn ang="0">
                    <a:pos x="74" y="24"/>
                  </a:cxn>
                  <a:cxn ang="0">
                    <a:pos x="78" y="32"/>
                  </a:cxn>
                  <a:cxn ang="0">
                    <a:pos x="72" y="52"/>
                  </a:cxn>
                </a:cxnLst>
                <a:rect l="0" t="0" r="r" b="b"/>
                <a:pathLst>
                  <a:path w="90" h="78">
                    <a:moveTo>
                      <a:pt x="48" y="0"/>
                    </a:moveTo>
                    <a:lnTo>
                      <a:pt x="48" y="0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2"/>
                    </a:lnTo>
                    <a:lnTo>
                      <a:pt x="0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4"/>
                    </a:lnTo>
                    <a:lnTo>
                      <a:pt x="6" y="60"/>
                    </a:lnTo>
                    <a:lnTo>
                      <a:pt x="10" y="66"/>
                    </a:lnTo>
                    <a:lnTo>
                      <a:pt x="14" y="70"/>
                    </a:lnTo>
                    <a:lnTo>
                      <a:pt x="28" y="76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42" y="78"/>
                    </a:lnTo>
                    <a:lnTo>
                      <a:pt x="52" y="78"/>
                    </a:lnTo>
                    <a:lnTo>
                      <a:pt x="52" y="78"/>
                    </a:lnTo>
                    <a:lnTo>
                      <a:pt x="62" y="76"/>
                    </a:lnTo>
                    <a:lnTo>
                      <a:pt x="70" y="72"/>
                    </a:lnTo>
                    <a:lnTo>
                      <a:pt x="76" y="66"/>
                    </a:lnTo>
                    <a:lnTo>
                      <a:pt x="82" y="60"/>
                    </a:lnTo>
                    <a:lnTo>
                      <a:pt x="82" y="60"/>
                    </a:lnTo>
                    <a:lnTo>
                      <a:pt x="86" y="54"/>
                    </a:lnTo>
                    <a:lnTo>
                      <a:pt x="90" y="46"/>
                    </a:lnTo>
                    <a:lnTo>
                      <a:pt x="90" y="38"/>
                    </a:lnTo>
                    <a:lnTo>
                      <a:pt x="90" y="30"/>
                    </a:lnTo>
                    <a:lnTo>
                      <a:pt x="90" y="30"/>
                    </a:lnTo>
                    <a:lnTo>
                      <a:pt x="88" y="24"/>
                    </a:lnTo>
                    <a:lnTo>
                      <a:pt x="84" y="18"/>
                    </a:lnTo>
                    <a:lnTo>
                      <a:pt x="80" y="12"/>
                    </a:lnTo>
                    <a:lnTo>
                      <a:pt x="76" y="8"/>
                    </a:lnTo>
                    <a:lnTo>
                      <a:pt x="62" y="2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  <a:moveTo>
                      <a:pt x="72" y="52"/>
                    </a:moveTo>
                    <a:lnTo>
                      <a:pt x="72" y="52"/>
                    </a:lnTo>
                    <a:lnTo>
                      <a:pt x="62" y="60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42" y="66"/>
                    </a:lnTo>
                    <a:lnTo>
                      <a:pt x="32" y="64"/>
                    </a:lnTo>
                    <a:lnTo>
                      <a:pt x="24" y="60"/>
                    </a:lnTo>
                    <a:lnTo>
                      <a:pt x="16" y="54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4" y="36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8" y="18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58" y="14"/>
                    </a:lnTo>
                    <a:lnTo>
                      <a:pt x="68" y="18"/>
                    </a:lnTo>
                    <a:lnTo>
                      <a:pt x="74" y="24"/>
                    </a:lnTo>
                    <a:lnTo>
                      <a:pt x="78" y="32"/>
                    </a:lnTo>
                    <a:lnTo>
                      <a:pt x="78" y="32"/>
                    </a:lnTo>
                    <a:lnTo>
                      <a:pt x="76" y="42"/>
                    </a:lnTo>
                    <a:lnTo>
                      <a:pt x="72" y="52"/>
                    </a:lnTo>
                    <a:lnTo>
                      <a:pt x="72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213619" y="3580497"/>
            <a:ext cx="557663" cy="557663"/>
            <a:chOff x="909618" y="2685372"/>
            <a:chExt cx="418247" cy="418247"/>
          </a:xfrm>
        </p:grpSpPr>
        <p:sp>
          <p:nvSpPr>
            <p:cNvPr id="13" name="椭圆 12"/>
            <p:cNvSpPr/>
            <p:nvPr/>
          </p:nvSpPr>
          <p:spPr>
            <a:xfrm>
              <a:off x="909618" y="2685372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Freeform 144"/>
            <p:cNvSpPr>
              <a:spLocks noEditPoints="1"/>
            </p:cNvSpPr>
            <p:nvPr/>
          </p:nvSpPr>
          <p:spPr bwMode="auto">
            <a:xfrm>
              <a:off x="996758" y="2816688"/>
              <a:ext cx="244016" cy="156346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4" y="2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192"/>
                </a:cxn>
                <a:cxn ang="0">
                  <a:pos x="0" y="192"/>
                </a:cxn>
                <a:cxn ang="0">
                  <a:pos x="2" y="200"/>
                </a:cxn>
                <a:cxn ang="0">
                  <a:pos x="6" y="208"/>
                </a:cxn>
                <a:cxn ang="0">
                  <a:pos x="14" y="212"/>
                </a:cxn>
                <a:cxn ang="0">
                  <a:pos x="22" y="214"/>
                </a:cxn>
                <a:cxn ang="0">
                  <a:pos x="314" y="214"/>
                </a:cxn>
                <a:cxn ang="0">
                  <a:pos x="314" y="214"/>
                </a:cxn>
                <a:cxn ang="0">
                  <a:pos x="322" y="212"/>
                </a:cxn>
                <a:cxn ang="0">
                  <a:pos x="328" y="208"/>
                </a:cxn>
                <a:cxn ang="0">
                  <a:pos x="334" y="200"/>
                </a:cxn>
                <a:cxn ang="0">
                  <a:pos x="334" y="192"/>
                </a:cxn>
                <a:cxn ang="0">
                  <a:pos x="334" y="20"/>
                </a:cxn>
                <a:cxn ang="0">
                  <a:pos x="334" y="20"/>
                </a:cxn>
                <a:cxn ang="0">
                  <a:pos x="334" y="12"/>
                </a:cxn>
                <a:cxn ang="0">
                  <a:pos x="328" y="6"/>
                </a:cxn>
                <a:cxn ang="0">
                  <a:pos x="322" y="2"/>
                </a:cxn>
                <a:cxn ang="0">
                  <a:pos x="314" y="0"/>
                </a:cxn>
                <a:cxn ang="0">
                  <a:pos x="314" y="0"/>
                </a:cxn>
                <a:cxn ang="0">
                  <a:pos x="300" y="14"/>
                </a:cxn>
                <a:cxn ang="0">
                  <a:pos x="174" y="108"/>
                </a:cxn>
                <a:cxn ang="0">
                  <a:pos x="36" y="14"/>
                </a:cxn>
                <a:cxn ang="0">
                  <a:pos x="300" y="14"/>
                </a:cxn>
                <a:cxn ang="0">
                  <a:pos x="320" y="192"/>
                </a:cxn>
                <a:cxn ang="0">
                  <a:pos x="320" y="192"/>
                </a:cxn>
                <a:cxn ang="0">
                  <a:pos x="318" y="196"/>
                </a:cxn>
                <a:cxn ang="0">
                  <a:pos x="314" y="198"/>
                </a:cxn>
                <a:cxn ang="0">
                  <a:pos x="22" y="198"/>
                </a:cxn>
                <a:cxn ang="0">
                  <a:pos x="22" y="198"/>
                </a:cxn>
                <a:cxn ang="0">
                  <a:pos x="18" y="196"/>
                </a:cxn>
                <a:cxn ang="0">
                  <a:pos x="16" y="192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6" y="18"/>
                </a:cxn>
                <a:cxn ang="0">
                  <a:pos x="170" y="122"/>
                </a:cxn>
                <a:cxn ang="0">
                  <a:pos x="170" y="122"/>
                </a:cxn>
                <a:cxn ang="0">
                  <a:pos x="174" y="124"/>
                </a:cxn>
                <a:cxn ang="0">
                  <a:pos x="174" y="124"/>
                </a:cxn>
                <a:cxn ang="0">
                  <a:pos x="178" y="122"/>
                </a:cxn>
                <a:cxn ang="0">
                  <a:pos x="320" y="18"/>
                </a:cxn>
                <a:cxn ang="0">
                  <a:pos x="320" y="18"/>
                </a:cxn>
                <a:cxn ang="0">
                  <a:pos x="320" y="20"/>
                </a:cxn>
                <a:cxn ang="0">
                  <a:pos x="320" y="192"/>
                </a:cxn>
              </a:cxnLst>
              <a:rect l="0" t="0" r="r" b="b"/>
              <a:pathLst>
                <a:path w="334" h="214">
                  <a:moveTo>
                    <a:pt x="31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2" y="200"/>
                  </a:lnTo>
                  <a:lnTo>
                    <a:pt x="6" y="208"/>
                  </a:lnTo>
                  <a:lnTo>
                    <a:pt x="14" y="212"/>
                  </a:lnTo>
                  <a:lnTo>
                    <a:pt x="22" y="214"/>
                  </a:lnTo>
                  <a:lnTo>
                    <a:pt x="314" y="214"/>
                  </a:lnTo>
                  <a:lnTo>
                    <a:pt x="314" y="214"/>
                  </a:lnTo>
                  <a:lnTo>
                    <a:pt x="322" y="212"/>
                  </a:lnTo>
                  <a:lnTo>
                    <a:pt x="328" y="208"/>
                  </a:lnTo>
                  <a:lnTo>
                    <a:pt x="334" y="200"/>
                  </a:lnTo>
                  <a:lnTo>
                    <a:pt x="334" y="192"/>
                  </a:lnTo>
                  <a:lnTo>
                    <a:pt x="334" y="20"/>
                  </a:lnTo>
                  <a:lnTo>
                    <a:pt x="334" y="20"/>
                  </a:lnTo>
                  <a:lnTo>
                    <a:pt x="334" y="12"/>
                  </a:lnTo>
                  <a:lnTo>
                    <a:pt x="328" y="6"/>
                  </a:lnTo>
                  <a:lnTo>
                    <a:pt x="322" y="2"/>
                  </a:lnTo>
                  <a:lnTo>
                    <a:pt x="314" y="0"/>
                  </a:lnTo>
                  <a:lnTo>
                    <a:pt x="314" y="0"/>
                  </a:lnTo>
                  <a:close/>
                  <a:moveTo>
                    <a:pt x="300" y="14"/>
                  </a:moveTo>
                  <a:lnTo>
                    <a:pt x="174" y="108"/>
                  </a:lnTo>
                  <a:lnTo>
                    <a:pt x="36" y="14"/>
                  </a:lnTo>
                  <a:lnTo>
                    <a:pt x="300" y="14"/>
                  </a:lnTo>
                  <a:close/>
                  <a:moveTo>
                    <a:pt x="320" y="192"/>
                  </a:moveTo>
                  <a:lnTo>
                    <a:pt x="320" y="192"/>
                  </a:lnTo>
                  <a:lnTo>
                    <a:pt x="318" y="196"/>
                  </a:lnTo>
                  <a:lnTo>
                    <a:pt x="314" y="198"/>
                  </a:lnTo>
                  <a:lnTo>
                    <a:pt x="22" y="198"/>
                  </a:lnTo>
                  <a:lnTo>
                    <a:pt x="22" y="198"/>
                  </a:lnTo>
                  <a:lnTo>
                    <a:pt x="18" y="196"/>
                  </a:lnTo>
                  <a:lnTo>
                    <a:pt x="16" y="19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70" y="122"/>
                  </a:lnTo>
                  <a:lnTo>
                    <a:pt x="170" y="122"/>
                  </a:lnTo>
                  <a:lnTo>
                    <a:pt x="174" y="124"/>
                  </a:lnTo>
                  <a:lnTo>
                    <a:pt x="174" y="124"/>
                  </a:lnTo>
                  <a:lnTo>
                    <a:pt x="178" y="122"/>
                  </a:lnTo>
                  <a:lnTo>
                    <a:pt x="320" y="18"/>
                  </a:lnTo>
                  <a:lnTo>
                    <a:pt x="320" y="18"/>
                  </a:lnTo>
                  <a:lnTo>
                    <a:pt x="320" y="20"/>
                  </a:lnTo>
                  <a:lnTo>
                    <a:pt x="320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942379" y="2040065"/>
            <a:ext cx="557663" cy="557663"/>
            <a:chOff x="5956188" y="1530048"/>
            <a:chExt cx="418247" cy="418247"/>
          </a:xfrm>
        </p:grpSpPr>
        <p:sp>
          <p:nvSpPr>
            <p:cNvPr id="31" name="椭圆 30"/>
            <p:cNvSpPr/>
            <p:nvPr/>
          </p:nvSpPr>
          <p:spPr>
            <a:xfrm>
              <a:off x="5956188" y="1530048"/>
              <a:ext cx="418247" cy="418247"/>
            </a:xfrm>
            <a:prstGeom prst="ellipse">
              <a:avLst/>
            </a:prstGeom>
            <a:noFill/>
            <a:ln w="127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Freeform 156"/>
            <p:cNvSpPr>
              <a:spLocks noEditPoints="1"/>
            </p:cNvSpPr>
            <p:nvPr/>
          </p:nvSpPr>
          <p:spPr bwMode="auto">
            <a:xfrm>
              <a:off x="6043700" y="1612262"/>
              <a:ext cx="255558" cy="242700"/>
            </a:xfrm>
            <a:custGeom>
              <a:avLst/>
              <a:gdLst/>
              <a:ahLst/>
              <a:cxnLst>
                <a:cxn ang="0">
                  <a:pos x="30" y="302"/>
                </a:cxn>
                <a:cxn ang="0">
                  <a:pos x="24" y="300"/>
                </a:cxn>
                <a:cxn ang="0">
                  <a:pos x="8" y="292"/>
                </a:cxn>
                <a:cxn ang="0">
                  <a:pos x="0" y="278"/>
                </a:cxn>
                <a:cxn ang="0">
                  <a:pos x="0" y="238"/>
                </a:cxn>
                <a:cxn ang="0">
                  <a:pos x="2" y="230"/>
                </a:cxn>
                <a:cxn ang="0">
                  <a:pos x="12" y="214"/>
                </a:cxn>
                <a:cxn ang="0">
                  <a:pos x="100" y="186"/>
                </a:cxn>
                <a:cxn ang="0">
                  <a:pos x="90" y="166"/>
                </a:cxn>
                <a:cxn ang="0">
                  <a:pos x="76" y="120"/>
                </a:cxn>
                <a:cxn ang="0">
                  <a:pos x="74" y="94"/>
                </a:cxn>
                <a:cxn ang="0">
                  <a:pos x="80" y="56"/>
                </a:cxn>
                <a:cxn ang="0">
                  <a:pos x="98" y="26"/>
                </a:cxn>
                <a:cxn ang="0">
                  <a:pos x="124" y="6"/>
                </a:cxn>
                <a:cxn ang="0">
                  <a:pos x="158" y="0"/>
                </a:cxn>
                <a:cxn ang="0">
                  <a:pos x="176" y="2"/>
                </a:cxn>
                <a:cxn ang="0">
                  <a:pos x="208" y="16"/>
                </a:cxn>
                <a:cxn ang="0">
                  <a:pos x="230" y="40"/>
                </a:cxn>
                <a:cxn ang="0">
                  <a:pos x="242" y="74"/>
                </a:cxn>
                <a:cxn ang="0">
                  <a:pos x="244" y="94"/>
                </a:cxn>
                <a:cxn ang="0">
                  <a:pos x="236" y="144"/>
                </a:cxn>
                <a:cxn ang="0">
                  <a:pos x="216" y="186"/>
                </a:cxn>
                <a:cxn ang="0">
                  <a:pos x="296" y="210"/>
                </a:cxn>
                <a:cxn ang="0">
                  <a:pos x="312" y="222"/>
                </a:cxn>
                <a:cxn ang="0">
                  <a:pos x="318" y="238"/>
                </a:cxn>
                <a:cxn ang="0">
                  <a:pos x="318" y="272"/>
                </a:cxn>
                <a:cxn ang="0">
                  <a:pos x="316" y="284"/>
                </a:cxn>
                <a:cxn ang="0">
                  <a:pos x="300" y="300"/>
                </a:cxn>
                <a:cxn ang="0">
                  <a:pos x="288" y="302"/>
                </a:cxn>
                <a:cxn ang="0">
                  <a:pos x="158" y="16"/>
                </a:cxn>
                <a:cxn ang="0">
                  <a:pos x="144" y="18"/>
                </a:cxn>
                <a:cxn ang="0">
                  <a:pos x="118" y="28"/>
                </a:cxn>
                <a:cxn ang="0">
                  <a:pos x="102" y="48"/>
                </a:cxn>
                <a:cxn ang="0">
                  <a:pos x="92" y="78"/>
                </a:cxn>
                <a:cxn ang="0">
                  <a:pos x="90" y="94"/>
                </a:cxn>
                <a:cxn ang="0">
                  <a:pos x="98" y="144"/>
                </a:cxn>
                <a:cxn ang="0">
                  <a:pos x="120" y="184"/>
                </a:cxn>
                <a:cxn ang="0">
                  <a:pos x="26" y="226"/>
                </a:cxn>
                <a:cxn ang="0">
                  <a:pos x="22" y="228"/>
                </a:cxn>
                <a:cxn ang="0">
                  <a:pos x="16" y="234"/>
                </a:cxn>
                <a:cxn ang="0">
                  <a:pos x="16" y="272"/>
                </a:cxn>
                <a:cxn ang="0">
                  <a:pos x="18" y="276"/>
                </a:cxn>
                <a:cxn ang="0">
                  <a:pos x="24" y="284"/>
                </a:cxn>
                <a:cxn ang="0">
                  <a:pos x="288" y="286"/>
                </a:cxn>
                <a:cxn ang="0">
                  <a:pos x="292" y="284"/>
                </a:cxn>
                <a:cxn ang="0">
                  <a:pos x="300" y="278"/>
                </a:cxn>
                <a:cxn ang="0">
                  <a:pos x="302" y="272"/>
                </a:cxn>
                <a:cxn ang="0">
                  <a:pos x="302" y="238"/>
                </a:cxn>
                <a:cxn ang="0">
                  <a:pos x="298" y="230"/>
                </a:cxn>
                <a:cxn ang="0">
                  <a:pos x="292" y="226"/>
                </a:cxn>
                <a:cxn ang="0">
                  <a:pos x="198" y="184"/>
                </a:cxn>
                <a:cxn ang="0">
                  <a:pos x="210" y="166"/>
                </a:cxn>
                <a:cxn ang="0">
                  <a:pos x="224" y="120"/>
                </a:cxn>
                <a:cxn ang="0">
                  <a:pos x="226" y="94"/>
                </a:cxn>
                <a:cxn ang="0">
                  <a:pos x="222" y="62"/>
                </a:cxn>
                <a:cxn ang="0">
                  <a:pos x="208" y="38"/>
                </a:cxn>
                <a:cxn ang="0">
                  <a:pos x="188" y="22"/>
                </a:cxn>
                <a:cxn ang="0">
                  <a:pos x="158" y="16"/>
                </a:cxn>
              </a:cxnLst>
              <a:rect l="0" t="0" r="r" b="b"/>
              <a:pathLst>
                <a:path w="318" h="302">
                  <a:moveTo>
                    <a:pt x="288" y="302"/>
                  </a:moveTo>
                  <a:lnTo>
                    <a:pt x="30" y="302"/>
                  </a:lnTo>
                  <a:lnTo>
                    <a:pt x="30" y="302"/>
                  </a:lnTo>
                  <a:lnTo>
                    <a:pt x="24" y="300"/>
                  </a:lnTo>
                  <a:lnTo>
                    <a:pt x="18" y="300"/>
                  </a:lnTo>
                  <a:lnTo>
                    <a:pt x="8" y="292"/>
                  </a:lnTo>
                  <a:lnTo>
                    <a:pt x="2" y="284"/>
                  </a:lnTo>
                  <a:lnTo>
                    <a:pt x="0" y="278"/>
                  </a:lnTo>
                  <a:lnTo>
                    <a:pt x="0" y="272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2" y="230"/>
                  </a:lnTo>
                  <a:lnTo>
                    <a:pt x="6" y="222"/>
                  </a:lnTo>
                  <a:lnTo>
                    <a:pt x="12" y="214"/>
                  </a:lnTo>
                  <a:lnTo>
                    <a:pt x="20" y="210"/>
                  </a:lnTo>
                  <a:lnTo>
                    <a:pt x="100" y="186"/>
                  </a:lnTo>
                  <a:lnTo>
                    <a:pt x="100" y="186"/>
                  </a:lnTo>
                  <a:lnTo>
                    <a:pt x="90" y="166"/>
                  </a:lnTo>
                  <a:lnTo>
                    <a:pt x="82" y="144"/>
                  </a:lnTo>
                  <a:lnTo>
                    <a:pt x="76" y="120"/>
                  </a:lnTo>
                  <a:lnTo>
                    <a:pt x="74" y="94"/>
                  </a:lnTo>
                  <a:lnTo>
                    <a:pt x="74" y="94"/>
                  </a:lnTo>
                  <a:lnTo>
                    <a:pt x="76" y="74"/>
                  </a:lnTo>
                  <a:lnTo>
                    <a:pt x="80" y="56"/>
                  </a:lnTo>
                  <a:lnTo>
                    <a:pt x="88" y="40"/>
                  </a:lnTo>
                  <a:lnTo>
                    <a:pt x="98" y="26"/>
                  </a:lnTo>
                  <a:lnTo>
                    <a:pt x="110" y="16"/>
                  </a:lnTo>
                  <a:lnTo>
                    <a:pt x="124" y="6"/>
                  </a:lnTo>
                  <a:lnTo>
                    <a:pt x="140" y="2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76" y="2"/>
                  </a:lnTo>
                  <a:lnTo>
                    <a:pt x="194" y="6"/>
                  </a:lnTo>
                  <a:lnTo>
                    <a:pt x="208" y="16"/>
                  </a:lnTo>
                  <a:lnTo>
                    <a:pt x="220" y="26"/>
                  </a:lnTo>
                  <a:lnTo>
                    <a:pt x="230" y="40"/>
                  </a:lnTo>
                  <a:lnTo>
                    <a:pt x="238" y="56"/>
                  </a:lnTo>
                  <a:lnTo>
                    <a:pt x="242" y="74"/>
                  </a:lnTo>
                  <a:lnTo>
                    <a:pt x="244" y="94"/>
                  </a:lnTo>
                  <a:lnTo>
                    <a:pt x="244" y="94"/>
                  </a:lnTo>
                  <a:lnTo>
                    <a:pt x="242" y="120"/>
                  </a:lnTo>
                  <a:lnTo>
                    <a:pt x="236" y="144"/>
                  </a:lnTo>
                  <a:lnTo>
                    <a:pt x="228" y="166"/>
                  </a:lnTo>
                  <a:lnTo>
                    <a:pt x="216" y="186"/>
                  </a:lnTo>
                  <a:lnTo>
                    <a:pt x="296" y="210"/>
                  </a:lnTo>
                  <a:lnTo>
                    <a:pt x="296" y="210"/>
                  </a:lnTo>
                  <a:lnTo>
                    <a:pt x="306" y="214"/>
                  </a:lnTo>
                  <a:lnTo>
                    <a:pt x="312" y="222"/>
                  </a:lnTo>
                  <a:lnTo>
                    <a:pt x="316" y="230"/>
                  </a:lnTo>
                  <a:lnTo>
                    <a:pt x="318" y="238"/>
                  </a:lnTo>
                  <a:lnTo>
                    <a:pt x="318" y="272"/>
                  </a:lnTo>
                  <a:lnTo>
                    <a:pt x="318" y="272"/>
                  </a:lnTo>
                  <a:lnTo>
                    <a:pt x="316" y="278"/>
                  </a:lnTo>
                  <a:lnTo>
                    <a:pt x="316" y="284"/>
                  </a:lnTo>
                  <a:lnTo>
                    <a:pt x="308" y="292"/>
                  </a:lnTo>
                  <a:lnTo>
                    <a:pt x="300" y="300"/>
                  </a:lnTo>
                  <a:lnTo>
                    <a:pt x="294" y="300"/>
                  </a:lnTo>
                  <a:lnTo>
                    <a:pt x="288" y="302"/>
                  </a:lnTo>
                  <a:lnTo>
                    <a:pt x="288" y="302"/>
                  </a:lnTo>
                  <a:close/>
                  <a:moveTo>
                    <a:pt x="158" y="16"/>
                  </a:moveTo>
                  <a:lnTo>
                    <a:pt x="158" y="16"/>
                  </a:lnTo>
                  <a:lnTo>
                    <a:pt x="144" y="18"/>
                  </a:lnTo>
                  <a:lnTo>
                    <a:pt x="130" y="22"/>
                  </a:lnTo>
                  <a:lnTo>
                    <a:pt x="118" y="28"/>
                  </a:lnTo>
                  <a:lnTo>
                    <a:pt x="108" y="38"/>
                  </a:lnTo>
                  <a:lnTo>
                    <a:pt x="102" y="48"/>
                  </a:lnTo>
                  <a:lnTo>
                    <a:pt x="96" y="62"/>
                  </a:lnTo>
                  <a:lnTo>
                    <a:pt x="92" y="78"/>
                  </a:lnTo>
                  <a:lnTo>
                    <a:pt x="90" y="94"/>
                  </a:lnTo>
                  <a:lnTo>
                    <a:pt x="90" y="94"/>
                  </a:lnTo>
                  <a:lnTo>
                    <a:pt x="92" y="120"/>
                  </a:lnTo>
                  <a:lnTo>
                    <a:pt x="98" y="144"/>
                  </a:lnTo>
                  <a:lnTo>
                    <a:pt x="108" y="166"/>
                  </a:lnTo>
                  <a:lnTo>
                    <a:pt x="120" y="184"/>
                  </a:lnTo>
                  <a:lnTo>
                    <a:pt x="128" y="194"/>
                  </a:lnTo>
                  <a:lnTo>
                    <a:pt x="26" y="226"/>
                  </a:lnTo>
                  <a:lnTo>
                    <a:pt x="26" y="226"/>
                  </a:lnTo>
                  <a:lnTo>
                    <a:pt x="22" y="228"/>
                  </a:lnTo>
                  <a:lnTo>
                    <a:pt x="18" y="230"/>
                  </a:lnTo>
                  <a:lnTo>
                    <a:pt x="16" y="234"/>
                  </a:lnTo>
                  <a:lnTo>
                    <a:pt x="16" y="238"/>
                  </a:lnTo>
                  <a:lnTo>
                    <a:pt x="16" y="272"/>
                  </a:lnTo>
                  <a:lnTo>
                    <a:pt x="16" y="272"/>
                  </a:lnTo>
                  <a:lnTo>
                    <a:pt x="18" y="276"/>
                  </a:lnTo>
                  <a:lnTo>
                    <a:pt x="20" y="282"/>
                  </a:lnTo>
                  <a:lnTo>
                    <a:pt x="24" y="284"/>
                  </a:lnTo>
                  <a:lnTo>
                    <a:pt x="30" y="286"/>
                  </a:lnTo>
                  <a:lnTo>
                    <a:pt x="288" y="286"/>
                  </a:lnTo>
                  <a:lnTo>
                    <a:pt x="288" y="286"/>
                  </a:lnTo>
                  <a:lnTo>
                    <a:pt x="292" y="284"/>
                  </a:lnTo>
                  <a:lnTo>
                    <a:pt x="296" y="282"/>
                  </a:lnTo>
                  <a:lnTo>
                    <a:pt x="300" y="278"/>
                  </a:lnTo>
                  <a:lnTo>
                    <a:pt x="302" y="272"/>
                  </a:lnTo>
                  <a:lnTo>
                    <a:pt x="302" y="272"/>
                  </a:lnTo>
                  <a:lnTo>
                    <a:pt x="302" y="238"/>
                  </a:lnTo>
                  <a:lnTo>
                    <a:pt x="302" y="238"/>
                  </a:lnTo>
                  <a:lnTo>
                    <a:pt x="300" y="234"/>
                  </a:lnTo>
                  <a:lnTo>
                    <a:pt x="298" y="230"/>
                  </a:lnTo>
                  <a:lnTo>
                    <a:pt x="296" y="228"/>
                  </a:lnTo>
                  <a:lnTo>
                    <a:pt x="292" y="226"/>
                  </a:lnTo>
                  <a:lnTo>
                    <a:pt x="190" y="194"/>
                  </a:lnTo>
                  <a:lnTo>
                    <a:pt x="198" y="184"/>
                  </a:lnTo>
                  <a:lnTo>
                    <a:pt x="198" y="184"/>
                  </a:lnTo>
                  <a:lnTo>
                    <a:pt x="210" y="166"/>
                  </a:lnTo>
                  <a:lnTo>
                    <a:pt x="218" y="144"/>
                  </a:lnTo>
                  <a:lnTo>
                    <a:pt x="224" y="120"/>
                  </a:lnTo>
                  <a:lnTo>
                    <a:pt x="226" y="94"/>
                  </a:lnTo>
                  <a:lnTo>
                    <a:pt x="226" y="94"/>
                  </a:lnTo>
                  <a:lnTo>
                    <a:pt x="226" y="78"/>
                  </a:lnTo>
                  <a:lnTo>
                    <a:pt x="222" y="62"/>
                  </a:lnTo>
                  <a:lnTo>
                    <a:pt x="216" y="48"/>
                  </a:lnTo>
                  <a:lnTo>
                    <a:pt x="208" y="38"/>
                  </a:lnTo>
                  <a:lnTo>
                    <a:pt x="198" y="28"/>
                  </a:lnTo>
                  <a:lnTo>
                    <a:pt x="188" y="22"/>
                  </a:lnTo>
                  <a:lnTo>
                    <a:pt x="174" y="18"/>
                  </a:lnTo>
                  <a:lnTo>
                    <a:pt x="158" y="16"/>
                  </a:lnTo>
                  <a:lnTo>
                    <a:pt x="158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35" name="椭圆 34"/>
          <p:cNvSpPr/>
          <p:nvPr/>
        </p:nvSpPr>
        <p:spPr>
          <a:xfrm>
            <a:off x="4489624" y="1922243"/>
            <a:ext cx="3116450" cy="31164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smtClean="0"/>
              <a:t>Picture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here</a:t>
            </a:r>
            <a:endParaRPr kumimoji="1" lang="zh-CN" altLang="en-US" sz="2400" dirty="0"/>
          </a:p>
        </p:txBody>
      </p:sp>
      <p:pic>
        <p:nvPicPr>
          <p:cNvPr id="37" name="图片 3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70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6092385" y="1273629"/>
            <a:ext cx="0" cy="5584372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4602717" y="-2"/>
            <a:ext cx="2988156" cy="1458023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65406"/>
              <a:ext cx="2233632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EDUCATION</a:t>
              </a:r>
              <a:endParaRPr kumimoji="1" lang="zh-CN" altLang="en-US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5932363" y="2638027"/>
            <a:ext cx="312519" cy="312519"/>
          </a:xfrm>
          <a:prstGeom prst="ellipse">
            <a:avLst/>
          </a:prstGeom>
          <a:solidFill>
            <a:srgbClr val="7C9C1E"/>
          </a:solidFill>
          <a:ln w="38100" cmpd="sng">
            <a:solidFill>
              <a:srgbClr val="F6DA9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7C9C1E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25055" y="2255677"/>
            <a:ext cx="448641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2013 DOCTOR’S</a:t>
            </a:r>
            <a:r>
              <a:rPr kumimoji="1" lang="zh-CN" altLang="en-US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DEGREE</a:t>
            </a:r>
            <a:endParaRPr kumimoji="1" lang="zh-CN" altLang="en-US" sz="32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5932363" y="5081101"/>
            <a:ext cx="312519" cy="312519"/>
          </a:xfrm>
          <a:prstGeom prst="ellipse">
            <a:avLst/>
          </a:prstGeom>
          <a:solidFill>
            <a:srgbClr val="7C9C1E"/>
          </a:solidFill>
          <a:ln w="38100" cmpd="sng">
            <a:solidFill>
              <a:srgbClr val="F6DA9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0" name="文本框 49"/>
          <p:cNvSpPr txBox="1"/>
          <p:nvPr/>
        </p:nvSpPr>
        <p:spPr>
          <a:xfrm flipH="1">
            <a:off x="210699" y="4944973"/>
            <a:ext cx="46414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en-US" altLang="zh-CN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2010 MASTER’S</a:t>
            </a:r>
            <a:r>
              <a:rPr kumimoji="1" lang="zh-CN" altLang="en-US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DEGREE</a:t>
            </a:r>
            <a:endParaRPr kumimoji="1" lang="zh-CN" altLang="en-US" sz="32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9313" y="2056914"/>
            <a:ext cx="4033195" cy="1572574"/>
            <a:chOff x="1251389" y="1542685"/>
            <a:chExt cx="3024896" cy="1179431"/>
          </a:xfrm>
        </p:grpSpPr>
        <p:sp>
          <p:nvSpPr>
            <p:cNvPr id="56" name="圆角矩形 55"/>
            <p:cNvSpPr/>
            <p:nvPr/>
          </p:nvSpPr>
          <p:spPr>
            <a:xfrm>
              <a:off x="1251389" y="1542685"/>
              <a:ext cx="3024896" cy="1179431"/>
            </a:xfrm>
            <a:custGeom>
              <a:avLst/>
              <a:gdLst/>
              <a:ahLst/>
              <a:cxnLst/>
              <a:rect l="l" t="t" r="r" b="b"/>
              <a:pathLst>
                <a:path w="3024896" h="1179431">
                  <a:moveTo>
                    <a:pt x="116893" y="0"/>
                  </a:moveTo>
                  <a:lnTo>
                    <a:pt x="2737159" y="0"/>
                  </a:lnTo>
                  <a:cubicBezTo>
                    <a:pt x="2801717" y="0"/>
                    <a:pt x="2854052" y="52335"/>
                    <a:pt x="2854052" y="116893"/>
                  </a:cubicBezTo>
                  <a:lnTo>
                    <a:pt x="2854052" y="478918"/>
                  </a:lnTo>
                  <a:lnTo>
                    <a:pt x="3024896" y="589716"/>
                  </a:lnTo>
                  <a:lnTo>
                    <a:pt x="2854052" y="700513"/>
                  </a:lnTo>
                  <a:lnTo>
                    <a:pt x="2854052" y="1062538"/>
                  </a:lnTo>
                  <a:cubicBezTo>
                    <a:pt x="2854052" y="1127096"/>
                    <a:pt x="2801717" y="1179431"/>
                    <a:pt x="2737159" y="1179431"/>
                  </a:cubicBezTo>
                  <a:lnTo>
                    <a:pt x="116893" y="1179431"/>
                  </a:lnTo>
                  <a:cubicBezTo>
                    <a:pt x="52335" y="1179431"/>
                    <a:pt x="0" y="1127096"/>
                    <a:pt x="0" y="1062538"/>
                  </a:cubicBezTo>
                  <a:lnTo>
                    <a:pt x="0" y="116893"/>
                  </a:lnTo>
                  <a:cubicBezTo>
                    <a:pt x="0" y="52335"/>
                    <a:pt x="52335" y="0"/>
                    <a:pt x="1168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文本框 54"/>
            <p:cNvSpPr txBox="1"/>
            <p:nvPr/>
          </p:nvSpPr>
          <p:spPr>
            <a:xfrm flipH="1">
              <a:off x="1356341" y="1706633"/>
              <a:ext cx="2610494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毕业于北京大学，获得博士学位</a:t>
              </a:r>
              <a:endParaRPr kumimoji="1" lang="en-US" altLang="zh-CN" sz="10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Peking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University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with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doctor’s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degree</a:t>
              </a:r>
            </a:p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点击此处填写专业名称</a:t>
              </a:r>
              <a:endParaRPr kumimoji="1" lang="en-US" altLang="zh-CN" sz="10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Click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here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to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add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your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86230" y="4415484"/>
            <a:ext cx="4033195" cy="1572574"/>
            <a:chOff x="4864077" y="3311613"/>
            <a:chExt cx="3024896" cy="1179431"/>
          </a:xfrm>
        </p:grpSpPr>
        <p:sp>
          <p:nvSpPr>
            <p:cNvPr id="58" name="圆角矩形 55"/>
            <p:cNvSpPr/>
            <p:nvPr/>
          </p:nvSpPr>
          <p:spPr>
            <a:xfrm flipH="1">
              <a:off x="4864077" y="3311613"/>
              <a:ext cx="3024896" cy="1179431"/>
            </a:xfrm>
            <a:custGeom>
              <a:avLst/>
              <a:gdLst/>
              <a:ahLst/>
              <a:cxnLst/>
              <a:rect l="l" t="t" r="r" b="b"/>
              <a:pathLst>
                <a:path w="3024896" h="1179431">
                  <a:moveTo>
                    <a:pt x="116893" y="0"/>
                  </a:moveTo>
                  <a:lnTo>
                    <a:pt x="2737159" y="0"/>
                  </a:lnTo>
                  <a:cubicBezTo>
                    <a:pt x="2801717" y="0"/>
                    <a:pt x="2854052" y="52335"/>
                    <a:pt x="2854052" y="116893"/>
                  </a:cubicBezTo>
                  <a:lnTo>
                    <a:pt x="2854052" y="478918"/>
                  </a:lnTo>
                  <a:lnTo>
                    <a:pt x="3024896" y="589716"/>
                  </a:lnTo>
                  <a:lnTo>
                    <a:pt x="2854052" y="700513"/>
                  </a:lnTo>
                  <a:lnTo>
                    <a:pt x="2854052" y="1062538"/>
                  </a:lnTo>
                  <a:cubicBezTo>
                    <a:pt x="2854052" y="1127096"/>
                    <a:pt x="2801717" y="1179431"/>
                    <a:pt x="2737159" y="1179431"/>
                  </a:cubicBezTo>
                  <a:lnTo>
                    <a:pt x="116893" y="1179431"/>
                  </a:lnTo>
                  <a:cubicBezTo>
                    <a:pt x="52335" y="1179431"/>
                    <a:pt x="0" y="1127096"/>
                    <a:pt x="0" y="1062538"/>
                  </a:cubicBezTo>
                  <a:lnTo>
                    <a:pt x="0" y="116893"/>
                  </a:lnTo>
                  <a:cubicBezTo>
                    <a:pt x="0" y="52335"/>
                    <a:pt x="52335" y="0"/>
                    <a:pt x="1168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147449" y="3476635"/>
              <a:ext cx="2610494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毕业于北京大学，获得硕士学位</a:t>
              </a: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 Peking University with master’s degree</a:t>
              </a:r>
            </a:p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 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点击此处填写专业名称</a:t>
              </a: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 | Click here to add your major</a:t>
              </a: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6503789" y="2560196"/>
            <a:ext cx="821267" cy="541867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6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4921462" y="4968061"/>
            <a:ext cx="821267" cy="541867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9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70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6092385" y="1273629"/>
            <a:ext cx="0" cy="5584372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4602717" y="-2"/>
            <a:ext cx="2988156" cy="1458023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65406"/>
              <a:ext cx="2233632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EDUCATION</a:t>
              </a:r>
              <a:endParaRPr kumimoji="1" lang="zh-CN" altLang="en-US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5932362" y="2638027"/>
            <a:ext cx="324193" cy="312519"/>
          </a:xfrm>
          <a:prstGeom prst="ellipse">
            <a:avLst/>
          </a:prstGeom>
          <a:solidFill>
            <a:srgbClr val="7C9C1E"/>
          </a:solidFill>
          <a:ln w="38100" cmpd="sng">
            <a:solidFill>
              <a:srgbClr val="F6DA9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5" name="文本框 44"/>
          <p:cNvSpPr txBox="1"/>
          <p:nvPr/>
        </p:nvSpPr>
        <p:spPr>
          <a:xfrm>
            <a:off x="7377082" y="2255678"/>
            <a:ext cx="481571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2008 BACHELOR’S</a:t>
            </a:r>
            <a:r>
              <a:rPr kumimoji="1" lang="zh-CN" altLang="en-US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DEGREE</a:t>
            </a:r>
            <a:endParaRPr kumimoji="1" lang="zh-CN" altLang="en-US" sz="32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5932363" y="5081101"/>
            <a:ext cx="312519" cy="312519"/>
          </a:xfrm>
          <a:prstGeom prst="ellipse">
            <a:avLst/>
          </a:prstGeom>
          <a:solidFill>
            <a:srgbClr val="7C9C1E"/>
          </a:solidFill>
          <a:ln w="38100" cmpd="sng">
            <a:solidFill>
              <a:srgbClr val="F6DA9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0" name="文本框 49"/>
          <p:cNvSpPr txBox="1"/>
          <p:nvPr/>
        </p:nvSpPr>
        <p:spPr>
          <a:xfrm flipH="1">
            <a:off x="3422976" y="4944973"/>
            <a:ext cx="142921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en-US" altLang="zh-CN" sz="32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2005</a:t>
            </a:r>
            <a:endParaRPr kumimoji="1" lang="zh-CN" altLang="en-US" sz="32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69313" y="2056914"/>
            <a:ext cx="4033195" cy="1572574"/>
            <a:chOff x="1251389" y="1542685"/>
            <a:chExt cx="3024896" cy="1179431"/>
          </a:xfrm>
        </p:grpSpPr>
        <p:sp>
          <p:nvSpPr>
            <p:cNvPr id="56" name="圆角矩形 55"/>
            <p:cNvSpPr/>
            <p:nvPr/>
          </p:nvSpPr>
          <p:spPr>
            <a:xfrm>
              <a:off x="1251389" y="1542685"/>
              <a:ext cx="3024896" cy="1179431"/>
            </a:xfrm>
            <a:custGeom>
              <a:avLst/>
              <a:gdLst/>
              <a:ahLst/>
              <a:cxnLst/>
              <a:rect l="l" t="t" r="r" b="b"/>
              <a:pathLst>
                <a:path w="3024896" h="1179431">
                  <a:moveTo>
                    <a:pt x="116893" y="0"/>
                  </a:moveTo>
                  <a:lnTo>
                    <a:pt x="2737159" y="0"/>
                  </a:lnTo>
                  <a:cubicBezTo>
                    <a:pt x="2801717" y="0"/>
                    <a:pt x="2854052" y="52335"/>
                    <a:pt x="2854052" y="116893"/>
                  </a:cubicBezTo>
                  <a:lnTo>
                    <a:pt x="2854052" y="478918"/>
                  </a:lnTo>
                  <a:lnTo>
                    <a:pt x="3024896" y="589716"/>
                  </a:lnTo>
                  <a:lnTo>
                    <a:pt x="2854052" y="700513"/>
                  </a:lnTo>
                  <a:lnTo>
                    <a:pt x="2854052" y="1062538"/>
                  </a:lnTo>
                  <a:cubicBezTo>
                    <a:pt x="2854052" y="1127096"/>
                    <a:pt x="2801717" y="1179431"/>
                    <a:pt x="2737159" y="1179431"/>
                  </a:cubicBezTo>
                  <a:lnTo>
                    <a:pt x="116893" y="1179431"/>
                  </a:lnTo>
                  <a:cubicBezTo>
                    <a:pt x="52335" y="1179431"/>
                    <a:pt x="0" y="1127096"/>
                    <a:pt x="0" y="1062538"/>
                  </a:cubicBezTo>
                  <a:lnTo>
                    <a:pt x="0" y="116893"/>
                  </a:lnTo>
                  <a:cubicBezTo>
                    <a:pt x="0" y="52335"/>
                    <a:pt x="52335" y="0"/>
                    <a:pt x="1168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文本框 54"/>
            <p:cNvSpPr txBox="1"/>
            <p:nvPr/>
          </p:nvSpPr>
          <p:spPr>
            <a:xfrm flipH="1">
              <a:off x="1356341" y="1706633"/>
              <a:ext cx="2610494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毕业于北京大学，获得学士学位</a:t>
              </a: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 Peking University with bachelor's degree</a:t>
              </a:r>
            </a:p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 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点击此处填写专业名称</a:t>
              </a: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 | Click here to add your major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86230" y="4415484"/>
            <a:ext cx="4033195" cy="1572574"/>
            <a:chOff x="4864077" y="3311613"/>
            <a:chExt cx="3024896" cy="1179431"/>
          </a:xfrm>
        </p:grpSpPr>
        <p:sp>
          <p:nvSpPr>
            <p:cNvPr id="58" name="圆角矩形 55"/>
            <p:cNvSpPr/>
            <p:nvPr/>
          </p:nvSpPr>
          <p:spPr>
            <a:xfrm flipH="1">
              <a:off x="4864077" y="3311613"/>
              <a:ext cx="3024896" cy="1179431"/>
            </a:xfrm>
            <a:custGeom>
              <a:avLst/>
              <a:gdLst/>
              <a:ahLst/>
              <a:cxnLst/>
              <a:rect l="l" t="t" r="r" b="b"/>
              <a:pathLst>
                <a:path w="3024896" h="1179431">
                  <a:moveTo>
                    <a:pt x="116893" y="0"/>
                  </a:moveTo>
                  <a:lnTo>
                    <a:pt x="2737159" y="0"/>
                  </a:lnTo>
                  <a:cubicBezTo>
                    <a:pt x="2801717" y="0"/>
                    <a:pt x="2854052" y="52335"/>
                    <a:pt x="2854052" y="116893"/>
                  </a:cubicBezTo>
                  <a:lnTo>
                    <a:pt x="2854052" y="478918"/>
                  </a:lnTo>
                  <a:lnTo>
                    <a:pt x="3024896" y="589716"/>
                  </a:lnTo>
                  <a:lnTo>
                    <a:pt x="2854052" y="700513"/>
                  </a:lnTo>
                  <a:lnTo>
                    <a:pt x="2854052" y="1062538"/>
                  </a:lnTo>
                  <a:cubicBezTo>
                    <a:pt x="2854052" y="1127096"/>
                    <a:pt x="2801717" y="1179431"/>
                    <a:pt x="2737159" y="1179431"/>
                  </a:cubicBezTo>
                  <a:lnTo>
                    <a:pt x="116893" y="1179431"/>
                  </a:lnTo>
                  <a:cubicBezTo>
                    <a:pt x="52335" y="1179431"/>
                    <a:pt x="0" y="1127096"/>
                    <a:pt x="0" y="1062538"/>
                  </a:cubicBezTo>
                  <a:lnTo>
                    <a:pt x="0" y="116893"/>
                  </a:lnTo>
                  <a:cubicBezTo>
                    <a:pt x="0" y="52335"/>
                    <a:pt x="52335" y="0"/>
                    <a:pt x="1168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147449" y="3476635"/>
              <a:ext cx="2610494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毕业于人大附中</a:t>
              </a:r>
              <a:endParaRPr kumimoji="1" lang="en-US" altLang="zh-CN" sz="10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Graduated from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 err="1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Renmin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University High School</a:t>
              </a:r>
            </a:p>
            <a:p>
              <a:pPr>
                <a:lnSpc>
                  <a:spcPts val="1733"/>
                </a:lnSpc>
              </a:pP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专业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点击此处填写专业名称</a:t>
              </a:r>
              <a:endParaRPr kumimoji="1" lang="en-US" altLang="zh-CN" sz="10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endParaRPr>
            </a:p>
            <a:p>
              <a:pPr>
                <a:lnSpc>
                  <a:spcPts val="1733"/>
                </a:lnSpc>
              </a:pP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|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Click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here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to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add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your</a:t>
              </a:r>
              <a:r>
                <a:rPr kumimoji="1" lang="zh-CN" altLang="en-US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 </a:t>
              </a:r>
              <a:r>
                <a:rPr kumimoji="1" lang="en-US" altLang="zh-CN" sz="1067" dirty="0">
                  <a:solidFill>
                    <a:srgbClr val="FFFFFF"/>
                  </a:solidFill>
                  <a:latin typeface="Segoe UI Light"/>
                  <a:ea typeface="微软雅黑"/>
                  <a:cs typeface="Segoe UI Light"/>
                </a:rPr>
                <a:t>major</a:t>
              </a: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6503789" y="2560196"/>
            <a:ext cx="821267" cy="541867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0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4921462" y="4968061"/>
            <a:ext cx="821267" cy="541867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3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25" name="图片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70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602717" y="-2"/>
            <a:ext cx="2988156" cy="1458023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65406"/>
              <a:ext cx="2233632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EXPERIENCE</a:t>
              </a:r>
              <a:endParaRPr kumimoji="1" lang="zh-CN" altLang="en-US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69493" y="1831022"/>
            <a:ext cx="2493084" cy="4383165"/>
          </a:xfrm>
          <a:prstGeom prst="rect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791904" y="1950549"/>
            <a:ext cx="2248261" cy="159553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6" name="矩形 25"/>
          <p:cNvSpPr/>
          <p:nvPr/>
        </p:nvSpPr>
        <p:spPr>
          <a:xfrm>
            <a:off x="791904" y="1955453"/>
            <a:ext cx="2248261" cy="1595535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1604090" y="1950548"/>
            <a:ext cx="6238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1</a:t>
            </a:r>
            <a:endParaRPr kumimoji="1" lang="zh-CN" altLang="en-US" sz="9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1903" y="3659387"/>
            <a:ext cx="2155291" cy="191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333" dirty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点击此处添加公司名称。</a:t>
            </a:r>
          </a:p>
          <a:p>
            <a:endParaRPr kumimoji="1" lang="zh-CN" altLang="en-US" sz="1333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zh-CN" altLang="en-US" sz="1333" dirty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点击此处添加公司及所在职位介绍。</a:t>
            </a:r>
            <a:endParaRPr kumimoji="1" lang="en-US" altLang="zh-CN" sz="1333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en-US" altLang="zh-CN" sz="1333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建议正文</a:t>
            </a:r>
            <a:r>
              <a:rPr kumimoji="1" lang="en-US" altLang="zh-CN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10</a:t>
            </a: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号字，</a:t>
            </a:r>
            <a:r>
              <a:rPr kumimoji="1" lang="en-US" altLang="zh-CN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1.3</a:t>
            </a: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倍字间距。</a:t>
            </a:r>
          </a:p>
        </p:txBody>
      </p:sp>
      <p:sp>
        <p:nvSpPr>
          <p:cNvPr id="43" name="矩形 42"/>
          <p:cNvSpPr/>
          <p:nvPr/>
        </p:nvSpPr>
        <p:spPr>
          <a:xfrm>
            <a:off x="3456667" y="1831022"/>
            <a:ext cx="2493084" cy="4383165"/>
          </a:xfrm>
          <a:prstGeom prst="rect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4" name="矩形 43"/>
          <p:cNvSpPr/>
          <p:nvPr/>
        </p:nvSpPr>
        <p:spPr>
          <a:xfrm>
            <a:off x="3579077" y="1950549"/>
            <a:ext cx="2248261" cy="159553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5" name="矩形 44"/>
          <p:cNvSpPr/>
          <p:nvPr/>
        </p:nvSpPr>
        <p:spPr>
          <a:xfrm>
            <a:off x="3579077" y="1955453"/>
            <a:ext cx="2248261" cy="1595535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6" name="文本框 45"/>
          <p:cNvSpPr txBox="1"/>
          <p:nvPr/>
        </p:nvSpPr>
        <p:spPr>
          <a:xfrm>
            <a:off x="4293481" y="1950548"/>
            <a:ext cx="8194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2</a:t>
            </a:r>
            <a:endParaRPr kumimoji="1" lang="zh-CN" altLang="en-US" sz="9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79077" y="3659387"/>
            <a:ext cx="2092844" cy="1979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333" dirty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点击此处添加公司名称。</a:t>
            </a:r>
          </a:p>
          <a:p>
            <a:endParaRPr kumimoji="1" lang="zh-CN" altLang="en-US" sz="1333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zh-CN" altLang="en-US" sz="1333" dirty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点击此处添加公司及所在职位介绍。</a:t>
            </a:r>
            <a:endParaRPr kumimoji="1" lang="en-US" altLang="zh-CN" sz="1333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pPr lvl="0">
              <a:lnSpc>
                <a:spcPct val="130000"/>
              </a:lnSpc>
            </a:pPr>
            <a:endParaRPr kumimoji="1" lang="en-US" altLang="zh-CN" sz="1333" dirty="0">
              <a:solidFill>
                <a:srgbClr val="4C4B4B"/>
              </a:solidFill>
              <a:latin typeface="微软雅黑" pitchFamily="34" charset="-122"/>
              <a:ea typeface="微软雅黑" pitchFamily="34" charset="-122"/>
              <a:cs typeface="Segoe UI Light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建议正文</a:t>
            </a:r>
            <a:r>
              <a:rPr kumimoji="1" lang="en-US" altLang="zh-CN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10</a:t>
            </a: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号字，</a:t>
            </a:r>
            <a:r>
              <a:rPr kumimoji="1" lang="en-US" altLang="zh-CN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1.3</a:t>
            </a: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倍字间距。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243840" y="1793847"/>
            <a:ext cx="2493084" cy="4383165"/>
          </a:xfrm>
          <a:prstGeom prst="rect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0" name="矩形 49"/>
          <p:cNvSpPr/>
          <p:nvPr/>
        </p:nvSpPr>
        <p:spPr>
          <a:xfrm>
            <a:off x="6366250" y="1913374"/>
            <a:ext cx="2248261" cy="159553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1" name="矩形 50"/>
          <p:cNvSpPr/>
          <p:nvPr/>
        </p:nvSpPr>
        <p:spPr>
          <a:xfrm>
            <a:off x="6366250" y="1918278"/>
            <a:ext cx="2248261" cy="1595535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2" name="文本框 51"/>
          <p:cNvSpPr txBox="1"/>
          <p:nvPr/>
        </p:nvSpPr>
        <p:spPr>
          <a:xfrm>
            <a:off x="7080655" y="1913373"/>
            <a:ext cx="8194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3</a:t>
            </a:r>
            <a:endParaRPr kumimoji="1" lang="zh-CN" altLang="en-US" sz="9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366250" y="3622213"/>
            <a:ext cx="2141235" cy="191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333" dirty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点击此处添加公司名称。</a:t>
            </a:r>
          </a:p>
          <a:p>
            <a:endParaRPr kumimoji="1" lang="zh-CN" altLang="en-US" sz="1333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zh-CN" altLang="en-US" sz="1333" dirty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点击此处添加公司及所在职位介绍。</a:t>
            </a:r>
            <a:endParaRPr kumimoji="1" lang="en-US" altLang="zh-CN" sz="1333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en-US" altLang="zh-CN" sz="1333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建议正文</a:t>
            </a:r>
            <a:r>
              <a:rPr kumimoji="1" lang="en-US" altLang="zh-CN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10</a:t>
            </a: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号字，</a:t>
            </a:r>
            <a:r>
              <a:rPr kumimoji="1" lang="en-US" altLang="zh-CN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1.3</a:t>
            </a: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倍字间距。</a:t>
            </a:r>
          </a:p>
        </p:txBody>
      </p:sp>
      <p:sp>
        <p:nvSpPr>
          <p:cNvPr id="55" name="矩形 54"/>
          <p:cNvSpPr/>
          <p:nvPr/>
        </p:nvSpPr>
        <p:spPr>
          <a:xfrm>
            <a:off x="9031013" y="1793847"/>
            <a:ext cx="2493084" cy="4383165"/>
          </a:xfrm>
          <a:prstGeom prst="rect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6" name="矩形 55"/>
          <p:cNvSpPr/>
          <p:nvPr/>
        </p:nvSpPr>
        <p:spPr>
          <a:xfrm>
            <a:off x="9153424" y="1913374"/>
            <a:ext cx="2248261" cy="159553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7" name="矩形 56"/>
          <p:cNvSpPr/>
          <p:nvPr/>
        </p:nvSpPr>
        <p:spPr>
          <a:xfrm>
            <a:off x="9153424" y="1918278"/>
            <a:ext cx="2248261" cy="1595535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8" name="文本框 57"/>
          <p:cNvSpPr txBox="1"/>
          <p:nvPr/>
        </p:nvSpPr>
        <p:spPr>
          <a:xfrm>
            <a:off x="9858210" y="1913373"/>
            <a:ext cx="8386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4</a:t>
            </a:r>
            <a:endParaRPr kumimoji="1" lang="zh-CN" altLang="en-US" sz="9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53423" y="3622213"/>
            <a:ext cx="2124971" cy="191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333" dirty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点击此处添加公司名称。</a:t>
            </a:r>
          </a:p>
          <a:p>
            <a:endParaRPr kumimoji="1" lang="zh-CN" altLang="en-US" sz="1333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r>
              <a:rPr kumimoji="1" lang="zh-CN" altLang="en-US" sz="1333" dirty="0">
                <a:solidFill>
                  <a:srgbClr val="4C4B4B"/>
                </a:solidFill>
                <a:latin typeface="Segoe UI Light"/>
                <a:ea typeface="微软雅黑"/>
                <a:cs typeface="Segoe UI Light"/>
              </a:rPr>
              <a:t>点击此处添加公司及所在职位介绍。</a:t>
            </a:r>
            <a:endParaRPr kumimoji="1" lang="en-US" altLang="zh-CN" sz="1333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endParaRPr kumimoji="1" lang="en-US" altLang="zh-CN" sz="1333" dirty="0">
              <a:solidFill>
                <a:srgbClr val="4C4B4B"/>
              </a:solidFill>
              <a:latin typeface="Segoe UI Light"/>
              <a:ea typeface="微软雅黑"/>
              <a:cs typeface="Segoe UI Light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建议正文</a:t>
            </a:r>
            <a:r>
              <a:rPr kumimoji="1" lang="en-US" altLang="zh-CN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10</a:t>
            </a: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号字，</a:t>
            </a:r>
            <a:r>
              <a:rPr kumimoji="1" lang="en-US" altLang="zh-CN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1.3</a:t>
            </a:r>
            <a:r>
              <a:rPr kumimoji="1" lang="zh-CN" altLang="en-US" sz="1333" dirty="0">
                <a:solidFill>
                  <a:srgbClr val="4C4B4B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倍字间距。</a:t>
            </a:r>
          </a:p>
        </p:txBody>
      </p:sp>
      <p:pic>
        <p:nvPicPr>
          <p:cNvPr id="25" name="图片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70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602717" y="-2"/>
            <a:ext cx="2988156" cy="1458023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65406"/>
              <a:ext cx="2233632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EXPERIENCE</a:t>
              </a:r>
              <a:endParaRPr kumimoji="1" lang="zh-CN" altLang="en-US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4748137" y="2080343"/>
            <a:ext cx="2697315" cy="2697315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0" name="椭圆 29"/>
          <p:cNvSpPr/>
          <p:nvPr/>
        </p:nvSpPr>
        <p:spPr>
          <a:xfrm>
            <a:off x="3579403" y="1635431"/>
            <a:ext cx="889824" cy="889824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1</a:t>
            </a:r>
            <a:endParaRPr kumimoji="1" lang="zh-CN" altLang="en-US" sz="4800" b="1" dirty="0">
              <a:solidFill>
                <a:schemeClr val="accent4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579403" y="4751576"/>
            <a:ext cx="889824" cy="889824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3</a:t>
            </a:r>
            <a:endParaRPr kumimoji="1" lang="zh-CN" altLang="en-US" sz="4800" b="1" dirty="0">
              <a:solidFill>
                <a:schemeClr val="accent4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sp>
        <p:nvSpPr>
          <p:cNvPr id="37" name="椭圆 36"/>
          <p:cNvSpPr/>
          <p:nvPr/>
        </p:nvSpPr>
        <p:spPr>
          <a:xfrm flipH="1">
            <a:off x="7721474" y="1635431"/>
            <a:ext cx="889824" cy="889824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2</a:t>
            </a:r>
            <a:endParaRPr kumimoji="1" lang="zh-CN" altLang="en-US" sz="4800" b="1" dirty="0">
              <a:solidFill>
                <a:schemeClr val="accent4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sp>
        <p:nvSpPr>
          <p:cNvPr id="39" name="椭圆 38"/>
          <p:cNvSpPr/>
          <p:nvPr/>
        </p:nvSpPr>
        <p:spPr>
          <a:xfrm flipH="1">
            <a:off x="7721474" y="4751576"/>
            <a:ext cx="889824" cy="889824"/>
          </a:xfrm>
          <a:prstGeom prst="ellipse">
            <a:avLst/>
          </a:prstGeom>
          <a:solidFill>
            <a:srgbClr val="E6E2D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>
                <a:solidFill>
                  <a:schemeClr val="accent4">
                    <a:lumMod val="7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cs typeface="Segoe UI Light"/>
              </a:rPr>
              <a:t>4</a:t>
            </a:r>
            <a:endParaRPr kumimoji="1" lang="zh-CN" altLang="en-US" sz="4800" b="1" dirty="0">
              <a:solidFill>
                <a:schemeClr val="accent4">
                  <a:lumMod val="7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cs typeface="Segoe UI Ligh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9493" y="1593430"/>
            <a:ext cx="2493084" cy="1822375"/>
            <a:chOff x="501524" y="1195072"/>
            <a:chExt cx="1869813" cy="1366781"/>
          </a:xfrm>
        </p:grpSpPr>
        <p:sp>
          <p:nvSpPr>
            <p:cNvPr id="61" name="矩形 60"/>
            <p:cNvSpPr/>
            <p:nvPr/>
          </p:nvSpPr>
          <p:spPr>
            <a:xfrm>
              <a:off x="501524" y="1195072"/>
              <a:ext cx="1869813" cy="136678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93332" y="1286732"/>
              <a:ext cx="1686196" cy="108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endParaRPr kumimoji="1"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5528" y="3819025"/>
            <a:ext cx="2493084" cy="1822374"/>
            <a:chOff x="498550" y="2864269"/>
            <a:chExt cx="1869813" cy="1366781"/>
          </a:xfrm>
        </p:grpSpPr>
        <p:sp>
          <p:nvSpPr>
            <p:cNvPr id="67" name="矩形 66"/>
            <p:cNvSpPr/>
            <p:nvPr/>
          </p:nvSpPr>
          <p:spPr>
            <a:xfrm>
              <a:off x="498550" y="2864269"/>
              <a:ext cx="1869813" cy="136678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90358" y="2955929"/>
              <a:ext cx="1686196" cy="1038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981535" y="1593430"/>
            <a:ext cx="2493084" cy="1822374"/>
            <a:chOff x="6735555" y="1195072"/>
            <a:chExt cx="1869813" cy="1366781"/>
          </a:xfrm>
        </p:grpSpPr>
        <p:sp>
          <p:nvSpPr>
            <p:cNvPr id="70" name="矩形 69"/>
            <p:cNvSpPr/>
            <p:nvPr/>
          </p:nvSpPr>
          <p:spPr>
            <a:xfrm>
              <a:off x="6735555" y="1195072"/>
              <a:ext cx="1869813" cy="136678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827363" y="1286732"/>
              <a:ext cx="1686196" cy="9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pPr lvl="0"/>
              <a:r>
                <a:rPr kumimoji="1"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977569" y="3819025"/>
            <a:ext cx="2493084" cy="1822374"/>
            <a:chOff x="6732581" y="2864269"/>
            <a:chExt cx="1869813" cy="1366781"/>
          </a:xfrm>
        </p:grpSpPr>
        <p:sp>
          <p:nvSpPr>
            <p:cNvPr id="73" name="矩形 72"/>
            <p:cNvSpPr/>
            <p:nvPr/>
          </p:nvSpPr>
          <p:spPr>
            <a:xfrm>
              <a:off x="6732581" y="2864269"/>
              <a:ext cx="1869813" cy="1366781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824389" y="2955929"/>
              <a:ext cx="1686196" cy="1038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点击此处添加公司名称。</a:t>
              </a:r>
            </a:p>
            <a:p>
              <a:endParaRPr kumimoji="1" lang="zh-CN" altLang="en-US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r>
                <a:rPr kumimoji="1" lang="zh-CN" altLang="en-US" sz="1333" dirty="0">
                  <a:solidFill>
                    <a:schemeClr val="bg1"/>
                  </a:solidFill>
                  <a:latin typeface="Segoe UI Light"/>
                  <a:ea typeface="微软雅黑"/>
                  <a:cs typeface="Segoe UI Light"/>
                </a:rPr>
                <a:t>点击此处添加公司及所在职位介绍。</a:t>
              </a:r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endParaRPr kumimoji="1" lang="en-US" altLang="zh-CN" sz="1333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endParaRPr>
            </a:p>
            <a:p>
              <a:pPr lvl="0">
                <a:lnSpc>
                  <a:spcPct val="130000"/>
                </a:lnSpc>
              </a:pPr>
              <a:r>
                <a:rPr kumimoji="1" lang="zh-CN" altLang="en-US" sz="1333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Segoe UI Light"/>
                </a:rPr>
                <a:t>点击此处添加文本信息。</a:t>
              </a:r>
            </a:p>
          </p:txBody>
        </p:sp>
      </p:grpSp>
      <p:sp>
        <p:nvSpPr>
          <p:cNvPr id="24" name="Freeform 136"/>
          <p:cNvSpPr>
            <a:spLocks noEditPoints="1"/>
          </p:cNvSpPr>
          <p:nvPr/>
        </p:nvSpPr>
        <p:spPr bwMode="auto">
          <a:xfrm>
            <a:off x="5292123" y="2811389"/>
            <a:ext cx="1609344" cy="1277092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70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9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602717" y="-1"/>
            <a:ext cx="2988156" cy="1458023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65406"/>
              <a:ext cx="2233632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PROCESS</a:t>
              </a:r>
              <a:endParaRPr kumimoji="1" lang="zh-CN" altLang="en-US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56015" y="3957879"/>
            <a:ext cx="185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想法</a:t>
            </a:r>
          </a:p>
          <a:p>
            <a:pPr algn="ctr"/>
            <a:r>
              <a:rPr kumimoji="1" lang="en-US" altLang="zh-CN" sz="2667" b="1" dirty="0">
                <a:solidFill>
                  <a:srgbClr val="F6DA98"/>
                </a:solidFill>
                <a:latin typeface="Segoe UI Light"/>
                <a:cs typeface="Segoe UI Light"/>
              </a:rPr>
              <a:t>idea</a:t>
            </a:r>
            <a:endParaRPr kumimoji="1" lang="zh-CN" altLang="en-US" sz="2667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8471" y="4737580"/>
            <a:ext cx="245102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740613" y="3957879"/>
            <a:ext cx="185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实施</a:t>
            </a:r>
          </a:p>
          <a:p>
            <a:pPr algn="ctr"/>
            <a:r>
              <a:rPr kumimoji="1" lang="en-US" altLang="zh-CN" sz="2667" b="1" dirty="0">
                <a:solidFill>
                  <a:srgbClr val="F6DA98"/>
                </a:solidFill>
                <a:latin typeface="Segoe UI Light"/>
                <a:cs typeface="Segoe UI Light"/>
              </a:rPr>
              <a:t>action</a:t>
            </a:r>
            <a:endParaRPr kumimoji="1" lang="zh-CN" altLang="en-US" sz="2667" b="1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43069" y="4737580"/>
            <a:ext cx="245102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525210" y="3957879"/>
            <a:ext cx="185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反馈</a:t>
            </a:r>
          </a:p>
          <a:p>
            <a:pPr algn="ctr"/>
            <a:r>
              <a:rPr kumimoji="1" lang="en-US" altLang="zh-CN" sz="2667" dirty="0">
                <a:solidFill>
                  <a:srgbClr val="F6DA98"/>
                </a:solidFill>
                <a:latin typeface="Segoe UI Light"/>
                <a:cs typeface="Segoe UI Light"/>
              </a:rPr>
              <a:t>feedback</a:t>
            </a:r>
            <a:endParaRPr kumimoji="1" lang="zh-CN" altLang="en-US" sz="2667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27666" y="4737580"/>
            <a:ext cx="245102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309807" y="3957879"/>
            <a:ext cx="18559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prstClr val="white"/>
                </a:solidFill>
                <a:latin typeface="微软雅黑"/>
                <a:ea typeface="微软雅黑"/>
                <a:cs typeface="微软雅黑"/>
              </a:rPr>
              <a:t>修订</a:t>
            </a:r>
          </a:p>
          <a:p>
            <a:pPr algn="ctr"/>
            <a:r>
              <a:rPr kumimoji="1" lang="en-US" altLang="zh-CN" sz="2667" dirty="0">
                <a:solidFill>
                  <a:srgbClr val="F6DA98"/>
                </a:solidFill>
                <a:latin typeface="Segoe UI Light"/>
                <a:cs typeface="Segoe UI Light"/>
              </a:rPr>
              <a:t>revise</a:t>
            </a:r>
            <a:endParaRPr kumimoji="1" lang="zh-CN" altLang="en-US" sz="2667" dirty="0">
              <a:solidFill>
                <a:srgbClr val="F6DA98"/>
              </a:solidFill>
              <a:latin typeface="Segoe UI Light"/>
              <a:cs typeface="Segoe UI Ligh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012263" y="4737580"/>
            <a:ext cx="2451027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10163" y="1783667"/>
            <a:ext cx="1947643" cy="1947643"/>
            <a:chOff x="910163" y="1783667"/>
            <a:chExt cx="1947643" cy="1947643"/>
          </a:xfrm>
        </p:grpSpPr>
        <p:sp>
          <p:nvSpPr>
            <p:cNvPr id="6" name="椭圆 5"/>
            <p:cNvSpPr/>
            <p:nvPr/>
          </p:nvSpPr>
          <p:spPr>
            <a:xfrm>
              <a:off x="910163" y="1783667"/>
              <a:ext cx="1947643" cy="194764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pic>
          <p:nvPicPr>
            <p:cNvPr id="34" name="图片 33" descr="沙漏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523" y="2260233"/>
              <a:ext cx="556927" cy="994512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3694761" y="1783667"/>
            <a:ext cx="1947643" cy="1947643"/>
            <a:chOff x="3694761" y="1783667"/>
            <a:chExt cx="1947643" cy="1947643"/>
          </a:xfrm>
        </p:grpSpPr>
        <p:sp>
          <p:nvSpPr>
            <p:cNvPr id="23" name="椭圆 22"/>
            <p:cNvSpPr/>
            <p:nvPr/>
          </p:nvSpPr>
          <p:spPr>
            <a:xfrm>
              <a:off x="3694761" y="1783667"/>
              <a:ext cx="1947643" cy="194764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36" name="组 35"/>
            <p:cNvGrpSpPr/>
            <p:nvPr/>
          </p:nvGrpSpPr>
          <p:grpSpPr>
            <a:xfrm>
              <a:off x="4249718" y="2337548"/>
              <a:ext cx="838805" cy="838805"/>
              <a:chOff x="2167927" y="571191"/>
              <a:chExt cx="530225" cy="530225"/>
            </a:xfrm>
          </p:grpSpPr>
          <p:sp>
            <p:nvSpPr>
              <p:cNvPr id="37" name="Freeform 130"/>
              <p:cNvSpPr>
                <a:spLocks noEditPoints="1"/>
              </p:cNvSpPr>
              <p:nvPr/>
            </p:nvSpPr>
            <p:spPr bwMode="auto">
              <a:xfrm>
                <a:off x="2190152" y="571191"/>
                <a:ext cx="508000" cy="508000"/>
              </a:xfrm>
              <a:custGeom>
                <a:avLst/>
                <a:gdLst/>
                <a:ahLst/>
                <a:cxnLst>
                  <a:cxn ang="0">
                    <a:pos x="320" y="0"/>
                  </a:cxn>
                  <a:cxn ang="0">
                    <a:pos x="288" y="4"/>
                  </a:cxn>
                  <a:cxn ang="0">
                    <a:pos x="256" y="10"/>
                  </a:cxn>
                  <a:cxn ang="0">
                    <a:pos x="220" y="24"/>
                  </a:cxn>
                  <a:cxn ang="0">
                    <a:pos x="208" y="30"/>
                  </a:cxn>
                  <a:cxn ang="0">
                    <a:pos x="184" y="46"/>
                  </a:cxn>
                  <a:cxn ang="0">
                    <a:pos x="174" y="56"/>
                  </a:cxn>
                  <a:cxn ang="0">
                    <a:pos x="88" y="154"/>
                  </a:cxn>
                  <a:cxn ang="0">
                    <a:pos x="0" y="196"/>
                  </a:cxn>
                  <a:cxn ang="0">
                    <a:pos x="48" y="208"/>
                  </a:cxn>
                  <a:cxn ang="0">
                    <a:pos x="42" y="232"/>
                  </a:cxn>
                  <a:cxn ang="0">
                    <a:pos x="42" y="232"/>
                  </a:cxn>
                  <a:cxn ang="0">
                    <a:pos x="48" y="246"/>
                  </a:cxn>
                  <a:cxn ang="0">
                    <a:pos x="60" y="260"/>
                  </a:cxn>
                  <a:cxn ang="0">
                    <a:pos x="82" y="278"/>
                  </a:cxn>
                  <a:cxn ang="0">
                    <a:pos x="90" y="278"/>
                  </a:cxn>
                  <a:cxn ang="0">
                    <a:pos x="106" y="272"/>
                  </a:cxn>
                  <a:cxn ang="0">
                    <a:pos x="126" y="320"/>
                  </a:cxn>
                  <a:cxn ang="0">
                    <a:pos x="166" y="230"/>
                  </a:cxn>
                  <a:cxn ang="0">
                    <a:pos x="220" y="186"/>
                  </a:cxn>
                  <a:cxn ang="0">
                    <a:pos x="264" y="146"/>
                  </a:cxn>
                  <a:cxn ang="0">
                    <a:pos x="284" y="124"/>
                  </a:cxn>
                  <a:cxn ang="0">
                    <a:pos x="298" y="100"/>
                  </a:cxn>
                  <a:cxn ang="0">
                    <a:pos x="312" y="64"/>
                  </a:cxn>
                  <a:cxn ang="0">
                    <a:pos x="320" y="10"/>
                  </a:cxn>
                  <a:cxn ang="0">
                    <a:pos x="320" y="0"/>
                  </a:cxn>
                  <a:cxn ang="0">
                    <a:pos x="222" y="126"/>
                  </a:cxn>
                  <a:cxn ang="0">
                    <a:pos x="202" y="118"/>
                  </a:cxn>
                  <a:cxn ang="0">
                    <a:pos x="194" y="98"/>
                  </a:cxn>
                  <a:cxn ang="0">
                    <a:pos x="196" y="88"/>
                  </a:cxn>
                  <a:cxn ang="0">
                    <a:pos x="212" y="72"/>
                  </a:cxn>
                  <a:cxn ang="0">
                    <a:pos x="222" y="70"/>
                  </a:cxn>
                  <a:cxn ang="0">
                    <a:pos x="242" y="78"/>
                  </a:cxn>
                  <a:cxn ang="0">
                    <a:pos x="250" y="98"/>
                  </a:cxn>
                  <a:cxn ang="0">
                    <a:pos x="248" y="108"/>
                  </a:cxn>
                  <a:cxn ang="0">
                    <a:pos x="234" y="124"/>
                  </a:cxn>
                  <a:cxn ang="0">
                    <a:pos x="222" y="126"/>
                  </a:cxn>
                </a:cxnLst>
                <a:rect l="0" t="0" r="r" b="b"/>
                <a:pathLst>
                  <a:path w="320" h="320">
                    <a:moveTo>
                      <a:pt x="320" y="0"/>
                    </a:moveTo>
                    <a:lnTo>
                      <a:pt x="320" y="0"/>
                    </a:lnTo>
                    <a:lnTo>
                      <a:pt x="312" y="2"/>
                    </a:lnTo>
                    <a:lnTo>
                      <a:pt x="288" y="4"/>
                    </a:lnTo>
                    <a:lnTo>
                      <a:pt x="274" y="6"/>
                    </a:lnTo>
                    <a:lnTo>
                      <a:pt x="256" y="10"/>
                    </a:lnTo>
                    <a:lnTo>
                      <a:pt x="238" y="16"/>
                    </a:lnTo>
                    <a:lnTo>
                      <a:pt x="220" y="24"/>
                    </a:lnTo>
                    <a:lnTo>
                      <a:pt x="220" y="24"/>
                    </a:lnTo>
                    <a:lnTo>
                      <a:pt x="208" y="30"/>
                    </a:lnTo>
                    <a:lnTo>
                      <a:pt x="196" y="38"/>
                    </a:lnTo>
                    <a:lnTo>
                      <a:pt x="184" y="46"/>
                    </a:lnTo>
                    <a:lnTo>
                      <a:pt x="174" y="56"/>
                    </a:lnTo>
                    <a:lnTo>
                      <a:pt x="174" y="56"/>
                    </a:lnTo>
                    <a:lnTo>
                      <a:pt x="134" y="102"/>
                    </a:lnTo>
                    <a:lnTo>
                      <a:pt x="88" y="154"/>
                    </a:lnTo>
                    <a:lnTo>
                      <a:pt x="28" y="154"/>
                    </a:lnTo>
                    <a:lnTo>
                      <a:pt x="0" y="196"/>
                    </a:lnTo>
                    <a:lnTo>
                      <a:pt x="48" y="208"/>
                    </a:lnTo>
                    <a:lnTo>
                      <a:pt x="48" y="208"/>
                    </a:lnTo>
                    <a:lnTo>
                      <a:pt x="50" y="216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2"/>
                    </a:lnTo>
                    <a:lnTo>
                      <a:pt x="42" y="238"/>
                    </a:lnTo>
                    <a:lnTo>
                      <a:pt x="48" y="246"/>
                    </a:lnTo>
                    <a:lnTo>
                      <a:pt x="60" y="260"/>
                    </a:lnTo>
                    <a:lnTo>
                      <a:pt x="60" y="260"/>
                    </a:lnTo>
                    <a:lnTo>
                      <a:pt x="74" y="272"/>
                    </a:lnTo>
                    <a:lnTo>
                      <a:pt x="82" y="278"/>
                    </a:lnTo>
                    <a:lnTo>
                      <a:pt x="88" y="278"/>
                    </a:lnTo>
                    <a:lnTo>
                      <a:pt x="90" y="278"/>
                    </a:lnTo>
                    <a:lnTo>
                      <a:pt x="106" y="272"/>
                    </a:lnTo>
                    <a:lnTo>
                      <a:pt x="106" y="272"/>
                    </a:lnTo>
                    <a:lnTo>
                      <a:pt x="112" y="272"/>
                    </a:lnTo>
                    <a:lnTo>
                      <a:pt x="126" y="320"/>
                    </a:lnTo>
                    <a:lnTo>
                      <a:pt x="166" y="292"/>
                    </a:lnTo>
                    <a:lnTo>
                      <a:pt x="166" y="230"/>
                    </a:lnTo>
                    <a:lnTo>
                      <a:pt x="166" y="230"/>
                    </a:lnTo>
                    <a:lnTo>
                      <a:pt x="220" y="186"/>
                    </a:lnTo>
                    <a:lnTo>
                      <a:pt x="264" y="146"/>
                    </a:lnTo>
                    <a:lnTo>
                      <a:pt x="264" y="146"/>
                    </a:lnTo>
                    <a:lnTo>
                      <a:pt x="274" y="136"/>
                    </a:lnTo>
                    <a:lnTo>
                      <a:pt x="284" y="124"/>
                    </a:lnTo>
                    <a:lnTo>
                      <a:pt x="298" y="100"/>
                    </a:lnTo>
                    <a:lnTo>
                      <a:pt x="298" y="100"/>
                    </a:lnTo>
                    <a:lnTo>
                      <a:pt x="306" y="82"/>
                    </a:lnTo>
                    <a:lnTo>
                      <a:pt x="312" y="64"/>
                    </a:lnTo>
                    <a:lnTo>
                      <a:pt x="318" y="32"/>
                    </a:lnTo>
                    <a:lnTo>
                      <a:pt x="320" y="1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222" y="126"/>
                    </a:moveTo>
                    <a:lnTo>
                      <a:pt x="222" y="126"/>
                    </a:lnTo>
                    <a:lnTo>
                      <a:pt x="212" y="124"/>
                    </a:lnTo>
                    <a:lnTo>
                      <a:pt x="202" y="118"/>
                    </a:lnTo>
                    <a:lnTo>
                      <a:pt x="196" y="108"/>
                    </a:lnTo>
                    <a:lnTo>
                      <a:pt x="194" y="98"/>
                    </a:lnTo>
                    <a:lnTo>
                      <a:pt x="194" y="98"/>
                    </a:lnTo>
                    <a:lnTo>
                      <a:pt x="196" y="88"/>
                    </a:lnTo>
                    <a:lnTo>
                      <a:pt x="202" y="78"/>
                    </a:lnTo>
                    <a:lnTo>
                      <a:pt x="212" y="72"/>
                    </a:lnTo>
                    <a:lnTo>
                      <a:pt x="222" y="70"/>
                    </a:lnTo>
                    <a:lnTo>
                      <a:pt x="222" y="70"/>
                    </a:lnTo>
                    <a:lnTo>
                      <a:pt x="234" y="72"/>
                    </a:lnTo>
                    <a:lnTo>
                      <a:pt x="242" y="78"/>
                    </a:lnTo>
                    <a:lnTo>
                      <a:pt x="248" y="88"/>
                    </a:lnTo>
                    <a:lnTo>
                      <a:pt x="250" y="98"/>
                    </a:lnTo>
                    <a:lnTo>
                      <a:pt x="250" y="98"/>
                    </a:lnTo>
                    <a:lnTo>
                      <a:pt x="248" y="108"/>
                    </a:lnTo>
                    <a:lnTo>
                      <a:pt x="242" y="118"/>
                    </a:lnTo>
                    <a:lnTo>
                      <a:pt x="234" y="124"/>
                    </a:lnTo>
                    <a:lnTo>
                      <a:pt x="222" y="126"/>
                    </a:lnTo>
                    <a:lnTo>
                      <a:pt x="222" y="1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5" name="Freeform 131"/>
              <p:cNvSpPr>
                <a:spLocks/>
              </p:cNvSpPr>
              <p:nvPr/>
            </p:nvSpPr>
            <p:spPr bwMode="auto">
              <a:xfrm>
                <a:off x="2167927" y="949016"/>
                <a:ext cx="155575" cy="152400"/>
              </a:xfrm>
              <a:custGeom>
                <a:avLst/>
                <a:gdLst/>
                <a:ahLst/>
                <a:cxnLst>
                  <a:cxn ang="0">
                    <a:pos x="24" y="72"/>
                  </a:cxn>
                  <a:cxn ang="0">
                    <a:pos x="24" y="72"/>
                  </a:cxn>
                  <a:cxn ang="0">
                    <a:pos x="24" y="66"/>
                  </a:cxn>
                  <a:cxn ang="0">
                    <a:pos x="26" y="50"/>
                  </a:cxn>
                  <a:cxn ang="0">
                    <a:pos x="26" y="38"/>
                  </a:cxn>
                  <a:cxn ang="0">
                    <a:pos x="30" y="28"/>
                  </a:cxn>
                  <a:cxn ang="0">
                    <a:pos x="36" y="16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18" y="20"/>
                  </a:cxn>
                  <a:cxn ang="0">
                    <a:pos x="10" y="34"/>
                  </a:cxn>
                  <a:cxn ang="0">
                    <a:pos x="6" y="50"/>
                  </a:cxn>
                  <a:cxn ang="0">
                    <a:pos x="2" y="64"/>
                  </a:cxn>
                  <a:cxn ang="0">
                    <a:pos x="0" y="88"/>
                  </a:cxn>
                  <a:cxn ang="0">
                    <a:pos x="0" y="96"/>
                  </a:cxn>
                  <a:cxn ang="0">
                    <a:pos x="0" y="96"/>
                  </a:cxn>
                  <a:cxn ang="0">
                    <a:pos x="10" y="96"/>
                  </a:cxn>
                  <a:cxn ang="0">
                    <a:pos x="32" y="94"/>
                  </a:cxn>
                  <a:cxn ang="0">
                    <a:pos x="46" y="92"/>
                  </a:cxn>
                  <a:cxn ang="0">
                    <a:pos x="62" y="86"/>
                  </a:cxn>
                  <a:cxn ang="0">
                    <a:pos x="76" y="80"/>
                  </a:cxn>
                  <a:cxn ang="0">
                    <a:pos x="90" y="68"/>
                  </a:cxn>
                  <a:cxn ang="0">
                    <a:pos x="90" y="68"/>
                  </a:cxn>
                  <a:cxn ang="0">
                    <a:pos x="98" y="58"/>
                  </a:cxn>
                  <a:cxn ang="0">
                    <a:pos x="98" y="58"/>
                  </a:cxn>
                  <a:cxn ang="0">
                    <a:pos x="90" y="54"/>
                  </a:cxn>
                  <a:cxn ang="0">
                    <a:pos x="90" y="54"/>
                  </a:cxn>
                  <a:cxn ang="0">
                    <a:pos x="80" y="62"/>
                  </a:cxn>
                  <a:cxn ang="0">
                    <a:pos x="68" y="66"/>
                  </a:cxn>
                  <a:cxn ang="0">
                    <a:pos x="58" y="70"/>
                  </a:cxn>
                  <a:cxn ang="0">
                    <a:pos x="48" y="72"/>
                  </a:cxn>
                  <a:cxn ang="0">
                    <a:pos x="30" y="72"/>
                  </a:cxn>
                  <a:cxn ang="0">
                    <a:pos x="24" y="72"/>
                  </a:cxn>
                  <a:cxn ang="0">
                    <a:pos x="24" y="72"/>
                  </a:cxn>
                </a:cxnLst>
                <a:rect l="0" t="0" r="r" b="b"/>
                <a:pathLst>
                  <a:path w="98" h="96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66"/>
                    </a:lnTo>
                    <a:lnTo>
                      <a:pt x="26" y="50"/>
                    </a:lnTo>
                    <a:lnTo>
                      <a:pt x="26" y="38"/>
                    </a:lnTo>
                    <a:lnTo>
                      <a:pt x="30" y="28"/>
                    </a:lnTo>
                    <a:lnTo>
                      <a:pt x="36" y="16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18" y="20"/>
                    </a:lnTo>
                    <a:lnTo>
                      <a:pt x="10" y="34"/>
                    </a:lnTo>
                    <a:lnTo>
                      <a:pt x="6" y="50"/>
                    </a:lnTo>
                    <a:lnTo>
                      <a:pt x="2" y="64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10" y="96"/>
                    </a:lnTo>
                    <a:lnTo>
                      <a:pt x="32" y="94"/>
                    </a:lnTo>
                    <a:lnTo>
                      <a:pt x="46" y="92"/>
                    </a:lnTo>
                    <a:lnTo>
                      <a:pt x="62" y="86"/>
                    </a:lnTo>
                    <a:lnTo>
                      <a:pt x="76" y="80"/>
                    </a:lnTo>
                    <a:lnTo>
                      <a:pt x="90" y="68"/>
                    </a:lnTo>
                    <a:lnTo>
                      <a:pt x="90" y="68"/>
                    </a:lnTo>
                    <a:lnTo>
                      <a:pt x="98" y="58"/>
                    </a:lnTo>
                    <a:lnTo>
                      <a:pt x="98" y="58"/>
                    </a:lnTo>
                    <a:lnTo>
                      <a:pt x="90" y="54"/>
                    </a:lnTo>
                    <a:lnTo>
                      <a:pt x="90" y="54"/>
                    </a:lnTo>
                    <a:lnTo>
                      <a:pt x="80" y="62"/>
                    </a:lnTo>
                    <a:lnTo>
                      <a:pt x="68" y="66"/>
                    </a:lnTo>
                    <a:lnTo>
                      <a:pt x="58" y="70"/>
                    </a:lnTo>
                    <a:lnTo>
                      <a:pt x="48" y="72"/>
                    </a:lnTo>
                    <a:lnTo>
                      <a:pt x="30" y="72"/>
                    </a:lnTo>
                    <a:lnTo>
                      <a:pt x="24" y="72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79358" y="1783667"/>
            <a:ext cx="1947643" cy="1947643"/>
            <a:chOff x="6479358" y="1783667"/>
            <a:chExt cx="1947643" cy="1947643"/>
          </a:xfrm>
        </p:grpSpPr>
        <p:sp>
          <p:nvSpPr>
            <p:cNvPr id="24" name="椭圆 23"/>
            <p:cNvSpPr/>
            <p:nvPr/>
          </p:nvSpPr>
          <p:spPr>
            <a:xfrm>
              <a:off x="6479358" y="1783667"/>
              <a:ext cx="1947643" cy="194764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Freeform 129"/>
            <p:cNvSpPr>
              <a:spLocks noEditPoints="1"/>
            </p:cNvSpPr>
            <p:nvPr/>
          </p:nvSpPr>
          <p:spPr bwMode="auto">
            <a:xfrm>
              <a:off x="6998021" y="2302330"/>
              <a:ext cx="909124" cy="909124"/>
            </a:xfrm>
            <a:custGeom>
              <a:avLst/>
              <a:gdLst/>
              <a:ahLst/>
              <a:cxnLst>
                <a:cxn ang="0">
                  <a:pos x="68" y="362"/>
                </a:cxn>
                <a:cxn ang="0">
                  <a:pos x="114" y="318"/>
                </a:cxn>
                <a:cxn ang="0">
                  <a:pos x="158" y="272"/>
                </a:cxn>
                <a:cxn ang="0">
                  <a:pos x="204" y="250"/>
                </a:cxn>
                <a:cxn ang="0">
                  <a:pos x="204" y="218"/>
                </a:cxn>
                <a:cxn ang="0">
                  <a:pos x="226" y="224"/>
                </a:cxn>
                <a:cxn ang="0">
                  <a:pos x="248" y="226"/>
                </a:cxn>
                <a:cxn ang="0">
                  <a:pos x="272" y="224"/>
                </a:cxn>
                <a:cxn ang="0">
                  <a:pos x="312" y="208"/>
                </a:cxn>
                <a:cxn ang="0">
                  <a:pos x="342" y="176"/>
                </a:cxn>
                <a:cxn ang="0">
                  <a:pos x="360" y="136"/>
                </a:cxn>
                <a:cxn ang="0">
                  <a:pos x="362" y="114"/>
                </a:cxn>
                <a:cxn ang="0">
                  <a:pos x="352" y="70"/>
                </a:cxn>
                <a:cxn ang="0">
                  <a:pos x="328" y="34"/>
                </a:cxn>
                <a:cxn ang="0">
                  <a:pos x="292" y="10"/>
                </a:cxn>
                <a:cxn ang="0">
                  <a:pos x="248" y="0"/>
                </a:cxn>
                <a:cxn ang="0">
                  <a:pos x="226" y="4"/>
                </a:cxn>
                <a:cxn ang="0">
                  <a:pos x="186" y="20"/>
                </a:cxn>
                <a:cxn ang="0">
                  <a:pos x="156" y="50"/>
                </a:cxn>
                <a:cxn ang="0">
                  <a:pos x="138" y="92"/>
                </a:cxn>
                <a:cxn ang="0">
                  <a:pos x="136" y="114"/>
                </a:cxn>
                <a:cxn ang="0">
                  <a:pos x="138" y="138"/>
                </a:cxn>
                <a:cxn ang="0">
                  <a:pos x="114" y="158"/>
                </a:cxn>
                <a:cxn ang="0">
                  <a:pos x="0" y="294"/>
                </a:cxn>
                <a:cxn ang="0">
                  <a:pos x="46" y="362"/>
                </a:cxn>
                <a:cxn ang="0">
                  <a:pos x="272" y="46"/>
                </a:cxn>
                <a:cxn ang="0">
                  <a:pos x="288" y="50"/>
                </a:cxn>
                <a:cxn ang="0">
                  <a:pos x="304" y="60"/>
                </a:cxn>
                <a:cxn ang="0">
                  <a:pos x="312" y="74"/>
                </a:cxn>
                <a:cxn ang="0">
                  <a:pos x="316" y="92"/>
                </a:cxn>
                <a:cxn ang="0">
                  <a:pos x="316" y="100"/>
                </a:cxn>
                <a:cxn ang="0">
                  <a:pos x="308" y="116"/>
                </a:cxn>
                <a:cxn ang="0">
                  <a:pos x="296" y="128"/>
                </a:cxn>
                <a:cxn ang="0">
                  <a:pos x="280" y="136"/>
                </a:cxn>
                <a:cxn ang="0">
                  <a:pos x="272" y="136"/>
                </a:cxn>
                <a:cxn ang="0">
                  <a:pos x="254" y="132"/>
                </a:cxn>
                <a:cxn ang="0">
                  <a:pos x="240" y="124"/>
                </a:cxn>
                <a:cxn ang="0">
                  <a:pos x="230" y="108"/>
                </a:cxn>
                <a:cxn ang="0">
                  <a:pos x="226" y="92"/>
                </a:cxn>
                <a:cxn ang="0">
                  <a:pos x="228" y="82"/>
                </a:cxn>
                <a:cxn ang="0">
                  <a:pos x="234" y="66"/>
                </a:cxn>
                <a:cxn ang="0">
                  <a:pos x="246" y="54"/>
                </a:cxn>
                <a:cxn ang="0">
                  <a:pos x="262" y="46"/>
                </a:cxn>
                <a:cxn ang="0">
                  <a:pos x="272" y="46"/>
                </a:cxn>
              </a:cxnLst>
              <a:rect l="0" t="0" r="r" b="b"/>
              <a:pathLst>
                <a:path w="362" h="362">
                  <a:moveTo>
                    <a:pt x="46" y="362"/>
                  </a:moveTo>
                  <a:lnTo>
                    <a:pt x="68" y="362"/>
                  </a:lnTo>
                  <a:lnTo>
                    <a:pt x="68" y="318"/>
                  </a:lnTo>
                  <a:lnTo>
                    <a:pt x="114" y="318"/>
                  </a:lnTo>
                  <a:lnTo>
                    <a:pt x="114" y="272"/>
                  </a:lnTo>
                  <a:lnTo>
                    <a:pt x="158" y="272"/>
                  </a:lnTo>
                  <a:lnTo>
                    <a:pt x="158" y="250"/>
                  </a:lnTo>
                  <a:lnTo>
                    <a:pt x="204" y="250"/>
                  </a:lnTo>
                  <a:lnTo>
                    <a:pt x="204" y="226"/>
                  </a:lnTo>
                  <a:lnTo>
                    <a:pt x="204" y="218"/>
                  </a:lnTo>
                  <a:lnTo>
                    <a:pt x="204" y="218"/>
                  </a:lnTo>
                  <a:lnTo>
                    <a:pt x="226" y="224"/>
                  </a:lnTo>
                  <a:lnTo>
                    <a:pt x="236" y="226"/>
                  </a:lnTo>
                  <a:lnTo>
                    <a:pt x="248" y="226"/>
                  </a:lnTo>
                  <a:lnTo>
                    <a:pt x="248" y="226"/>
                  </a:lnTo>
                  <a:lnTo>
                    <a:pt x="272" y="224"/>
                  </a:lnTo>
                  <a:lnTo>
                    <a:pt x="292" y="218"/>
                  </a:lnTo>
                  <a:lnTo>
                    <a:pt x="312" y="208"/>
                  </a:lnTo>
                  <a:lnTo>
                    <a:pt x="328" y="194"/>
                  </a:lnTo>
                  <a:lnTo>
                    <a:pt x="342" y="176"/>
                  </a:lnTo>
                  <a:lnTo>
                    <a:pt x="352" y="158"/>
                  </a:lnTo>
                  <a:lnTo>
                    <a:pt x="360" y="136"/>
                  </a:lnTo>
                  <a:lnTo>
                    <a:pt x="362" y="114"/>
                  </a:lnTo>
                  <a:lnTo>
                    <a:pt x="362" y="114"/>
                  </a:lnTo>
                  <a:lnTo>
                    <a:pt x="360" y="92"/>
                  </a:lnTo>
                  <a:lnTo>
                    <a:pt x="352" y="70"/>
                  </a:lnTo>
                  <a:lnTo>
                    <a:pt x="342" y="50"/>
                  </a:lnTo>
                  <a:lnTo>
                    <a:pt x="328" y="34"/>
                  </a:lnTo>
                  <a:lnTo>
                    <a:pt x="312" y="20"/>
                  </a:lnTo>
                  <a:lnTo>
                    <a:pt x="292" y="10"/>
                  </a:lnTo>
                  <a:lnTo>
                    <a:pt x="272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26" y="4"/>
                  </a:lnTo>
                  <a:lnTo>
                    <a:pt x="204" y="10"/>
                  </a:lnTo>
                  <a:lnTo>
                    <a:pt x="186" y="20"/>
                  </a:lnTo>
                  <a:lnTo>
                    <a:pt x="168" y="34"/>
                  </a:lnTo>
                  <a:lnTo>
                    <a:pt x="156" y="50"/>
                  </a:lnTo>
                  <a:lnTo>
                    <a:pt x="144" y="70"/>
                  </a:lnTo>
                  <a:lnTo>
                    <a:pt x="138" y="92"/>
                  </a:lnTo>
                  <a:lnTo>
                    <a:pt x="136" y="114"/>
                  </a:lnTo>
                  <a:lnTo>
                    <a:pt x="136" y="114"/>
                  </a:lnTo>
                  <a:lnTo>
                    <a:pt x="136" y="126"/>
                  </a:lnTo>
                  <a:lnTo>
                    <a:pt x="138" y="138"/>
                  </a:lnTo>
                  <a:lnTo>
                    <a:pt x="146" y="158"/>
                  </a:lnTo>
                  <a:lnTo>
                    <a:pt x="114" y="158"/>
                  </a:lnTo>
                  <a:lnTo>
                    <a:pt x="114" y="204"/>
                  </a:lnTo>
                  <a:lnTo>
                    <a:pt x="0" y="294"/>
                  </a:lnTo>
                  <a:lnTo>
                    <a:pt x="0" y="362"/>
                  </a:lnTo>
                  <a:lnTo>
                    <a:pt x="46" y="362"/>
                  </a:lnTo>
                  <a:close/>
                  <a:moveTo>
                    <a:pt x="272" y="46"/>
                  </a:moveTo>
                  <a:lnTo>
                    <a:pt x="272" y="46"/>
                  </a:lnTo>
                  <a:lnTo>
                    <a:pt x="280" y="46"/>
                  </a:lnTo>
                  <a:lnTo>
                    <a:pt x="288" y="50"/>
                  </a:lnTo>
                  <a:lnTo>
                    <a:pt x="296" y="54"/>
                  </a:lnTo>
                  <a:lnTo>
                    <a:pt x="304" y="60"/>
                  </a:lnTo>
                  <a:lnTo>
                    <a:pt x="308" y="66"/>
                  </a:lnTo>
                  <a:lnTo>
                    <a:pt x="312" y="74"/>
                  </a:lnTo>
                  <a:lnTo>
                    <a:pt x="316" y="82"/>
                  </a:lnTo>
                  <a:lnTo>
                    <a:pt x="316" y="92"/>
                  </a:lnTo>
                  <a:lnTo>
                    <a:pt x="316" y="92"/>
                  </a:lnTo>
                  <a:lnTo>
                    <a:pt x="316" y="100"/>
                  </a:lnTo>
                  <a:lnTo>
                    <a:pt x="312" y="108"/>
                  </a:lnTo>
                  <a:lnTo>
                    <a:pt x="308" y="116"/>
                  </a:lnTo>
                  <a:lnTo>
                    <a:pt x="304" y="124"/>
                  </a:lnTo>
                  <a:lnTo>
                    <a:pt x="296" y="128"/>
                  </a:lnTo>
                  <a:lnTo>
                    <a:pt x="288" y="132"/>
                  </a:lnTo>
                  <a:lnTo>
                    <a:pt x="280" y="136"/>
                  </a:lnTo>
                  <a:lnTo>
                    <a:pt x="272" y="136"/>
                  </a:lnTo>
                  <a:lnTo>
                    <a:pt x="272" y="136"/>
                  </a:lnTo>
                  <a:lnTo>
                    <a:pt x="262" y="136"/>
                  </a:lnTo>
                  <a:lnTo>
                    <a:pt x="254" y="132"/>
                  </a:lnTo>
                  <a:lnTo>
                    <a:pt x="246" y="128"/>
                  </a:lnTo>
                  <a:lnTo>
                    <a:pt x="240" y="124"/>
                  </a:lnTo>
                  <a:lnTo>
                    <a:pt x="234" y="116"/>
                  </a:lnTo>
                  <a:lnTo>
                    <a:pt x="230" y="108"/>
                  </a:lnTo>
                  <a:lnTo>
                    <a:pt x="228" y="100"/>
                  </a:lnTo>
                  <a:lnTo>
                    <a:pt x="226" y="92"/>
                  </a:lnTo>
                  <a:lnTo>
                    <a:pt x="226" y="92"/>
                  </a:lnTo>
                  <a:lnTo>
                    <a:pt x="228" y="82"/>
                  </a:lnTo>
                  <a:lnTo>
                    <a:pt x="230" y="74"/>
                  </a:lnTo>
                  <a:lnTo>
                    <a:pt x="234" y="66"/>
                  </a:lnTo>
                  <a:lnTo>
                    <a:pt x="240" y="60"/>
                  </a:lnTo>
                  <a:lnTo>
                    <a:pt x="246" y="54"/>
                  </a:lnTo>
                  <a:lnTo>
                    <a:pt x="254" y="50"/>
                  </a:lnTo>
                  <a:lnTo>
                    <a:pt x="262" y="46"/>
                  </a:lnTo>
                  <a:lnTo>
                    <a:pt x="272" y="46"/>
                  </a:lnTo>
                  <a:lnTo>
                    <a:pt x="272" y="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63955" y="1708815"/>
            <a:ext cx="1947643" cy="1947643"/>
            <a:chOff x="9263955" y="1708815"/>
            <a:chExt cx="1947643" cy="1947643"/>
          </a:xfrm>
        </p:grpSpPr>
        <p:sp>
          <p:nvSpPr>
            <p:cNvPr id="25" name="椭圆 24"/>
            <p:cNvSpPr/>
            <p:nvPr/>
          </p:nvSpPr>
          <p:spPr>
            <a:xfrm>
              <a:off x="9263955" y="1708815"/>
              <a:ext cx="1947643" cy="194764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47" name="组 46"/>
            <p:cNvGrpSpPr/>
            <p:nvPr/>
          </p:nvGrpSpPr>
          <p:grpSpPr>
            <a:xfrm>
              <a:off x="9940937" y="2242055"/>
              <a:ext cx="668031" cy="969399"/>
              <a:chOff x="3009302" y="571191"/>
              <a:chExt cx="422275" cy="612775"/>
            </a:xfrm>
          </p:grpSpPr>
          <p:sp>
            <p:nvSpPr>
              <p:cNvPr id="48" name="Freeform 132"/>
              <p:cNvSpPr>
                <a:spLocks noEditPoints="1"/>
              </p:cNvSpPr>
              <p:nvPr/>
            </p:nvSpPr>
            <p:spPr bwMode="auto">
              <a:xfrm>
                <a:off x="3009302" y="571191"/>
                <a:ext cx="422275" cy="612775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82" y="12"/>
                  </a:cxn>
                  <a:cxn ang="0">
                    <a:pos x="48" y="32"/>
                  </a:cxn>
                  <a:cxn ang="0">
                    <a:pos x="22" y="60"/>
                  </a:cxn>
                  <a:cxn ang="0">
                    <a:pos x="6" y="94"/>
                  </a:cxn>
                  <a:cxn ang="0">
                    <a:pos x="0" y="134"/>
                  </a:cxn>
                  <a:cxn ang="0">
                    <a:pos x="8" y="170"/>
                  </a:cxn>
                  <a:cxn ang="0">
                    <a:pos x="44" y="244"/>
                  </a:cxn>
                  <a:cxn ang="0">
                    <a:pos x="60" y="278"/>
                  </a:cxn>
                  <a:cxn ang="0">
                    <a:pos x="88" y="358"/>
                  </a:cxn>
                  <a:cxn ang="0">
                    <a:pos x="116" y="384"/>
                  </a:cxn>
                  <a:cxn ang="0">
                    <a:pos x="150" y="384"/>
                  </a:cxn>
                  <a:cxn ang="0">
                    <a:pos x="178" y="358"/>
                  </a:cxn>
                  <a:cxn ang="0">
                    <a:pos x="204" y="280"/>
                  </a:cxn>
                  <a:cxn ang="0">
                    <a:pos x="222" y="244"/>
                  </a:cxn>
                  <a:cxn ang="0">
                    <a:pos x="258" y="170"/>
                  </a:cxn>
                  <a:cxn ang="0">
                    <a:pos x="266" y="134"/>
                  </a:cxn>
                  <a:cxn ang="0">
                    <a:pos x="260" y="94"/>
                  </a:cxn>
                  <a:cxn ang="0">
                    <a:pos x="242" y="60"/>
                  </a:cxn>
                  <a:cxn ang="0">
                    <a:pos x="218" y="32"/>
                  </a:cxn>
                  <a:cxn ang="0">
                    <a:pos x="184" y="12"/>
                  </a:cxn>
                  <a:cxn ang="0">
                    <a:pos x="146" y="2"/>
                  </a:cxn>
                  <a:cxn ang="0">
                    <a:pos x="164" y="328"/>
                  </a:cxn>
                  <a:cxn ang="0">
                    <a:pos x="98" y="314"/>
                  </a:cxn>
                  <a:cxn ang="0">
                    <a:pos x="172" y="304"/>
                  </a:cxn>
                  <a:cxn ang="0">
                    <a:pos x="168" y="314"/>
                  </a:cxn>
                  <a:cxn ang="0">
                    <a:pos x="94" y="302"/>
                  </a:cxn>
                  <a:cxn ang="0">
                    <a:pos x="180" y="278"/>
                  </a:cxn>
                  <a:cxn ang="0">
                    <a:pos x="94" y="302"/>
                  </a:cxn>
                  <a:cxn ang="0">
                    <a:pos x="124" y="362"/>
                  </a:cxn>
                  <a:cxn ang="0">
                    <a:pos x="108" y="348"/>
                  </a:cxn>
                  <a:cxn ang="0">
                    <a:pos x="154" y="352"/>
                  </a:cxn>
                  <a:cxn ang="0">
                    <a:pos x="132" y="362"/>
                  </a:cxn>
                  <a:cxn ang="0">
                    <a:pos x="76" y="254"/>
                  </a:cxn>
                  <a:cxn ang="0">
                    <a:pos x="56" y="216"/>
                  </a:cxn>
                  <a:cxn ang="0">
                    <a:pos x="28" y="152"/>
                  </a:cxn>
                  <a:cxn ang="0">
                    <a:pos x="24" y="134"/>
                  </a:cxn>
                  <a:cxn ang="0">
                    <a:pos x="42" y="72"/>
                  </a:cxn>
                  <a:cxn ang="0">
                    <a:pos x="90" y="34"/>
                  </a:cxn>
                  <a:cxn ang="0">
                    <a:pos x="132" y="24"/>
                  </a:cxn>
                  <a:cxn ang="0">
                    <a:pos x="194" y="44"/>
                  </a:cxn>
                  <a:cxn ang="0">
                    <a:pos x="232" y="92"/>
                  </a:cxn>
                  <a:cxn ang="0">
                    <a:pos x="242" y="134"/>
                  </a:cxn>
                  <a:cxn ang="0">
                    <a:pos x="232" y="172"/>
                  </a:cxn>
                  <a:cxn ang="0">
                    <a:pos x="210" y="216"/>
                  </a:cxn>
                </a:cxnLst>
                <a:rect l="0" t="0" r="r" b="b"/>
                <a:pathLst>
                  <a:path w="266" h="386">
                    <a:moveTo>
                      <a:pt x="132" y="0"/>
                    </a:moveTo>
                    <a:lnTo>
                      <a:pt x="132" y="0"/>
                    </a:lnTo>
                    <a:lnTo>
                      <a:pt x="120" y="2"/>
                    </a:lnTo>
                    <a:lnTo>
                      <a:pt x="106" y="4"/>
                    </a:lnTo>
                    <a:lnTo>
                      <a:pt x="94" y="6"/>
                    </a:lnTo>
                    <a:lnTo>
                      <a:pt x="82" y="12"/>
                    </a:lnTo>
                    <a:lnTo>
                      <a:pt x="70" y="16"/>
                    </a:lnTo>
                    <a:lnTo>
                      <a:pt x="58" y="24"/>
                    </a:lnTo>
                    <a:lnTo>
                      <a:pt x="48" y="32"/>
                    </a:lnTo>
                    <a:lnTo>
                      <a:pt x="40" y="40"/>
                    </a:lnTo>
                    <a:lnTo>
                      <a:pt x="30" y="50"/>
                    </a:lnTo>
                    <a:lnTo>
                      <a:pt x="22" y="60"/>
                    </a:lnTo>
                    <a:lnTo>
                      <a:pt x="16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2" y="106"/>
                    </a:lnTo>
                    <a:lnTo>
                      <a:pt x="0" y="120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2" y="152"/>
                    </a:lnTo>
                    <a:lnTo>
                      <a:pt x="8" y="170"/>
                    </a:lnTo>
                    <a:lnTo>
                      <a:pt x="16" y="188"/>
                    </a:lnTo>
                    <a:lnTo>
                      <a:pt x="24" y="208"/>
                    </a:lnTo>
                    <a:lnTo>
                      <a:pt x="44" y="244"/>
                    </a:lnTo>
                    <a:lnTo>
                      <a:pt x="54" y="262"/>
                    </a:lnTo>
                    <a:lnTo>
                      <a:pt x="60" y="278"/>
                    </a:lnTo>
                    <a:lnTo>
                      <a:pt x="60" y="278"/>
                    </a:lnTo>
                    <a:lnTo>
                      <a:pt x="76" y="324"/>
                    </a:lnTo>
                    <a:lnTo>
                      <a:pt x="80" y="342"/>
                    </a:lnTo>
                    <a:lnTo>
                      <a:pt x="88" y="358"/>
                    </a:lnTo>
                    <a:lnTo>
                      <a:pt x="94" y="370"/>
                    </a:lnTo>
                    <a:lnTo>
                      <a:pt x="104" y="380"/>
                    </a:lnTo>
                    <a:lnTo>
                      <a:pt x="116" y="384"/>
                    </a:lnTo>
                    <a:lnTo>
                      <a:pt x="132" y="386"/>
                    </a:lnTo>
                    <a:lnTo>
                      <a:pt x="132" y="386"/>
                    </a:lnTo>
                    <a:lnTo>
                      <a:pt x="150" y="384"/>
                    </a:lnTo>
                    <a:lnTo>
                      <a:pt x="162" y="380"/>
                    </a:lnTo>
                    <a:lnTo>
                      <a:pt x="172" y="370"/>
                    </a:lnTo>
                    <a:lnTo>
                      <a:pt x="178" y="358"/>
                    </a:lnTo>
                    <a:lnTo>
                      <a:pt x="184" y="342"/>
                    </a:lnTo>
                    <a:lnTo>
                      <a:pt x="190" y="324"/>
                    </a:lnTo>
                    <a:lnTo>
                      <a:pt x="204" y="280"/>
                    </a:lnTo>
                    <a:lnTo>
                      <a:pt x="204" y="280"/>
                    </a:lnTo>
                    <a:lnTo>
                      <a:pt x="212" y="262"/>
                    </a:lnTo>
                    <a:lnTo>
                      <a:pt x="222" y="244"/>
                    </a:lnTo>
                    <a:lnTo>
                      <a:pt x="242" y="208"/>
                    </a:lnTo>
                    <a:lnTo>
                      <a:pt x="250" y="188"/>
                    </a:lnTo>
                    <a:lnTo>
                      <a:pt x="258" y="170"/>
                    </a:lnTo>
                    <a:lnTo>
                      <a:pt x="264" y="152"/>
                    </a:lnTo>
                    <a:lnTo>
                      <a:pt x="266" y="134"/>
                    </a:lnTo>
                    <a:lnTo>
                      <a:pt x="266" y="134"/>
                    </a:lnTo>
                    <a:lnTo>
                      <a:pt x="264" y="120"/>
                    </a:lnTo>
                    <a:lnTo>
                      <a:pt x="262" y="106"/>
                    </a:lnTo>
                    <a:lnTo>
                      <a:pt x="260" y="94"/>
                    </a:lnTo>
                    <a:lnTo>
                      <a:pt x="256" y="82"/>
                    </a:lnTo>
                    <a:lnTo>
                      <a:pt x="250" y="70"/>
                    </a:lnTo>
                    <a:lnTo>
                      <a:pt x="242" y="60"/>
                    </a:lnTo>
                    <a:lnTo>
                      <a:pt x="236" y="50"/>
                    </a:lnTo>
                    <a:lnTo>
                      <a:pt x="226" y="40"/>
                    </a:lnTo>
                    <a:lnTo>
                      <a:pt x="218" y="32"/>
                    </a:lnTo>
                    <a:lnTo>
                      <a:pt x="208" y="24"/>
                    </a:lnTo>
                    <a:lnTo>
                      <a:pt x="196" y="16"/>
                    </a:lnTo>
                    <a:lnTo>
                      <a:pt x="184" y="12"/>
                    </a:lnTo>
                    <a:lnTo>
                      <a:pt x="172" y="6"/>
                    </a:lnTo>
                    <a:lnTo>
                      <a:pt x="160" y="4"/>
                    </a:lnTo>
                    <a:lnTo>
                      <a:pt x="146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  <a:moveTo>
                      <a:pt x="164" y="328"/>
                    </a:moveTo>
                    <a:lnTo>
                      <a:pt x="104" y="336"/>
                    </a:lnTo>
                    <a:lnTo>
                      <a:pt x="104" y="336"/>
                    </a:lnTo>
                    <a:lnTo>
                      <a:pt x="98" y="314"/>
                    </a:lnTo>
                    <a:lnTo>
                      <a:pt x="98" y="314"/>
                    </a:lnTo>
                    <a:lnTo>
                      <a:pt x="98" y="312"/>
                    </a:lnTo>
                    <a:lnTo>
                      <a:pt x="172" y="304"/>
                    </a:lnTo>
                    <a:lnTo>
                      <a:pt x="172" y="304"/>
                    </a:lnTo>
                    <a:lnTo>
                      <a:pt x="168" y="314"/>
                    </a:lnTo>
                    <a:lnTo>
                      <a:pt x="168" y="314"/>
                    </a:lnTo>
                    <a:lnTo>
                      <a:pt x="164" y="328"/>
                    </a:lnTo>
                    <a:lnTo>
                      <a:pt x="164" y="328"/>
                    </a:lnTo>
                    <a:close/>
                    <a:moveTo>
                      <a:pt x="94" y="302"/>
                    </a:moveTo>
                    <a:lnTo>
                      <a:pt x="94" y="302"/>
                    </a:lnTo>
                    <a:lnTo>
                      <a:pt x="86" y="278"/>
                    </a:lnTo>
                    <a:lnTo>
                      <a:pt x="180" y="278"/>
                    </a:lnTo>
                    <a:lnTo>
                      <a:pt x="180" y="278"/>
                    </a:lnTo>
                    <a:lnTo>
                      <a:pt x="176" y="290"/>
                    </a:lnTo>
                    <a:lnTo>
                      <a:pt x="94" y="302"/>
                    </a:lnTo>
                    <a:close/>
                    <a:moveTo>
                      <a:pt x="132" y="362"/>
                    </a:moveTo>
                    <a:lnTo>
                      <a:pt x="132" y="362"/>
                    </a:lnTo>
                    <a:lnTo>
                      <a:pt x="124" y="362"/>
                    </a:lnTo>
                    <a:lnTo>
                      <a:pt x="118" y="360"/>
                    </a:lnTo>
                    <a:lnTo>
                      <a:pt x="114" y="356"/>
                    </a:lnTo>
                    <a:lnTo>
                      <a:pt x="108" y="348"/>
                    </a:lnTo>
                    <a:lnTo>
                      <a:pt x="160" y="340"/>
                    </a:lnTo>
                    <a:lnTo>
                      <a:pt x="160" y="340"/>
                    </a:lnTo>
                    <a:lnTo>
                      <a:pt x="154" y="352"/>
                    </a:lnTo>
                    <a:lnTo>
                      <a:pt x="148" y="360"/>
                    </a:lnTo>
                    <a:lnTo>
                      <a:pt x="142" y="362"/>
                    </a:lnTo>
                    <a:lnTo>
                      <a:pt x="132" y="362"/>
                    </a:lnTo>
                    <a:lnTo>
                      <a:pt x="132" y="362"/>
                    </a:lnTo>
                    <a:close/>
                    <a:moveTo>
                      <a:pt x="190" y="254"/>
                    </a:moveTo>
                    <a:lnTo>
                      <a:pt x="76" y="254"/>
                    </a:lnTo>
                    <a:lnTo>
                      <a:pt x="76" y="254"/>
                    </a:lnTo>
                    <a:lnTo>
                      <a:pt x="56" y="216"/>
                    </a:lnTo>
                    <a:lnTo>
                      <a:pt x="56" y="216"/>
                    </a:lnTo>
                    <a:lnTo>
                      <a:pt x="44" y="194"/>
                    </a:lnTo>
                    <a:lnTo>
                      <a:pt x="34" y="172"/>
                    </a:lnTo>
                    <a:lnTo>
                      <a:pt x="28" y="152"/>
                    </a:lnTo>
                    <a:lnTo>
                      <a:pt x="26" y="142"/>
                    </a:lnTo>
                    <a:lnTo>
                      <a:pt x="24" y="134"/>
                    </a:lnTo>
                    <a:lnTo>
                      <a:pt x="24" y="134"/>
                    </a:lnTo>
                    <a:lnTo>
                      <a:pt x="26" y="112"/>
                    </a:lnTo>
                    <a:lnTo>
                      <a:pt x="32" y="92"/>
                    </a:lnTo>
                    <a:lnTo>
                      <a:pt x="42" y="72"/>
                    </a:lnTo>
                    <a:lnTo>
                      <a:pt x="56" y="56"/>
                    </a:lnTo>
                    <a:lnTo>
                      <a:pt x="72" y="44"/>
                    </a:lnTo>
                    <a:lnTo>
                      <a:pt x="90" y="34"/>
                    </a:lnTo>
                    <a:lnTo>
                      <a:pt x="112" y="28"/>
                    </a:lnTo>
                    <a:lnTo>
                      <a:pt x="132" y="24"/>
                    </a:lnTo>
                    <a:lnTo>
                      <a:pt x="132" y="24"/>
                    </a:lnTo>
                    <a:lnTo>
                      <a:pt x="154" y="28"/>
                    </a:lnTo>
                    <a:lnTo>
                      <a:pt x="176" y="34"/>
                    </a:lnTo>
                    <a:lnTo>
                      <a:pt x="194" y="44"/>
                    </a:lnTo>
                    <a:lnTo>
                      <a:pt x="210" y="56"/>
                    </a:lnTo>
                    <a:lnTo>
                      <a:pt x="222" y="72"/>
                    </a:lnTo>
                    <a:lnTo>
                      <a:pt x="232" y="92"/>
                    </a:lnTo>
                    <a:lnTo>
                      <a:pt x="240" y="112"/>
                    </a:lnTo>
                    <a:lnTo>
                      <a:pt x="242" y="134"/>
                    </a:lnTo>
                    <a:lnTo>
                      <a:pt x="242" y="134"/>
                    </a:lnTo>
                    <a:lnTo>
                      <a:pt x="240" y="142"/>
                    </a:lnTo>
                    <a:lnTo>
                      <a:pt x="238" y="152"/>
                    </a:lnTo>
                    <a:lnTo>
                      <a:pt x="232" y="172"/>
                    </a:lnTo>
                    <a:lnTo>
                      <a:pt x="220" y="194"/>
                    </a:lnTo>
                    <a:lnTo>
                      <a:pt x="210" y="216"/>
                    </a:lnTo>
                    <a:lnTo>
                      <a:pt x="210" y="216"/>
                    </a:lnTo>
                    <a:lnTo>
                      <a:pt x="190" y="254"/>
                    </a:lnTo>
                    <a:lnTo>
                      <a:pt x="190" y="25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  <p:sp>
            <p:nvSpPr>
              <p:cNvPr id="49" name="Freeform 133"/>
              <p:cNvSpPr>
                <a:spLocks/>
              </p:cNvSpPr>
              <p:nvPr/>
            </p:nvSpPr>
            <p:spPr bwMode="auto">
              <a:xfrm>
                <a:off x="3104552" y="669616"/>
                <a:ext cx="123825" cy="123825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2" y="0"/>
                  </a:cxn>
                  <a:cxn ang="0">
                    <a:pos x="58" y="0"/>
                  </a:cxn>
                  <a:cxn ang="0">
                    <a:pos x="44" y="4"/>
                  </a:cxn>
                  <a:cxn ang="0">
                    <a:pos x="32" y="12"/>
                  </a:cxn>
                  <a:cxn ang="0">
                    <a:pos x="22" y="20"/>
                  </a:cxn>
                  <a:cxn ang="0">
                    <a:pos x="12" y="32"/>
                  </a:cxn>
                  <a:cxn ang="0">
                    <a:pos x="6" y="44"/>
                  </a:cxn>
                  <a:cxn ang="0">
                    <a:pos x="2" y="56"/>
                  </a:cxn>
                  <a:cxn ang="0">
                    <a:pos x="0" y="72"/>
                  </a:cxn>
                  <a:cxn ang="0">
                    <a:pos x="0" y="72"/>
                  </a:cxn>
                  <a:cxn ang="0">
                    <a:pos x="2" y="76"/>
                  </a:cxn>
                  <a:cxn ang="0">
                    <a:pos x="6" y="78"/>
                  </a:cxn>
                  <a:cxn ang="0">
                    <a:pos x="6" y="78"/>
                  </a:cxn>
                  <a:cxn ang="0">
                    <a:pos x="10" y="76"/>
                  </a:cxn>
                  <a:cxn ang="0">
                    <a:pos x="12" y="72"/>
                  </a:cxn>
                  <a:cxn ang="0">
                    <a:pos x="12" y="72"/>
                  </a:cxn>
                  <a:cxn ang="0">
                    <a:pos x="14" y="60"/>
                  </a:cxn>
                  <a:cxn ang="0">
                    <a:pos x="18" y="48"/>
                  </a:cxn>
                  <a:cxn ang="0">
                    <a:pos x="22" y="38"/>
                  </a:cxn>
                  <a:cxn ang="0">
                    <a:pos x="30" y="28"/>
                  </a:cxn>
                  <a:cxn ang="0">
                    <a:pos x="40" y="22"/>
                  </a:cxn>
                  <a:cxn ang="0">
                    <a:pos x="50" y="16"/>
                  </a:cxn>
                  <a:cxn ang="0">
                    <a:pos x="60" y="12"/>
                  </a:cxn>
                  <a:cxn ang="0">
                    <a:pos x="72" y="12"/>
                  </a:cxn>
                  <a:cxn ang="0">
                    <a:pos x="72" y="12"/>
                  </a:cxn>
                  <a:cxn ang="0">
                    <a:pos x="78" y="10"/>
                  </a:cxn>
                  <a:cxn ang="0">
                    <a:pos x="78" y="6"/>
                  </a:cxn>
                  <a:cxn ang="0">
                    <a:pos x="78" y="6"/>
                  </a:cxn>
                  <a:cxn ang="0">
                    <a:pos x="78" y="0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8" h="78">
                    <a:moveTo>
                      <a:pt x="72" y="0"/>
                    </a:moveTo>
                    <a:lnTo>
                      <a:pt x="72" y="0"/>
                    </a:lnTo>
                    <a:lnTo>
                      <a:pt x="58" y="0"/>
                    </a:lnTo>
                    <a:lnTo>
                      <a:pt x="44" y="4"/>
                    </a:lnTo>
                    <a:lnTo>
                      <a:pt x="32" y="12"/>
                    </a:lnTo>
                    <a:lnTo>
                      <a:pt x="22" y="20"/>
                    </a:lnTo>
                    <a:lnTo>
                      <a:pt x="12" y="32"/>
                    </a:lnTo>
                    <a:lnTo>
                      <a:pt x="6" y="44"/>
                    </a:lnTo>
                    <a:lnTo>
                      <a:pt x="2" y="56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2" y="76"/>
                    </a:lnTo>
                    <a:lnTo>
                      <a:pt x="6" y="78"/>
                    </a:lnTo>
                    <a:lnTo>
                      <a:pt x="6" y="78"/>
                    </a:lnTo>
                    <a:lnTo>
                      <a:pt x="10" y="76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4" y="60"/>
                    </a:lnTo>
                    <a:lnTo>
                      <a:pt x="18" y="48"/>
                    </a:lnTo>
                    <a:lnTo>
                      <a:pt x="22" y="38"/>
                    </a:lnTo>
                    <a:lnTo>
                      <a:pt x="30" y="28"/>
                    </a:lnTo>
                    <a:lnTo>
                      <a:pt x="40" y="22"/>
                    </a:lnTo>
                    <a:lnTo>
                      <a:pt x="50" y="16"/>
                    </a:lnTo>
                    <a:lnTo>
                      <a:pt x="60" y="12"/>
                    </a:lnTo>
                    <a:lnTo>
                      <a:pt x="72" y="12"/>
                    </a:lnTo>
                    <a:lnTo>
                      <a:pt x="72" y="12"/>
                    </a:lnTo>
                    <a:lnTo>
                      <a:pt x="78" y="10"/>
                    </a:lnTo>
                    <a:lnTo>
                      <a:pt x="78" y="6"/>
                    </a:lnTo>
                    <a:lnTo>
                      <a:pt x="78" y="6"/>
                    </a:lnTo>
                    <a:lnTo>
                      <a:pt x="78" y="0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200"/>
              </a:p>
            </p:txBody>
          </p:sp>
        </p:grpSp>
      </p:grpSp>
      <p:pic>
        <p:nvPicPr>
          <p:cNvPr id="29" name="图片 2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70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748137" y="2080343"/>
            <a:ext cx="2697315" cy="2697315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椭圆 5"/>
          <p:cNvSpPr/>
          <p:nvPr/>
        </p:nvSpPr>
        <p:spPr>
          <a:xfrm>
            <a:off x="760393" y="2585888"/>
            <a:ext cx="1578696" cy="1578696"/>
          </a:xfrm>
          <a:prstGeom prst="ellipse">
            <a:avLst/>
          </a:prstGeom>
          <a:solidFill>
            <a:srgbClr val="F6DA98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饼图 8"/>
          <p:cNvSpPr/>
          <p:nvPr/>
        </p:nvSpPr>
        <p:spPr>
          <a:xfrm>
            <a:off x="760393" y="2585889"/>
            <a:ext cx="1578696" cy="1578696"/>
          </a:xfrm>
          <a:prstGeom prst="pie">
            <a:avLst>
              <a:gd name="adj1" fmla="val 16224568"/>
              <a:gd name="adj2" fmla="val 12532345"/>
            </a:avLst>
          </a:prstGeom>
          <a:solidFill>
            <a:srgbClr val="F6DA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0369" y="4132616"/>
            <a:ext cx="1776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80</a:t>
            </a:r>
            <a:r>
              <a:rPr kumimoji="1"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%</a:t>
            </a:r>
            <a:endParaRPr kumimoji="1"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612" y="1910310"/>
            <a:ext cx="26323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PHOTOSHOP</a:t>
            </a:r>
            <a:endParaRPr kumimoji="1" lang="zh-CN" altLang="en-US" b="1" dirty="0">
              <a:solidFill>
                <a:srgbClr val="4C4B4B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817579" y="2585888"/>
            <a:ext cx="1578696" cy="1578696"/>
          </a:xfrm>
          <a:prstGeom prst="ellipse">
            <a:avLst/>
          </a:prstGeom>
          <a:solidFill>
            <a:srgbClr val="F6DA98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饼图 24"/>
          <p:cNvSpPr/>
          <p:nvPr/>
        </p:nvSpPr>
        <p:spPr>
          <a:xfrm>
            <a:off x="2817579" y="2585889"/>
            <a:ext cx="1578696" cy="1578696"/>
          </a:xfrm>
          <a:prstGeom prst="pie">
            <a:avLst>
              <a:gd name="adj1" fmla="val 16224568"/>
              <a:gd name="adj2" fmla="val 14954041"/>
            </a:avLst>
          </a:prstGeom>
          <a:solidFill>
            <a:srgbClr val="F6DA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47556" y="4132616"/>
            <a:ext cx="1776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95</a:t>
            </a:r>
            <a:r>
              <a:rPr kumimoji="1"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%</a:t>
            </a:r>
            <a:endParaRPr kumimoji="1"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15799" y="1910310"/>
            <a:ext cx="26323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ILLUSTRATOR</a:t>
            </a:r>
            <a:endParaRPr kumimoji="1" lang="zh-CN" altLang="en-US" b="1" dirty="0">
              <a:solidFill>
                <a:srgbClr val="4C4B4B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801679" y="2585888"/>
            <a:ext cx="1578696" cy="1578696"/>
          </a:xfrm>
          <a:prstGeom prst="ellipse">
            <a:avLst/>
          </a:prstGeom>
          <a:solidFill>
            <a:srgbClr val="F6DA98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0" name="饼图 29"/>
          <p:cNvSpPr/>
          <p:nvPr/>
        </p:nvSpPr>
        <p:spPr>
          <a:xfrm>
            <a:off x="7801679" y="2585889"/>
            <a:ext cx="1578696" cy="1578696"/>
          </a:xfrm>
          <a:prstGeom prst="pie">
            <a:avLst>
              <a:gd name="adj1" fmla="val 16224568"/>
              <a:gd name="adj2" fmla="val 12532345"/>
            </a:avLst>
          </a:prstGeom>
          <a:solidFill>
            <a:srgbClr val="F6DA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31656" y="4132616"/>
            <a:ext cx="1776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90</a:t>
            </a:r>
            <a:r>
              <a:rPr kumimoji="1"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%</a:t>
            </a:r>
            <a:endParaRPr kumimoji="1"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80893" y="1848757"/>
            <a:ext cx="20202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FLASH</a:t>
            </a:r>
            <a:endParaRPr kumimoji="1" lang="zh-CN" altLang="en-US" sz="3200" b="1" dirty="0">
              <a:solidFill>
                <a:srgbClr val="4C4B4B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858866" y="2585888"/>
            <a:ext cx="1578696" cy="1578696"/>
          </a:xfrm>
          <a:prstGeom prst="ellipse">
            <a:avLst/>
          </a:prstGeom>
          <a:solidFill>
            <a:srgbClr val="F6DA98">
              <a:alpha val="5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5" name="饼图 34"/>
          <p:cNvSpPr/>
          <p:nvPr/>
        </p:nvSpPr>
        <p:spPr>
          <a:xfrm>
            <a:off x="9858866" y="2585889"/>
            <a:ext cx="1578696" cy="1578696"/>
          </a:xfrm>
          <a:prstGeom prst="pie">
            <a:avLst>
              <a:gd name="adj1" fmla="val 16224568"/>
              <a:gd name="adj2" fmla="val 14954041"/>
            </a:avLst>
          </a:prstGeom>
          <a:solidFill>
            <a:srgbClr val="F6DA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888843" y="4132616"/>
            <a:ext cx="1776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95</a:t>
            </a:r>
            <a:r>
              <a:rPr kumimoji="1" lang="en-US" altLang="zh-CN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/>
                <a:cs typeface="Segoe UI Light"/>
              </a:rPr>
              <a:t>%</a:t>
            </a:r>
            <a:endParaRPr kumimoji="1"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UI Light"/>
              <a:cs typeface="Segoe UI Ligh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638080" y="1848757"/>
            <a:ext cx="20202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PREMIERE</a:t>
            </a:r>
            <a:endParaRPr kumimoji="1" lang="zh-CN" altLang="en-US" sz="3200" b="1" dirty="0">
              <a:solidFill>
                <a:srgbClr val="4C4B4B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38" name="组 37"/>
          <p:cNvGrpSpPr/>
          <p:nvPr/>
        </p:nvGrpSpPr>
        <p:grpSpPr>
          <a:xfrm>
            <a:off x="4602717" y="0"/>
            <a:ext cx="2988156" cy="1458022"/>
            <a:chOff x="3033164" y="-1"/>
            <a:chExt cx="2241117" cy="1093517"/>
          </a:xfrm>
        </p:grpSpPr>
        <p:sp>
          <p:nvSpPr>
            <p:cNvPr id="39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033164" y="131572"/>
              <a:ext cx="2233632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SKILLS</a:t>
              </a:r>
              <a:endParaRPr kumimoji="1" lang="zh-CN" altLang="en-US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5229131" y="2692492"/>
            <a:ext cx="1743543" cy="1472093"/>
            <a:chOff x="5268913" y="1114425"/>
            <a:chExt cx="530225" cy="447675"/>
          </a:xfrm>
          <a:solidFill>
            <a:schemeClr val="bg1"/>
          </a:solidFill>
        </p:grpSpPr>
        <p:sp>
          <p:nvSpPr>
            <p:cNvPr id="45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70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4602717" y="-2"/>
            <a:ext cx="2988156" cy="1458023"/>
            <a:chOff x="3033164" y="-1"/>
            <a:chExt cx="2241117" cy="1093517"/>
          </a:xfrm>
        </p:grpSpPr>
        <p:sp>
          <p:nvSpPr>
            <p:cNvPr id="42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033164" y="65406"/>
              <a:ext cx="2233632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PORTFOLIO</a:t>
              </a:r>
              <a:endParaRPr kumimoji="1" lang="zh-CN" altLang="en-US" sz="32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90283" y="1649505"/>
            <a:ext cx="10811435" cy="43568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Picture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70" y="636772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74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29B5AE"/>
      </a:accent1>
      <a:accent2>
        <a:srgbClr val="5AD9D2"/>
      </a:accent2>
      <a:accent3>
        <a:srgbClr val="5BD078"/>
      </a:accent3>
      <a:accent4>
        <a:srgbClr val="A5D028"/>
      </a:accent4>
      <a:accent5>
        <a:srgbClr val="F9DB5A"/>
      </a:accent5>
      <a:accent6>
        <a:srgbClr val="05E0DB"/>
      </a:accent6>
      <a:hlink>
        <a:srgbClr val="0080FF"/>
      </a:hlink>
      <a:folHlink>
        <a:srgbClr val="5EAEFF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702</Words>
  <Application>Microsoft Macintosh PowerPoint</Application>
  <PresentationFormat>自定义</PresentationFormat>
  <Paragraphs>123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Century Gothic</vt:lpstr>
      <vt:lpstr>Segoe UI Light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122</cp:revision>
  <dcterms:created xsi:type="dcterms:W3CDTF">2010-04-12T23:12:02Z</dcterms:created>
  <dcterms:modified xsi:type="dcterms:W3CDTF">2015-09-22T15:40:54Z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