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6" r:id="rId5"/>
    <p:sldMasterId id="2147493478" r:id="rId6"/>
  </p:sldMasterIdLst>
  <p:sldIdLst>
    <p:sldId id="257" r:id="rId7"/>
    <p:sldId id="258" r:id="rId8"/>
    <p:sldId id="260" r:id="rId9"/>
    <p:sldId id="261" r:id="rId10"/>
    <p:sldId id="263" r:id="rId11"/>
    <p:sldId id="265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3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47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035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7605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27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3984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263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553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0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89071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39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6D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6712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245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349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980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08521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5631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076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4FB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092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13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3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8054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02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939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68" r:id="rId2"/>
    <p:sldLayoutId id="2147493469" r:id="rId3"/>
    <p:sldLayoutId id="2147493470" r:id="rId4"/>
    <p:sldLayoutId id="2147493471" r:id="rId5"/>
    <p:sldLayoutId id="2147493472" r:id="rId6"/>
    <p:sldLayoutId id="2147493473" r:id="rId7"/>
    <p:sldLayoutId id="2147493474" r:id="rId8"/>
    <p:sldLayoutId id="2147493475" r:id="rId9"/>
    <p:sldLayoutId id="2147493476" r:id="rId10"/>
    <p:sldLayoutId id="214749347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25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  <p:sldLayoutId id="2147493483" r:id="rId5"/>
    <p:sldLayoutId id="2147493484" r:id="rId6"/>
    <p:sldLayoutId id="2147493485" r:id="rId7"/>
    <p:sldLayoutId id="2147493486" r:id="rId8"/>
    <p:sldLayoutId id="2147493487" r:id="rId9"/>
    <p:sldLayoutId id="2147493488" r:id="rId10"/>
    <p:sldLayoutId id="21474934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5" name="组 4"/>
          <p:cNvGrpSpPr/>
          <p:nvPr/>
        </p:nvGrpSpPr>
        <p:grpSpPr>
          <a:xfrm>
            <a:off x="3451442" y="-52911"/>
            <a:ext cx="2241117" cy="1146427"/>
            <a:chOff x="3033164" y="-52911"/>
            <a:chExt cx="2241117" cy="114642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-5291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RESUME</a:t>
              </a:r>
              <a:endParaRPr kumimoji="1" lang="zh-CN" altLang="en-US" sz="3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83743" y="2910512"/>
            <a:ext cx="4689041" cy="10525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b="1" dirty="0" smtClean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点击此处添加简短的个人介绍。</a:t>
            </a:r>
            <a:endParaRPr kumimoji="1" lang="en-US" altLang="zh-CN" sz="1400" b="1" dirty="0" smtClean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/>
              <a:ea typeface="微软雅黑"/>
              <a:cs typeface="微软雅黑"/>
            </a:endParaRPr>
          </a:p>
          <a:p>
            <a:pPr>
              <a:lnSpc>
                <a:spcPct val="90000"/>
              </a:lnSpc>
            </a:pPr>
            <a:endParaRPr lang="en-US" altLang="zh-CN" sz="1200" dirty="0" smtClean="0">
              <a:solidFill>
                <a:srgbClr val="4C4B4B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12" name="图片 11" descr="155430705 2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3" y="1712865"/>
            <a:ext cx="2163795" cy="2163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3583743" y="1706972"/>
            <a:ext cx="4689041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Hi</a:t>
            </a:r>
            <a:r>
              <a:rPr kumimoji="1" lang="zh-CN" altLang="en-US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This is</a:t>
            </a:r>
          </a:p>
          <a:p>
            <a:pPr>
              <a:lnSpc>
                <a:spcPct val="90000"/>
              </a:lnSpc>
            </a:pP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JANE DOE’S RESUME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41" name="组 40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2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PORTFOLIO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" y="1325645"/>
            <a:ext cx="9163028" cy="3481952"/>
            <a:chOff x="1" y="1325645"/>
            <a:chExt cx="9163028" cy="3481952"/>
          </a:xfrm>
        </p:grpSpPr>
        <p:pic>
          <p:nvPicPr>
            <p:cNvPr id="12" name="图片 11" descr="2A3514AD64127C43A19D567690318DCD_B800_2400_600_456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25646"/>
              <a:ext cx="4581514" cy="3481951"/>
            </a:xfrm>
            <a:prstGeom prst="rect">
              <a:avLst/>
            </a:prstGeom>
          </p:spPr>
        </p:pic>
        <p:pic>
          <p:nvPicPr>
            <p:cNvPr id="13" name="图片 12" descr="2CCCFED0359D9C78648034C56559CEBA_B800_2400_600_456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515" y="1325645"/>
              <a:ext cx="4581514" cy="3481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5" name="组 4"/>
          <p:cNvGrpSpPr/>
          <p:nvPr/>
        </p:nvGrpSpPr>
        <p:grpSpPr>
          <a:xfrm>
            <a:off x="3451442" y="-52911"/>
            <a:ext cx="2241117" cy="1146427"/>
            <a:chOff x="3033164" y="-52911"/>
            <a:chExt cx="2241117" cy="114642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-5291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RESUME</a:t>
              </a:r>
              <a:endParaRPr kumimoji="1" lang="zh-CN" altLang="en-US" sz="3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27480" y="1518027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76269" y="2421966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479828" y="2996914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483387" y="3571862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76128" y="2477201"/>
            <a:ext cx="152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76128" y="306753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76128" y="3627097"/>
            <a:ext cx="163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bg1"/>
                </a:solidFill>
                <a:latin typeface="Segoe UI Light"/>
                <a:cs typeface="Segoe UI Light"/>
              </a:rPr>
              <a:t>template</a:t>
            </a:r>
            <a:r>
              <a:rPr kumimoji="1" lang="en-US" altLang="zh-CN" sz="1400" dirty="0" err="1">
                <a:solidFill>
                  <a:schemeClr val="bg1"/>
                </a:solidFill>
                <a:latin typeface="Segoe UI Light"/>
                <a:cs typeface="Segoe UI Light"/>
              </a:rPr>
              <a:t>@ppt.com</a:t>
            </a:r>
            <a:endParaRPr kumimoji="1" lang="zh-CN" altLang="en-US"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86946" y="4146811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976128" y="421743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3609221" y="2485961"/>
            <a:ext cx="156178" cy="279818"/>
            <a:chOff x="4557713" y="1657350"/>
            <a:chExt cx="304800" cy="546100"/>
          </a:xfrm>
          <a:solidFill>
            <a:schemeClr val="bg1"/>
          </a:solidFill>
        </p:grpSpPr>
        <p:sp>
          <p:nvSpPr>
            <p:cNvPr id="56" name="Freeform 141"/>
            <p:cNvSpPr>
              <a:spLocks noEditPoints="1"/>
            </p:cNvSpPr>
            <p:nvPr/>
          </p:nvSpPr>
          <p:spPr bwMode="auto">
            <a:xfrm>
              <a:off x="4557713" y="1657350"/>
              <a:ext cx="304800" cy="546100"/>
            </a:xfrm>
            <a:custGeom>
              <a:avLst/>
              <a:gdLst/>
              <a:ahLst/>
              <a:cxnLst>
                <a:cxn ang="0">
                  <a:pos x="172" y="344"/>
                </a:cxn>
                <a:cxn ang="0">
                  <a:pos x="20" y="344"/>
                </a:cxn>
                <a:cxn ang="0">
                  <a:pos x="20" y="344"/>
                </a:cxn>
                <a:cxn ang="0">
                  <a:pos x="14" y="344"/>
                </a:cxn>
                <a:cxn ang="0">
                  <a:pos x="6" y="338"/>
                </a:cxn>
                <a:cxn ang="0">
                  <a:pos x="2" y="332"/>
                </a:cxn>
                <a:cxn ang="0">
                  <a:pos x="0" y="32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172" y="0"/>
                </a:cxn>
                <a:cxn ang="0">
                  <a:pos x="172" y="0"/>
                </a:cxn>
                <a:cxn ang="0">
                  <a:pos x="180" y="2"/>
                </a:cxn>
                <a:cxn ang="0">
                  <a:pos x="186" y="6"/>
                </a:cxn>
                <a:cxn ang="0">
                  <a:pos x="190" y="14"/>
                </a:cxn>
                <a:cxn ang="0">
                  <a:pos x="192" y="20"/>
                </a:cxn>
                <a:cxn ang="0">
                  <a:pos x="192" y="324"/>
                </a:cxn>
                <a:cxn ang="0">
                  <a:pos x="192" y="324"/>
                </a:cxn>
                <a:cxn ang="0">
                  <a:pos x="190" y="332"/>
                </a:cxn>
                <a:cxn ang="0">
                  <a:pos x="186" y="338"/>
                </a:cxn>
                <a:cxn ang="0">
                  <a:pos x="180" y="344"/>
                </a:cxn>
                <a:cxn ang="0">
                  <a:pos x="172" y="344"/>
                </a:cxn>
                <a:cxn ang="0">
                  <a:pos x="172" y="34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324"/>
                </a:cxn>
                <a:cxn ang="0">
                  <a:pos x="16" y="324"/>
                </a:cxn>
                <a:cxn ang="0">
                  <a:pos x="18" y="328"/>
                </a:cxn>
                <a:cxn ang="0">
                  <a:pos x="20" y="330"/>
                </a:cxn>
                <a:cxn ang="0">
                  <a:pos x="172" y="330"/>
                </a:cxn>
                <a:cxn ang="0">
                  <a:pos x="172" y="330"/>
                </a:cxn>
                <a:cxn ang="0">
                  <a:pos x="176" y="328"/>
                </a:cxn>
                <a:cxn ang="0">
                  <a:pos x="178" y="324"/>
                </a:cxn>
                <a:cxn ang="0">
                  <a:pos x="178" y="20"/>
                </a:cxn>
                <a:cxn ang="0">
                  <a:pos x="178" y="20"/>
                </a:cxn>
                <a:cxn ang="0">
                  <a:pos x="176" y="18"/>
                </a:cxn>
                <a:cxn ang="0">
                  <a:pos x="172" y="16"/>
                </a:cxn>
                <a:cxn ang="0">
                  <a:pos x="20" y="16"/>
                </a:cxn>
              </a:cxnLst>
              <a:rect l="0" t="0" r="r" b="b"/>
              <a:pathLst>
                <a:path w="192" h="344">
                  <a:moveTo>
                    <a:pt x="172" y="344"/>
                  </a:moveTo>
                  <a:lnTo>
                    <a:pt x="20" y="344"/>
                  </a:lnTo>
                  <a:lnTo>
                    <a:pt x="20" y="344"/>
                  </a:lnTo>
                  <a:lnTo>
                    <a:pt x="14" y="344"/>
                  </a:lnTo>
                  <a:lnTo>
                    <a:pt x="6" y="338"/>
                  </a:lnTo>
                  <a:lnTo>
                    <a:pt x="2" y="332"/>
                  </a:lnTo>
                  <a:lnTo>
                    <a:pt x="0" y="3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6" y="6"/>
                  </a:lnTo>
                  <a:lnTo>
                    <a:pt x="190" y="14"/>
                  </a:lnTo>
                  <a:lnTo>
                    <a:pt x="192" y="20"/>
                  </a:lnTo>
                  <a:lnTo>
                    <a:pt x="192" y="324"/>
                  </a:lnTo>
                  <a:lnTo>
                    <a:pt x="192" y="324"/>
                  </a:lnTo>
                  <a:lnTo>
                    <a:pt x="190" y="332"/>
                  </a:lnTo>
                  <a:lnTo>
                    <a:pt x="186" y="338"/>
                  </a:lnTo>
                  <a:lnTo>
                    <a:pt x="180" y="344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20" y="16"/>
                  </a:move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8" y="328"/>
                  </a:lnTo>
                  <a:lnTo>
                    <a:pt x="20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6" y="328"/>
                  </a:lnTo>
                  <a:lnTo>
                    <a:pt x="178" y="324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18"/>
                  </a:lnTo>
                  <a:lnTo>
                    <a:pt x="17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3"/>
            <p:cNvSpPr>
              <a:spLocks noEditPoints="1"/>
            </p:cNvSpPr>
            <p:nvPr/>
          </p:nvSpPr>
          <p:spPr bwMode="auto">
            <a:xfrm>
              <a:off x="4595813" y="1730375"/>
              <a:ext cx="228600" cy="412750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2" y="260"/>
                </a:cxn>
                <a:cxn ang="0">
                  <a:pos x="22" y="260"/>
                </a:cxn>
                <a:cxn ang="0">
                  <a:pos x="14" y="258"/>
                </a:cxn>
                <a:cxn ang="0">
                  <a:pos x="8" y="254"/>
                </a:cxn>
                <a:cxn ang="0">
                  <a:pos x="2" y="246"/>
                </a:cxn>
                <a:cxn ang="0">
                  <a:pos x="0" y="23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30" y="2"/>
                </a:cxn>
                <a:cxn ang="0">
                  <a:pos x="138" y="6"/>
                </a:cxn>
                <a:cxn ang="0">
                  <a:pos x="142" y="14"/>
                </a:cxn>
                <a:cxn ang="0">
                  <a:pos x="144" y="22"/>
                </a:cxn>
                <a:cxn ang="0">
                  <a:pos x="144" y="238"/>
                </a:cxn>
                <a:cxn ang="0">
                  <a:pos x="144" y="238"/>
                </a:cxn>
                <a:cxn ang="0">
                  <a:pos x="142" y="246"/>
                </a:cxn>
                <a:cxn ang="0">
                  <a:pos x="138" y="254"/>
                </a:cxn>
                <a:cxn ang="0">
                  <a:pos x="130" y="258"/>
                </a:cxn>
                <a:cxn ang="0">
                  <a:pos x="122" y="260"/>
                </a:cxn>
                <a:cxn ang="0">
                  <a:pos x="122" y="26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18" y="16"/>
                </a:cxn>
                <a:cxn ang="0">
                  <a:pos x="16" y="22"/>
                </a:cxn>
                <a:cxn ang="0">
                  <a:pos x="16" y="238"/>
                </a:cxn>
                <a:cxn ang="0">
                  <a:pos x="16" y="238"/>
                </a:cxn>
                <a:cxn ang="0">
                  <a:pos x="18" y="244"/>
                </a:cxn>
                <a:cxn ang="0">
                  <a:pos x="22" y="246"/>
                </a:cxn>
                <a:cxn ang="0">
                  <a:pos x="122" y="246"/>
                </a:cxn>
                <a:cxn ang="0">
                  <a:pos x="122" y="246"/>
                </a:cxn>
                <a:cxn ang="0">
                  <a:pos x="128" y="244"/>
                </a:cxn>
                <a:cxn ang="0">
                  <a:pos x="130" y="238"/>
                </a:cxn>
                <a:cxn ang="0">
                  <a:pos x="130" y="22"/>
                </a:cxn>
                <a:cxn ang="0">
                  <a:pos x="130" y="22"/>
                </a:cxn>
                <a:cxn ang="0">
                  <a:pos x="128" y="16"/>
                </a:cxn>
                <a:cxn ang="0">
                  <a:pos x="122" y="14"/>
                </a:cxn>
                <a:cxn ang="0">
                  <a:pos x="22" y="14"/>
                </a:cxn>
              </a:cxnLst>
              <a:rect l="0" t="0" r="r" b="b"/>
              <a:pathLst>
                <a:path w="144" h="260">
                  <a:moveTo>
                    <a:pt x="122" y="260"/>
                  </a:moveTo>
                  <a:lnTo>
                    <a:pt x="22" y="260"/>
                  </a:lnTo>
                  <a:lnTo>
                    <a:pt x="22" y="260"/>
                  </a:lnTo>
                  <a:lnTo>
                    <a:pt x="14" y="258"/>
                  </a:lnTo>
                  <a:lnTo>
                    <a:pt x="8" y="254"/>
                  </a:lnTo>
                  <a:lnTo>
                    <a:pt x="2" y="246"/>
                  </a:lnTo>
                  <a:lnTo>
                    <a:pt x="0" y="23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0" y="2"/>
                  </a:lnTo>
                  <a:lnTo>
                    <a:pt x="138" y="6"/>
                  </a:lnTo>
                  <a:lnTo>
                    <a:pt x="142" y="14"/>
                  </a:lnTo>
                  <a:lnTo>
                    <a:pt x="144" y="22"/>
                  </a:lnTo>
                  <a:lnTo>
                    <a:pt x="144" y="238"/>
                  </a:lnTo>
                  <a:lnTo>
                    <a:pt x="144" y="238"/>
                  </a:lnTo>
                  <a:lnTo>
                    <a:pt x="142" y="246"/>
                  </a:lnTo>
                  <a:lnTo>
                    <a:pt x="138" y="254"/>
                  </a:lnTo>
                  <a:lnTo>
                    <a:pt x="130" y="258"/>
                  </a:lnTo>
                  <a:lnTo>
                    <a:pt x="122" y="260"/>
                  </a:lnTo>
                  <a:lnTo>
                    <a:pt x="122" y="260"/>
                  </a:lnTo>
                  <a:close/>
                  <a:moveTo>
                    <a:pt x="22" y="14"/>
                  </a:moveTo>
                  <a:lnTo>
                    <a:pt x="22" y="14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44"/>
                  </a:lnTo>
                  <a:lnTo>
                    <a:pt x="22" y="246"/>
                  </a:lnTo>
                  <a:lnTo>
                    <a:pt x="122" y="246"/>
                  </a:lnTo>
                  <a:lnTo>
                    <a:pt x="122" y="246"/>
                  </a:lnTo>
                  <a:lnTo>
                    <a:pt x="128" y="244"/>
                  </a:lnTo>
                  <a:lnTo>
                    <a:pt x="130" y="238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28" y="16"/>
                  </a:lnTo>
                  <a:lnTo>
                    <a:pt x="1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591178" y="3086534"/>
            <a:ext cx="193063" cy="258003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59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3560049" y="4243187"/>
            <a:ext cx="254493" cy="212370"/>
            <a:chOff x="4557713" y="2359025"/>
            <a:chExt cx="460375" cy="384175"/>
          </a:xfrm>
          <a:solidFill>
            <a:schemeClr val="bg1"/>
          </a:solidFill>
        </p:grpSpPr>
        <p:sp>
          <p:nvSpPr>
            <p:cNvPr id="62" name="Freeform 153"/>
            <p:cNvSpPr>
              <a:spLocks noEditPoints="1"/>
            </p:cNvSpPr>
            <p:nvPr/>
          </p:nvSpPr>
          <p:spPr bwMode="auto">
            <a:xfrm>
              <a:off x="4557713" y="2359025"/>
              <a:ext cx="460375" cy="384175"/>
            </a:xfrm>
            <a:custGeom>
              <a:avLst/>
              <a:gdLst/>
              <a:ahLst/>
              <a:cxnLst>
                <a:cxn ang="0">
                  <a:pos x="246" y="90"/>
                </a:cxn>
                <a:cxn ang="0">
                  <a:pos x="250" y="68"/>
                </a:cxn>
                <a:cxn ang="0">
                  <a:pos x="244" y="52"/>
                </a:cxn>
                <a:cxn ang="0">
                  <a:pos x="224" y="40"/>
                </a:cxn>
                <a:cxn ang="0">
                  <a:pos x="192" y="40"/>
                </a:cxn>
                <a:cxn ang="0">
                  <a:pos x="170" y="36"/>
                </a:cxn>
                <a:cxn ang="0">
                  <a:pos x="162" y="10"/>
                </a:cxn>
                <a:cxn ang="0">
                  <a:pos x="152" y="2"/>
                </a:cxn>
                <a:cxn ang="0">
                  <a:pos x="140" y="0"/>
                </a:cxn>
                <a:cxn ang="0">
                  <a:pos x="108" y="8"/>
                </a:cxn>
                <a:cxn ang="0">
                  <a:pos x="50" y="50"/>
                </a:cxn>
                <a:cxn ang="0">
                  <a:pos x="12" y="100"/>
                </a:cxn>
                <a:cxn ang="0">
                  <a:pos x="0" y="134"/>
                </a:cxn>
                <a:cxn ang="0">
                  <a:pos x="0" y="156"/>
                </a:cxn>
                <a:cxn ang="0">
                  <a:pos x="12" y="186"/>
                </a:cxn>
                <a:cxn ang="0">
                  <a:pos x="44" y="216"/>
                </a:cxn>
                <a:cxn ang="0">
                  <a:pos x="114" y="240"/>
                </a:cxn>
                <a:cxn ang="0">
                  <a:pos x="156" y="240"/>
                </a:cxn>
                <a:cxn ang="0">
                  <a:pos x="202" y="232"/>
                </a:cxn>
                <a:cxn ang="0">
                  <a:pos x="266" y="190"/>
                </a:cxn>
                <a:cxn ang="0">
                  <a:pos x="288" y="148"/>
                </a:cxn>
                <a:cxn ang="0">
                  <a:pos x="288" y="132"/>
                </a:cxn>
                <a:cxn ang="0">
                  <a:pos x="278" y="110"/>
                </a:cxn>
                <a:cxn ang="0">
                  <a:pos x="256" y="94"/>
                </a:cxn>
                <a:cxn ang="0">
                  <a:pos x="140" y="228"/>
                </a:cxn>
                <a:cxn ang="0">
                  <a:pos x="94" y="222"/>
                </a:cxn>
                <a:cxn ang="0">
                  <a:pos x="36" y="194"/>
                </a:cxn>
                <a:cxn ang="0">
                  <a:pos x="16" y="164"/>
                </a:cxn>
                <a:cxn ang="0">
                  <a:pos x="12" y="146"/>
                </a:cxn>
                <a:cxn ang="0">
                  <a:pos x="20" y="116"/>
                </a:cxn>
                <a:cxn ang="0">
                  <a:pos x="58" y="60"/>
                </a:cxn>
                <a:cxn ang="0">
                  <a:pos x="100" y="26"/>
                </a:cxn>
                <a:cxn ang="0">
                  <a:pos x="140" y="14"/>
                </a:cxn>
                <a:cxn ang="0">
                  <a:pos x="154" y="18"/>
                </a:cxn>
                <a:cxn ang="0">
                  <a:pos x="158" y="30"/>
                </a:cxn>
                <a:cxn ang="0">
                  <a:pos x="156" y="50"/>
                </a:cxn>
                <a:cxn ang="0">
                  <a:pos x="156" y="60"/>
                </a:cxn>
                <a:cxn ang="0">
                  <a:pos x="164" y="64"/>
                </a:cxn>
                <a:cxn ang="0">
                  <a:pos x="172" y="62"/>
                </a:cxn>
                <a:cxn ang="0">
                  <a:pos x="212" y="52"/>
                </a:cxn>
                <a:cxn ang="0">
                  <a:pos x="234" y="60"/>
                </a:cxn>
                <a:cxn ang="0">
                  <a:pos x="236" y="72"/>
                </a:cxn>
                <a:cxn ang="0">
                  <a:pos x="232" y="90"/>
                </a:cxn>
                <a:cxn ang="0">
                  <a:pos x="238" y="100"/>
                </a:cxn>
                <a:cxn ang="0">
                  <a:pos x="252" y="106"/>
                </a:cxn>
                <a:cxn ang="0">
                  <a:pos x="272" y="124"/>
                </a:cxn>
                <a:cxn ang="0">
                  <a:pos x="276" y="140"/>
                </a:cxn>
                <a:cxn ang="0">
                  <a:pos x="256" y="184"/>
                </a:cxn>
                <a:cxn ang="0">
                  <a:pos x="196" y="220"/>
                </a:cxn>
                <a:cxn ang="0">
                  <a:pos x="140" y="228"/>
                </a:cxn>
              </a:cxnLst>
              <a:rect l="0" t="0" r="r" b="b"/>
              <a:pathLst>
                <a:path w="290" h="242">
                  <a:moveTo>
                    <a:pt x="246" y="90"/>
                  </a:move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0" y="78"/>
                  </a:lnTo>
                  <a:lnTo>
                    <a:pt x="250" y="6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52"/>
                  </a:lnTo>
                  <a:lnTo>
                    <a:pt x="240" y="46"/>
                  </a:lnTo>
                  <a:lnTo>
                    <a:pt x="232" y="42"/>
                  </a:lnTo>
                  <a:lnTo>
                    <a:pt x="224" y="40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70" y="36"/>
                  </a:lnTo>
                  <a:lnTo>
                    <a:pt x="170" y="26"/>
                  </a:lnTo>
                  <a:lnTo>
                    <a:pt x="168" y="1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58" y="6"/>
                  </a:lnTo>
                  <a:lnTo>
                    <a:pt x="152" y="2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0" y="2"/>
                  </a:lnTo>
                  <a:lnTo>
                    <a:pt x="118" y="4"/>
                  </a:lnTo>
                  <a:lnTo>
                    <a:pt x="108" y="8"/>
                  </a:lnTo>
                  <a:lnTo>
                    <a:pt x="96" y="14"/>
                  </a:lnTo>
                  <a:lnTo>
                    <a:pt x="72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28" y="76"/>
                  </a:lnTo>
                  <a:lnTo>
                    <a:pt x="12" y="100"/>
                  </a:lnTo>
                  <a:lnTo>
                    <a:pt x="8" y="112"/>
                  </a:lnTo>
                  <a:lnTo>
                    <a:pt x="4" y="124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4" y="166"/>
                  </a:lnTo>
                  <a:lnTo>
                    <a:pt x="8" y="176"/>
                  </a:lnTo>
                  <a:lnTo>
                    <a:pt x="12" y="186"/>
                  </a:lnTo>
                  <a:lnTo>
                    <a:pt x="18" y="194"/>
                  </a:lnTo>
                  <a:lnTo>
                    <a:pt x="26" y="202"/>
                  </a:lnTo>
                  <a:lnTo>
                    <a:pt x="44" y="216"/>
                  </a:lnTo>
                  <a:lnTo>
                    <a:pt x="66" y="226"/>
                  </a:lnTo>
                  <a:lnTo>
                    <a:pt x="90" y="234"/>
                  </a:lnTo>
                  <a:lnTo>
                    <a:pt x="114" y="240"/>
                  </a:lnTo>
                  <a:lnTo>
                    <a:pt x="140" y="242"/>
                  </a:lnTo>
                  <a:lnTo>
                    <a:pt x="140" y="242"/>
                  </a:lnTo>
                  <a:lnTo>
                    <a:pt x="156" y="240"/>
                  </a:lnTo>
                  <a:lnTo>
                    <a:pt x="172" y="238"/>
                  </a:lnTo>
                  <a:lnTo>
                    <a:pt x="188" y="236"/>
                  </a:lnTo>
                  <a:lnTo>
                    <a:pt x="202" y="232"/>
                  </a:lnTo>
                  <a:lnTo>
                    <a:pt x="228" y="220"/>
                  </a:lnTo>
                  <a:lnTo>
                    <a:pt x="250" y="206"/>
                  </a:lnTo>
                  <a:lnTo>
                    <a:pt x="266" y="190"/>
                  </a:lnTo>
                  <a:lnTo>
                    <a:pt x="280" y="174"/>
                  </a:lnTo>
                  <a:lnTo>
                    <a:pt x="286" y="156"/>
                  </a:lnTo>
                  <a:lnTo>
                    <a:pt x="288" y="148"/>
                  </a:lnTo>
                  <a:lnTo>
                    <a:pt x="290" y="140"/>
                  </a:lnTo>
                  <a:lnTo>
                    <a:pt x="290" y="140"/>
                  </a:lnTo>
                  <a:lnTo>
                    <a:pt x="288" y="132"/>
                  </a:lnTo>
                  <a:lnTo>
                    <a:pt x="286" y="124"/>
                  </a:lnTo>
                  <a:lnTo>
                    <a:pt x="284" y="116"/>
                  </a:lnTo>
                  <a:lnTo>
                    <a:pt x="278" y="110"/>
                  </a:lnTo>
                  <a:lnTo>
                    <a:pt x="272" y="104"/>
                  </a:lnTo>
                  <a:lnTo>
                    <a:pt x="264" y="98"/>
                  </a:lnTo>
                  <a:lnTo>
                    <a:pt x="256" y="94"/>
                  </a:lnTo>
                  <a:lnTo>
                    <a:pt x="246" y="90"/>
                  </a:lnTo>
                  <a:lnTo>
                    <a:pt x="246" y="90"/>
                  </a:lnTo>
                  <a:close/>
                  <a:moveTo>
                    <a:pt x="140" y="228"/>
                  </a:moveTo>
                  <a:lnTo>
                    <a:pt x="140" y="228"/>
                  </a:lnTo>
                  <a:lnTo>
                    <a:pt x="116" y="226"/>
                  </a:lnTo>
                  <a:lnTo>
                    <a:pt x="94" y="222"/>
                  </a:lnTo>
                  <a:lnTo>
                    <a:pt x="72" y="216"/>
                  </a:lnTo>
                  <a:lnTo>
                    <a:pt x="54" y="206"/>
                  </a:lnTo>
                  <a:lnTo>
                    <a:pt x="36" y="194"/>
                  </a:lnTo>
                  <a:lnTo>
                    <a:pt x="24" y="180"/>
                  </a:lnTo>
                  <a:lnTo>
                    <a:pt x="20" y="172"/>
                  </a:lnTo>
                  <a:lnTo>
                    <a:pt x="16" y="164"/>
                  </a:lnTo>
                  <a:lnTo>
                    <a:pt x="14" y="154"/>
                  </a:lnTo>
                  <a:lnTo>
                    <a:pt x="12" y="146"/>
                  </a:lnTo>
                  <a:lnTo>
                    <a:pt x="12" y="146"/>
                  </a:lnTo>
                  <a:lnTo>
                    <a:pt x="14" y="136"/>
                  </a:lnTo>
                  <a:lnTo>
                    <a:pt x="16" y="126"/>
                  </a:lnTo>
                  <a:lnTo>
                    <a:pt x="20" y="116"/>
                  </a:lnTo>
                  <a:lnTo>
                    <a:pt x="24" y="104"/>
                  </a:lnTo>
                  <a:lnTo>
                    <a:pt x="38" y="8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80" y="40"/>
                  </a:lnTo>
                  <a:lnTo>
                    <a:pt x="100" y="26"/>
                  </a:lnTo>
                  <a:lnTo>
                    <a:pt x="122" y="16"/>
                  </a:lnTo>
                  <a:lnTo>
                    <a:pt x="130" y="14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8" y="14"/>
                  </a:lnTo>
                  <a:lnTo>
                    <a:pt x="154" y="18"/>
                  </a:lnTo>
                  <a:lnTo>
                    <a:pt x="154" y="18"/>
                  </a:lnTo>
                  <a:lnTo>
                    <a:pt x="156" y="24"/>
                  </a:lnTo>
                  <a:lnTo>
                    <a:pt x="158" y="30"/>
                  </a:lnTo>
                  <a:lnTo>
                    <a:pt x="158" y="40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4" y="56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70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94" y="54"/>
                  </a:lnTo>
                  <a:lnTo>
                    <a:pt x="212" y="52"/>
                  </a:lnTo>
                  <a:lnTo>
                    <a:pt x="212" y="52"/>
                  </a:lnTo>
                  <a:lnTo>
                    <a:pt x="224" y="52"/>
                  </a:lnTo>
                  <a:lnTo>
                    <a:pt x="230" y="56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6" y="66"/>
                  </a:lnTo>
                  <a:lnTo>
                    <a:pt x="236" y="7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2" y="90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8" y="100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52" y="106"/>
                  </a:lnTo>
                  <a:lnTo>
                    <a:pt x="262" y="112"/>
                  </a:lnTo>
                  <a:lnTo>
                    <a:pt x="268" y="118"/>
                  </a:lnTo>
                  <a:lnTo>
                    <a:pt x="272" y="124"/>
                  </a:lnTo>
                  <a:lnTo>
                    <a:pt x="276" y="132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4" y="154"/>
                  </a:lnTo>
                  <a:lnTo>
                    <a:pt x="266" y="170"/>
                  </a:lnTo>
                  <a:lnTo>
                    <a:pt x="256" y="184"/>
                  </a:lnTo>
                  <a:lnTo>
                    <a:pt x="240" y="198"/>
                  </a:lnTo>
                  <a:lnTo>
                    <a:pt x="220" y="210"/>
                  </a:lnTo>
                  <a:lnTo>
                    <a:pt x="196" y="220"/>
                  </a:lnTo>
                  <a:lnTo>
                    <a:pt x="170" y="226"/>
                  </a:lnTo>
                  <a:lnTo>
                    <a:pt x="154" y="228"/>
                  </a:lnTo>
                  <a:lnTo>
                    <a:pt x="140" y="228"/>
                  </a:lnTo>
                  <a:lnTo>
                    <a:pt x="140" y="2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4"/>
            <p:cNvSpPr>
              <a:spLocks noEditPoints="1"/>
            </p:cNvSpPr>
            <p:nvPr/>
          </p:nvSpPr>
          <p:spPr bwMode="auto">
            <a:xfrm>
              <a:off x="4608513" y="2482850"/>
              <a:ext cx="320675" cy="22225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4" y="2"/>
                </a:cxn>
                <a:cxn ang="0">
                  <a:pos x="56" y="10"/>
                </a:cxn>
                <a:cxn ang="0">
                  <a:pos x="24" y="28"/>
                </a:cxn>
                <a:cxn ang="0">
                  <a:pos x="6" y="52"/>
                </a:cxn>
                <a:cxn ang="0">
                  <a:pos x="0" y="80"/>
                </a:cxn>
                <a:cxn ang="0">
                  <a:pos x="2" y="92"/>
                </a:cxn>
                <a:cxn ang="0">
                  <a:pos x="18" y="114"/>
                </a:cxn>
                <a:cxn ang="0">
                  <a:pos x="42" y="130"/>
                </a:cxn>
                <a:cxn ang="0">
                  <a:pos x="74" y="140"/>
                </a:cxn>
                <a:cxn ang="0">
                  <a:pos x="94" y="140"/>
                </a:cxn>
                <a:cxn ang="0">
                  <a:pos x="108" y="140"/>
                </a:cxn>
                <a:cxn ang="0">
                  <a:pos x="148" y="130"/>
                </a:cxn>
                <a:cxn ang="0">
                  <a:pos x="178" y="112"/>
                </a:cxn>
                <a:cxn ang="0">
                  <a:pos x="198" y="88"/>
                </a:cxn>
                <a:cxn ang="0">
                  <a:pos x="202" y="60"/>
                </a:cxn>
                <a:cxn ang="0">
                  <a:pos x="200" y="48"/>
                </a:cxn>
                <a:cxn ang="0">
                  <a:pos x="186" y="26"/>
                </a:cxn>
                <a:cxn ang="0">
                  <a:pos x="160" y="10"/>
                </a:cxn>
                <a:cxn ang="0">
                  <a:pos x="128" y="2"/>
                </a:cxn>
                <a:cxn ang="0">
                  <a:pos x="110" y="0"/>
                </a:cxn>
                <a:cxn ang="0">
                  <a:pos x="108" y="126"/>
                </a:cxn>
                <a:cxn ang="0">
                  <a:pos x="94" y="128"/>
                </a:cxn>
                <a:cxn ang="0">
                  <a:pos x="62" y="124"/>
                </a:cxn>
                <a:cxn ang="0">
                  <a:pos x="38" y="114"/>
                </a:cxn>
                <a:cxn ang="0">
                  <a:pos x="20" y="98"/>
                </a:cxn>
                <a:cxn ang="0">
                  <a:pos x="12" y="80"/>
                </a:cxn>
                <a:cxn ang="0">
                  <a:pos x="14" y="68"/>
                </a:cxn>
                <a:cxn ang="0">
                  <a:pos x="24" y="46"/>
                </a:cxn>
                <a:cxn ang="0">
                  <a:pos x="48" y="28"/>
                </a:cxn>
                <a:cxn ang="0">
                  <a:pos x="78" y="16"/>
                </a:cxn>
                <a:cxn ang="0">
                  <a:pos x="96" y="14"/>
                </a:cxn>
                <a:cxn ang="0">
                  <a:pos x="110" y="14"/>
                </a:cxn>
                <a:cxn ang="0">
                  <a:pos x="140" y="16"/>
                </a:cxn>
                <a:cxn ang="0">
                  <a:pos x="166" y="28"/>
                </a:cxn>
                <a:cxn ang="0">
                  <a:pos x="182" y="42"/>
                </a:cxn>
                <a:cxn ang="0">
                  <a:pos x="190" y="62"/>
                </a:cxn>
                <a:cxn ang="0">
                  <a:pos x="190" y="72"/>
                </a:cxn>
                <a:cxn ang="0">
                  <a:pos x="178" y="94"/>
                </a:cxn>
                <a:cxn ang="0">
                  <a:pos x="156" y="112"/>
                </a:cxn>
                <a:cxn ang="0">
                  <a:pos x="124" y="124"/>
                </a:cxn>
                <a:cxn ang="0">
                  <a:pos x="108" y="126"/>
                </a:cxn>
              </a:cxnLst>
              <a:rect l="0" t="0" r="r" b="b"/>
              <a:pathLst>
                <a:path w="202" h="140">
                  <a:moveTo>
                    <a:pt x="110" y="0"/>
                  </a:moveTo>
                  <a:lnTo>
                    <a:pt x="110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74" y="4"/>
                  </a:lnTo>
                  <a:lnTo>
                    <a:pt x="56" y="10"/>
                  </a:lnTo>
                  <a:lnTo>
                    <a:pt x="40" y="18"/>
                  </a:lnTo>
                  <a:lnTo>
                    <a:pt x="24" y="28"/>
                  </a:lnTo>
                  <a:lnTo>
                    <a:pt x="14" y="40"/>
                  </a:lnTo>
                  <a:lnTo>
                    <a:pt x="6" y="52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8" y="104"/>
                  </a:lnTo>
                  <a:lnTo>
                    <a:pt x="18" y="114"/>
                  </a:lnTo>
                  <a:lnTo>
                    <a:pt x="30" y="124"/>
                  </a:lnTo>
                  <a:lnTo>
                    <a:pt x="42" y="130"/>
                  </a:lnTo>
                  <a:lnTo>
                    <a:pt x="58" y="136"/>
                  </a:lnTo>
                  <a:lnTo>
                    <a:pt x="74" y="140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08" y="140"/>
                  </a:lnTo>
                  <a:lnTo>
                    <a:pt x="128" y="136"/>
                  </a:lnTo>
                  <a:lnTo>
                    <a:pt x="148" y="130"/>
                  </a:lnTo>
                  <a:lnTo>
                    <a:pt x="164" y="122"/>
                  </a:lnTo>
                  <a:lnTo>
                    <a:pt x="178" y="112"/>
                  </a:lnTo>
                  <a:lnTo>
                    <a:pt x="190" y="100"/>
                  </a:lnTo>
                  <a:lnTo>
                    <a:pt x="198" y="88"/>
                  </a:lnTo>
                  <a:lnTo>
                    <a:pt x="202" y="74"/>
                  </a:lnTo>
                  <a:lnTo>
                    <a:pt x="202" y="60"/>
                  </a:lnTo>
                  <a:lnTo>
                    <a:pt x="202" y="60"/>
                  </a:lnTo>
                  <a:lnTo>
                    <a:pt x="200" y="48"/>
                  </a:lnTo>
                  <a:lnTo>
                    <a:pt x="194" y="36"/>
                  </a:lnTo>
                  <a:lnTo>
                    <a:pt x="186" y="26"/>
                  </a:lnTo>
                  <a:lnTo>
                    <a:pt x="174" y="18"/>
                  </a:lnTo>
                  <a:lnTo>
                    <a:pt x="160" y="10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108" y="126"/>
                  </a:moveTo>
                  <a:lnTo>
                    <a:pt x="108" y="12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78" y="126"/>
                  </a:lnTo>
                  <a:lnTo>
                    <a:pt x="62" y="124"/>
                  </a:lnTo>
                  <a:lnTo>
                    <a:pt x="50" y="120"/>
                  </a:lnTo>
                  <a:lnTo>
                    <a:pt x="38" y="114"/>
                  </a:lnTo>
                  <a:lnTo>
                    <a:pt x="28" y="106"/>
                  </a:lnTo>
                  <a:lnTo>
                    <a:pt x="20" y="98"/>
                  </a:lnTo>
                  <a:lnTo>
                    <a:pt x="16" y="9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4" y="68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8" y="28"/>
                  </a:lnTo>
                  <a:lnTo>
                    <a:pt x="62" y="22"/>
                  </a:lnTo>
                  <a:lnTo>
                    <a:pt x="78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26" y="14"/>
                  </a:lnTo>
                  <a:lnTo>
                    <a:pt x="140" y="16"/>
                  </a:lnTo>
                  <a:lnTo>
                    <a:pt x="154" y="22"/>
                  </a:lnTo>
                  <a:lnTo>
                    <a:pt x="166" y="28"/>
                  </a:lnTo>
                  <a:lnTo>
                    <a:pt x="174" y="34"/>
                  </a:lnTo>
                  <a:lnTo>
                    <a:pt x="182" y="42"/>
                  </a:lnTo>
                  <a:lnTo>
                    <a:pt x="188" y="52"/>
                  </a:lnTo>
                  <a:lnTo>
                    <a:pt x="190" y="62"/>
                  </a:lnTo>
                  <a:lnTo>
                    <a:pt x="190" y="62"/>
                  </a:lnTo>
                  <a:lnTo>
                    <a:pt x="190" y="72"/>
                  </a:lnTo>
                  <a:lnTo>
                    <a:pt x="186" y="84"/>
                  </a:lnTo>
                  <a:lnTo>
                    <a:pt x="178" y="94"/>
                  </a:lnTo>
                  <a:lnTo>
                    <a:pt x="168" y="104"/>
                  </a:lnTo>
                  <a:lnTo>
                    <a:pt x="156" y="112"/>
                  </a:lnTo>
                  <a:lnTo>
                    <a:pt x="142" y="118"/>
                  </a:lnTo>
                  <a:lnTo>
                    <a:pt x="124" y="124"/>
                  </a:lnTo>
                  <a:lnTo>
                    <a:pt x="108" y="126"/>
                  </a:lnTo>
                  <a:lnTo>
                    <a:pt x="10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55"/>
            <p:cNvSpPr>
              <a:spLocks noEditPoints="1"/>
            </p:cNvSpPr>
            <p:nvPr/>
          </p:nvSpPr>
          <p:spPr bwMode="auto">
            <a:xfrm>
              <a:off x="4675188" y="2536825"/>
              <a:ext cx="142875" cy="1238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8" y="18"/>
                </a:cxn>
                <a:cxn ang="0">
                  <a:pos x="4" y="26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14" y="70"/>
                </a:cxn>
                <a:cxn ang="0">
                  <a:pos x="42" y="78"/>
                </a:cxn>
                <a:cxn ang="0">
                  <a:pos x="42" y="78"/>
                </a:cxn>
                <a:cxn ang="0">
                  <a:pos x="52" y="78"/>
                </a:cxn>
                <a:cxn ang="0">
                  <a:pos x="70" y="72"/>
                </a:cxn>
                <a:cxn ang="0">
                  <a:pos x="82" y="60"/>
                </a:cxn>
                <a:cxn ang="0">
                  <a:pos x="86" y="54"/>
                </a:cxn>
                <a:cxn ang="0">
                  <a:pos x="90" y="38"/>
                </a:cxn>
                <a:cxn ang="0">
                  <a:pos x="90" y="30"/>
                </a:cxn>
                <a:cxn ang="0">
                  <a:pos x="84" y="18"/>
                </a:cxn>
                <a:cxn ang="0">
                  <a:pos x="76" y="8"/>
                </a:cxn>
                <a:cxn ang="0">
                  <a:pos x="48" y="0"/>
                </a:cxn>
                <a:cxn ang="0">
                  <a:pos x="72" y="52"/>
                </a:cxn>
                <a:cxn ang="0">
                  <a:pos x="62" y="60"/>
                </a:cxn>
                <a:cxn ang="0">
                  <a:pos x="50" y="64"/>
                </a:cxn>
                <a:cxn ang="0">
                  <a:pos x="42" y="66"/>
                </a:cxn>
                <a:cxn ang="0">
                  <a:pos x="42" y="66"/>
                </a:cxn>
                <a:cxn ang="0">
                  <a:pos x="24" y="60"/>
                </a:cxn>
                <a:cxn ang="0">
                  <a:pos x="14" y="46"/>
                </a:cxn>
                <a:cxn ang="0">
                  <a:pos x="14" y="36"/>
                </a:cxn>
                <a:cxn ang="0">
                  <a:pos x="18" y="26"/>
                </a:cxn>
                <a:cxn ang="0">
                  <a:pos x="40" y="14"/>
                </a:cxn>
                <a:cxn ang="0">
                  <a:pos x="48" y="14"/>
                </a:cxn>
                <a:cxn ang="0">
                  <a:pos x="58" y="14"/>
                </a:cxn>
                <a:cxn ang="0">
                  <a:pos x="74" y="24"/>
                </a:cxn>
                <a:cxn ang="0">
                  <a:pos x="78" y="32"/>
                </a:cxn>
                <a:cxn ang="0">
                  <a:pos x="72" y="52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48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4" y="70"/>
                  </a:lnTo>
                  <a:lnTo>
                    <a:pt x="28" y="76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6" y="66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6" y="54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80" y="12"/>
                  </a:lnTo>
                  <a:lnTo>
                    <a:pt x="76" y="8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72" y="52"/>
                  </a:moveTo>
                  <a:lnTo>
                    <a:pt x="72" y="52"/>
                  </a:lnTo>
                  <a:lnTo>
                    <a:pt x="62" y="60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32" y="64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8" y="14"/>
                  </a:lnTo>
                  <a:lnTo>
                    <a:pt x="68" y="18"/>
                  </a:lnTo>
                  <a:lnTo>
                    <a:pt x="74" y="2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6" y="42"/>
                  </a:lnTo>
                  <a:lnTo>
                    <a:pt x="72" y="52"/>
                  </a:lnTo>
                  <a:lnTo>
                    <a:pt x="72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Freeform 144"/>
          <p:cNvSpPr>
            <a:spLocks noEditPoints="1"/>
          </p:cNvSpPr>
          <p:nvPr/>
        </p:nvSpPr>
        <p:spPr bwMode="auto">
          <a:xfrm>
            <a:off x="3570527" y="3703178"/>
            <a:ext cx="244016" cy="15634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52" y="56990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255" y="631461"/>
            <a:ext cx="10018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6288" y="631461"/>
            <a:ext cx="27090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000" dirty="0" smtClean="0">
                <a:solidFill>
                  <a:prstClr val="white"/>
                </a:solidFill>
              </a:rPr>
              <a:t> 部分</a:t>
            </a:r>
            <a:r>
              <a:rPr lang="zh-CN" altLang="en-US" sz="1000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0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6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7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7452" y="3344043"/>
            <a:ext cx="2549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34990"/>
            <a:ext cx="1866900" cy="3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52911"/>
            <a:ext cx="2241117" cy="1146427"/>
            <a:chOff x="3033164" y="-52911"/>
            <a:chExt cx="2241117" cy="114642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-5291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3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902500" y="1535476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6059" y="2110424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618" y="2685372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02359" y="1590711"/>
            <a:ext cx="152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02359" y="218104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02359" y="2740607"/>
            <a:ext cx="163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bg1"/>
                </a:solidFill>
                <a:latin typeface="Segoe UI Light"/>
                <a:cs typeface="Segoe UI Light"/>
              </a:rPr>
              <a:t>template</a:t>
            </a:r>
            <a:r>
              <a:rPr kumimoji="1" lang="en-US" altLang="zh-CN" sz="1400" dirty="0" err="1">
                <a:solidFill>
                  <a:schemeClr val="bg1"/>
                </a:solidFill>
                <a:latin typeface="Segoe UI Light"/>
                <a:cs typeface="Segoe UI Light"/>
              </a:rPr>
              <a:t>@ppt.com</a:t>
            </a:r>
            <a:endParaRPr kumimoji="1" lang="zh-CN" altLang="en-US"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13177" y="3260321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02359" y="333094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956188" y="1530048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484832" y="1596744"/>
            <a:ext cx="20411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点击此处添加个人简介。</a:t>
            </a: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730215" y="4124372"/>
            <a:ext cx="568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6" name="图片 35" descr="155430705 2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56" y="1597398"/>
            <a:ext cx="2163795" cy="2163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组 46"/>
          <p:cNvGrpSpPr/>
          <p:nvPr/>
        </p:nvGrpSpPr>
        <p:grpSpPr>
          <a:xfrm>
            <a:off x="1035452" y="1599471"/>
            <a:ext cx="156178" cy="279818"/>
            <a:chOff x="4557713" y="1657350"/>
            <a:chExt cx="304800" cy="546100"/>
          </a:xfrm>
          <a:solidFill>
            <a:schemeClr val="bg1"/>
          </a:solidFill>
        </p:grpSpPr>
        <p:sp>
          <p:nvSpPr>
            <p:cNvPr id="48" name="Freeform 141"/>
            <p:cNvSpPr>
              <a:spLocks noEditPoints="1"/>
            </p:cNvSpPr>
            <p:nvPr/>
          </p:nvSpPr>
          <p:spPr bwMode="auto">
            <a:xfrm>
              <a:off x="4557713" y="1657350"/>
              <a:ext cx="304800" cy="546100"/>
            </a:xfrm>
            <a:custGeom>
              <a:avLst/>
              <a:gdLst/>
              <a:ahLst/>
              <a:cxnLst>
                <a:cxn ang="0">
                  <a:pos x="172" y="344"/>
                </a:cxn>
                <a:cxn ang="0">
                  <a:pos x="20" y="344"/>
                </a:cxn>
                <a:cxn ang="0">
                  <a:pos x="20" y="344"/>
                </a:cxn>
                <a:cxn ang="0">
                  <a:pos x="14" y="344"/>
                </a:cxn>
                <a:cxn ang="0">
                  <a:pos x="6" y="338"/>
                </a:cxn>
                <a:cxn ang="0">
                  <a:pos x="2" y="332"/>
                </a:cxn>
                <a:cxn ang="0">
                  <a:pos x="0" y="32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172" y="0"/>
                </a:cxn>
                <a:cxn ang="0">
                  <a:pos x="172" y="0"/>
                </a:cxn>
                <a:cxn ang="0">
                  <a:pos x="180" y="2"/>
                </a:cxn>
                <a:cxn ang="0">
                  <a:pos x="186" y="6"/>
                </a:cxn>
                <a:cxn ang="0">
                  <a:pos x="190" y="14"/>
                </a:cxn>
                <a:cxn ang="0">
                  <a:pos x="192" y="20"/>
                </a:cxn>
                <a:cxn ang="0">
                  <a:pos x="192" y="324"/>
                </a:cxn>
                <a:cxn ang="0">
                  <a:pos x="192" y="324"/>
                </a:cxn>
                <a:cxn ang="0">
                  <a:pos x="190" y="332"/>
                </a:cxn>
                <a:cxn ang="0">
                  <a:pos x="186" y="338"/>
                </a:cxn>
                <a:cxn ang="0">
                  <a:pos x="180" y="344"/>
                </a:cxn>
                <a:cxn ang="0">
                  <a:pos x="172" y="344"/>
                </a:cxn>
                <a:cxn ang="0">
                  <a:pos x="172" y="34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324"/>
                </a:cxn>
                <a:cxn ang="0">
                  <a:pos x="16" y="324"/>
                </a:cxn>
                <a:cxn ang="0">
                  <a:pos x="18" y="328"/>
                </a:cxn>
                <a:cxn ang="0">
                  <a:pos x="20" y="330"/>
                </a:cxn>
                <a:cxn ang="0">
                  <a:pos x="172" y="330"/>
                </a:cxn>
                <a:cxn ang="0">
                  <a:pos x="172" y="330"/>
                </a:cxn>
                <a:cxn ang="0">
                  <a:pos x="176" y="328"/>
                </a:cxn>
                <a:cxn ang="0">
                  <a:pos x="178" y="324"/>
                </a:cxn>
                <a:cxn ang="0">
                  <a:pos x="178" y="20"/>
                </a:cxn>
                <a:cxn ang="0">
                  <a:pos x="178" y="20"/>
                </a:cxn>
                <a:cxn ang="0">
                  <a:pos x="176" y="18"/>
                </a:cxn>
                <a:cxn ang="0">
                  <a:pos x="172" y="16"/>
                </a:cxn>
                <a:cxn ang="0">
                  <a:pos x="20" y="16"/>
                </a:cxn>
              </a:cxnLst>
              <a:rect l="0" t="0" r="r" b="b"/>
              <a:pathLst>
                <a:path w="192" h="344">
                  <a:moveTo>
                    <a:pt x="172" y="344"/>
                  </a:moveTo>
                  <a:lnTo>
                    <a:pt x="20" y="344"/>
                  </a:lnTo>
                  <a:lnTo>
                    <a:pt x="20" y="344"/>
                  </a:lnTo>
                  <a:lnTo>
                    <a:pt x="14" y="344"/>
                  </a:lnTo>
                  <a:lnTo>
                    <a:pt x="6" y="338"/>
                  </a:lnTo>
                  <a:lnTo>
                    <a:pt x="2" y="332"/>
                  </a:lnTo>
                  <a:lnTo>
                    <a:pt x="0" y="3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6" y="6"/>
                  </a:lnTo>
                  <a:lnTo>
                    <a:pt x="190" y="14"/>
                  </a:lnTo>
                  <a:lnTo>
                    <a:pt x="192" y="20"/>
                  </a:lnTo>
                  <a:lnTo>
                    <a:pt x="192" y="324"/>
                  </a:lnTo>
                  <a:lnTo>
                    <a:pt x="192" y="324"/>
                  </a:lnTo>
                  <a:lnTo>
                    <a:pt x="190" y="332"/>
                  </a:lnTo>
                  <a:lnTo>
                    <a:pt x="186" y="338"/>
                  </a:lnTo>
                  <a:lnTo>
                    <a:pt x="180" y="344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20" y="16"/>
                  </a:move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8" y="328"/>
                  </a:lnTo>
                  <a:lnTo>
                    <a:pt x="20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6" y="328"/>
                  </a:lnTo>
                  <a:lnTo>
                    <a:pt x="178" y="324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18"/>
                  </a:lnTo>
                  <a:lnTo>
                    <a:pt x="17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3"/>
            <p:cNvSpPr>
              <a:spLocks noEditPoints="1"/>
            </p:cNvSpPr>
            <p:nvPr/>
          </p:nvSpPr>
          <p:spPr bwMode="auto">
            <a:xfrm>
              <a:off x="4595813" y="1730375"/>
              <a:ext cx="228600" cy="412750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2" y="260"/>
                </a:cxn>
                <a:cxn ang="0">
                  <a:pos x="22" y="260"/>
                </a:cxn>
                <a:cxn ang="0">
                  <a:pos x="14" y="258"/>
                </a:cxn>
                <a:cxn ang="0">
                  <a:pos x="8" y="254"/>
                </a:cxn>
                <a:cxn ang="0">
                  <a:pos x="2" y="246"/>
                </a:cxn>
                <a:cxn ang="0">
                  <a:pos x="0" y="23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30" y="2"/>
                </a:cxn>
                <a:cxn ang="0">
                  <a:pos x="138" y="6"/>
                </a:cxn>
                <a:cxn ang="0">
                  <a:pos x="142" y="14"/>
                </a:cxn>
                <a:cxn ang="0">
                  <a:pos x="144" y="22"/>
                </a:cxn>
                <a:cxn ang="0">
                  <a:pos x="144" y="238"/>
                </a:cxn>
                <a:cxn ang="0">
                  <a:pos x="144" y="238"/>
                </a:cxn>
                <a:cxn ang="0">
                  <a:pos x="142" y="246"/>
                </a:cxn>
                <a:cxn ang="0">
                  <a:pos x="138" y="254"/>
                </a:cxn>
                <a:cxn ang="0">
                  <a:pos x="130" y="258"/>
                </a:cxn>
                <a:cxn ang="0">
                  <a:pos x="122" y="260"/>
                </a:cxn>
                <a:cxn ang="0">
                  <a:pos x="122" y="26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18" y="16"/>
                </a:cxn>
                <a:cxn ang="0">
                  <a:pos x="16" y="22"/>
                </a:cxn>
                <a:cxn ang="0">
                  <a:pos x="16" y="238"/>
                </a:cxn>
                <a:cxn ang="0">
                  <a:pos x="16" y="238"/>
                </a:cxn>
                <a:cxn ang="0">
                  <a:pos x="18" y="244"/>
                </a:cxn>
                <a:cxn ang="0">
                  <a:pos x="22" y="246"/>
                </a:cxn>
                <a:cxn ang="0">
                  <a:pos x="122" y="246"/>
                </a:cxn>
                <a:cxn ang="0">
                  <a:pos x="122" y="246"/>
                </a:cxn>
                <a:cxn ang="0">
                  <a:pos x="128" y="244"/>
                </a:cxn>
                <a:cxn ang="0">
                  <a:pos x="130" y="238"/>
                </a:cxn>
                <a:cxn ang="0">
                  <a:pos x="130" y="22"/>
                </a:cxn>
                <a:cxn ang="0">
                  <a:pos x="130" y="22"/>
                </a:cxn>
                <a:cxn ang="0">
                  <a:pos x="128" y="16"/>
                </a:cxn>
                <a:cxn ang="0">
                  <a:pos x="122" y="14"/>
                </a:cxn>
                <a:cxn ang="0">
                  <a:pos x="22" y="14"/>
                </a:cxn>
              </a:cxnLst>
              <a:rect l="0" t="0" r="r" b="b"/>
              <a:pathLst>
                <a:path w="144" h="260">
                  <a:moveTo>
                    <a:pt x="122" y="260"/>
                  </a:moveTo>
                  <a:lnTo>
                    <a:pt x="22" y="260"/>
                  </a:lnTo>
                  <a:lnTo>
                    <a:pt x="22" y="260"/>
                  </a:lnTo>
                  <a:lnTo>
                    <a:pt x="14" y="258"/>
                  </a:lnTo>
                  <a:lnTo>
                    <a:pt x="8" y="254"/>
                  </a:lnTo>
                  <a:lnTo>
                    <a:pt x="2" y="246"/>
                  </a:lnTo>
                  <a:lnTo>
                    <a:pt x="0" y="23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0" y="2"/>
                  </a:lnTo>
                  <a:lnTo>
                    <a:pt x="138" y="6"/>
                  </a:lnTo>
                  <a:lnTo>
                    <a:pt x="142" y="14"/>
                  </a:lnTo>
                  <a:lnTo>
                    <a:pt x="144" y="22"/>
                  </a:lnTo>
                  <a:lnTo>
                    <a:pt x="144" y="238"/>
                  </a:lnTo>
                  <a:lnTo>
                    <a:pt x="144" y="238"/>
                  </a:lnTo>
                  <a:lnTo>
                    <a:pt x="142" y="246"/>
                  </a:lnTo>
                  <a:lnTo>
                    <a:pt x="138" y="254"/>
                  </a:lnTo>
                  <a:lnTo>
                    <a:pt x="130" y="258"/>
                  </a:lnTo>
                  <a:lnTo>
                    <a:pt x="122" y="260"/>
                  </a:lnTo>
                  <a:lnTo>
                    <a:pt x="122" y="260"/>
                  </a:lnTo>
                  <a:close/>
                  <a:moveTo>
                    <a:pt x="22" y="14"/>
                  </a:moveTo>
                  <a:lnTo>
                    <a:pt x="22" y="14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44"/>
                  </a:lnTo>
                  <a:lnTo>
                    <a:pt x="22" y="246"/>
                  </a:lnTo>
                  <a:lnTo>
                    <a:pt x="122" y="246"/>
                  </a:lnTo>
                  <a:lnTo>
                    <a:pt x="122" y="246"/>
                  </a:lnTo>
                  <a:lnTo>
                    <a:pt x="128" y="244"/>
                  </a:lnTo>
                  <a:lnTo>
                    <a:pt x="130" y="238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28" y="16"/>
                  </a:lnTo>
                  <a:lnTo>
                    <a:pt x="1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1017409" y="2200044"/>
            <a:ext cx="193063" cy="258003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51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86280" y="3356697"/>
            <a:ext cx="254493" cy="212370"/>
            <a:chOff x="4557713" y="2359025"/>
            <a:chExt cx="460375" cy="384175"/>
          </a:xfrm>
          <a:solidFill>
            <a:schemeClr val="bg1"/>
          </a:solidFill>
        </p:grpSpPr>
        <p:sp>
          <p:nvSpPr>
            <p:cNvPr id="54" name="Freeform 153"/>
            <p:cNvSpPr>
              <a:spLocks noEditPoints="1"/>
            </p:cNvSpPr>
            <p:nvPr/>
          </p:nvSpPr>
          <p:spPr bwMode="auto">
            <a:xfrm>
              <a:off x="4557713" y="2359025"/>
              <a:ext cx="460375" cy="384175"/>
            </a:xfrm>
            <a:custGeom>
              <a:avLst/>
              <a:gdLst/>
              <a:ahLst/>
              <a:cxnLst>
                <a:cxn ang="0">
                  <a:pos x="246" y="90"/>
                </a:cxn>
                <a:cxn ang="0">
                  <a:pos x="250" y="68"/>
                </a:cxn>
                <a:cxn ang="0">
                  <a:pos x="244" y="52"/>
                </a:cxn>
                <a:cxn ang="0">
                  <a:pos x="224" y="40"/>
                </a:cxn>
                <a:cxn ang="0">
                  <a:pos x="192" y="40"/>
                </a:cxn>
                <a:cxn ang="0">
                  <a:pos x="170" y="36"/>
                </a:cxn>
                <a:cxn ang="0">
                  <a:pos x="162" y="10"/>
                </a:cxn>
                <a:cxn ang="0">
                  <a:pos x="152" y="2"/>
                </a:cxn>
                <a:cxn ang="0">
                  <a:pos x="140" y="0"/>
                </a:cxn>
                <a:cxn ang="0">
                  <a:pos x="108" y="8"/>
                </a:cxn>
                <a:cxn ang="0">
                  <a:pos x="50" y="50"/>
                </a:cxn>
                <a:cxn ang="0">
                  <a:pos x="12" y="100"/>
                </a:cxn>
                <a:cxn ang="0">
                  <a:pos x="0" y="134"/>
                </a:cxn>
                <a:cxn ang="0">
                  <a:pos x="0" y="156"/>
                </a:cxn>
                <a:cxn ang="0">
                  <a:pos x="12" y="186"/>
                </a:cxn>
                <a:cxn ang="0">
                  <a:pos x="44" y="216"/>
                </a:cxn>
                <a:cxn ang="0">
                  <a:pos x="114" y="240"/>
                </a:cxn>
                <a:cxn ang="0">
                  <a:pos x="156" y="240"/>
                </a:cxn>
                <a:cxn ang="0">
                  <a:pos x="202" y="232"/>
                </a:cxn>
                <a:cxn ang="0">
                  <a:pos x="266" y="190"/>
                </a:cxn>
                <a:cxn ang="0">
                  <a:pos x="288" y="148"/>
                </a:cxn>
                <a:cxn ang="0">
                  <a:pos x="288" y="132"/>
                </a:cxn>
                <a:cxn ang="0">
                  <a:pos x="278" y="110"/>
                </a:cxn>
                <a:cxn ang="0">
                  <a:pos x="256" y="94"/>
                </a:cxn>
                <a:cxn ang="0">
                  <a:pos x="140" y="228"/>
                </a:cxn>
                <a:cxn ang="0">
                  <a:pos x="94" y="222"/>
                </a:cxn>
                <a:cxn ang="0">
                  <a:pos x="36" y="194"/>
                </a:cxn>
                <a:cxn ang="0">
                  <a:pos x="16" y="164"/>
                </a:cxn>
                <a:cxn ang="0">
                  <a:pos x="12" y="146"/>
                </a:cxn>
                <a:cxn ang="0">
                  <a:pos x="20" y="116"/>
                </a:cxn>
                <a:cxn ang="0">
                  <a:pos x="58" y="60"/>
                </a:cxn>
                <a:cxn ang="0">
                  <a:pos x="100" y="26"/>
                </a:cxn>
                <a:cxn ang="0">
                  <a:pos x="140" y="14"/>
                </a:cxn>
                <a:cxn ang="0">
                  <a:pos x="154" y="18"/>
                </a:cxn>
                <a:cxn ang="0">
                  <a:pos x="158" y="30"/>
                </a:cxn>
                <a:cxn ang="0">
                  <a:pos x="156" y="50"/>
                </a:cxn>
                <a:cxn ang="0">
                  <a:pos x="156" y="60"/>
                </a:cxn>
                <a:cxn ang="0">
                  <a:pos x="164" y="64"/>
                </a:cxn>
                <a:cxn ang="0">
                  <a:pos x="172" y="62"/>
                </a:cxn>
                <a:cxn ang="0">
                  <a:pos x="212" y="52"/>
                </a:cxn>
                <a:cxn ang="0">
                  <a:pos x="234" y="60"/>
                </a:cxn>
                <a:cxn ang="0">
                  <a:pos x="236" y="72"/>
                </a:cxn>
                <a:cxn ang="0">
                  <a:pos x="232" y="90"/>
                </a:cxn>
                <a:cxn ang="0">
                  <a:pos x="238" y="100"/>
                </a:cxn>
                <a:cxn ang="0">
                  <a:pos x="252" y="106"/>
                </a:cxn>
                <a:cxn ang="0">
                  <a:pos x="272" y="124"/>
                </a:cxn>
                <a:cxn ang="0">
                  <a:pos x="276" y="140"/>
                </a:cxn>
                <a:cxn ang="0">
                  <a:pos x="256" y="184"/>
                </a:cxn>
                <a:cxn ang="0">
                  <a:pos x="196" y="220"/>
                </a:cxn>
                <a:cxn ang="0">
                  <a:pos x="140" y="228"/>
                </a:cxn>
              </a:cxnLst>
              <a:rect l="0" t="0" r="r" b="b"/>
              <a:pathLst>
                <a:path w="290" h="242">
                  <a:moveTo>
                    <a:pt x="246" y="90"/>
                  </a:move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0" y="78"/>
                  </a:lnTo>
                  <a:lnTo>
                    <a:pt x="250" y="6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52"/>
                  </a:lnTo>
                  <a:lnTo>
                    <a:pt x="240" y="46"/>
                  </a:lnTo>
                  <a:lnTo>
                    <a:pt x="232" y="42"/>
                  </a:lnTo>
                  <a:lnTo>
                    <a:pt x="224" y="40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70" y="36"/>
                  </a:lnTo>
                  <a:lnTo>
                    <a:pt x="170" y="26"/>
                  </a:lnTo>
                  <a:lnTo>
                    <a:pt x="168" y="1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58" y="6"/>
                  </a:lnTo>
                  <a:lnTo>
                    <a:pt x="152" y="2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0" y="2"/>
                  </a:lnTo>
                  <a:lnTo>
                    <a:pt x="118" y="4"/>
                  </a:lnTo>
                  <a:lnTo>
                    <a:pt x="108" y="8"/>
                  </a:lnTo>
                  <a:lnTo>
                    <a:pt x="96" y="14"/>
                  </a:lnTo>
                  <a:lnTo>
                    <a:pt x="72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28" y="76"/>
                  </a:lnTo>
                  <a:lnTo>
                    <a:pt x="12" y="100"/>
                  </a:lnTo>
                  <a:lnTo>
                    <a:pt x="8" y="112"/>
                  </a:lnTo>
                  <a:lnTo>
                    <a:pt x="4" y="124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4" y="166"/>
                  </a:lnTo>
                  <a:lnTo>
                    <a:pt x="8" y="176"/>
                  </a:lnTo>
                  <a:lnTo>
                    <a:pt x="12" y="186"/>
                  </a:lnTo>
                  <a:lnTo>
                    <a:pt x="18" y="194"/>
                  </a:lnTo>
                  <a:lnTo>
                    <a:pt x="26" y="202"/>
                  </a:lnTo>
                  <a:lnTo>
                    <a:pt x="44" y="216"/>
                  </a:lnTo>
                  <a:lnTo>
                    <a:pt x="66" y="226"/>
                  </a:lnTo>
                  <a:lnTo>
                    <a:pt x="90" y="234"/>
                  </a:lnTo>
                  <a:lnTo>
                    <a:pt x="114" y="240"/>
                  </a:lnTo>
                  <a:lnTo>
                    <a:pt x="140" y="242"/>
                  </a:lnTo>
                  <a:lnTo>
                    <a:pt x="140" y="242"/>
                  </a:lnTo>
                  <a:lnTo>
                    <a:pt x="156" y="240"/>
                  </a:lnTo>
                  <a:lnTo>
                    <a:pt x="172" y="238"/>
                  </a:lnTo>
                  <a:lnTo>
                    <a:pt x="188" y="236"/>
                  </a:lnTo>
                  <a:lnTo>
                    <a:pt x="202" y="232"/>
                  </a:lnTo>
                  <a:lnTo>
                    <a:pt x="228" y="220"/>
                  </a:lnTo>
                  <a:lnTo>
                    <a:pt x="250" y="206"/>
                  </a:lnTo>
                  <a:lnTo>
                    <a:pt x="266" y="190"/>
                  </a:lnTo>
                  <a:lnTo>
                    <a:pt x="280" y="174"/>
                  </a:lnTo>
                  <a:lnTo>
                    <a:pt x="286" y="156"/>
                  </a:lnTo>
                  <a:lnTo>
                    <a:pt x="288" y="148"/>
                  </a:lnTo>
                  <a:lnTo>
                    <a:pt x="290" y="140"/>
                  </a:lnTo>
                  <a:lnTo>
                    <a:pt x="290" y="140"/>
                  </a:lnTo>
                  <a:lnTo>
                    <a:pt x="288" y="132"/>
                  </a:lnTo>
                  <a:lnTo>
                    <a:pt x="286" y="124"/>
                  </a:lnTo>
                  <a:lnTo>
                    <a:pt x="284" y="116"/>
                  </a:lnTo>
                  <a:lnTo>
                    <a:pt x="278" y="110"/>
                  </a:lnTo>
                  <a:lnTo>
                    <a:pt x="272" y="104"/>
                  </a:lnTo>
                  <a:lnTo>
                    <a:pt x="264" y="98"/>
                  </a:lnTo>
                  <a:lnTo>
                    <a:pt x="256" y="94"/>
                  </a:lnTo>
                  <a:lnTo>
                    <a:pt x="246" y="90"/>
                  </a:lnTo>
                  <a:lnTo>
                    <a:pt x="246" y="90"/>
                  </a:lnTo>
                  <a:close/>
                  <a:moveTo>
                    <a:pt x="140" y="228"/>
                  </a:moveTo>
                  <a:lnTo>
                    <a:pt x="140" y="228"/>
                  </a:lnTo>
                  <a:lnTo>
                    <a:pt x="116" y="226"/>
                  </a:lnTo>
                  <a:lnTo>
                    <a:pt x="94" y="222"/>
                  </a:lnTo>
                  <a:lnTo>
                    <a:pt x="72" y="216"/>
                  </a:lnTo>
                  <a:lnTo>
                    <a:pt x="54" y="206"/>
                  </a:lnTo>
                  <a:lnTo>
                    <a:pt x="36" y="194"/>
                  </a:lnTo>
                  <a:lnTo>
                    <a:pt x="24" y="180"/>
                  </a:lnTo>
                  <a:lnTo>
                    <a:pt x="20" y="172"/>
                  </a:lnTo>
                  <a:lnTo>
                    <a:pt x="16" y="164"/>
                  </a:lnTo>
                  <a:lnTo>
                    <a:pt x="14" y="154"/>
                  </a:lnTo>
                  <a:lnTo>
                    <a:pt x="12" y="146"/>
                  </a:lnTo>
                  <a:lnTo>
                    <a:pt x="12" y="146"/>
                  </a:lnTo>
                  <a:lnTo>
                    <a:pt x="14" y="136"/>
                  </a:lnTo>
                  <a:lnTo>
                    <a:pt x="16" y="126"/>
                  </a:lnTo>
                  <a:lnTo>
                    <a:pt x="20" y="116"/>
                  </a:lnTo>
                  <a:lnTo>
                    <a:pt x="24" y="104"/>
                  </a:lnTo>
                  <a:lnTo>
                    <a:pt x="38" y="8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80" y="40"/>
                  </a:lnTo>
                  <a:lnTo>
                    <a:pt x="100" y="26"/>
                  </a:lnTo>
                  <a:lnTo>
                    <a:pt x="122" y="16"/>
                  </a:lnTo>
                  <a:lnTo>
                    <a:pt x="130" y="14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8" y="14"/>
                  </a:lnTo>
                  <a:lnTo>
                    <a:pt x="154" y="18"/>
                  </a:lnTo>
                  <a:lnTo>
                    <a:pt x="154" y="18"/>
                  </a:lnTo>
                  <a:lnTo>
                    <a:pt x="156" y="24"/>
                  </a:lnTo>
                  <a:lnTo>
                    <a:pt x="158" y="30"/>
                  </a:lnTo>
                  <a:lnTo>
                    <a:pt x="158" y="40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4" y="56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70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94" y="54"/>
                  </a:lnTo>
                  <a:lnTo>
                    <a:pt x="212" y="52"/>
                  </a:lnTo>
                  <a:lnTo>
                    <a:pt x="212" y="52"/>
                  </a:lnTo>
                  <a:lnTo>
                    <a:pt x="224" y="52"/>
                  </a:lnTo>
                  <a:lnTo>
                    <a:pt x="230" y="56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6" y="66"/>
                  </a:lnTo>
                  <a:lnTo>
                    <a:pt x="236" y="7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2" y="90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8" y="100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52" y="106"/>
                  </a:lnTo>
                  <a:lnTo>
                    <a:pt x="262" y="112"/>
                  </a:lnTo>
                  <a:lnTo>
                    <a:pt x="268" y="118"/>
                  </a:lnTo>
                  <a:lnTo>
                    <a:pt x="272" y="124"/>
                  </a:lnTo>
                  <a:lnTo>
                    <a:pt x="276" y="132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4" y="154"/>
                  </a:lnTo>
                  <a:lnTo>
                    <a:pt x="266" y="170"/>
                  </a:lnTo>
                  <a:lnTo>
                    <a:pt x="256" y="184"/>
                  </a:lnTo>
                  <a:lnTo>
                    <a:pt x="240" y="198"/>
                  </a:lnTo>
                  <a:lnTo>
                    <a:pt x="220" y="210"/>
                  </a:lnTo>
                  <a:lnTo>
                    <a:pt x="196" y="220"/>
                  </a:lnTo>
                  <a:lnTo>
                    <a:pt x="170" y="226"/>
                  </a:lnTo>
                  <a:lnTo>
                    <a:pt x="154" y="228"/>
                  </a:lnTo>
                  <a:lnTo>
                    <a:pt x="140" y="228"/>
                  </a:lnTo>
                  <a:lnTo>
                    <a:pt x="140" y="2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4"/>
            <p:cNvSpPr>
              <a:spLocks noEditPoints="1"/>
            </p:cNvSpPr>
            <p:nvPr/>
          </p:nvSpPr>
          <p:spPr bwMode="auto">
            <a:xfrm>
              <a:off x="4608513" y="2482850"/>
              <a:ext cx="320675" cy="22225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4" y="2"/>
                </a:cxn>
                <a:cxn ang="0">
                  <a:pos x="56" y="10"/>
                </a:cxn>
                <a:cxn ang="0">
                  <a:pos x="24" y="28"/>
                </a:cxn>
                <a:cxn ang="0">
                  <a:pos x="6" y="52"/>
                </a:cxn>
                <a:cxn ang="0">
                  <a:pos x="0" y="80"/>
                </a:cxn>
                <a:cxn ang="0">
                  <a:pos x="2" y="92"/>
                </a:cxn>
                <a:cxn ang="0">
                  <a:pos x="18" y="114"/>
                </a:cxn>
                <a:cxn ang="0">
                  <a:pos x="42" y="130"/>
                </a:cxn>
                <a:cxn ang="0">
                  <a:pos x="74" y="140"/>
                </a:cxn>
                <a:cxn ang="0">
                  <a:pos x="94" y="140"/>
                </a:cxn>
                <a:cxn ang="0">
                  <a:pos x="108" y="140"/>
                </a:cxn>
                <a:cxn ang="0">
                  <a:pos x="148" y="130"/>
                </a:cxn>
                <a:cxn ang="0">
                  <a:pos x="178" y="112"/>
                </a:cxn>
                <a:cxn ang="0">
                  <a:pos x="198" y="88"/>
                </a:cxn>
                <a:cxn ang="0">
                  <a:pos x="202" y="60"/>
                </a:cxn>
                <a:cxn ang="0">
                  <a:pos x="200" y="48"/>
                </a:cxn>
                <a:cxn ang="0">
                  <a:pos x="186" y="26"/>
                </a:cxn>
                <a:cxn ang="0">
                  <a:pos x="160" y="10"/>
                </a:cxn>
                <a:cxn ang="0">
                  <a:pos x="128" y="2"/>
                </a:cxn>
                <a:cxn ang="0">
                  <a:pos x="110" y="0"/>
                </a:cxn>
                <a:cxn ang="0">
                  <a:pos x="108" y="126"/>
                </a:cxn>
                <a:cxn ang="0">
                  <a:pos x="94" y="128"/>
                </a:cxn>
                <a:cxn ang="0">
                  <a:pos x="62" y="124"/>
                </a:cxn>
                <a:cxn ang="0">
                  <a:pos x="38" y="114"/>
                </a:cxn>
                <a:cxn ang="0">
                  <a:pos x="20" y="98"/>
                </a:cxn>
                <a:cxn ang="0">
                  <a:pos x="12" y="80"/>
                </a:cxn>
                <a:cxn ang="0">
                  <a:pos x="14" y="68"/>
                </a:cxn>
                <a:cxn ang="0">
                  <a:pos x="24" y="46"/>
                </a:cxn>
                <a:cxn ang="0">
                  <a:pos x="48" y="28"/>
                </a:cxn>
                <a:cxn ang="0">
                  <a:pos x="78" y="16"/>
                </a:cxn>
                <a:cxn ang="0">
                  <a:pos x="96" y="14"/>
                </a:cxn>
                <a:cxn ang="0">
                  <a:pos x="110" y="14"/>
                </a:cxn>
                <a:cxn ang="0">
                  <a:pos x="140" y="16"/>
                </a:cxn>
                <a:cxn ang="0">
                  <a:pos x="166" y="28"/>
                </a:cxn>
                <a:cxn ang="0">
                  <a:pos x="182" y="42"/>
                </a:cxn>
                <a:cxn ang="0">
                  <a:pos x="190" y="62"/>
                </a:cxn>
                <a:cxn ang="0">
                  <a:pos x="190" y="72"/>
                </a:cxn>
                <a:cxn ang="0">
                  <a:pos x="178" y="94"/>
                </a:cxn>
                <a:cxn ang="0">
                  <a:pos x="156" y="112"/>
                </a:cxn>
                <a:cxn ang="0">
                  <a:pos x="124" y="124"/>
                </a:cxn>
                <a:cxn ang="0">
                  <a:pos x="108" y="126"/>
                </a:cxn>
              </a:cxnLst>
              <a:rect l="0" t="0" r="r" b="b"/>
              <a:pathLst>
                <a:path w="202" h="140">
                  <a:moveTo>
                    <a:pt x="110" y="0"/>
                  </a:moveTo>
                  <a:lnTo>
                    <a:pt x="110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74" y="4"/>
                  </a:lnTo>
                  <a:lnTo>
                    <a:pt x="56" y="10"/>
                  </a:lnTo>
                  <a:lnTo>
                    <a:pt x="40" y="18"/>
                  </a:lnTo>
                  <a:lnTo>
                    <a:pt x="24" y="28"/>
                  </a:lnTo>
                  <a:lnTo>
                    <a:pt x="14" y="40"/>
                  </a:lnTo>
                  <a:lnTo>
                    <a:pt x="6" y="52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8" y="104"/>
                  </a:lnTo>
                  <a:lnTo>
                    <a:pt x="18" y="114"/>
                  </a:lnTo>
                  <a:lnTo>
                    <a:pt x="30" y="124"/>
                  </a:lnTo>
                  <a:lnTo>
                    <a:pt x="42" y="130"/>
                  </a:lnTo>
                  <a:lnTo>
                    <a:pt x="58" y="136"/>
                  </a:lnTo>
                  <a:lnTo>
                    <a:pt x="74" y="140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08" y="140"/>
                  </a:lnTo>
                  <a:lnTo>
                    <a:pt x="128" y="136"/>
                  </a:lnTo>
                  <a:lnTo>
                    <a:pt x="148" y="130"/>
                  </a:lnTo>
                  <a:lnTo>
                    <a:pt x="164" y="122"/>
                  </a:lnTo>
                  <a:lnTo>
                    <a:pt x="178" y="112"/>
                  </a:lnTo>
                  <a:lnTo>
                    <a:pt x="190" y="100"/>
                  </a:lnTo>
                  <a:lnTo>
                    <a:pt x="198" y="88"/>
                  </a:lnTo>
                  <a:lnTo>
                    <a:pt x="202" y="74"/>
                  </a:lnTo>
                  <a:lnTo>
                    <a:pt x="202" y="60"/>
                  </a:lnTo>
                  <a:lnTo>
                    <a:pt x="202" y="60"/>
                  </a:lnTo>
                  <a:lnTo>
                    <a:pt x="200" y="48"/>
                  </a:lnTo>
                  <a:lnTo>
                    <a:pt x="194" y="36"/>
                  </a:lnTo>
                  <a:lnTo>
                    <a:pt x="186" y="26"/>
                  </a:lnTo>
                  <a:lnTo>
                    <a:pt x="174" y="18"/>
                  </a:lnTo>
                  <a:lnTo>
                    <a:pt x="160" y="10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108" y="126"/>
                  </a:moveTo>
                  <a:lnTo>
                    <a:pt x="108" y="12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78" y="126"/>
                  </a:lnTo>
                  <a:lnTo>
                    <a:pt x="62" y="124"/>
                  </a:lnTo>
                  <a:lnTo>
                    <a:pt x="50" y="120"/>
                  </a:lnTo>
                  <a:lnTo>
                    <a:pt x="38" y="114"/>
                  </a:lnTo>
                  <a:lnTo>
                    <a:pt x="28" y="106"/>
                  </a:lnTo>
                  <a:lnTo>
                    <a:pt x="20" y="98"/>
                  </a:lnTo>
                  <a:lnTo>
                    <a:pt x="16" y="9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4" y="68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8" y="28"/>
                  </a:lnTo>
                  <a:lnTo>
                    <a:pt x="62" y="22"/>
                  </a:lnTo>
                  <a:lnTo>
                    <a:pt x="78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26" y="14"/>
                  </a:lnTo>
                  <a:lnTo>
                    <a:pt x="140" y="16"/>
                  </a:lnTo>
                  <a:lnTo>
                    <a:pt x="154" y="22"/>
                  </a:lnTo>
                  <a:lnTo>
                    <a:pt x="166" y="28"/>
                  </a:lnTo>
                  <a:lnTo>
                    <a:pt x="174" y="34"/>
                  </a:lnTo>
                  <a:lnTo>
                    <a:pt x="182" y="42"/>
                  </a:lnTo>
                  <a:lnTo>
                    <a:pt x="188" y="52"/>
                  </a:lnTo>
                  <a:lnTo>
                    <a:pt x="190" y="62"/>
                  </a:lnTo>
                  <a:lnTo>
                    <a:pt x="190" y="62"/>
                  </a:lnTo>
                  <a:lnTo>
                    <a:pt x="190" y="72"/>
                  </a:lnTo>
                  <a:lnTo>
                    <a:pt x="186" y="84"/>
                  </a:lnTo>
                  <a:lnTo>
                    <a:pt x="178" y="94"/>
                  </a:lnTo>
                  <a:lnTo>
                    <a:pt x="168" y="104"/>
                  </a:lnTo>
                  <a:lnTo>
                    <a:pt x="156" y="112"/>
                  </a:lnTo>
                  <a:lnTo>
                    <a:pt x="142" y="118"/>
                  </a:lnTo>
                  <a:lnTo>
                    <a:pt x="124" y="124"/>
                  </a:lnTo>
                  <a:lnTo>
                    <a:pt x="108" y="126"/>
                  </a:lnTo>
                  <a:lnTo>
                    <a:pt x="10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55"/>
            <p:cNvSpPr>
              <a:spLocks noEditPoints="1"/>
            </p:cNvSpPr>
            <p:nvPr/>
          </p:nvSpPr>
          <p:spPr bwMode="auto">
            <a:xfrm>
              <a:off x="4675188" y="2536825"/>
              <a:ext cx="142875" cy="1238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8" y="18"/>
                </a:cxn>
                <a:cxn ang="0">
                  <a:pos x="4" y="26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14" y="70"/>
                </a:cxn>
                <a:cxn ang="0">
                  <a:pos x="42" y="78"/>
                </a:cxn>
                <a:cxn ang="0">
                  <a:pos x="42" y="78"/>
                </a:cxn>
                <a:cxn ang="0">
                  <a:pos x="52" y="78"/>
                </a:cxn>
                <a:cxn ang="0">
                  <a:pos x="70" y="72"/>
                </a:cxn>
                <a:cxn ang="0">
                  <a:pos x="82" y="60"/>
                </a:cxn>
                <a:cxn ang="0">
                  <a:pos x="86" y="54"/>
                </a:cxn>
                <a:cxn ang="0">
                  <a:pos x="90" y="38"/>
                </a:cxn>
                <a:cxn ang="0">
                  <a:pos x="90" y="30"/>
                </a:cxn>
                <a:cxn ang="0">
                  <a:pos x="84" y="18"/>
                </a:cxn>
                <a:cxn ang="0">
                  <a:pos x="76" y="8"/>
                </a:cxn>
                <a:cxn ang="0">
                  <a:pos x="48" y="0"/>
                </a:cxn>
                <a:cxn ang="0">
                  <a:pos x="72" y="52"/>
                </a:cxn>
                <a:cxn ang="0">
                  <a:pos x="62" y="60"/>
                </a:cxn>
                <a:cxn ang="0">
                  <a:pos x="50" y="64"/>
                </a:cxn>
                <a:cxn ang="0">
                  <a:pos x="42" y="66"/>
                </a:cxn>
                <a:cxn ang="0">
                  <a:pos x="42" y="66"/>
                </a:cxn>
                <a:cxn ang="0">
                  <a:pos x="24" y="60"/>
                </a:cxn>
                <a:cxn ang="0">
                  <a:pos x="14" y="46"/>
                </a:cxn>
                <a:cxn ang="0">
                  <a:pos x="14" y="36"/>
                </a:cxn>
                <a:cxn ang="0">
                  <a:pos x="18" y="26"/>
                </a:cxn>
                <a:cxn ang="0">
                  <a:pos x="40" y="14"/>
                </a:cxn>
                <a:cxn ang="0">
                  <a:pos x="48" y="14"/>
                </a:cxn>
                <a:cxn ang="0">
                  <a:pos x="58" y="14"/>
                </a:cxn>
                <a:cxn ang="0">
                  <a:pos x="74" y="24"/>
                </a:cxn>
                <a:cxn ang="0">
                  <a:pos x="78" y="32"/>
                </a:cxn>
                <a:cxn ang="0">
                  <a:pos x="72" y="52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48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4" y="70"/>
                  </a:lnTo>
                  <a:lnTo>
                    <a:pt x="28" y="76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6" y="66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6" y="54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80" y="12"/>
                  </a:lnTo>
                  <a:lnTo>
                    <a:pt x="76" y="8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72" y="52"/>
                  </a:moveTo>
                  <a:lnTo>
                    <a:pt x="72" y="52"/>
                  </a:lnTo>
                  <a:lnTo>
                    <a:pt x="62" y="60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32" y="64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8" y="14"/>
                  </a:lnTo>
                  <a:lnTo>
                    <a:pt x="68" y="18"/>
                  </a:lnTo>
                  <a:lnTo>
                    <a:pt x="74" y="2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6" y="42"/>
                  </a:lnTo>
                  <a:lnTo>
                    <a:pt x="72" y="52"/>
                  </a:lnTo>
                  <a:lnTo>
                    <a:pt x="72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144"/>
          <p:cNvSpPr>
            <a:spLocks noEditPoints="1"/>
          </p:cNvSpPr>
          <p:nvPr/>
        </p:nvSpPr>
        <p:spPr bwMode="auto">
          <a:xfrm>
            <a:off x="996758" y="2816688"/>
            <a:ext cx="244016" cy="15634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56"/>
          <p:cNvSpPr>
            <a:spLocks noEditPoints="1"/>
          </p:cNvSpPr>
          <p:nvPr/>
        </p:nvSpPr>
        <p:spPr bwMode="auto">
          <a:xfrm>
            <a:off x="6043700" y="1612262"/>
            <a:ext cx="255558" cy="242700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864882"/>
            <a:ext cx="4409328" cy="461665"/>
            <a:chOff x="5093846" y="2499995"/>
            <a:chExt cx="4409328" cy="461665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CE2F2B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499995"/>
              <a:ext cx="33648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2013 DOCTOR’S</a:t>
              </a:r>
              <a:r>
                <a:rPr kumimoji="1" lang="zh-CN" altLang="en-US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697187"/>
            <a:ext cx="4525636" cy="461665"/>
            <a:chOff x="5213396" y="3313702"/>
            <a:chExt cx="4525636" cy="461665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CE2F2B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313702"/>
              <a:ext cx="348111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2010 MASTER’S</a:t>
              </a:r>
              <a:r>
                <a:rPr kumimoji="1" lang="zh-CN" altLang="en-US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6341" y="1706633"/>
            <a:ext cx="2610494" cy="7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毕业于北京大学，获得博士学位</a:t>
            </a:r>
            <a:endParaRPr kumimoji="1" lang="en-US" altLang="zh-CN" sz="8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Peking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University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with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doctor’s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degree</a:t>
            </a:r>
          </a:p>
          <a:p>
            <a:pPr>
              <a:lnSpc>
                <a:spcPts val="1300"/>
              </a:lnSpc>
            </a:pP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点击此处填写专业名称</a:t>
            </a:r>
            <a:endParaRPr kumimoji="1" lang="en-US" altLang="zh-CN" sz="8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Click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here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to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add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your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47449" y="3476635"/>
            <a:ext cx="2610494" cy="7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毕业于北京大学，获得硕士学位</a:t>
            </a: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Peking University with master’s degree</a:t>
            </a:r>
          </a:p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 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点击此处填写专业名称</a:t>
            </a: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 | Click here to add your major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5" y="1864882"/>
            <a:ext cx="4695325" cy="461665"/>
            <a:chOff x="5093846" y="2499995"/>
            <a:chExt cx="4526235" cy="461665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CE2F2B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499995"/>
              <a:ext cx="34817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2008 BACHELOR’S</a:t>
              </a:r>
              <a:r>
                <a:rPr kumimoji="1" lang="zh-CN" altLang="en-US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2787079" y="3697187"/>
            <a:ext cx="1895986" cy="461665"/>
            <a:chOff x="5213396" y="3313702"/>
            <a:chExt cx="1895986" cy="461665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CE2F2B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313702"/>
              <a:ext cx="85146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2005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6341" y="1706633"/>
            <a:ext cx="2610494" cy="7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毕业于北京大学，获得学士学位</a:t>
            </a: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Peking University with bachelor's degree</a:t>
            </a:r>
          </a:p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 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点击此处填写专业名称</a:t>
            </a: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 | Click here to add your major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47449" y="3476635"/>
            <a:ext cx="2610494" cy="7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毕业于人大附中</a:t>
            </a:r>
            <a:endParaRPr kumimoji="1" lang="en-US" altLang="zh-CN" sz="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Renmin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University High School</a:t>
            </a:r>
          </a:p>
          <a:p>
            <a:pPr>
              <a:lnSpc>
                <a:spcPts val="1300"/>
              </a:lnSpc>
            </a:pP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点击此处填写专业名称</a:t>
            </a:r>
            <a:endParaRPr kumimoji="1" lang="en-US" altLang="zh-CN" sz="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Click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here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to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add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your</a:t>
            </a:r>
            <a:r>
              <a:rPr kumimoji="1" lang="zh-CN" altLang="en-US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3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1524" y="1373266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3332" y="1462911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3332" y="1466589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6277" y="1462911"/>
            <a:ext cx="660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1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3332" y="2744540"/>
            <a:ext cx="161646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000" dirty="0" smtClean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</a:t>
            </a: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  <a:endParaRPr kumimoji="1"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91904" y="1373266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83712" y="1462911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83712" y="1466589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196657" y="1462911"/>
            <a:ext cx="660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2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83712" y="2744540"/>
            <a:ext cx="15696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endParaRPr kumimoji="1" lang="en-US" altLang="zh-CN" sz="1000" dirty="0" smtClean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</a:t>
            </a: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</a:p>
        </p:txBody>
      </p:sp>
      <p:sp>
        <p:nvSpPr>
          <p:cNvPr id="49" name="矩形 48"/>
          <p:cNvSpPr/>
          <p:nvPr/>
        </p:nvSpPr>
        <p:spPr>
          <a:xfrm>
            <a:off x="4682284" y="1345385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74092" y="1435030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774092" y="1438708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287037" y="1435030"/>
            <a:ext cx="660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3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74092" y="2716659"/>
            <a:ext cx="160592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000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</a:t>
            </a:r>
            <a:r>
              <a:rPr kumimoji="1" lang="zh-CN" altLang="en-US" sz="1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。</a:t>
            </a:r>
            <a:endParaRPr kumimoji="1"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6772664" y="1345385"/>
            <a:ext cx="1869813" cy="3287374"/>
            <a:chOff x="541348" y="1100346"/>
            <a:chExt cx="1869813" cy="3287374"/>
          </a:xfrm>
        </p:grpSpPr>
        <p:sp>
          <p:nvSpPr>
            <p:cNvPr id="55" name="矩形 54"/>
            <p:cNvSpPr/>
            <p:nvPr/>
          </p:nvSpPr>
          <p:spPr>
            <a:xfrm>
              <a:off x="541348" y="1100346"/>
              <a:ext cx="1869813" cy="3287374"/>
            </a:xfrm>
            <a:prstGeom prst="rect">
              <a:avLst/>
            </a:prstGeom>
            <a:solidFill>
              <a:srgbClr val="E6E2D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3156" y="1189991"/>
              <a:ext cx="1686196" cy="119665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33156" y="1193669"/>
              <a:ext cx="1686196" cy="1196651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46101" y="1189991"/>
              <a:ext cx="660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4</a:t>
              </a:r>
              <a:endParaRPr kumimoji="1" lang="zh-CN" altLang="en-US" sz="7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33156" y="2471620"/>
              <a:ext cx="1593728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rgbClr val="4C4B4B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  <a:endParaRPr kumimoji="1" lang="zh-CN" altLang="en-US" sz="1000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zh-CN" altLang="en-US" sz="1000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000" dirty="0" smtClean="0">
                  <a:solidFill>
                    <a:srgbClr val="4C4B4B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000" dirty="0" smtClean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000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建议正文</a:t>
              </a:r>
              <a:r>
                <a:rPr kumimoji="1" lang="en-US" altLang="zh-CN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10</a:t>
              </a:r>
              <a:r>
                <a:rPr kumimoji="1" lang="zh-CN" altLang="en-US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号字，</a:t>
              </a:r>
              <a:r>
                <a:rPr kumimoji="1" lang="en-US" altLang="zh-CN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1.3</a:t>
              </a:r>
              <a:r>
                <a:rPr kumimoji="1" lang="zh-CN" altLang="en-US" sz="1000" dirty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倍字间距</a:t>
              </a:r>
              <a:r>
                <a:rPr kumimoji="1" lang="zh-CN" altLang="en-US" sz="1000" dirty="0" smtClean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。</a:t>
              </a:r>
              <a:endParaRPr kumimoji="1" lang="zh-CN" altLang="en-US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560507" y="1560257"/>
            <a:ext cx="2022986" cy="2022986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683957" y="1226573"/>
            <a:ext cx="667368" cy="667368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rgbClr val="BD2C2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1</a:t>
            </a:r>
            <a:endParaRPr kumimoji="1" lang="zh-CN" altLang="en-US" sz="3600" b="1" dirty="0">
              <a:solidFill>
                <a:srgbClr val="BD2C2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683957" y="3563682"/>
            <a:ext cx="667368" cy="667368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rgbClr val="BD2C2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3</a:t>
            </a:r>
            <a:endParaRPr kumimoji="1" lang="zh-CN" altLang="en-US" sz="3600" b="1" dirty="0">
              <a:solidFill>
                <a:srgbClr val="BD2C2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7" name="椭圆 36"/>
          <p:cNvSpPr/>
          <p:nvPr/>
        </p:nvSpPr>
        <p:spPr>
          <a:xfrm flipH="1">
            <a:off x="5790510" y="1226573"/>
            <a:ext cx="667368" cy="667368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rgbClr val="BD2C2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2</a:t>
            </a:r>
            <a:endParaRPr kumimoji="1" lang="zh-CN" altLang="en-US" sz="3600" b="1" dirty="0">
              <a:solidFill>
                <a:srgbClr val="BD2C2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9" name="椭圆 38"/>
          <p:cNvSpPr/>
          <p:nvPr/>
        </p:nvSpPr>
        <p:spPr>
          <a:xfrm flipH="1">
            <a:off x="5790510" y="3563682"/>
            <a:ext cx="667368" cy="667368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rgbClr val="BD2C2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4</a:t>
            </a:r>
            <a:endParaRPr kumimoji="1" lang="zh-CN" altLang="en-US" sz="3600" b="1" dirty="0">
              <a:solidFill>
                <a:srgbClr val="BD2C2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4" y="1195072"/>
            <a:ext cx="1869813" cy="136678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93332" y="1286732"/>
            <a:ext cx="1686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endParaRPr kumimoji="1"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此处添加文本信息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8550" y="2864269"/>
            <a:ext cx="1869813" cy="136678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90358" y="2955929"/>
            <a:ext cx="16861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</p:txBody>
      </p:sp>
      <p:sp>
        <p:nvSpPr>
          <p:cNvPr id="70" name="矩形 69"/>
          <p:cNvSpPr/>
          <p:nvPr/>
        </p:nvSpPr>
        <p:spPr>
          <a:xfrm>
            <a:off x="6735555" y="1195072"/>
            <a:ext cx="1869813" cy="136678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827363" y="1286732"/>
            <a:ext cx="1686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/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32581" y="2864269"/>
            <a:ext cx="1869813" cy="136678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824389" y="2955929"/>
            <a:ext cx="16861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0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0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0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</p:txBody>
      </p:sp>
      <p:sp>
        <p:nvSpPr>
          <p:cNvPr id="24" name="Freeform 136"/>
          <p:cNvSpPr>
            <a:spLocks noEditPoints="1"/>
          </p:cNvSpPr>
          <p:nvPr/>
        </p:nvSpPr>
        <p:spPr bwMode="auto">
          <a:xfrm>
            <a:off x="3968497" y="2108541"/>
            <a:ext cx="1207008" cy="957819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PROCESS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82027" y="1337750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6416" y="2968409"/>
            <a:ext cx="13919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想法</a:t>
            </a:r>
          </a:p>
          <a:p>
            <a:pPr algn="ctr"/>
            <a:r>
              <a:rPr kumimoji="1" lang="en-US" altLang="zh-CN" sz="2000" b="1" dirty="0" smtClean="0">
                <a:solidFill>
                  <a:srgbClr val="F6DA98"/>
                </a:solidFill>
                <a:latin typeface="Segoe UI Light"/>
                <a:cs typeface="Segoe UI Light"/>
              </a:rPr>
              <a:t>idea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58" y="3553185"/>
            <a:ext cx="1838270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3" name="椭圆 22"/>
          <p:cNvSpPr/>
          <p:nvPr/>
        </p:nvSpPr>
        <p:spPr>
          <a:xfrm>
            <a:off x="2770475" y="1337750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804864" y="2968409"/>
            <a:ext cx="13919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实施</a:t>
            </a:r>
          </a:p>
          <a:p>
            <a:pPr algn="ctr"/>
            <a:r>
              <a:rPr kumimoji="1" lang="en-US" altLang="zh-CN" sz="2000" b="1" dirty="0" smtClean="0">
                <a:solidFill>
                  <a:srgbClr val="F6DA98"/>
                </a:solidFill>
                <a:latin typeface="Segoe UI Light"/>
                <a:cs typeface="Segoe UI Light"/>
              </a:rPr>
              <a:t>action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81706" y="3553185"/>
            <a:ext cx="18382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4" name="椭圆 23"/>
          <p:cNvSpPr/>
          <p:nvPr/>
        </p:nvSpPr>
        <p:spPr>
          <a:xfrm>
            <a:off x="4858923" y="1337750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893312" y="2968409"/>
            <a:ext cx="13919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反馈</a:t>
            </a:r>
          </a:p>
          <a:p>
            <a:pPr algn="ctr"/>
            <a:r>
              <a:rPr kumimoji="1" lang="en-US" altLang="zh-CN" sz="2000" dirty="0" smtClean="0">
                <a:solidFill>
                  <a:srgbClr val="F6DA98"/>
                </a:solidFill>
                <a:latin typeface="Segoe UI Light"/>
                <a:cs typeface="Segoe UI Light"/>
              </a:rPr>
              <a:t>feedback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70154" y="3553185"/>
            <a:ext cx="18382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5" name="椭圆 24"/>
          <p:cNvSpPr/>
          <p:nvPr/>
        </p:nvSpPr>
        <p:spPr>
          <a:xfrm>
            <a:off x="6947371" y="128161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81760" y="2968409"/>
            <a:ext cx="13919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修订</a:t>
            </a:r>
          </a:p>
          <a:p>
            <a:pPr algn="ctr"/>
            <a:r>
              <a:rPr kumimoji="1" lang="en-US" altLang="zh-CN" sz="2000" dirty="0" smtClean="0">
                <a:solidFill>
                  <a:srgbClr val="F6DA98"/>
                </a:solidFill>
                <a:latin typeface="Segoe UI Light"/>
                <a:cs typeface="Segoe UI Light"/>
              </a:rPr>
              <a:t>revise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58602" y="3553185"/>
            <a:ext cx="1838270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34" name="图片 33" descr="沙漏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46" y="1695175"/>
            <a:ext cx="417695" cy="745884"/>
          </a:xfrm>
          <a:prstGeom prst="rect">
            <a:avLst/>
          </a:prstGeom>
        </p:spPr>
      </p:pic>
      <p:grpSp>
        <p:nvGrpSpPr>
          <p:cNvPr id="36" name="组 35"/>
          <p:cNvGrpSpPr/>
          <p:nvPr/>
        </p:nvGrpSpPr>
        <p:grpSpPr>
          <a:xfrm>
            <a:off x="3186693" y="1753161"/>
            <a:ext cx="629104" cy="629104"/>
            <a:chOff x="2167927" y="571191"/>
            <a:chExt cx="530225" cy="530225"/>
          </a:xfrm>
        </p:grpSpPr>
        <p:sp>
          <p:nvSpPr>
            <p:cNvPr id="37" name="Freeform 130"/>
            <p:cNvSpPr>
              <a:spLocks noEditPoints="1"/>
            </p:cNvSpPr>
            <p:nvPr/>
          </p:nvSpPr>
          <p:spPr bwMode="auto">
            <a:xfrm>
              <a:off x="2190152" y="571191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31"/>
            <p:cNvSpPr>
              <a:spLocks/>
            </p:cNvSpPr>
            <p:nvPr/>
          </p:nvSpPr>
          <p:spPr bwMode="auto">
            <a:xfrm>
              <a:off x="2167927" y="949016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129"/>
          <p:cNvSpPr>
            <a:spLocks noEditPoints="1"/>
          </p:cNvSpPr>
          <p:nvPr/>
        </p:nvSpPr>
        <p:spPr bwMode="auto">
          <a:xfrm>
            <a:off x="5247920" y="1726747"/>
            <a:ext cx="681843" cy="68184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7455107" y="1681541"/>
            <a:ext cx="501023" cy="727049"/>
            <a:chOff x="3009302" y="571191"/>
            <a:chExt cx="422275" cy="612775"/>
          </a:xfrm>
        </p:grpSpPr>
        <p:sp>
          <p:nvSpPr>
            <p:cNvPr id="48" name="Freeform 132"/>
            <p:cNvSpPr>
              <a:spLocks noEditPoints="1"/>
            </p:cNvSpPr>
            <p:nvPr/>
          </p:nvSpPr>
          <p:spPr bwMode="auto">
            <a:xfrm>
              <a:off x="3009302" y="571191"/>
              <a:ext cx="422275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33"/>
            <p:cNvSpPr>
              <a:spLocks/>
            </p:cNvSpPr>
            <p:nvPr/>
          </p:nvSpPr>
          <p:spPr bwMode="auto">
            <a:xfrm>
              <a:off x="3104552" y="669616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3560507" y="1560257"/>
            <a:ext cx="2022986" cy="2022986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404109" y="1421192"/>
            <a:ext cx="1542890" cy="2878599"/>
            <a:chOff x="404109" y="1421192"/>
            <a:chExt cx="1542890" cy="2878599"/>
          </a:xfrm>
        </p:grpSpPr>
        <p:sp>
          <p:nvSpPr>
            <p:cNvPr id="6" name="椭圆 5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饼图 8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12532345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9699" y="3099462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80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PHOTOSHOP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946999" y="1421192"/>
            <a:ext cx="1542890" cy="2878599"/>
            <a:chOff x="404109" y="1421192"/>
            <a:chExt cx="1542890" cy="2878599"/>
          </a:xfrm>
        </p:grpSpPr>
        <p:sp>
          <p:nvSpPr>
            <p:cNvPr id="24" name="椭圆 23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饼图 24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14954041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9699" y="3099462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95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ILLUSTRATOR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85074" y="1421192"/>
            <a:ext cx="1542890" cy="2878599"/>
            <a:chOff x="404109" y="1421192"/>
            <a:chExt cx="1542890" cy="2878599"/>
          </a:xfrm>
        </p:grpSpPr>
        <p:sp>
          <p:nvSpPr>
            <p:cNvPr id="29" name="椭圆 28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饼图 29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12532345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9699" y="3099462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90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FLASH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227964" y="1421192"/>
            <a:ext cx="1542890" cy="2878599"/>
            <a:chOff x="404109" y="1421192"/>
            <a:chExt cx="1542890" cy="2878599"/>
          </a:xfrm>
        </p:grpSpPr>
        <p:sp>
          <p:nvSpPr>
            <p:cNvPr id="34" name="椭圆 33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饼图 34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14954041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69699" y="3099462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95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PREMIERE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3451442" y="-52911"/>
            <a:ext cx="2241117" cy="1146427"/>
            <a:chOff x="3033164" y="-52911"/>
            <a:chExt cx="2241117" cy="114642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33164" y="-5291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SKILLS</a:t>
              </a:r>
              <a:endParaRPr kumimoji="1" lang="zh-CN" altLang="en-US" sz="3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921252" y="2019369"/>
            <a:ext cx="1307657" cy="1104070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4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2-06 10.2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8" y="0"/>
            <a:ext cx="9355676" cy="705495"/>
          </a:xfrm>
          <a:prstGeom prst="rect">
            <a:avLst/>
          </a:prstGeom>
          <a:ln>
            <a:noFill/>
          </a:ln>
          <a:effectLst>
            <a:outerShdw blurRad="63500" dist="38100" dir="5400000" sx="103000" sy="103000" algn="tl" rotWithShape="0">
              <a:schemeClr val="tx1">
                <a:lumMod val="85000"/>
                <a:lumOff val="15000"/>
                <a:alpha val="35000"/>
              </a:schemeClr>
            </a:outerShdw>
          </a:effectLst>
        </p:spPr>
      </p:pic>
      <p:grpSp>
        <p:nvGrpSpPr>
          <p:cNvPr id="41" name="组 40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2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033164" y="3"/>
              <a:ext cx="2233632" cy="569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1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PORTFOLIO</a:t>
              </a:r>
              <a:endParaRPr kumimoji="1" lang="zh-CN" altLang="en-US" sz="31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0" y="1325646"/>
            <a:ext cx="9139798" cy="3481951"/>
            <a:chOff x="0" y="1325646"/>
            <a:chExt cx="9139798" cy="3481951"/>
          </a:xfrm>
        </p:grpSpPr>
        <p:pic>
          <p:nvPicPr>
            <p:cNvPr id="45" name="图片 44" descr="3EDD50F775B7A9A973118D87E5DBAED4_B800_2400_600_410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56" b="4219"/>
            <a:stretch/>
          </p:blipFill>
          <p:spPr>
            <a:xfrm>
              <a:off x="0" y="1325646"/>
              <a:ext cx="5848604" cy="3481951"/>
            </a:xfrm>
            <a:prstGeom prst="rect">
              <a:avLst/>
            </a:prstGeom>
          </p:spPr>
        </p:pic>
        <p:pic>
          <p:nvPicPr>
            <p:cNvPr id="46" name="图片 45" descr="47B927291E8856D002A8FA1377B5BC92_B800_2400_600_56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150" y="1325646"/>
              <a:ext cx="3697648" cy="3481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8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675</TotalTime>
  <Words>750</Words>
  <Application>Microsoft Macintosh PowerPoint</Application>
  <PresentationFormat>全屏显示(16:9)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Calibri</vt:lpstr>
      <vt:lpstr>Century Gothic</vt:lpstr>
      <vt:lpstr>Segoe UI Light</vt:lpstr>
      <vt:lpstr>宋体</vt:lpstr>
      <vt:lpstr>微软雅黑</vt:lpstr>
      <vt:lpstr>Arial</vt:lpstr>
      <vt:lpstr>Office Theme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97</cp:revision>
  <dcterms:created xsi:type="dcterms:W3CDTF">2010-04-12T23:12:02Z</dcterms:created>
  <dcterms:modified xsi:type="dcterms:W3CDTF">2015-08-13T03:53:39Z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