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584770536"/>
        <c:axId val="584768184"/>
      </c:barChart>
      <c:catAx>
        <c:axId val="5847705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584768184"/>
        <c:crosses val="autoZero"/>
        <c:auto val="1"/>
        <c:lblAlgn val="ctr"/>
        <c:lblOffset val="100"/>
        <c:noMultiLvlLbl val="0"/>
      </c:catAx>
      <c:valAx>
        <c:axId val="58476818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crossAx val="584770536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2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804228" y="0"/>
            <a:ext cx="2540000" cy="711200"/>
          </a:xfrm>
          <a:prstGeom prst="rect">
            <a:avLst/>
          </a:prstGeom>
          <a:solidFill>
            <a:srgbClr val="2BC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-653143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8665029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 userDrawn="1"/>
        </p:nvSpPr>
        <p:spPr>
          <a:xfrm>
            <a:off x="4731654" y="3009029"/>
            <a:ext cx="2685144" cy="39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6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4"/>
          <p:cNvSpPr/>
          <p:nvPr userDrawn="1"/>
        </p:nvSpPr>
        <p:spPr>
          <a:xfrm>
            <a:off x="0" y="3297117"/>
            <a:ext cx="12192000" cy="3560884"/>
          </a:xfrm>
          <a:custGeom>
            <a:avLst/>
            <a:gdLst/>
            <a:ahLst/>
            <a:cxnLst/>
            <a:rect l="l" t="t" r="r" b="b"/>
            <a:pathLst>
              <a:path w="7338132" h="2143228">
                <a:moveTo>
                  <a:pt x="1261242" y="0"/>
                </a:moveTo>
                <a:cubicBezTo>
                  <a:pt x="1691878" y="0"/>
                  <a:pt x="2061361" y="261824"/>
                  <a:pt x="2219188" y="634969"/>
                </a:cubicBezTo>
                <a:lnTo>
                  <a:pt x="2234258" y="676141"/>
                </a:lnTo>
                <a:lnTo>
                  <a:pt x="2235290" y="675581"/>
                </a:lnTo>
                <a:cubicBezTo>
                  <a:pt x="2282560" y="655587"/>
                  <a:pt x="2334532" y="644531"/>
                  <a:pt x="2389086" y="644531"/>
                </a:cubicBezTo>
                <a:cubicBezTo>
                  <a:pt x="2470917" y="644531"/>
                  <a:pt x="2546938" y="669408"/>
                  <a:pt x="2609999" y="712011"/>
                </a:cubicBezTo>
                <a:lnTo>
                  <a:pt x="2617515" y="718212"/>
                </a:lnTo>
                <a:lnTo>
                  <a:pt x="2649557" y="692543"/>
                </a:lnTo>
                <a:cubicBezTo>
                  <a:pt x="2809833" y="585155"/>
                  <a:pt x="3020647" y="561568"/>
                  <a:pt x="3208436" y="648711"/>
                </a:cubicBezTo>
                <a:cubicBezTo>
                  <a:pt x="3351513" y="715106"/>
                  <a:pt x="3454133" y="833208"/>
                  <a:pt x="3504386" y="970482"/>
                </a:cubicBezTo>
                <a:lnTo>
                  <a:pt x="3531505" y="1074361"/>
                </a:lnTo>
                <a:lnTo>
                  <a:pt x="3580897" y="1050716"/>
                </a:lnTo>
                <a:cubicBezTo>
                  <a:pt x="3740746" y="992200"/>
                  <a:pt x="3922920" y="994663"/>
                  <a:pt x="4089529" y="1071978"/>
                </a:cubicBezTo>
                <a:cubicBezTo>
                  <a:pt x="4172833" y="1110636"/>
                  <a:pt x="4244360" y="1164346"/>
                  <a:pt x="4302375" y="1228373"/>
                </a:cubicBezTo>
                <a:lnTo>
                  <a:pt x="4324917" y="1258712"/>
                </a:lnTo>
                <a:lnTo>
                  <a:pt x="4404292" y="1225281"/>
                </a:lnTo>
                <a:cubicBezTo>
                  <a:pt x="4650557" y="1135129"/>
                  <a:pt x="4931214" y="1138925"/>
                  <a:pt x="5187892" y="1258037"/>
                </a:cubicBezTo>
                <a:cubicBezTo>
                  <a:pt x="5380400" y="1347370"/>
                  <a:pt x="5532083" y="1488883"/>
                  <a:pt x="5633924" y="1657950"/>
                </a:cubicBezTo>
                <a:lnTo>
                  <a:pt x="5651849" y="1691216"/>
                </a:lnTo>
                <a:lnTo>
                  <a:pt x="5743558" y="1667274"/>
                </a:lnTo>
                <a:cubicBezTo>
                  <a:pt x="5837580" y="1652131"/>
                  <a:pt x="5936976" y="1663937"/>
                  <a:pt x="6029864" y="1707042"/>
                </a:cubicBezTo>
                <a:lnTo>
                  <a:pt x="6050952" y="1719539"/>
                </a:lnTo>
                <a:lnTo>
                  <a:pt x="6080920" y="1668967"/>
                </a:lnTo>
                <a:cubicBezTo>
                  <a:pt x="6217581" y="1484000"/>
                  <a:pt x="6469753" y="1414177"/>
                  <a:pt x="6686490" y="1514754"/>
                </a:cubicBezTo>
                <a:cubicBezTo>
                  <a:pt x="6779378" y="1557859"/>
                  <a:pt x="6852566" y="1626140"/>
                  <a:pt x="6901706" y="1707716"/>
                </a:cubicBezTo>
                <a:lnTo>
                  <a:pt x="6907093" y="1718967"/>
                </a:lnTo>
                <a:lnTo>
                  <a:pt x="6965019" y="1691237"/>
                </a:lnTo>
                <a:cubicBezTo>
                  <a:pt x="7054139" y="1658613"/>
                  <a:pt x="7152593" y="1651487"/>
                  <a:pt x="7248500" y="1674209"/>
                </a:cubicBezTo>
                <a:lnTo>
                  <a:pt x="7338132" y="1705313"/>
                </a:lnTo>
                <a:lnTo>
                  <a:pt x="7338132" y="2143228"/>
                </a:lnTo>
                <a:lnTo>
                  <a:pt x="0" y="2143228"/>
                </a:lnTo>
                <a:lnTo>
                  <a:pt x="0" y="189807"/>
                </a:lnTo>
                <a:lnTo>
                  <a:pt x="59440" y="200796"/>
                </a:lnTo>
                <a:cubicBezTo>
                  <a:pt x="114355" y="213806"/>
                  <a:pt x="168784" y="232514"/>
                  <a:pt x="221970" y="257195"/>
                </a:cubicBezTo>
                <a:cubicBezTo>
                  <a:pt x="301749" y="294217"/>
                  <a:pt x="373069" y="342050"/>
                  <a:pt x="434995" y="398144"/>
                </a:cubicBezTo>
                <a:lnTo>
                  <a:pt x="440144" y="403551"/>
                </a:lnTo>
                <a:lnTo>
                  <a:pt x="459000" y="378335"/>
                </a:lnTo>
                <a:cubicBezTo>
                  <a:pt x="649686" y="147276"/>
                  <a:pt x="938265" y="0"/>
                  <a:pt x="1261242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矩形 8"/>
          <p:cNvSpPr/>
          <p:nvPr userDrawn="1"/>
        </p:nvSpPr>
        <p:spPr>
          <a:xfrm>
            <a:off x="0" y="4860981"/>
            <a:ext cx="8370871" cy="1997019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rgbClr val="4FCEE3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-653143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8665029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 userDrawn="1"/>
        </p:nvSpPr>
        <p:spPr>
          <a:xfrm>
            <a:off x="4731654" y="3009029"/>
            <a:ext cx="2685144" cy="39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83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35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8431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30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5" r:id="rId4"/>
    <p:sldLayoutId id="2147483672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04228" y="0"/>
            <a:ext cx="2540000" cy="711200"/>
            <a:chOff x="4804228" y="0"/>
            <a:chExt cx="2540000" cy="711200"/>
          </a:xfrm>
        </p:grpSpPr>
        <p:sp>
          <p:nvSpPr>
            <p:cNvPr id="4" name="矩形 3"/>
            <p:cNvSpPr/>
            <p:nvPr/>
          </p:nvSpPr>
          <p:spPr>
            <a:xfrm>
              <a:off x="4804228" y="0"/>
              <a:ext cx="2540000" cy="711200"/>
            </a:xfrm>
            <a:prstGeom prst="rect">
              <a:avLst/>
            </a:prstGeom>
            <a:solidFill>
              <a:srgbClr val="2BC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83199" y="63212"/>
              <a:ext cx="1727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</a:rPr>
                <a:t>RESUME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644570" y="1262743"/>
            <a:ext cx="2801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BC7C0"/>
                </a:solidFill>
              </a:rPr>
              <a:t>YOUR NAME</a:t>
            </a:r>
            <a:endParaRPr lang="zh-CN" altLang="en-US" sz="4000" dirty="0">
              <a:solidFill>
                <a:srgbClr val="2BC7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87470" y="1970629"/>
            <a:ext cx="1973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Resume</a:t>
            </a:r>
            <a:endParaRPr lang="zh-CN" altLang="en-US" sz="4000" dirty="0">
              <a:solidFill>
                <a:srgbClr val="2BC7C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-653143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665029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731654" y="3009029"/>
            <a:ext cx="2685144" cy="39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OfficePLUS</a:t>
            </a:r>
            <a:endParaRPr kumimoji="1"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5769255" y="6371773"/>
            <a:ext cx="697026" cy="234609"/>
            <a:chOff x="1567543" y="1045029"/>
            <a:chExt cx="697026" cy="234609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4731654" y="4154825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123456789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919191">
                  <a:lumMod val="75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507729" y="4154825"/>
            <a:ext cx="259894" cy="259894"/>
            <a:chOff x="6813550" y="1819275"/>
            <a:chExt cx="692150" cy="692150"/>
          </a:xfrm>
        </p:grpSpPr>
        <p:sp>
          <p:nvSpPr>
            <p:cNvPr id="47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507729" y="4455706"/>
            <a:ext cx="257176" cy="257176"/>
            <a:chOff x="-1171575" y="1089025"/>
            <a:chExt cx="692150" cy="692150"/>
          </a:xfrm>
        </p:grpSpPr>
        <p:sp>
          <p:nvSpPr>
            <p:cNvPr id="52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4730181" y="4455706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officeplus@Microsoft.com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919191">
                  <a:lumMod val="75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07729" y="4770817"/>
            <a:ext cx="246411" cy="246411"/>
            <a:chOff x="-1171575" y="2236787"/>
            <a:chExt cx="692150" cy="692150"/>
          </a:xfrm>
        </p:grpSpPr>
        <p:sp>
          <p:nvSpPr>
            <p:cNvPr id="56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7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solidFill>
              <a:srgbClr val="959595"/>
            </a:solidFill>
          </p:grpSpPr>
          <p:sp>
            <p:nvSpPr>
              <p:cNvPr id="58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0" name="文本框 59"/>
          <p:cNvSpPr txBox="1"/>
          <p:nvPr/>
        </p:nvSpPr>
        <p:spPr>
          <a:xfrm>
            <a:off x="4730181" y="4719695"/>
            <a:ext cx="371092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北京市海淀区中关村东路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1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号清华科技园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D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座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15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层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4507729" y="5086035"/>
            <a:ext cx="245983" cy="245983"/>
            <a:chOff x="-1171575" y="3216275"/>
            <a:chExt cx="692150" cy="692150"/>
          </a:xfrm>
        </p:grpSpPr>
        <p:grpSp>
          <p:nvGrpSpPr>
            <p:cNvPr id="62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solidFill>
              <a:srgbClr val="959595"/>
            </a:solidFill>
          </p:grpSpPr>
          <p:sp>
            <p:nvSpPr>
              <p:cNvPr id="64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4730181" y="5032077"/>
            <a:ext cx="2079195" cy="3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@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微软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OfficePLUS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919191">
                  <a:lumMod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71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62743" y="449944"/>
            <a:ext cx="1857828" cy="1857828"/>
          </a:xfrm>
          <a:prstGeom prst="ellipse">
            <a:avLst/>
          </a:prstGeom>
          <a:noFill/>
          <a:ln w="19050">
            <a:solidFill>
              <a:srgbClr val="2B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83669" y="1043895"/>
            <a:ext cx="815975" cy="669925"/>
            <a:chOff x="7505700" y="4378325"/>
            <a:chExt cx="815975" cy="669925"/>
          </a:xfrm>
          <a:solidFill>
            <a:srgbClr val="2BC7C0"/>
          </a:solidFill>
        </p:grpSpPr>
        <p:sp>
          <p:nvSpPr>
            <p:cNvPr id="6" name="Freeform 232"/>
            <p:cNvSpPr>
              <a:spLocks/>
            </p:cNvSpPr>
            <p:nvPr/>
          </p:nvSpPr>
          <p:spPr bwMode="auto">
            <a:xfrm>
              <a:off x="7505700" y="4378325"/>
              <a:ext cx="815975" cy="520700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0" y="142"/>
                </a:cxn>
                <a:cxn ang="0">
                  <a:pos x="256" y="282"/>
                </a:cxn>
                <a:cxn ang="0">
                  <a:pos x="468" y="166"/>
                </a:cxn>
                <a:cxn ang="0">
                  <a:pos x="468" y="328"/>
                </a:cxn>
                <a:cxn ang="0">
                  <a:pos x="514" y="328"/>
                </a:cxn>
                <a:cxn ang="0">
                  <a:pos x="514" y="142"/>
                </a:cxn>
                <a:cxn ang="0">
                  <a:pos x="256" y="0"/>
                </a:cxn>
              </a:cxnLst>
              <a:rect l="0" t="0" r="r" b="b"/>
              <a:pathLst>
                <a:path w="514" h="328">
                  <a:moveTo>
                    <a:pt x="256" y="0"/>
                  </a:moveTo>
                  <a:lnTo>
                    <a:pt x="0" y="142"/>
                  </a:lnTo>
                  <a:lnTo>
                    <a:pt x="256" y="282"/>
                  </a:lnTo>
                  <a:lnTo>
                    <a:pt x="468" y="166"/>
                  </a:lnTo>
                  <a:lnTo>
                    <a:pt x="468" y="328"/>
                  </a:lnTo>
                  <a:lnTo>
                    <a:pt x="514" y="328"/>
                  </a:lnTo>
                  <a:lnTo>
                    <a:pt x="514" y="142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33"/>
            <p:cNvSpPr>
              <a:spLocks/>
            </p:cNvSpPr>
            <p:nvPr/>
          </p:nvSpPr>
          <p:spPr bwMode="auto">
            <a:xfrm>
              <a:off x="7654925" y="4743450"/>
              <a:ext cx="517525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"/>
                </a:cxn>
                <a:cxn ang="0">
                  <a:pos x="162" y="192"/>
                </a:cxn>
                <a:cxn ang="0">
                  <a:pos x="326" y="104"/>
                </a:cxn>
                <a:cxn ang="0">
                  <a:pos x="326" y="0"/>
                </a:cxn>
                <a:cxn ang="0">
                  <a:pos x="162" y="98"/>
                </a:cxn>
                <a:cxn ang="0">
                  <a:pos x="0" y="0"/>
                </a:cxn>
              </a:cxnLst>
              <a:rect l="0" t="0" r="r" b="b"/>
              <a:pathLst>
                <a:path w="326" h="192">
                  <a:moveTo>
                    <a:pt x="0" y="0"/>
                  </a:moveTo>
                  <a:lnTo>
                    <a:pt x="0" y="104"/>
                  </a:lnTo>
                  <a:lnTo>
                    <a:pt x="162" y="192"/>
                  </a:lnTo>
                  <a:lnTo>
                    <a:pt x="326" y="104"/>
                  </a:lnTo>
                  <a:lnTo>
                    <a:pt x="326" y="0"/>
                  </a:lnTo>
                  <a:lnTo>
                    <a:pt x="162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17599" y="253239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BC7C0"/>
                </a:solidFill>
              </a:rPr>
              <a:t>教育信息 </a:t>
            </a:r>
            <a:r>
              <a:rPr lang="en-US" altLang="zh-CN" b="1" dirty="0" smtClean="0">
                <a:solidFill>
                  <a:srgbClr val="2BC7C0"/>
                </a:solidFill>
              </a:rPr>
              <a:t>Education</a:t>
            </a:r>
            <a:endParaRPr lang="zh-CN" altLang="en-US" b="1" dirty="0">
              <a:solidFill>
                <a:srgbClr val="2BC7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0605"/>
            <a:ext cx="12192000" cy="347739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775199" y="659266"/>
            <a:ext cx="4484914" cy="4484914"/>
          </a:xfrm>
          <a:prstGeom prst="ellipse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5072798" y="1647010"/>
            <a:ext cx="309634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zh-CN" altLang="en-US" sz="2400" b="1" dirty="0" smtClean="0">
                <a:effectLst/>
                <a:latin typeface="+mn-ea"/>
                <a:ea typeface="+mn-ea"/>
              </a:rPr>
              <a:t>点击此处添加标题</a:t>
            </a:r>
            <a:endParaRPr lang="zh-CN" altLang="en-US" sz="2400" b="1" dirty="0">
              <a:effectLst/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19540" y="2134735"/>
            <a:ext cx="3664802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12</a:t>
            </a:r>
            <a:r>
              <a:rPr lang="zh-CN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号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1.3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倍字间距</a:t>
            </a:r>
            <a:r>
              <a:rPr lang="zh-CN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/>
              </a:rPr>
              <a:t>。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点击此处添加文本信息</a:t>
            </a:r>
            <a:r>
              <a:rPr lang="zh-CN" altLang="zh-CN" sz="1200" dirty="0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。</a:t>
            </a:r>
            <a:endParaRPr lang="en-US" altLang="zh-CN" sz="1200" dirty="0" smtClean="0">
              <a:solidFill>
                <a:schemeClr val="accent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zh-CN" altLang="zh-CN" sz="1200" dirty="0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标题数字等都可以通过点击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和重新输入进行更改，顶部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“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开始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”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12</a:t>
            </a:r>
            <a:r>
              <a:rPr lang="zh-CN" altLang="zh-CN" sz="1200" dirty="0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号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1.3</a:t>
            </a:r>
            <a:r>
              <a:rPr lang="zh-CN" altLang="zh-CN" sz="12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倍字间距</a:t>
            </a:r>
            <a:r>
              <a:rPr lang="zh-CN" altLang="zh-CN" sz="1200" dirty="0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。</a:t>
            </a:r>
            <a:endParaRPr lang="zh-CN" altLang="zh-CN" sz="1200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3057667" y="1713821"/>
            <a:ext cx="1739360" cy="96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230125" y="2649079"/>
            <a:ext cx="574329" cy="379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72226" y="1180448"/>
            <a:ext cx="1908574" cy="1908574"/>
          </a:xfrm>
          <a:prstGeom prst="ellipse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2"/>
          <p:cNvSpPr txBox="1"/>
          <p:nvPr/>
        </p:nvSpPr>
        <p:spPr>
          <a:xfrm>
            <a:off x="9804454" y="1478151"/>
            <a:ext cx="133647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en-US" altLang="zh-CN" sz="1400" b="1" dirty="0" smtClean="0">
                <a:effectLst/>
                <a:latin typeface="+mn-ea"/>
                <a:ea typeface="+mn-ea"/>
              </a:rPr>
              <a:t>KEYWORD</a:t>
            </a:r>
            <a:endParaRPr lang="zh-CN" altLang="en-US" sz="1400" b="1" dirty="0">
              <a:effectLst/>
              <a:latin typeface="+mn-ea"/>
              <a:ea typeface="+mn-ea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9517289" y="1826958"/>
            <a:ext cx="133647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en-US" altLang="zh-CN" sz="1400" b="1" dirty="0" smtClean="0">
                <a:effectLst/>
                <a:latin typeface="+mn-ea"/>
                <a:ea typeface="+mn-ea"/>
              </a:rPr>
              <a:t>KEYWORD</a:t>
            </a:r>
            <a:endParaRPr lang="zh-CN" altLang="en-US" sz="1400" b="1" dirty="0">
              <a:effectLst/>
              <a:latin typeface="+mn-ea"/>
              <a:ea typeface="+mn-ea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10144329" y="2104309"/>
            <a:ext cx="133647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en-US" altLang="zh-CN" sz="1400" b="1" dirty="0" smtClean="0">
                <a:effectLst/>
                <a:latin typeface="+mn-ea"/>
                <a:ea typeface="+mn-ea"/>
              </a:rPr>
              <a:t>KEYWORD</a:t>
            </a:r>
            <a:endParaRPr lang="zh-CN" altLang="en-US" sz="1400" b="1" dirty="0">
              <a:effectLst/>
              <a:latin typeface="+mn-ea"/>
              <a:ea typeface="+mn-ea"/>
            </a:endParaRPr>
          </a:p>
        </p:txBody>
      </p:sp>
      <p:sp>
        <p:nvSpPr>
          <p:cNvPr id="30" name="TextBox 12"/>
          <p:cNvSpPr txBox="1"/>
          <p:nvPr/>
        </p:nvSpPr>
        <p:spPr>
          <a:xfrm>
            <a:off x="9804454" y="2469881"/>
            <a:ext cx="133647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en-US" altLang="zh-CN" sz="1400" b="1" dirty="0" smtClean="0">
                <a:effectLst/>
                <a:latin typeface="+mn-ea"/>
                <a:ea typeface="+mn-ea"/>
              </a:rPr>
              <a:t>KEYWORD</a:t>
            </a:r>
            <a:endParaRPr lang="zh-CN" altLang="en-US" sz="1400" b="1" dirty="0">
              <a:effectLst/>
              <a:latin typeface="+mn-ea"/>
              <a:ea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769255" y="6371773"/>
            <a:ext cx="697026" cy="234609"/>
            <a:chOff x="1567543" y="1045029"/>
            <a:chExt cx="697026" cy="234609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774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53144" y="928915"/>
            <a:ext cx="1291771" cy="12917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endParaRPr lang="zh-CN" altLang="en-US" dirty="0"/>
          </a:p>
        </p:txBody>
      </p:sp>
      <p:pic>
        <p:nvPicPr>
          <p:cNvPr id="5" name="图片 4"/>
          <p:cNvPicPr preferRelativeResize="0">
            <a:picLocks/>
          </p:cNvPicPr>
          <p:nvPr/>
        </p:nvPicPr>
        <p:blipFill rotWithShape="1">
          <a:blip r:embed="rId2">
            <a:grayscl/>
          </a:blip>
          <a:srcRect l="3873" r="2115"/>
          <a:stretch/>
        </p:blipFill>
        <p:spPr>
          <a:xfrm>
            <a:off x="1944915" y="928915"/>
            <a:ext cx="1291770" cy="1291771"/>
          </a:xfrm>
          <a:prstGeom prst="round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944914" y="2220686"/>
            <a:ext cx="1291771" cy="1291771"/>
          </a:xfrm>
          <a:prstGeom prst="roundRect">
            <a:avLst/>
          </a:prstGeom>
          <a:noFill/>
          <a:ln>
            <a:solidFill>
              <a:srgbClr val="2B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36685" y="2220685"/>
            <a:ext cx="1291771" cy="12917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endParaRPr lang="zh-CN" altLang="en-US" dirty="0"/>
          </a:p>
        </p:txBody>
      </p:sp>
      <p:pic>
        <p:nvPicPr>
          <p:cNvPr id="8" name="图片 7"/>
          <p:cNvPicPr preferRelativeResize="0">
            <a:picLocks/>
          </p:cNvPicPr>
          <p:nvPr/>
        </p:nvPicPr>
        <p:blipFill rotWithShape="1">
          <a:blip r:embed="rId2">
            <a:grayscl/>
          </a:blip>
          <a:srcRect l="3873" r="2115"/>
          <a:stretch/>
        </p:blipFill>
        <p:spPr>
          <a:xfrm>
            <a:off x="653144" y="3512456"/>
            <a:ext cx="1291770" cy="1291771"/>
          </a:xfrm>
          <a:prstGeom prst="round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236684" y="3512455"/>
            <a:ext cx="1291771" cy="1291771"/>
          </a:xfrm>
          <a:prstGeom prst="roundRect">
            <a:avLst/>
          </a:prstGeom>
          <a:noFill/>
          <a:ln>
            <a:solidFill>
              <a:srgbClr val="2B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944912" y="4804226"/>
            <a:ext cx="1291771" cy="12917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endParaRPr lang="zh-CN" altLang="en-US" dirty="0"/>
          </a:p>
        </p:txBody>
      </p:sp>
      <p:pic>
        <p:nvPicPr>
          <p:cNvPr id="11" name="图片 10"/>
          <p:cNvPicPr preferRelativeResize="0">
            <a:picLocks/>
          </p:cNvPicPr>
          <p:nvPr/>
        </p:nvPicPr>
        <p:blipFill rotWithShape="1">
          <a:blip r:embed="rId2">
            <a:grayscl/>
          </a:blip>
          <a:srcRect l="3873" r="2115"/>
          <a:stretch/>
        </p:blipFill>
        <p:spPr>
          <a:xfrm>
            <a:off x="3258451" y="4804225"/>
            <a:ext cx="1291770" cy="1291771"/>
          </a:xfrm>
          <a:prstGeom prst="round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58450" y="1851352"/>
            <a:ext cx="256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BC7C0"/>
                </a:solidFill>
              </a:rPr>
              <a:t>校园经历 </a:t>
            </a:r>
            <a:r>
              <a:rPr lang="en-US" altLang="zh-CN" b="1" dirty="0" smtClean="0">
                <a:solidFill>
                  <a:srgbClr val="2BC7C0"/>
                </a:solidFill>
              </a:rPr>
              <a:t>Experience</a:t>
            </a:r>
            <a:endParaRPr lang="zh-CN" altLang="en-US" b="1" dirty="0">
              <a:solidFill>
                <a:srgbClr val="2BC7C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785805" y="410272"/>
            <a:ext cx="847725" cy="1094417"/>
            <a:chOff x="3419475" y="1800225"/>
            <a:chExt cx="600075" cy="774700"/>
          </a:xfrm>
          <a:solidFill>
            <a:srgbClr val="2BC7C0"/>
          </a:solidFill>
        </p:grpSpPr>
        <p:sp>
          <p:nvSpPr>
            <p:cNvPr id="13" name="Freeform 116"/>
            <p:cNvSpPr>
              <a:spLocks/>
            </p:cNvSpPr>
            <p:nvPr/>
          </p:nvSpPr>
          <p:spPr bwMode="auto">
            <a:xfrm>
              <a:off x="3419475" y="2435225"/>
              <a:ext cx="600075" cy="139700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70" y="22"/>
                </a:cxn>
                <a:cxn ang="0">
                  <a:pos x="124" y="88"/>
                </a:cxn>
                <a:cxn ang="0">
                  <a:pos x="146" y="88"/>
                </a:cxn>
                <a:cxn ang="0">
                  <a:pos x="192" y="22"/>
                </a:cxn>
                <a:cxn ang="0">
                  <a:pos x="200" y="22"/>
                </a:cxn>
                <a:cxn ang="0">
                  <a:pos x="248" y="88"/>
                </a:cxn>
                <a:cxn ang="0">
                  <a:pos x="270" y="88"/>
                </a:cxn>
                <a:cxn ang="0">
                  <a:pos x="224" y="22"/>
                </a:cxn>
                <a:cxn ang="0">
                  <a:pos x="366" y="22"/>
                </a:cxn>
                <a:cxn ang="0">
                  <a:pos x="366" y="22"/>
                </a:cxn>
                <a:cxn ang="0">
                  <a:pos x="372" y="22"/>
                </a:cxn>
                <a:cxn ang="0">
                  <a:pos x="376" y="18"/>
                </a:cxn>
                <a:cxn ang="0">
                  <a:pos x="378" y="12"/>
                </a:cxn>
                <a:cxn ang="0">
                  <a:pos x="378" y="12"/>
                </a:cxn>
                <a:cxn ang="0">
                  <a:pos x="376" y="4"/>
                </a:cxn>
                <a:cxn ang="0">
                  <a:pos x="372" y="2"/>
                </a:cxn>
                <a:cxn ang="0">
                  <a:pos x="366" y="0"/>
                </a:cxn>
                <a:cxn ang="0">
                  <a:pos x="366" y="0"/>
                </a:cxn>
              </a:cxnLst>
              <a:rect l="0" t="0" r="r" b="b"/>
              <a:pathLst>
                <a:path w="378" h="88">
                  <a:moveTo>
                    <a:pt x="366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70" y="22"/>
                  </a:lnTo>
                  <a:lnTo>
                    <a:pt x="124" y="88"/>
                  </a:lnTo>
                  <a:lnTo>
                    <a:pt x="146" y="88"/>
                  </a:lnTo>
                  <a:lnTo>
                    <a:pt x="192" y="22"/>
                  </a:lnTo>
                  <a:lnTo>
                    <a:pt x="200" y="22"/>
                  </a:lnTo>
                  <a:lnTo>
                    <a:pt x="248" y="88"/>
                  </a:lnTo>
                  <a:lnTo>
                    <a:pt x="270" y="88"/>
                  </a:lnTo>
                  <a:lnTo>
                    <a:pt x="224" y="22"/>
                  </a:lnTo>
                  <a:lnTo>
                    <a:pt x="366" y="22"/>
                  </a:lnTo>
                  <a:lnTo>
                    <a:pt x="366" y="22"/>
                  </a:lnTo>
                  <a:lnTo>
                    <a:pt x="372" y="22"/>
                  </a:lnTo>
                  <a:lnTo>
                    <a:pt x="376" y="18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6" y="0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BC7C0"/>
                </a:solidFill>
              </a:endParaRPr>
            </a:p>
          </p:txBody>
        </p:sp>
        <p:sp>
          <p:nvSpPr>
            <p:cNvPr id="14" name="Freeform 117"/>
            <p:cNvSpPr>
              <a:spLocks/>
            </p:cNvSpPr>
            <p:nvPr/>
          </p:nvSpPr>
          <p:spPr bwMode="auto">
            <a:xfrm>
              <a:off x="3667125" y="1800225"/>
              <a:ext cx="104775" cy="69850"/>
            </a:xfrm>
            <a:custGeom>
              <a:avLst/>
              <a:gdLst/>
              <a:ahLst/>
              <a:cxnLst>
                <a:cxn ang="0">
                  <a:pos x="66" y="22"/>
                </a:cxn>
                <a:cxn ang="0">
                  <a:pos x="44" y="22"/>
                </a:cxn>
                <a:cxn ang="0">
                  <a:pos x="46" y="0"/>
                </a:cxn>
                <a:cxn ang="0">
                  <a:pos x="22" y="0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44"/>
                </a:cxn>
                <a:cxn ang="0">
                  <a:pos x="66" y="44"/>
                </a:cxn>
                <a:cxn ang="0">
                  <a:pos x="66" y="22"/>
                </a:cxn>
              </a:cxnLst>
              <a:rect l="0" t="0" r="r" b="b"/>
              <a:pathLst>
                <a:path w="66" h="44">
                  <a:moveTo>
                    <a:pt x="66" y="22"/>
                  </a:moveTo>
                  <a:lnTo>
                    <a:pt x="44" y="22"/>
                  </a:lnTo>
                  <a:lnTo>
                    <a:pt x="46" y="0"/>
                  </a:lnTo>
                  <a:lnTo>
                    <a:pt x="22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44"/>
                  </a:lnTo>
                  <a:lnTo>
                    <a:pt x="66" y="44"/>
                  </a:lnTo>
                  <a:lnTo>
                    <a:pt x="6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BC7C0"/>
                </a:solidFill>
              </a:endParaRPr>
            </a:p>
          </p:txBody>
        </p:sp>
        <p:sp>
          <p:nvSpPr>
            <p:cNvPr id="15" name="Freeform 118"/>
            <p:cNvSpPr>
              <a:spLocks noEditPoints="1"/>
            </p:cNvSpPr>
            <p:nvPr/>
          </p:nvSpPr>
          <p:spPr bwMode="auto">
            <a:xfrm>
              <a:off x="3419475" y="1905000"/>
              <a:ext cx="600075" cy="4953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8" y="2"/>
                </a:cxn>
                <a:cxn ang="0">
                  <a:pos x="22" y="6"/>
                </a:cxn>
                <a:cxn ang="0">
                  <a:pos x="8" y="20"/>
                </a:cxn>
                <a:cxn ang="0">
                  <a:pos x="0" y="46"/>
                </a:cxn>
                <a:cxn ang="0">
                  <a:pos x="0" y="268"/>
                </a:cxn>
                <a:cxn ang="0">
                  <a:pos x="8" y="292"/>
                </a:cxn>
                <a:cxn ang="0">
                  <a:pos x="22" y="306"/>
                </a:cxn>
                <a:cxn ang="0">
                  <a:pos x="38" y="310"/>
                </a:cxn>
                <a:cxn ang="0">
                  <a:pos x="334" y="312"/>
                </a:cxn>
                <a:cxn ang="0">
                  <a:pos x="340" y="310"/>
                </a:cxn>
                <a:cxn ang="0">
                  <a:pos x="356" y="306"/>
                </a:cxn>
                <a:cxn ang="0">
                  <a:pos x="370" y="292"/>
                </a:cxn>
                <a:cxn ang="0">
                  <a:pos x="378" y="268"/>
                </a:cxn>
                <a:cxn ang="0">
                  <a:pos x="378" y="46"/>
                </a:cxn>
                <a:cxn ang="0">
                  <a:pos x="370" y="20"/>
                </a:cxn>
                <a:cxn ang="0">
                  <a:pos x="356" y="6"/>
                </a:cxn>
                <a:cxn ang="0">
                  <a:pos x="340" y="2"/>
                </a:cxn>
                <a:cxn ang="0">
                  <a:pos x="334" y="0"/>
                </a:cxn>
                <a:cxn ang="0">
                  <a:pos x="44" y="46"/>
                </a:cxn>
                <a:cxn ang="0">
                  <a:pos x="334" y="90"/>
                </a:cxn>
                <a:cxn ang="0">
                  <a:pos x="334" y="156"/>
                </a:cxn>
                <a:cxn ang="0">
                  <a:pos x="222" y="178"/>
                </a:cxn>
                <a:cxn ang="0">
                  <a:pos x="334" y="156"/>
                </a:cxn>
                <a:cxn ang="0">
                  <a:pos x="112" y="200"/>
                </a:cxn>
                <a:cxn ang="0">
                  <a:pos x="178" y="200"/>
                </a:cxn>
                <a:cxn ang="0">
                  <a:pos x="172" y="226"/>
                </a:cxn>
                <a:cxn ang="0">
                  <a:pos x="158" y="248"/>
                </a:cxn>
                <a:cxn ang="0">
                  <a:pos x="138" y="262"/>
                </a:cxn>
                <a:cxn ang="0">
                  <a:pos x="112" y="268"/>
                </a:cxn>
                <a:cxn ang="0">
                  <a:pos x="98" y="266"/>
                </a:cxn>
                <a:cxn ang="0">
                  <a:pos x="74" y="256"/>
                </a:cxn>
                <a:cxn ang="0">
                  <a:pos x="56" y="238"/>
                </a:cxn>
                <a:cxn ang="0">
                  <a:pos x="46" y="214"/>
                </a:cxn>
                <a:cxn ang="0">
                  <a:pos x="44" y="200"/>
                </a:cxn>
                <a:cxn ang="0">
                  <a:pos x="50" y="174"/>
                </a:cxn>
                <a:cxn ang="0">
                  <a:pos x="64" y="154"/>
                </a:cxn>
                <a:cxn ang="0">
                  <a:pos x="86" y="140"/>
                </a:cxn>
                <a:cxn ang="0">
                  <a:pos x="112" y="134"/>
                </a:cxn>
                <a:cxn ang="0">
                  <a:pos x="222" y="222"/>
                </a:cxn>
                <a:cxn ang="0">
                  <a:pos x="334" y="244"/>
                </a:cxn>
                <a:cxn ang="0">
                  <a:pos x="222" y="222"/>
                </a:cxn>
              </a:cxnLst>
              <a:rect l="0" t="0" r="r" b="b"/>
              <a:pathLst>
                <a:path w="378" h="312">
                  <a:moveTo>
                    <a:pt x="33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20"/>
                  </a:lnTo>
                  <a:lnTo>
                    <a:pt x="2" y="30"/>
                  </a:lnTo>
                  <a:lnTo>
                    <a:pt x="0" y="4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2" y="282"/>
                  </a:lnTo>
                  <a:lnTo>
                    <a:pt x="8" y="292"/>
                  </a:lnTo>
                  <a:lnTo>
                    <a:pt x="14" y="300"/>
                  </a:lnTo>
                  <a:lnTo>
                    <a:pt x="22" y="306"/>
                  </a:lnTo>
                  <a:lnTo>
                    <a:pt x="30" y="310"/>
                  </a:lnTo>
                  <a:lnTo>
                    <a:pt x="38" y="310"/>
                  </a:lnTo>
                  <a:lnTo>
                    <a:pt x="44" y="312"/>
                  </a:lnTo>
                  <a:lnTo>
                    <a:pt x="334" y="312"/>
                  </a:lnTo>
                  <a:lnTo>
                    <a:pt x="334" y="312"/>
                  </a:lnTo>
                  <a:lnTo>
                    <a:pt x="340" y="310"/>
                  </a:lnTo>
                  <a:lnTo>
                    <a:pt x="348" y="310"/>
                  </a:lnTo>
                  <a:lnTo>
                    <a:pt x="356" y="306"/>
                  </a:lnTo>
                  <a:lnTo>
                    <a:pt x="364" y="300"/>
                  </a:lnTo>
                  <a:lnTo>
                    <a:pt x="370" y="292"/>
                  </a:lnTo>
                  <a:lnTo>
                    <a:pt x="376" y="282"/>
                  </a:lnTo>
                  <a:lnTo>
                    <a:pt x="378" y="268"/>
                  </a:lnTo>
                  <a:lnTo>
                    <a:pt x="378" y="46"/>
                  </a:lnTo>
                  <a:lnTo>
                    <a:pt x="378" y="46"/>
                  </a:lnTo>
                  <a:lnTo>
                    <a:pt x="376" y="30"/>
                  </a:lnTo>
                  <a:lnTo>
                    <a:pt x="370" y="20"/>
                  </a:lnTo>
                  <a:lnTo>
                    <a:pt x="364" y="12"/>
                  </a:lnTo>
                  <a:lnTo>
                    <a:pt x="356" y="6"/>
                  </a:lnTo>
                  <a:lnTo>
                    <a:pt x="348" y="4"/>
                  </a:lnTo>
                  <a:lnTo>
                    <a:pt x="340" y="2"/>
                  </a:lnTo>
                  <a:lnTo>
                    <a:pt x="334" y="0"/>
                  </a:lnTo>
                  <a:lnTo>
                    <a:pt x="334" y="0"/>
                  </a:lnTo>
                  <a:close/>
                  <a:moveTo>
                    <a:pt x="44" y="90"/>
                  </a:moveTo>
                  <a:lnTo>
                    <a:pt x="44" y="46"/>
                  </a:lnTo>
                  <a:lnTo>
                    <a:pt x="334" y="46"/>
                  </a:lnTo>
                  <a:lnTo>
                    <a:pt x="334" y="90"/>
                  </a:lnTo>
                  <a:lnTo>
                    <a:pt x="44" y="90"/>
                  </a:lnTo>
                  <a:close/>
                  <a:moveTo>
                    <a:pt x="334" y="156"/>
                  </a:moveTo>
                  <a:lnTo>
                    <a:pt x="334" y="178"/>
                  </a:lnTo>
                  <a:lnTo>
                    <a:pt x="222" y="178"/>
                  </a:lnTo>
                  <a:lnTo>
                    <a:pt x="222" y="156"/>
                  </a:lnTo>
                  <a:lnTo>
                    <a:pt x="334" y="156"/>
                  </a:lnTo>
                  <a:close/>
                  <a:moveTo>
                    <a:pt x="112" y="134"/>
                  </a:moveTo>
                  <a:lnTo>
                    <a:pt x="112" y="200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6" y="214"/>
                  </a:lnTo>
                  <a:lnTo>
                    <a:pt x="172" y="226"/>
                  </a:lnTo>
                  <a:lnTo>
                    <a:pt x="166" y="238"/>
                  </a:lnTo>
                  <a:lnTo>
                    <a:pt x="158" y="248"/>
                  </a:lnTo>
                  <a:lnTo>
                    <a:pt x="148" y="256"/>
                  </a:lnTo>
                  <a:lnTo>
                    <a:pt x="138" y="262"/>
                  </a:lnTo>
                  <a:lnTo>
                    <a:pt x="124" y="266"/>
                  </a:lnTo>
                  <a:lnTo>
                    <a:pt x="112" y="268"/>
                  </a:lnTo>
                  <a:lnTo>
                    <a:pt x="112" y="268"/>
                  </a:lnTo>
                  <a:lnTo>
                    <a:pt x="98" y="266"/>
                  </a:lnTo>
                  <a:lnTo>
                    <a:pt x="86" y="262"/>
                  </a:lnTo>
                  <a:lnTo>
                    <a:pt x="74" y="256"/>
                  </a:lnTo>
                  <a:lnTo>
                    <a:pt x="64" y="248"/>
                  </a:lnTo>
                  <a:lnTo>
                    <a:pt x="56" y="238"/>
                  </a:lnTo>
                  <a:lnTo>
                    <a:pt x="50" y="226"/>
                  </a:lnTo>
                  <a:lnTo>
                    <a:pt x="46" y="214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6" y="188"/>
                  </a:lnTo>
                  <a:lnTo>
                    <a:pt x="50" y="174"/>
                  </a:lnTo>
                  <a:lnTo>
                    <a:pt x="56" y="164"/>
                  </a:lnTo>
                  <a:lnTo>
                    <a:pt x="64" y="154"/>
                  </a:lnTo>
                  <a:lnTo>
                    <a:pt x="74" y="146"/>
                  </a:lnTo>
                  <a:lnTo>
                    <a:pt x="86" y="140"/>
                  </a:lnTo>
                  <a:lnTo>
                    <a:pt x="98" y="136"/>
                  </a:lnTo>
                  <a:lnTo>
                    <a:pt x="112" y="134"/>
                  </a:lnTo>
                  <a:lnTo>
                    <a:pt x="112" y="134"/>
                  </a:lnTo>
                  <a:close/>
                  <a:moveTo>
                    <a:pt x="222" y="222"/>
                  </a:moveTo>
                  <a:lnTo>
                    <a:pt x="334" y="222"/>
                  </a:lnTo>
                  <a:lnTo>
                    <a:pt x="334" y="244"/>
                  </a:lnTo>
                  <a:lnTo>
                    <a:pt x="222" y="244"/>
                  </a:lnTo>
                  <a:lnTo>
                    <a:pt x="222" y="2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BC7C0"/>
                </a:solidFill>
              </a:endParaRPr>
            </a:p>
          </p:txBody>
        </p:sp>
      </p:grpSp>
      <p:sp>
        <p:nvSpPr>
          <p:cNvPr id="17" name="TextBox 12"/>
          <p:cNvSpPr txBox="1"/>
          <p:nvPr/>
        </p:nvSpPr>
        <p:spPr>
          <a:xfrm>
            <a:off x="6850201" y="351419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67915" y="698314"/>
            <a:ext cx="4268244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点击此处添加文本信息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endParaRPr lang="en-US" altLang="zh-CN" sz="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标题数字等都可以通过点击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zh-CN" altLang="zh-CN" sz="12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9" name="Freeform 103"/>
          <p:cNvSpPr>
            <a:spLocks noEditPoints="1"/>
          </p:cNvSpPr>
          <p:nvPr/>
        </p:nvSpPr>
        <p:spPr bwMode="auto">
          <a:xfrm>
            <a:off x="5769255" y="2759055"/>
            <a:ext cx="880824" cy="513445"/>
          </a:xfrm>
          <a:custGeom>
            <a:avLst/>
            <a:gdLst/>
            <a:ahLst/>
            <a:cxnLst>
              <a:cxn ang="0">
                <a:pos x="264" y="56"/>
              </a:cxn>
              <a:cxn ang="0">
                <a:pos x="278" y="30"/>
              </a:cxn>
              <a:cxn ang="0">
                <a:pos x="304" y="16"/>
              </a:cxn>
              <a:cxn ang="0">
                <a:pos x="324" y="16"/>
              </a:cxn>
              <a:cxn ang="0">
                <a:pos x="350" y="30"/>
              </a:cxn>
              <a:cxn ang="0">
                <a:pos x="362" y="56"/>
              </a:cxn>
              <a:cxn ang="0">
                <a:pos x="362" y="76"/>
              </a:cxn>
              <a:cxn ang="0">
                <a:pos x="350" y="102"/>
              </a:cxn>
              <a:cxn ang="0">
                <a:pos x="324" y="114"/>
              </a:cxn>
              <a:cxn ang="0">
                <a:pos x="304" y="114"/>
              </a:cxn>
              <a:cxn ang="0">
                <a:pos x="278" y="102"/>
              </a:cxn>
              <a:cxn ang="0">
                <a:pos x="264" y="76"/>
              </a:cxn>
              <a:cxn ang="0">
                <a:pos x="288" y="166"/>
              </a:cxn>
              <a:cxn ang="0">
                <a:pos x="252" y="172"/>
              </a:cxn>
              <a:cxn ang="0">
                <a:pos x="168" y="194"/>
              </a:cxn>
              <a:cxn ang="0">
                <a:pos x="114" y="200"/>
              </a:cxn>
              <a:cxn ang="0">
                <a:pos x="42" y="188"/>
              </a:cxn>
              <a:cxn ang="0">
                <a:pos x="6" y="172"/>
              </a:cxn>
              <a:cxn ang="0">
                <a:pos x="6" y="176"/>
              </a:cxn>
              <a:cxn ang="0">
                <a:pos x="46" y="212"/>
              </a:cxn>
              <a:cxn ang="0">
                <a:pos x="94" y="230"/>
              </a:cxn>
              <a:cxn ang="0">
                <a:pos x="126" y="232"/>
              </a:cxn>
              <a:cxn ang="0">
                <a:pos x="204" y="222"/>
              </a:cxn>
              <a:cxn ang="0">
                <a:pos x="288" y="200"/>
              </a:cxn>
              <a:cxn ang="0">
                <a:pos x="332" y="200"/>
              </a:cxn>
              <a:cxn ang="0">
                <a:pos x="378" y="216"/>
              </a:cxn>
              <a:cxn ang="0">
                <a:pos x="398" y="232"/>
              </a:cxn>
              <a:cxn ang="0">
                <a:pos x="384" y="212"/>
              </a:cxn>
              <a:cxn ang="0">
                <a:pos x="338" y="176"/>
              </a:cxn>
              <a:cxn ang="0">
                <a:pos x="302" y="166"/>
              </a:cxn>
              <a:cxn ang="0">
                <a:pos x="72" y="80"/>
              </a:cxn>
              <a:cxn ang="0">
                <a:pos x="180" y="92"/>
              </a:cxn>
              <a:cxn ang="0">
                <a:pos x="62" y="160"/>
              </a:cxn>
              <a:cxn ang="0">
                <a:pos x="112" y="166"/>
              </a:cxn>
              <a:cxn ang="0">
                <a:pos x="158" y="162"/>
              </a:cxn>
              <a:cxn ang="0">
                <a:pos x="228" y="144"/>
              </a:cxn>
              <a:cxn ang="0">
                <a:pos x="178" y="8"/>
              </a:cxn>
              <a:cxn ang="0">
                <a:pos x="174" y="2"/>
              </a:cxn>
              <a:cxn ang="0">
                <a:pos x="156" y="2"/>
              </a:cxn>
              <a:cxn ang="0">
                <a:pos x="52" y="56"/>
              </a:cxn>
              <a:cxn ang="0">
                <a:pos x="50" y="74"/>
              </a:cxn>
              <a:cxn ang="0">
                <a:pos x="58" y="82"/>
              </a:cxn>
              <a:cxn ang="0">
                <a:pos x="72" y="80"/>
              </a:cxn>
            </a:cxnLst>
            <a:rect l="0" t="0" r="r" b="b"/>
            <a:pathLst>
              <a:path w="398" h="232">
                <a:moveTo>
                  <a:pt x="264" y="66"/>
                </a:moveTo>
                <a:lnTo>
                  <a:pt x="264" y="66"/>
                </a:lnTo>
                <a:lnTo>
                  <a:pt x="264" y="56"/>
                </a:lnTo>
                <a:lnTo>
                  <a:pt x="268" y="46"/>
                </a:lnTo>
                <a:lnTo>
                  <a:pt x="272" y="38"/>
                </a:lnTo>
                <a:lnTo>
                  <a:pt x="278" y="30"/>
                </a:lnTo>
                <a:lnTo>
                  <a:pt x="286" y="24"/>
                </a:lnTo>
                <a:lnTo>
                  <a:pt x="294" y="20"/>
                </a:lnTo>
                <a:lnTo>
                  <a:pt x="304" y="16"/>
                </a:lnTo>
                <a:lnTo>
                  <a:pt x="314" y="16"/>
                </a:lnTo>
                <a:lnTo>
                  <a:pt x="314" y="16"/>
                </a:lnTo>
                <a:lnTo>
                  <a:pt x="324" y="16"/>
                </a:lnTo>
                <a:lnTo>
                  <a:pt x="334" y="20"/>
                </a:lnTo>
                <a:lnTo>
                  <a:pt x="342" y="24"/>
                </a:lnTo>
                <a:lnTo>
                  <a:pt x="350" y="30"/>
                </a:lnTo>
                <a:lnTo>
                  <a:pt x="356" y="38"/>
                </a:lnTo>
                <a:lnTo>
                  <a:pt x="360" y="46"/>
                </a:lnTo>
                <a:lnTo>
                  <a:pt x="362" y="56"/>
                </a:lnTo>
                <a:lnTo>
                  <a:pt x="364" y="66"/>
                </a:lnTo>
                <a:lnTo>
                  <a:pt x="364" y="66"/>
                </a:lnTo>
                <a:lnTo>
                  <a:pt x="362" y="76"/>
                </a:lnTo>
                <a:lnTo>
                  <a:pt x="360" y="86"/>
                </a:lnTo>
                <a:lnTo>
                  <a:pt x="356" y="94"/>
                </a:lnTo>
                <a:lnTo>
                  <a:pt x="350" y="102"/>
                </a:lnTo>
                <a:lnTo>
                  <a:pt x="342" y="108"/>
                </a:lnTo>
                <a:lnTo>
                  <a:pt x="334" y="112"/>
                </a:lnTo>
                <a:lnTo>
                  <a:pt x="324" y="114"/>
                </a:lnTo>
                <a:lnTo>
                  <a:pt x="314" y="116"/>
                </a:lnTo>
                <a:lnTo>
                  <a:pt x="314" y="116"/>
                </a:lnTo>
                <a:lnTo>
                  <a:pt x="304" y="114"/>
                </a:lnTo>
                <a:lnTo>
                  <a:pt x="294" y="112"/>
                </a:lnTo>
                <a:lnTo>
                  <a:pt x="286" y="108"/>
                </a:lnTo>
                <a:lnTo>
                  <a:pt x="278" y="102"/>
                </a:lnTo>
                <a:lnTo>
                  <a:pt x="272" y="94"/>
                </a:lnTo>
                <a:lnTo>
                  <a:pt x="268" y="86"/>
                </a:lnTo>
                <a:lnTo>
                  <a:pt x="264" y="76"/>
                </a:lnTo>
                <a:lnTo>
                  <a:pt x="264" y="66"/>
                </a:lnTo>
                <a:lnTo>
                  <a:pt x="264" y="66"/>
                </a:lnTo>
                <a:close/>
                <a:moveTo>
                  <a:pt x="288" y="166"/>
                </a:moveTo>
                <a:lnTo>
                  <a:pt x="288" y="166"/>
                </a:lnTo>
                <a:lnTo>
                  <a:pt x="270" y="168"/>
                </a:lnTo>
                <a:lnTo>
                  <a:pt x="252" y="172"/>
                </a:lnTo>
                <a:lnTo>
                  <a:pt x="214" y="182"/>
                </a:lnTo>
                <a:lnTo>
                  <a:pt x="192" y="188"/>
                </a:lnTo>
                <a:lnTo>
                  <a:pt x="168" y="194"/>
                </a:lnTo>
                <a:lnTo>
                  <a:pt x="142" y="198"/>
                </a:lnTo>
                <a:lnTo>
                  <a:pt x="114" y="200"/>
                </a:lnTo>
                <a:lnTo>
                  <a:pt x="114" y="200"/>
                </a:lnTo>
                <a:lnTo>
                  <a:pt x="86" y="198"/>
                </a:lnTo>
                <a:lnTo>
                  <a:pt x="62" y="194"/>
                </a:lnTo>
                <a:lnTo>
                  <a:pt x="42" y="188"/>
                </a:lnTo>
                <a:lnTo>
                  <a:pt x="26" y="182"/>
                </a:lnTo>
                <a:lnTo>
                  <a:pt x="14" y="176"/>
                </a:lnTo>
                <a:lnTo>
                  <a:pt x="6" y="172"/>
                </a:lnTo>
                <a:lnTo>
                  <a:pt x="0" y="166"/>
                </a:lnTo>
                <a:lnTo>
                  <a:pt x="0" y="166"/>
                </a:lnTo>
                <a:lnTo>
                  <a:pt x="6" y="176"/>
                </a:lnTo>
                <a:lnTo>
                  <a:pt x="16" y="186"/>
                </a:lnTo>
                <a:lnTo>
                  <a:pt x="28" y="200"/>
                </a:lnTo>
                <a:lnTo>
                  <a:pt x="46" y="212"/>
                </a:lnTo>
                <a:lnTo>
                  <a:pt x="68" y="222"/>
                </a:lnTo>
                <a:lnTo>
                  <a:pt x="80" y="226"/>
                </a:lnTo>
                <a:lnTo>
                  <a:pt x="94" y="230"/>
                </a:lnTo>
                <a:lnTo>
                  <a:pt x="110" y="232"/>
                </a:lnTo>
                <a:lnTo>
                  <a:pt x="126" y="232"/>
                </a:lnTo>
                <a:lnTo>
                  <a:pt x="126" y="232"/>
                </a:lnTo>
                <a:lnTo>
                  <a:pt x="154" y="232"/>
                </a:lnTo>
                <a:lnTo>
                  <a:pt x="180" y="228"/>
                </a:lnTo>
                <a:lnTo>
                  <a:pt x="204" y="222"/>
                </a:lnTo>
                <a:lnTo>
                  <a:pt x="226" y="216"/>
                </a:lnTo>
                <a:lnTo>
                  <a:pt x="268" y="204"/>
                </a:lnTo>
                <a:lnTo>
                  <a:pt x="288" y="200"/>
                </a:lnTo>
                <a:lnTo>
                  <a:pt x="308" y="200"/>
                </a:lnTo>
                <a:lnTo>
                  <a:pt x="308" y="200"/>
                </a:lnTo>
                <a:lnTo>
                  <a:pt x="332" y="200"/>
                </a:lnTo>
                <a:lnTo>
                  <a:pt x="352" y="204"/>
                </a:lnTo>
                <a:lnTo>
                  <a:pt x="366" y="210"/>
                </a:lnTo>
                <a:lnTo>
                  <a:pt x="378" y="216"/>
                </a:lnTo>
                <a:lnTo>
                  <a:pt x="388" y="222"/>
                </a:lnTo>
                <a:lnTo>
                  <a:pt x="394" y="228"/>
                </a:lnTo>
                <a:lnTo>
                  <a:pt x="398" y="232"/>
                </a:lnTo>
                <a:lnTo>
                  <a:pt x="398" y="232"/>
                </a:lnTo>
                <a:lnTo>
                  <a:pt x="392" y="222"/>
                </a:lnTo>
                <a:lnTo>
                  <a:pt x="384" y="212"/>
                </a:lnTo>
                <a:lnTo>
                  <a:pt x="372" y="200"/>
                </a:lnTo>
                <a:lnTo>
                  <a:pt x="356" y="186"/>
                </a:lnTo>
                <a:lnTo>
                  <a:pt x="338" y="176"/>
                </a:lnTo>
                <a:lnTo>
                  <a:pt x="326" y="172"/>
                </a:lnTo>
                <a:lnTo>
                  <a:pt x="316" y="168"/>
                </a:lnTo>
                <a:lnTo>
                  <a:pt x="302" y="166"/>
                </a:lnTo>
                <a:lnTo>
                  <a:pt x="288" y="166"/>
                </a:lnTo>
                <a:lnTo>
                  <a:pt x="288" y="166"/>
                </a:lnTo>
                <a:close/>
                <a:moveTo>
                  <a:pt x="72" y="80"/>
                </a:moveTo>
                <a:lnTo>
                  <a:pt x="158" y="38"/>
                </a:lnTo>
                <a:lnTo>
                  <a:pt x="160" y="44"/>
                </a:lnTo>
                <a:lnTo>
                  <a:pt x="180" y="92"/>
                </a:lnTo>
                <a:lnTo>
                  <a:pt x="180" y="92"/>
                </a:lnTo>
                <a:lnTo>
                  <a:pt x="128" y="122"/>
                </a:lnTo>
                <a:lnTo>
                  <a:pt x="62" y="160"/>
                </a:lnTo>
                <a:lnTo>
                  <a:pt x="62" y="160"/>
                </a:lnTo>
                <a:lnTo>
                  <a:pt x="84" y="164"/>
                </a:lnTo>
                <a:lnTo>
                  <a:pt x="112" y="166"/>
                </a:lnTo>
                <a:lnTo>
                  <a:pt x="112" y="166"/>
                </a:lnTo>
                <a:lnTo>
                  <a:pt x="136" y="164"/>
                </a:lnTo>
                <a:lnTo>
                  <a:pt x="158" y="162"/>
                </a:lnTo>
                <a:lnTo>
                  <a:pt x="176" y="158"/>
                </a:lnTo>
                <a:lnTo>
                  <a:pt x="196" y="154"/>
                </a:lnTo>
                <a:lnTo>
                  <a:pt x="228" y="144"/>
                </a:lnTo>
                <a:lnTo>
                  <a:pt x="258" y="136"/>
                </a:lnTo>
                <a:lnTo>
                  <a:pt x="180" y="8"/>
                </a:lnTo>
                <a:lnTo>
                  <a:pt x="178" y="8"/>
                </a:lnTo>
                <a:lnTo>
                  <a:pt x="178" y="8"/>
                </a:lnTo>
                <a:lnTo>
                  <a:pt x="178" y="8"/>
                </a:lnTo>
                <a:lnTo>
                  <a:pt x="174" y="2"/>
                </a:lnTo>
                <a:lnTo>
                  <a:pt x="168" y="0"/>
                </a:lnTo>
                <a:lnTo>
                  <a:pt x="162" y="0"/>
                </a:lnTo>
                <a:lnTo>
                  <a:pt x="156" y="2"/>
                </a:lnTo>
                <a:lnTo>
                  <a:pt x="56" y="52"/>
                </a:lnTo>
                <a:lnTo>
                  <a:pt x="56" y="52"/>
                </a:lnTo>
                <a:lnTo>
                  <a:pt x="52" y="56"/>
                </a:lnTo>
                <a:lnTo>
                  <a:pt x="48" y="60"/>
                </a:lnTo>
                <a:lnTo>
                  <a:pt x="48" y="66"/>
                </a:lnTo>
                <a:lnTo>
                  <a:pt x="50" y="74"/>
                </a:lnTo>
                <a:lnTo>
                  <a:pt x="50" y="74"/>
                </a:lnTo>
                <a:lnTo>
                  <a:pt x="54" y="78"/>
                </a:lnTo>
                <a:lnTo>
                  <a:pt x="58" y="82"/>
                </a:lnTo>
                <a:lnTo>
                  <a:pt x="66" y="82"/>
                </a:lnTo>
                <a:lnTo>
                  <a:pt x="72" y="80"/>
                </a:lnTo>
                <a:lnTo>
                  <a:pt x="72" y="80"/>
                </a:lnTo>
                <a:close/>
              </a:path>
            </a:pathLst>
          </a:custGeom>
          <a:solidFill>
            <a:srgbClr val="2BC7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0" name="TextBox 12"/>
          <p:cNvSpPr txBox="1"/>
          <p:nvPr/>
        </p:nvSpPr>
        <p:spPr>
          <a:xfrm>
            <a:off x="6850201" y="2395782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67915" y="2759055"/>
            <a:ext cx="4268244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点击此处添加文本信息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endParaRPr lang="en-US" altLang="zh-CN" sz="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标题数字等都可以通过点击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zh-CN" altLang="zh-CN" sz="12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785805" y="4684991"/>
            <a:ext cx="832444" cy="705997"/>
            <a:chOff x="1838325" y="822325"/>
            <a:chExt cx="752475" cy="638175"/>
          </a:xfrm>
          <a:solidFill>
            <a:srgbClr val="2BC7C0"/>
          </a:solidFill>
        </p:grpSpPr>
        <p:sp>
          <p:nvSpPr>
            <p:cNvPr id="22" name="Freeform 58"/>
            <p:cNvSpPr>
              <a:spLocks/>
            </p:cNvSpPr>
            <p:nvPr/>
          </p:nvSpPr>
          <p:spPr bwMode="auto">
            <a:xfrm>
              <a:off x="1838325" y="1069975"/>
              <a:ext cx="752475" cy="390525"/>
            </a:xfrm>
            <a:custGeom>
              <a:avLst/>
              <a:gdLst/>
              <a:ahLst/>
              <a:cxnLst>
                <a:cxn ang="0">
                  <a:pos x="316" y="126"/>
                </a:cxn>
                <a:cxn ang="0">
                  <a:pos x="316" y="0"/>
                </a:cxn>
                <a:cxn ang="0">
                  <a:pos x="158" y="0"/>
                </a:cxn>
                <a:cxn ang="0">
                  <a:pos x="158" y="94"/>
                </a:cxn>
                <a:cxn ang="0">
                  <a:pos x="0" y="94"/>
                </a:cxn>
                <a:cxn ang="0">
                  <a:pos x="0" y="246"/>
                </a:cxn>
                <a:cxn ang="0">
                  <a:pos x="474" y="246"/>
                </a:cxn>
                <a:cxn ang="0">
                  <a:pos x="474" y="126"/>
                </a:cxn>
                <a:cxn ang="0">
                  <a:pos x="316" y="126"/>
                </a:cxn>
              </a:cxnLst>
              <a:rect l="0" t="0" r="r" b="b"/>
              <a:pathLst>
                <a:path w="474" h="246">
                  <a:moveTo>
                    <a:pt x="316" y="126"/>
                  </a:moveTo>
                  <a:lnTo>
                    <a:pt x="316" y="0"/>
                  </a:lnTo>
                  <a:lnTo>
                    <a:pt x="158" y="0"/>
                  </a:lnTo>
                  <a:lnTo>
                    <a:pt x="158" y="94"/>
                  </a:lnTo>
                  <a:lnTo>
                    <a:pt x="0" y="94"/>
                  </a:lnTo>
                  <a:lnTo>
                    <a:pt x="0" y="246"/>
                  </a:lnTo>
                  <a:lnTo>
                    <a:pt x="474" y="246"/>
                  </a:lnTo>
                  <a:lnTo>
                    <a:pt x="474" y="126"/>
                  </a:lnTo>
                  <a:lnTo>
                    <a:pt x="316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9"/>
            <p:cNvSpPr>
              <a:spLocks/>
            </p:cNvSpPr>
            <p:nvPr/>
          </p:nvSpPr>
          <p:spPr bwMode="auto">
            <a:xfrm>
              <a:off x="2105025" y="822325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98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98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0"/>
            <p:cNvSpPr>
              <a:spLocks/>
            </p:cNvSpPr>
            <p:nvPr/>
          </p:nvSpPr>
          <p:spPr bwMode="auto">
            <a:xfrm>
              <a:off x="2355850" y="1022350"/>
              <a:ext cx="219075" cy="2063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86" y="50"/>
                </a:cxn>
                <a:cxn ang="0">
                  <a:pos x="138" y="50"/>
                </a:cxn>
                <a:cxn ang="0">
                  <a:pos x="96" y="80"/>
                </a:cxn>
                <a:cxn ang="0">
                  <a:pos x="112" y="130"/>
                </a:cxn>
                <a:cxn ang="0">
                  <a:pos x="70" y="98"/>
                </a:cxn>
                <a:cxn ang="0">
                  <a:pos x="28" y="130"/>
                </a:cxn>
                <a:cxn ang="0">
                  <a:pos x="44" y="80"/>
                </a:cxn>
                <a:cxn ang="0">
                  <a:pos x="0" y="50"/>
                </a:cxn>
                <a:cxn ang="0">
                  <a:pos x="54" y="50"/>
                </a:cxn>
                <a:cxn ang="0">
                  <a:pos x="70" y="0"/>
                </a:cxn>
              </a:cxnLst>
              <a:rect l="0" t="0" r="r" b="b"/>
              <a:pathLst>
                <a:path w="138" h="130">
                  <a:moveTo>
                    <a:pt x="70" y="0"/>
                  </a:moveTo>
                  <a:lnTo>
                    <a:pt x="86" y="50"/>
                  </a:lnTo>
                  <a:lnTo>
                    <a:pt x="138" y="50"/>
                  </a:lnTo>
                  <a:lnTo>
                    <a:pt x="96" y="80"/>
                  </a:lnTo>
                  <a:lnTo>
                    <a:pt x="112" y="130"/>
                  </a:lnTo>
                  <a:lnTo>
                    <a:pt x="70" y="98"/>
                  </a:lnTo>
                  <a:lnTo>
                    <a:pt x="28" y="130"/>
                  </a:lnTo>
                  <a:lnTo>
                    <a:pt x="44" y="80"/>
                  </a:lnTo>
                  <a:lnTo>
                    <a:pt x="0" y="50"/>
                  </a:lnTo>
                  <a:lnTo>
                    <a:pt x="54" y="5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1854200" y="971550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100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100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TextBox 12"/>
          <p:cNvSpPr txBox="1"/>
          <p:nvPr/>
        </p:nvSpPr>
        <p:spPr>
          <a:xfrm>
            <a:off x="6850201" y="4497295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67915" y="4818194"/>
            <a:ext cx="4268244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点击此处添加文本信息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endParaRPr lang="en-US" altLang="zh-CN" sz="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标题数字等都可以通过点击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zh-CN" altLang="zh-CN" sz="12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69255" y="6371773"/>
            <a:ext cx="697026" cy="234609"/>
            <a:chOff x="1567543" y="1045029"/>
            <a:chExt cx="697026" cy="23460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774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46629" y="537936"/>
            <a:ext cx="1161143" cy="11611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46629" y="5254281"/>
            <a:ext cx="1161143" cy="11611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4"/>
            <a:endCxn id="5" idx="0"/>
          </p:cNvCxnSpPr>
          <p:nvPr/>
        </p:nvCxnSpPr>
        <p:spPr>
          <a:xfrm>
            <a:off x="1727201" y="1699079"/>
            <a:ext cx="0" cy="355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27200" y="2134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27200" y="344240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27200" y="477932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18222" y="353270"/>
            <a:ext cx="256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BC7C0"/>
                </a:solidFill>
              </a:rPr>
              <a:t>实习经历 </a:t>
            </a:r>
            <a:r>
              <a:rPr lang="en-US" altLang="zh-CN" b="1" dirty="0" smtClean="0">
                <a:solidFill>
                  <a:srgbClr val="2BC7C0"/>
                </a:solidFill>
              </a:rPr>
              <a:t>Experience</a:t>
            </a:r>
            <a:endParaRPr lang="zh-CN" altLang="en-US" b="1" dirty="0">
              <a:solidFill>
                <a:srgbClr val="2BC7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7201" y="1794204"/>
            <a:ext cx="7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2BC7C0"/>
                </a:solidFill>
              </a:rPr>
              <a:t>2013</a:t>
            </a:r>
            <a:endParaRPr lang="zh-CN" altLang="en-US" b="1" dirty="0">
              <a:solidFill>
                <a:srgbClr val="2BC7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27201" y="3102100"/>
            <a:ext cx="7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2BC7C0"/>
                </a:solidFill>
              </a:rPr>
              <a:t>2014</a:t>
            </a:r>
            <a:endParaRPr lang="zh-CN" altLang="en-US" b="1" dirty="0">
              <a:solidFill>
                <a:srgbClr val="2BC7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7201" y="4449518"/>
            <a:ext cx="7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2BC7C0"/>
                </a:solidFill>
              </a:rPr>
              <a:t>2015</a:t>
            </a:r>
            <a:endParaRPr lang="zh-CN" altLang="en-US" b="1" dirty="0">
              <a:solidFill>
                <a:srgbClr val="2BC7C0"/>
              </a:solidFill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2518222" y="1241834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8673" y="1506490"/>
            <a:ext cx="8382008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点击此处添加文本信息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endParaRPr lang="en-US" altLang="zh-CN" sz="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标题数字等都可以通过点击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zh-CN" altLang="zh-CN" sz="12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2518222" y="2801337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8673" y="3081453"/>
            <a:ext cx="8382008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点击此处添加文本信息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endParaRPr lang="en-US" altLang="zh-CN" sz="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标题数字等都可以通过点击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zh-CN" altLang="zh-CN" sz="12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2518222" y="4398737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defTabSz="914400"/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28673" y="4678853"/>
            <a:ext cx="8382008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数字等都可以通过点击和重新输入进行更改，顶部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点击此处添加文本信息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endParaRPr lang="en-US" altLang="zh-CN" sz="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•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标题数字等都可以通过点击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和重新输入进行更改，顶部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“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开始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12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号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1.3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倍字间距</a:t>
            </a:r>
            <a:r>
              <a:rPr lang="zh-CN" altLang="zh-CN" sz="12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。</a:t>
            </a:r>
            <a:endParaRPr lang="zh-CN" altLang="zh-CN" sz="12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769255" y="6371773"/>
            <a:ext cx="697026" cy="234609"/>
            <a:chOff x="1567543" y="1045029"/>
            <a:chExt cx="697026" cy="234609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79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4"/>
          <p:cNvSpPr>
            <a:spLocks noEditPoints="1"/>
          </p:cNvSpPr>
          <p:nvPr/>
        </p:nvSpPr>
        <p:spPr bwMode="auto">
          <a:xfrm>
            <a:off x="5398824" y="2242278"/>
            <a:ext cx="1143000" cy="1678781"/>
          </a:xfrm>
          <a:custGeom>
            <a:avLst/>
            <a:gdLst/>
            <a:ahLst/>
            <a:cxnLst>
              <a:cxn ang="0">
                <a:pos x="90" y="470"/>
              </a:cxn>
              <a:cxn ang="0">
                <a:pos x="0" y="436"/>
              </a:cxn>
              <a:cxn ang="0">
                <a:pos x="64" y="270"/>
              </a:cxn>
              <a:cxn ang="0">
                <a:pos x="106" y="292"/>
              </a:cxn>
              <a:cxn ang="0">
                <a:pos x="154" y="302"/>
              </a:cxn>
              <a:cxn ang="0">
                <a:pos x="256" y="270"/>
              </a:cxn>
              <a:cxn ang="0">
                <a:pos x="258" y="408"/>
              </a:cxn>
              <a:cxn ang="0">
                <a:pos x="166" y="302"/>
              </a:cxn>
              <a:cxn ang="0">
                <a:pos x="192" y="300"/>
              </a:cxn>
              <a:cxn ang="0">
                <a:pos x="236" y="282"/>
              </a:cxn>
              <a:cxn ang="0">
                <a:pos x="256" y="270"/>
              </a:cxn>
              <a:cxn ang="0">
                <a:pos x="160" y="286"/>
              </a:cxn>
              <a:cxn ang="0">
                <a:pos x="188" y="284"/>
              </a:cxn>
              <a:cxn ang="0">
                <a:pos x="216" y="274"/>
              </a:cxn>
              <a:cxn ang="0">
                <a:pos x="240" y="262"/>
              </a:cxn>
              <a:cxn ang="0">
                <a:pos x="262" y="244"/>
              </a:cxn>
              <a:cxn ang="0">
                <a:pos x="278" y="222"/>
              </a:cxn>
              <a:cxn ang="0">
                <a:pos x="292" y="198"/>
              </a:cxn>
              <a:cxn ang="0">
                <a:pos x="300" y="172"/>
              </a:cxn>
              <a:cxn ang="0">
                <a:pos x="304" y="142"/>
              </a:cxn>
              <a:cxn ang="0">
                <a:pos x="302" y="128"/>
              </a:cxn>
              <a:cxn ang="0">
                <a:pos x="296" y="100"/>
              </a:cxn>
              <a:cxn ang="0">
                <a:pos x="286" y="74"/>
              </a:cxn>
              <a:cxn ang="0">
                <a:pos x="270" y="52"/>
              </a:cxn>
              <a:cxn ang="0">
                <a:pos x="252" y="32"/>
              </a:cxn>
              <a:cxn ang="0">
                <a:pos x="228" y="16"/>
              </a:cxn>
              <a:cxn ang="0">
                <a:pos x="202" y="6"/>
              </a:cxn>
              <a:cxn ang="0">
                <a:pos x="174" y="0"/>
              </a:cxn>
              <a:cxn ang="0">
                <a:pos x="160" y="0"/>
              </a:cxn>
              <a:cxn ang="0">
                <a:pos x="130" y="2"/>
              </a:cxn>
              <a:cxn ang="0">
                <a:pos x="104" y="10"/>
              </a:cxn>
              <a:cxn ang="0">
                <a:pos x="80" y="24"/>
              </a:cxn>
              <a:cxn ang="0">
                <a:pos x="58" y="42"/>
              </a:cxn>
              <a:cxn ang="0">
                <a:pos x="40" y="62"/>
              </a:cxn>
              <a:cxn ang="0">
                <a:pos x="28" y="86"/>
              </a:cxn>
              <a:cxn ang="0">
                <a:pos x="20" y="114"/>
              </a:cxn>
              <a:cxn ang="0">
                <a:pos x="16" y="142"/>
              </a:cxn>
              <a:cxn ang="0">
                <a:pos x="18" y="158"/>
              </a:cxn>
              <a:cxn ang="0">
                <a:pos x="22" y="186"/>
              </a:cxn>
              <a:cxn ang="0">
                <a:pos x="34" y="212"/>
              </a:cxn>
              <a:cxn ang="0">
                <a:pos x="50" y="234"/>
              </a:cxn>
              <a:cxn ang="0">
                <a:pos x="68" y="254"/>
              </a:cxn>
              <a:cxn ang="0">
                <a:pos x="92" y="268"/>
              </a:cxn>
              <a:cxn ang="0">
                <a:pos x="118" y="280"/>
              </a:cxn>
              <a:cxn ang="0">
                <a:pos x="146" y="286"/>
              </a:cxn>
              <a:cxn ang="0">
                <a:pos x="160" y="286"/>
              </a:cxn>
              <a:cxn ang="0">
                <a:pos x="104" y="222"/>
              </a:cxn>
              <a:cxn ang="0">
                <a:pos x="80" y="126"/>
              </a:cxn>
              <a:cxn ang="0">
                <a:pos x="160" y="64"/>
              </a:cxn>
              <a:cxn ang="0">
                <a:pos x="240" y="126"/>
              </a:cxn>
              <a:cxn ang="0">
                <a:pos x="216" y="222"/>
              </a:cxn>
            </a:cxnLst>
            <a:rect l="0" t="0" r="r" b="b"/>
            <a:pathLst>
              <a:path w="320" h="470">
                <a:moveTo>
                  <a:pt x="154" y="302"/>
                </a:moveTo>
                <a:lnTo>
                  <a:pt x="90" y="470"/>
                </a:lnTo>
                <a:lnTo>
                  <a:pt x="62" y="408"/>
                </a:lnTo>
                <a:lnTo>
                  <a:pt x="0" y="436"/>
                </a:lnTo>
                <a:lnTo>
                  <a:pt x="64" y="270"/>
                </a:lnTo>
                <a:lnTo>
                  <a:pt x="64" y="270"/>
                </a:lnTo>
                <a:lnTo>
                  <a:pt x="84" y="282"/>
                </a:lnTo>
                <a:lnTo>
                  <a:pt x="106" y="292"/>
                </a:lnTo>
                <a:lnTo>
                  <a:pt x="128" y="300"/>
                </a:lnTo>
                <a:lnTo>
                  <a:pt x="154" y="302"/>
                </a:lnTo>
                <a:lnTo>
                  <a:pt x="154" y="302"/>
                </a:lnTo>
                <a:close/>
                <a:moveTo>
                  <a:pt x="256" y="270"/>
                </a:moveTo>
                <a:lnTo>
                  <a:pt x="320" y="436"/>
                </a:lnTo>
                <a:lnTo>
                  <a:pt x="258" y="408"/>
                </a:lnTo>
                <a:lnTo>
                  <a:pt x="230" y="470"/>
                </a:lnTo>
                <a:lnTo>
                  <a:pt x="166" y="302"/>
                </a:lnTo>
                <a:lnTo>
                  <a:pt x="166" y="302"/>
                </a:lnTo>
                <a:lnTo>
                  <a:pt x="192" y="300"/>
                </a:lnTo>
                <a:lnTo>
                  <a:pt x="214" y="292"/>
                </a:lnTo>
                <a:lnTo>
                  <a:pt x="236" y="282"/>
                </a:lnTo>
                <a:lnTo>
                  <a:pt x="256" y="270"/>
                </a:lnTo>
                <a:lnTo>
                  <a:pt x="256" y="270"/>
                </a:lnTo>
                <a:close/>
                <a:moveTo>
                  <a:pt x="160" y="286"/>
                </a:moveTo>
                <a:lnTo>
                  <a:pt x="160" y="286"/>
                </a:lnTo>
                <a:lnTo>
                  <a:pt x="174" y="286"/>
                </a:lnTo>
                <a:lnTo>
                  <a:pt x="188" y="284"/>
                </a:lnTo>
                <a:lnTo>
                  <a:pt x="202" y="280"/>
                </a:lnTo>
                <a:lnTo>
                  <a:pt x="216" y="274"/>
                </a:lnTo>
                <a:lnTo>
                  <a:pt x="228" y="268"/>
                </a:lnTo>
                <a:lnTo>
                  <a:pt x="240" y="262"/>
                </a:lnTo>
                <a:lnTo>
                  <a:pt x="252" y="254"/>
                </a:lnTo>
                <a:lnTo>
                  <a:pt x="262" y="244"/>
                </a:lnTo>
                <a:lnTo>
                  <a:pt x="270" y="234"/>
                </a:lnTo>
                <a:lnTo>
                  <a:pt x="278" y="222"/>
                </a:lnTo>
                <a:lnTo>
                  <a:pt x="286" y="212"/>
                </a:lnTo>
                <a:lnTo>
                  <a:pt x="292" y="198"/>
                </a:lnTo>
                <a:lnTo>
                  <a:pt x="296" y="186"/>
                </a:lnTo>
                <a:lnTo>
                  <a:pt x="300" y="172"/>
                </a:lnTo>
                <a:lnTo>
                  <a:pt x="302" y="158"/>
                </a:lnTo>
                <a:lnTo>
                  <a:pt x="304" y="142"/>
                </a:lnTo>
                <a:lnTo>
                  <a:pt x="304" y="142"/>
                </a:lnTo>
                <a:lnTo>
                  <a:pt x="302" y="128"/>
                </a:lnTo>
                <a:lnTo>
                  <a:pt x="300" y="114"/>
                </a:lnTo>
                <a:lnTo>
                  <a:pt x="296" y="100"/>
                </a:lnTo>
                <a:lnTo>
                  <a:pt x="292" y="86"/>
                </a:lnTo>
                <a:lnTo>
                  <a:pt x="286" y="74"/>
                </a:lnTo>
                <a:lnTo>
                  <a:pt x="278" y="62"/>
                </a:lnTo>
                <a:lnTo>
                  <a:pt x="270" y="52"/>
                </a:lnTo>
                <a:lnTo>
                  <a:pt x="262" y="42"/>
                </a:lnTo>
                <a:lnTo>
                  <a:pt x="252" y="32"/>
                </a:lnTo>
                <a:lnTo>
                  <a:pt x="240" y="24"/>
                </a:lnTo>
                <a:lnTo>
                  <a:pt x="228" y="16"/>
                </a:lnTo>
                <a:lnTo>
                  <a:pt x="216" y="10"/>
                </a:lnTo>
                <a:lnTo>
                  <a:pt x="202" y="6"/>
                </a:lnTo>
                <a:lnTo>
                  <a:pt x="188" y="2"/>
                </a:lnTo>
                <a:lnTo>
                  <a:pt x="174" y="0"/>
                </a:lnTo>
                <a:lnTo>
                  <a:pt x="160" y="0"/>
                </a:lnTo>
                <a:lnTo>
                  <a:pt x="160" y="0"/>
                </a:lnTo>
                <a:lnTo>
                  <a:pt x="146" y="0"/>
                </a:lnTo>
                <a:lnTo>
                  <a:pt x="130" y="2"/>
                </a:lnTo>
                <a:lnTo>
                  <a:pt x="118" y="6"/>
                </a:lnTo>
                <a:lnTo>
                  <a:pt x="104" y="10"/>
                </a:lnTo>
                <a:lnTo>
                  <a:pt x="92" y="16"/>
                </a:lnTo>
                <a:lnTo>
                  <a:pt x="80" y="24"/>
                </a:lnTo>
                <a:lnTo>
                  <a:pt x="68" y="32"/>
                </a:lnTo>
                <a:lnTo>
                  <a:pt x="58" y="42"/>
                </a:lnTo>
                <a:lnTo>
                  <a:pt x="50" y="52"/>
                </a:lnTo>
                <a:lnTo>
                  <a:pt x="40" y="62"/>
                </a:lnTo>
                <a:lnTo>
                  <a:pt x="34" y="74"/>
                </a:lnTo>
                <a:lnTo>
                  <a:pt x="28" y="86"/>
                </a:lnTo>
                <a:lnTo>
                  <a:pt x="22" y="100"/>
                </a:lnTo>
                <a:lnTo>
                  <a:pt x="20" y="114"/>
                </a:lnTo>
                <a:lnTo>
                  <a:pt x="18" y="128"/>
                </a:lnTo>
                <a:lnTo>
                  <a:pt x="16" y="142"/>
                </a:lnTo>
                <a:lnTo>
                  <a:pt x="16" y="142"/>
                </a:lnTo>
                <a:lnTo>
                  <a:pt x="18" y="158"/>
                </a:lnTo>
                <a:lnTo>
                  <a:pt x="20" y="172"/>
                </a:lnTo>
                <a:lnTo>
                  <a:pt x="22" y="186"/>
                </a:lnTo>
                <a:lnTo>
                  <a:pt x="28" y="198"/>
                </a:lnTo>
                <a:lnTo>
                  <a:pt x="34" y="212"/>
                </a:lnTo>
                <a:lnTo>
                  <a:pt x="40" y="222"/>
                </a:lnTo>
                <a:lnTo>
                  <a:pt x="50" y="234"/>
                </a:lnTo>
                <a:lnTo>
                  <a:pt x="58" y="244"/>
                </a:lnTo>
                <a:lnTo>
                  <a:pt x="68" y="254"/>
                </a:lnTo>
                <a:lnTo>
                  <a:pt x="80" y="262"/>
                </a:lnTo>
                <a:lnTo>
                  <a:pt x="92" y="268"/>
                </a:lnTo>
                <a:lnTo>
                  <a:pt x="104" y="274"/>
                </a:lnTo>
                <a:lnTo>
                  <a:pt x="118" y="280"/>
                </a:lnTo>
                <a:lnTo>
                  <a:pt x="130" y="284"/>
                </a:lnTo>
                <a:lnTo>
                  <a:pt x="146" y="286"/>
                </a:lnTo>
                <a:lnTo>
                  <a:pt x="160" y="286"/>
                </a:lnTo>
                <a:lnTo>
                  <a:pt x="160" y="286"/>
                </a:lnTo>
                <a:close/>
                <a:moveTo>
                  <a:pt x="160" y="186"/>
                </a:moveTo>
                <a:lnTo>
                  <a:pt x="104" y="222"/>
                </a:lnTo>
                <a:lnTo>
                  <a:pt x="128" y="158"/>
                </a:lnTo>
                <a:lnTo>
                  <a:pt x="80" y="126"/>
                </a:lnTo>
                <a:lnTo>
                  <a:pt x="136" y="126"/>
                </a:lnTo>
                <a:lnTo>
                  <a:pt x="160" y="64"/>
                </a:lnTo>
                <a:lnTo>
                  <a:pt x="184" y="126"/>
                </a:lnTo>
                <a:lnTo>
                  <a:pt x="240" y="126"/>
                </a:lnTo>
                <a:lnTo>
                  <a:pt x="192" y="158"/>
                </a:lnTo>
                <a:lnTo>
                  <a:pt x="216" y="222"/>
                </a:lnTo>
                <a:lnTo>
                  <a:pt x="160" y="186"/>
                </a:lnTo>
                <a:close/>
              </a:path>
            </a:pathLst>
          </a:custGeom>
          <a:solidFill>
            <a:srgbClr val="2BC7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246014" y="1631608"/>
            <a:ext cx="3448619" cy="3448619"/>
          </a:xfrm>
          <a:prstGeom prst="ellipse">
            <a:avLst/>
          </a:prstGeom>
          <a:noFill/>
          <a:ln>
            <a:solidFill>
              <a:srgbClr val="2B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46014" y="1744412"/>
            <a:ext cx="902442" cy="902442"/>
          </a:xfrm>
          <a:prstGeom prst="ellipse">
            <a:avLst/>
          </a:prstGeom>
          <a:solidFill>
            <a:schemeClr val="bg1"/>
          </a:solidFill>
          <a:ln>
            <a:solidFill>
              <a:srgbClr val="2B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674451" y="1689820"/>
            <a:ext cx="902442" cy="902442"/>
          </a:xfrm>
          <a:prstGeom prst="ellipse">
            <a:avLst/>
          </a:prstGeom>
          <a:solidFill>
            <a:schemeClr val="bg1"/>
          </a:solidFill>
          <a:ln>
            <a:solidFill>
              <a:srgbClr val="2B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47155" y="4298648"/>
            <a:ext cx="902442" cy="902442"/>
          </a:xfrm>
          <a:prstGeom prst="ellipse">
            <a:avLst/>
          </a:prstGeom>
          <a:solidFill>
            <a:schemeClr val="bg1"/>
          </a:solidFill>
          <a:ln>
            <a:solidFill>
              <a:srgbClr val="2B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46014" y="4298648"/>
            <a:ext cx="902442" cy="902442"/>
          </a:xfrm>
          <a:prstGeom prst="ellipse">
            <a:avLst/>
          </a:prstGeom>
          <a:solidFill>
            <a:schemeClr val="bg1"/>
          </a:solidFill>
          <a:ln>
            <a:solidFill>
              <a:srgbClr val="2B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99107" y="2019792"/>
            <a:ext cx="564026" cy="31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98451" y="4566358"/>
            <a:ext cx="564026" cy="31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04526" y="4566358"/>
            <a:ext cx="564026" cy="31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9774" y="1965200"/>
            <a:ext cx="564026" cy="31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18" name="TextBox 12"/>
          <p:cNvSpPr txBox="1"/>
          <p:nvPr/>
        </p:nvSpPr>
        <p:spPr>
          <a:xfrm>
            <a:off x="7744532" y="1109803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7744532" y="1484967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7744532" y="1860134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7744532" y="4339592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7744532" y="4714756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7744532" y="5089923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TextBox 12"/>
          <p:cNvSpPr txBox="1"/>
          <p:nvPr/>
        </p:nvSpPr>
        <p:spPr>
          <a:xfrm>
            <a:off x="1708100" y="4438831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1708100" y="4813995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1708100" y="5189162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1708100" y="1112719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1708100" y="1487883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1708100" y="1863050"/>
            <a:ext cx="23788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03524" y="4006427"/>
            <a:ext cx="256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BC7C0"/>
                </a:solidFill>
              </a:rPr>
              <a:t>获奖情况 </a:t>
            </a:r>
            <a:r>
              <a:rPr lang="en-US" altLang="zh-CN" b="1" dirty="0" err="1" smtClean="0">
                <a:solidFill>
                  <a:srgbClr val="2BC7C0"/>
                </a:solidFill>
              </a:rPr>
              <a:t>Adwards</a:t>
            </a:r>
            <a:endParaRPr lang="zh-CN" altLang="en-US" b="1" dirty="0">
              <a:solidFill>
                <a:srgbClr val="2BC7C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769255" y="6371773"/>
            <a:ext cx="697026" cy="234609"/>
            <a:chOff x="1567543" y="1045029"/>
            <a:chExt cx="697026" cy="23460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32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76464" y="0"/>
            <a:ext cx="7415536" cy="6858000"/>
            <a:chOff x="3582348" y="0"/>
            <a:chExt cx="5561652" cy="5143500"/>
          </a:xfrm>
          <a:solidFill>
            <a:schemeClr val="accent1"/>
          </a:solidFill>
        </p:grpSpPr>
        <p:sp>
          <p:nvSpPr>
            <p:cNvPr id="4" name="矩形 3"/>
            <p:cNvSpPr/>
            <p:nvPr/>
          </p:nvSpPr>
          <p:spPr>
            <a:xfrm>
              <a:off x="3743908" y="0"/>
              <a:ext cx="5400092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6200000">
              <a:off x="3567455" y="2414710"/>
              <a:ext cx="215952" cy="18616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387351" y="4936135"/>
            <a:ext cx="4800533" cy="9233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</a:rPr>
              <a:t>中对图表的数据信息进行编辑。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7351" y="3616563"/>
            <a:ext cx="4800533" cy="9233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</a:rPr>
              <a:t>中对图表的数据信息进行编辑。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87351" y="2296991"/>
            <a:ext cx="4800533" cy="9233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</a:rPr>
              <a:t>中对图表的数据信息进行编辑。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7351" y="1015842"/>
            <a:ext cx="4800533" cy="9233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bg1"/>
                </a:solidFill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</a:rPr>
              <a:t>中对图表的数据信息进行编辑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726682" y="2024151"/>
            <a:ext cx="5649904" cy="0"/>
          </a:xfrm>
          <a:prstGeom prst="line">
            <a:avLst/>
          </a:prstGeom>
          <a:ln w="9525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726682" y="3343723"/>
            <a:ext cx="5649904" cy="0"/>
          </a:xfrm>
          <a:prstGeom prst="line">
            <a:avLst/>
          </a:prstGeom>
          <a:ln w="9525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26682" y="4663295"/>
            <a:ext cx="5649904" cy="0"/>
          </a:xfrm>
          <a:prstGeom prst="line">
            <a:avLst/>
          </a:prstGeom>
          <a:ln w="9525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726682" y="5925277"/>
            <a:ext cx="5649904" cy="0"/>
          </a:xfrm>
          <a:prstGeom prst="line">
            <a:avLst/>
          </a:prstGeom>
          <a:ln w="9525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1084655736"/>
              </p:ext>
            </p:extLst>
          </p:nvPr>
        </p:nvGraphicFramePr>
        <p:xfrm>
          <a:off x="431381" y="1429163"/>
          <a:ext cx="4252279" cy="477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90"/>
          <p:cNvSpPr txBox="1"/>
          <p:nvPr/>
        </p:nvSpPr>
        <p:spPr>
          <a:xfrm>
            <a:off x="623392" y="701223"/>
            <a:ext cx="3456384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r>
              <a:rPr lang="zh-CN" altLang="en-US" b="1" dirty="0">
                <a:solidFill>
                  <a:srgbClr val="2BC7C0"/>
                </a:solidFill>
              </a:rPr>
              <a:t>个人</a:t>
            </a:r>
            <a:r>
              <a:rPr lang="zh-CN" altLang="en-US" b="1" dirty="0" smtClean="0">
                <a:solidFill>
                  <a:srgbClr val="2BC7C0"/>
                </a:solidFill>
              </a:rPr>
              <a:t>技能  </a:t>
            </a:r>
            <a:r>
              <a:rPr lang="en-US" altLang="zh-CN" b="1" dirty="0" smtClean="0">
                <a:solidFill>
                  <a:srgbClr val="2BC7C0"/>
                </a:solidFill>
              </a:rPr>
              <a:t>Skill</a:t>
            </a:r>
            <a:endParaRPr lang="zh-CN" altLang="en-US" b="1" dirty="0">
              <a:solidFill>
                <a:srgbClr val="2BC7C0"/>
              </a:solidFill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5716513" y="1108870"/>
            <a:ext cx="511437" cy="660267"/>
            <a:chOff x="3419475" y="1800225"/>
            <a:chExt cx="600075" cy="774700"/>
          </a:xfrm>
          <a:solidFill>
            <a:schemeClr val="bg1"/>
          </a:solidFill>
        </p:grpSpPr>
        <p:sp>
          <p:nvSpPr>
            <p:cNvPr id="36" name="Freeform 116"/>
            <p:cNvSpPr>
              <a:spLocks/>
            </p:cNvSpPr>
            <p:nvPr/>
          </p:nvSpPr>
          <p:spPr bwMode="auto">
            <a:xfrm>
              <a:off x="3419475" y="2435225"/>
              <a:ext cx="600075" cy="139700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70" y="22"/>
                </a:cxn>
                <a:cxn ang="0">
                  <a:pos x="124" y="88"/>
                </a:cxn>
                <a:cxn ang="0">
                  <a:pos x="146" y="88"/>
                </a:cxn>
                <a:cxn ang="0">
                  <a:pos x="192" y="22"/>
                </a:cxn>
                <a:cxn ang="0">
                  <a:pos x="200" y="22"/>
                </a:cxn>
                <a:cxn ang="0">
                  <a:pos x="248" y="88"/>
                </a:cxn>
                <a:cxn ang="0">
                  <a:pos x="270" y="88"/>
                </a:cxn>
                <a:cxn ang="0">
                  <a:pos x="224" y="22"/>
                </a:cxn>
                <a:cxn ang="0">
                  <a:pos x="366" y="22"/>
                </a:cxn>
                <a:cxn ang="0">
                  <a:pos x="366" y="22"/>
                </a:cxn>
                <a:cxn ang="0">
                  <a:pos x="372" y="22"/>
                </a:cxn>
                <a:cxn ang="0">
                  <a:pos x="376" y="18"/>
                </a:cxn>
                <a:cxn ang="0">
                  <a:pos x="378" y="12"/>
                </a:cxn>
                <a:cxn ang="0">
                  <a:pos x="378" y="12"/>
                </a:cxn>
                <a:cxn ang="0">
                  <a:pos x="376" y="4"/>
                </a:cxn>
                <a:cxn ang="0">
                  <a:pos x="372" y="2"/>
                </a:cxn>
                <a:cxn ang="0">
                  <a:pos x="366" y="0"/>
                </a:cxn>
                <a:cxn ang="0">
                  <a:pos x="366" y="0"/>
                </a:cxn>
              </a:cxnLst>
              <a:rect l="0" t="0" r="r" b="b"/>
              <a:pathLst>
                <a:path w="378" h="88">
                  <a:moveTo>
                    <a:pt x="366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70" y="22"/>
                  </a:lnTo>
                  <a:lnTo>
                    <a:pt x="124" y="88"/>
                  </a:lnTo>
                  <a:lnTo>
                    <a:pt x="146" y="88"/>
                  </a:lnTo>
                  <a:lnTo>
                    <a:pt x="192" y="22"/>
                  </a:lnTo>
                  <a:lnTo>
                    <a:pt x="200" y="22"/>
                  </a:lnTo>
                  <a:lnTo>
                    <a:pt x="248" y="88"/>
                  </a:lnTo>
                  <a:lnTo>
                    <a:pt x="270" y="88"/>
                  </a:lnTo>
                  <a:lnTo>
                    <a:pt x="224" y="22"/>
                  </a:lnTo>
                  <a:lnTo>
                    <a:pt x="366" y="22"/>
                  </a:lnTo>
                  <a:lnTo>
                    <a:pt x="366" y="22"/>
                  </a:lnTo>
                  <a:lnTo>
                    <a:pt x="372" y="22"/>
                  </a:lnTo>
                  <a:lnTo>
                    <a:pt x="376" y="18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6" y="0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BC7C0"/>
                </a:solidFill>
              </a:endParaRPr>
            </a:p>
          </p:txBody>
        </p:sp>
        <p:sp>
          <p:nvSpPr>
            <p:cNvPr id="37" name="Freeform 117"/>
            <p:cNvSpPr>
              <a:spLocks/>
            </p:cNvSpPr>
            <p:nvPr/>
          </p:nvSpPr>
          <p:spPr bwMode="auto">
            <a:xfrm>
              <a:off x="3667125" y="1800225"/>
              <a:ext cx="104775" cy="69850"/>
            </a:xfrm>
            <a:custGeom>
              <a:avLst/>
              <a:gdLst/>
              <a:ahLst/>
              <a:cxnLst>
                <a:cxn ang="0">
                  <a:pos x="66" y="22"/>
                </a:cxn>
                <a:cxn ang="0">
                  <a:pos x="44" y="22"/>
                </a:cxn>
                <a:cxn ang="0">
                  <a:pos x="46" y="0"/>
                </a:cxn>
                <a:cxn ang="0">
                  <a:pos x="22" y="0"/>
                </a:cxn>
                <a:cxn ang="0">
                  <a:pos x="22" y="22"/>
                </a:cxn>
                <a:cxn ang="0">
                  <a:pos x="0" y="22"/>
                </a:cxn>
                <a:cxn ang="0">
                  <a:pos x="0" y="44"/>
                </a:cxn>
                <a:cxn ang="0">
                  <a:pos x="66" y="44"/>
                </a:cxn>
                <a:cxn ang="0">
                  <a:pos x="66" y="22"/>
                </a:cxn>
              </a:cxnLst>
              <a:rect l="0" t="0" r="r" b="b"/>
              <a:pathLst>
                <a:path w="66" h="44">
                  <a:moveTo>
                    <a:pt x="66" y="22"/>
                  </a:moveTo>
                  <a:lnTo>
                    <a:pt x="44" y="22"/>
                  </a:lnTo>
                  <a:lnTo>
                    <a:pt x="46" y="0"/>
                  </a:lnTo>
                  <a:lnTo>
                    <a:pt x="22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44"/>
                  </a:lnTo>
                  <a:lnTo>
                    <a:pt x="66" y="44"/>
                  </a:lnTo>
                  <a:lnTo>
                    <a:pt x="6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BC7C0"/>
                </a:solidFill>
              </a:endParaRPr>
            </a:p>
          </p:txBody>
        </p:sp>
        <p:sp>
          <p:nvSpPr>
            <p:cNvPr id="38" name="Freeform 118"/>
            <p:cNvSpPr>
              <a:spLocks noEditPoints="1"/>
            </p:cNvSpPr>
            <p:nvPr/>
          </p:nvSpPr>
          <p:spPr bwMode="auto">
            <a:xfrm>
              <a:off x="3419475" y="1905000"/>
              <a:ext cx="600075" cy="4953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8" y="2"/>
                </a:cxn>
                <a:cxn ang="0">
                  <a:pos x="22" y="6"/>
                </a:cxn>
                <a:cxn ang="0">
                  <a:pos x="8" y="20"/>
                </a:cxn>
                <a:cxn ang="0">
                  <a:pos x="0" y="46"/>
                </a:cxn>
                <a:cxn ang="0">
                  <a:pos x="0" y="268"/>
                </a:cxn>
                <a:cxn ang="0">
                  <a:pos x="8" y="292"/>
                </a:cxn>
                <a:cxn ang="0">
                  <a:pos x="22" y="306"/>
                </a:cxn>
                <a:cxn ang="0">
                  <a:pos x="38" y="310"/>
                </a:cxn>
                <a:cxn ang="0">
                  <a:pos x="334" y="312"/>
                </a:cxn>
                <a:cxn ang="0">
                  <a:pos x="340" y="310"/>
                </a:cxn>
                <a:cxn ang="0">
                  <a:pos x="356" y="306"/>
                </a:cxn>
                <a:cxn ang="0">
                  <a:pos x="370" y="292"/>
                </a:cxn>
                <a:cxn ang="0">
                  <a:pos x="378" y="268"/>
                </a:cxn>
                <a:cxn ang="0">
                  <a:pos x="378" y="46"/>
                </a:cxn>
                <a:cxn ang="0">
                  <a:pos x="370" y="20"/>
                </a:cxn>
                <a:cxn ang="0">
                  <a:pos x="356" y="6"/>
                </a:cxn>
                <a:cxn ang="0">
                  <a:pos x="340" y="2"/>
                </a:cxn>
                <a:cxn ang="0">
                  <a:pos x="334" y="0"/>
                </a:cxn>
                <a:cxn ang="0">
                  <a:pos x="44" y="46"/>
                </a:cxn>
                <a:cxn ang="0">
                  <a:pos x="334" y="90"/>
                </a:cxn>
                <a:cxn ang="0">
                  <a:pos x="334" y="156"/>
                </a:cxn>
                <a:cxn ang="0">
                  <a:pos x="222" y="178"/>
                </a:cxn>
                <a:cxn ang="0">
                  <a:pos x="334" y="156"/>
                </a:cxn>
                <a:cxn ang="0">
                  <a:pos x="112" y="200"/>
                </a:cxn>
                <a:cxn ang="0">
                  <a:pos x="178" y="200"/>
                </a:cxn>
                <a:cxn ang="0">
                  <a:pos x="172" y="226"/>
                </a:cxn>
                <a:cxn ang="0">
                  <a:pos x="158" y="248"/>
                </a:cxn>
                <a:cxn ang="0">
                  <a:pos x="138" y="262"/>
                </a:cxn>
                <a:cxn ang="0">
                  <a:pos x="112" y="268"/>
                </a:cxn>
                <a:cxn ang="0">
                  <a:pos x="98" y="266"/>
                </a:cxn>
                <a:cxn ang="0">
                  <a:pos x="74" y="256"/>
                </a:cxn>
                <a:cxn ang="0">
                  <a:pos x="56" y="238"/>
                </a:cxn>
                <a:cxn ang="0">
                  <a:pos x="46" y="214"/>
                </a:cxn>
                <a:cxn ang="0">
                  <a:pos x="44" y="200"/>
                </a:cxn>
                <a:cxn ang="0">
                  <a:pos x="50" y="174"/>
                </a:cxn>
                <a:cxn ang="0">
                  <a:pos x="64" y="154"/>
                </a:cxn>
                <a:cxn ang="0">
                  <a:pos x="86" y="140"/>
                </a:cxn>
                <a:cxn ang="0">
                  <a:pos x="112" y="134"/>
                </a:cxn>
                <a:cxn ang="0">
                  <a:pos x="222" y="222"/>
                </a:cxn>
                <a:cxn ang="0">
                  <a:pos x="334" y="244"/>
                </a:cxn>
                <a:cxn ang="0">
                  <a:pos x="222" y="222"/>
                </a:cxn>
              </a:cxnLst>
              <a:rect l="0" t="0" r="r" b="b"/>
              <a:pathLst>
                <a:path w="378" h="312">
                  <a:moveTo>
                    <a:pt x="33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20"/>
                  </a:lnTo>
                  <a:lnTo>
                    <a:pt x="2" y="30"/>
                  </a:lnTo>
                  <a:lnTo>
                    <a:pt x="0" y="4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2" y="282"/>
                  </a:lnTo>
                  <a:lnTo>
                    <a:pt x="8" y="292"/>
                  </a:lnTo>
                  <a:lnTo>
                    <a:pt x="14" y="300"/>
                  </a:lnTo>
                  <a:lnTo>
                    <a:pt x="22" y="306"/>
                  </a:lnTo>
                  <a:lnTo>
                    <a:pt x="30" y="310"/>
                  </a:lnTo>
                  <a:lnTo>
                    <a:pt x="38" y="310"/>
                  </a:lnTo>
                  <a:lnTo>
                    <a:pt x="44" y="312"/>
                  </a:lnTo>
                  <a:lnTo>
                    <a:pt x="334" y="312"/>
                  </a:lnTo>
                  <a:lnTo>
                    <a:pt x="334" y="312"/>
                  </a:lnTo>
                  <a:lnTo>
                    <a:pt x="340" y="310"/>
                  </a:lnTo>
                  <a:lnTo>
                    <a:pt x="348" y="310"/>
                  </a:lnTo>
                  <a:lnTo>
                    <a:pt x="356" y="306"/>
                  </a:lnTo>
                  <a:lnTo>
                    <a:pt x="364" y="300"/>
                  </a:lnTo>
                  <a:lnTo>
                    <a:pt x="370" y="292"/>
                  </a:lnTo>
                  <a:lnTo>
                    <a:pt x="376" y="282"/>
                  </a:lnTo>
                  <a:lnTo>
                    <a:pt x="378" y="268"/>
                  </a:lnTo>
                  <a:lnTo>
                    <a:pt x="378" y="46"/>
                  </a:lnTo>
                  <a:lnTo>
                    <a:pt x="378" y="46"/>
                  </a:lnTo>
                  <a:lnTo>
                    <a:pt x="376" y="30"/>
                  </a:lnTo>
                  <a:lnTo>
                    <a:pt x="370" y="20"/>
                  </a:lnTo>
                  <a:lnTo>
                    <a:pt x="364" y="12"/>
                  </a:lnTo>
                  <a:lnTo>
                    <a:pt x="356" y="6"/>
                  </a:lnTo>
                  <a:lnTo>
                    <a:pt x="348" y="4"/>
                  </a:lnTo>
                  <a:lnTo>
                    <a:pt x="340" y="2"/>
                  </a:lnTo>
                  <a:lnTo>
                    <a:pt x="334" y="0"/>
                  </a:lnTo>
                  <a:lnTo>
                    <a:pt x="334" y="0"/>
                  </a:lnTo>
                  <a:close/>
                  <a:moveTo>
                    <a:pt x="44" y="90"/>
                  </a:moveTo>
                  <a:lnTo>
                    <a:pt x="44" y="46"/>
                  </a:lnTo>
                  <a:lnTo>
                    <a:pt x="334" y="46"/>
                  </a:lnTo>
                  <a:lnTo>
                    <a:pt x="334" y="90"/>
                  </a:lnTo>
                  <a:lnTo>
                    <a:pt x="44" y="90"/>
                  </a:lnTo>
                  <a:close/>
                  <a:moveTo>
                    <a:pt x="334" y="156"/>
                  </a:moveTo>
                  <a:lnTo>
                    <a:pt x="334" y="178"/>
                  </a:lnTo>
                  <a:lnTo>
                    <a:pt x="222" y="178"/>
                  </a:lnTo>
                  <a:lnTo>
                    <a:pt x="222" y="156"/>
                  </a:lnTo>
                  <a:lnTo>
                    <a:pt x="334" y="156"/>
                  </a:lnTo>
                  <a:close/>
                  <a:moveTo>
                    <a:pt x="112" y="134"/>
                  </a:moveTo>
                  <a:lnTo>
                    <a:pt x="112" y="200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6" y="214"/>
                  </a:lnTo>
                  <a:lnTo>
                    <a:pt x="172" y="226"/>
                  </a:lnTo>
                  <a:lnTo>
                    <a:pt x="166" y="238"/>
                  </a:lnTo>
                  <a:lnTo>
                    <a:pt x="158" y="248"/>
                  </a:lnTo>
                  <a:lnTo>
                    <a:pt x="148" y="256"/>
                  </a:lnTo>
                  <a:lnTo>
                    <a:pt x="138" y="262"/>
                  </a:lnTo>
                  <a:lnTo>
                    <a:pt x="124" y="266"/>
                  </a:lnTo>
                  <a:lnTo>
                    <a:pt x="112" y="268"/>
                  </a:lnTo>
                  <a:lnTo>
                    <a:pt x="112" y="268"/>
                  </a:lnTo>
                  <a:lnTo>
                    <a:pt x="98" y="266"/>
                  </a:lnTo>
                  <a:lnTo>
                    <a:pt x="86" y="262"/>
                  </a:lnTo>
                  <a:lnTo>
                    <a:pt x="74" y="256"/>
                  </a:lnTo>
                  <a:lnTo>
                    <a:pt x="64" y="248"/>
                  </a:lnTo>
                  <a:lnTo>
                    <a:pt x="56" y="238"/>
                  </a:lnTo>
                  <a:lnTo>
                    <a:pt x="50" y="226"/>
                  </a:lnTo>
                  <a:lnTo>
                    <a:pt x="46" y="214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6" y="188"/>
                  </a:lnTo>
                  <a:lnTo>
                    <a:pt x="50" y="174"/>
                  </a:lnTo>
                  <a:lnTo>
                    <a:pt x="56" y="164"/>
                  </a:lnTo>
                  <a:lnTo>
                    <a:pt x="64" y="154"/>
                  </a:lnTo>
                  <a:lnTo>
                    <a:pt x="74" y="146"/>
                  </a:lnTo>
                  <a:lnTo>
                    <a:pt x="86" y="140"/>
                  </a:lnTo>
                  <a:lnTo>
                    <a:pt x="98" y="136"/>
                  </a:lnTo>
                  <a:lnTo>
                    <a:pt x="112" y="134"/>
                  </a:lnTo>
                  <a:lnTo>
                    <a:pt x="112" y="134"/>
                  </a:lnTo>
                  <a:close/>
                  <a:moveTo>
                    <a:pt x="222" y="222"/>
                  </a:moveTo>
                  <a:lnTo>
                    <a:pt x="334" y="222"/>
                  </a:lnTo>
                  <a:lnTo>
                    <a:pt x="334" y="244"/>
                  </a:lnTo>
                  <a:lnTo>
                    <a:pt x="222" y="244"/>
                  </a:lnTo>
                  <a:lnTo>
                    <a:pt x="222" y="2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BC7C0"/>
                </a:solidFill>
              </a:endParaRPr>
            </a:p>
          </p:txBody>
        </p:sp>
      </p:grp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5706528" y="2663592"/>
            <a:ext cx="531406" cy="309764"/>
          </a:xfrm>
          <a:custGeom>
            <a:avLst/>
            <a:gdLst/>
            <a:ahLst/>
            <a:cxnLst>
              <a:cxn ang="0">
                <a:pos x="264" y="56"/>
              </a:cxn>
              <a:cxn ang="0">
                <a:pos x="278" y="30"/>
              </a:cxn>
              <a:cxn ang="0">
                <a:pos x="304" y="16"/>
              </a:cxn>
              <a:cxn ang="0">
                <a:pos x="324" y="16"/>
              </a:cxn>
              <a:cxn ang="0">
                <a:pos x="350" y="30"/>
              </a:cxn>
              <a:cxn ang="0">
                <a:pos x="362" y="56"/>
              </a:cxn>
              <a:cxn ang="0">
                <a:pos x="362" y="76"/>
              </a:cxn>
              <a:cxn ang="0">
                <a:pos x="350" y="102"/>
              </a:cxn>
              <a:cxn ang="0">
                <a:pos x="324" y="114"/>
              </a:cxn>
              <a:cxn ang="0">
                <a:pos x="304" y="114"/>
              </a:cxn>
              <a:cxn ang="0">
                <a:pos x="278" y="102"/>
              </a:cxn>
              <a:cxn ang="0">
                <a:pos x="264" y="76"/>
              </a:cxn>
              <a:cxn ang="0">
                <a:pos x="288" y="166"/>
              </a:cxn>
              <a:cxn ang="0">
                <a:pos x="252" y="172"/>
              </a:cxn>
              <a:cxn ang="0">
                <a:pos x="168" y="194"/>
              </a:cxn>
              <a:cxn ang="0">
                <a:pos x="114" y="200"/>
              </a:cxn>
              <a:cxn ang="0">
                <a:pos x="42" y="188"/>
              </a:cxn>
              <a:cxn ang="0">
                <a:pos x="6" y="172"/>
              </a:cxn>
              <a:cxn ang="0">
                <a:pos x="6" y="176"/>
              </a:cxn>
              <a:cxn ang="0">
                <a:pos x="46" y="212"/>
              </a:cxn>
              <a:cxn ang="0">
                <a:pos x="94" y="230"/>
              </a:cxn>
              <a:cxn ang="0">
                <a:pos x="126" y="232"/>
              </a:cxn>
              <a:cxn ang="0">
                <a:pos x="204" y="222"/>
              </a:cxn>
              <a:cxn ang="0">
                <a:pos x="288" y="200"/>
              </a:cxn>
              <a:cxn ang="0">
                <a:pos x="332" y="200"/>
              </a:cxn>
              <a:cxn ang="0">
                <a:pos x="378" y="216"/>
              </a:cxn>
              <a:cxn ang="0">
                <a:pos x="398" y="232"/>
              </a:cxn>
              <a:cxn ang="0">
                <a:pos x="384" y="212"/>
              </a:cxn>
              <a:cxn ang="0">
                <a:pos x="338" y="176"/>
              </a:cxn>
              <a:cxn ang="0">
                <a:pos x="302" y="166"/>
              </a:cxn>
              <a:cxn ang="0">
                <a:pos x="72" y="80"/>
              </a:cxn>
              <a:cxn ang="0">
                <a:pos x="180" y="92"/>
              </a:cxn>
              <a:cxn ang="0">
                <a:pos x="62" y="160"/>
              </a:cxn>
              <a:cxn ang="0">
                <a:pos x="112" y="166"/>
              </a:cxn>
              <a:cxn ang="0">
                <a:pos x="158" y="162"/>
              </a:cxn>
              <a:cxn ang="0">
                <a:pos x="228" y="144"/>
              </a:cxn>
              <a:cxn ang="0">
                <a:pos x="178" y="8"/>
              </a:cxn>
              <a:cxn ang="0">
                <a:pos x="174" y="2"/>
              </a:cxn>
              <a:cxn ang="0">
                <a:pos x="156" y="2"/>
              </a:cxn>
              <a:cxn ang="0">
                <a:pos x="52" y="56"/>
              </a:cxn>
              <a:cxn ang="0">
                <a:pos x="50" y="74"/>
              </a:cxn>
              <a:cxn ang="0">
                <a:pos x="58" y="82"/>
              </a:cxn>
              <a:cxn ang="0">
                <a:pos x="72" y="80"/>
              </a:cxn>
            </a:cxnLst>
            <a:rect l="0" t="0" r="r" b="b"/>
            <a:pathLst>
              <a:path w="398" h="232">
                <a:moveTo>
                  <a:pt x="264" y="66"/>
                </a:moveTo>
                <a:lnTo>
                  <a:pt x="264" y="66"/>
                </a:lnTo>
                <a:lnTo>
                  <a:pt x="264" y="56"/>
                </a:lnTo>
                <a:lnTo>
                  <a:pt x="268" y="46"/>
                </a:lnTo>
                <a:lnTo>
                  <a:pt x="272" y="38"/>
                </a:lnTo>
                <a:lnTo>
                  <a:pt x="278" y="30"/>
                </a:lnTo>
                <a:lnTo>
                  <a:pt x="286" y="24"/>
                </a:lnTo>
                <a:lnTo>
                  <a:pt x="294" y="20"/>
                </a:lnTo>
                <a:lnTo>
                  <a:pt x="304" y="16"/>
                </a:lnTo>
                <a:lnTo>
                  <a:pt x="314" y="16"/>
                </a:lnTo>
                <a:lnTo>
                  <a:pt x="314" y="16"/>
                </a:lnTo>
                <a:lnTo>
                  <a:pt x="324" y="16"/>
                </a:lnTo>
                <a:lnTo>
                  <a:pt x="334" y="20"/>
                </a:lnTo>
                <a:lnTo>
                  <a:pt x="342" y="24"/>
                </a:lnTo>
                <a:lnTo>
                  <a:pt x="350" y="30"/>
                </a:lnTo>
                <a:lnTo>
                  <a:pt x="356" y="38"/>
                </a:lnTo>
                <a:lnTo>
                  <a:pt x="360" y="46"/>
                </a:lnTo>
                <a:lnTo>
                  <a:pt x="362" y="56"/>
                </a:lnTo>
                <a:lnTo>
                  <a:pt x="364" y="66"/>
                </a:lnTo>
                <a:lnTo>
                  <a:pt x="364" y="66"/>
                </a:lnTo>
                <a:lnTo>
                  <a:pt x="362" y="76"/>
                </a:lnTo>
                <a:lnTo>
                  <a:pt x="360" y="86"/>
                </a:lnTo>
                <a:lnTo>
                  <a:pt x="356" y="94"/>
                </a:lnTo>
                <a:lnTo>
                  <a:pt x="350" y="102"/>
                </a:lnTo>
                <a:lnTo>
                  <a:pt x="342" y="108"/>
                </a:lnTo>
                <a:lnTo>
                  <a:pt x="334" y="112"/>
                </a:lnTo>
                <a:lnTo>
                  <a:pt x="324" y="114"/>
                </a:lnTo>
                <a:lnTo>
                  <a:pt x="314" y="116"/>
                </a:lnTo>
                <a:lnTo>
                  <a:pt x="314" y="116"/>
                </a:lnTo>
                <a:lnTo>
                  <a:pt x="304" y="114"/>
                </a:lnTo>
                <a:lnTo>
                  <a:pt x="294" y="112"/>
                </a:lnTo>
                <a:lnTo>
                  <a:pt x="286" y="108"/>
                </a:lnTo>
                <a:lnTo>
                  <a:pt x="278" y="102"/>
                </a:lnTo>
                <a:lnTo>
                  <a:pt x="272" y="94"/>
                </a:lnTo>
                <a:lnTo>
                  <a:pt x="268" y="86"/>
                </a:lnTo>
                <a:lnTo>
                  <a:pt x="264" y="76"/>
                </a:lnTo>
                <a:lnTo>
                  <a:pt x="264" y="66"/>
                </a:lnTo>
                <a:lnTo>
                  <a:pt x="264" y="66"/>
                </a:lnTo>
                <a:close/>
                <a:moveTo>
                  <a:pt x="288" y="166"/>
                </a:moveTo>
                <a:lnTo>
                  <a:pt x="288" y="166"/>
                </a:lnTo>
                <a:lnTo>
                  <a:pt x="270" y="168"/>
                </a:lnTo>
                <a:lnTo>
                  <a:pt x="252" y="172"/>
                </a:lnTo>
                <a:lnTo>
                  <a:pt x="214" y="182"/>
                </a:lnTo>
                <a:lnTo>
                  <a:pt x="192" y="188"/>
                </a:lnTo>
                <a:lnTo>
                  <a:pt x="168" y="194"/>
                </a:lnTo>
                <a:lnTo>
                  <a:pt x="142" y="198"/>
                </a:lnTo>
                <a:lnTo>
                  <a:pt x="114" y="200"/>
                </a:lnTo>
                <a:lnTo>
                  <a:pt x="114" y="200"/>
                </a:lnTo>
                <a:lnTo>
                  <a:pt x="86" y="198"/>
                </a:lnTo>
                <a:lnTo>
                  <a:pt x="62" y="194"/>
                </a:lnTo>
                <a:lnTo>
                  <a:pt x="42" y="188"/>
                </a:lnTo>
                <a:lnTo>
                  <a:pt x="26" y="182"/>
                </a:lnTo>
                <a:lnTo>
                  <a:pt x="14" y="176"/>
                </a:lnTo>
                <a:lnTo>
                  <a:pt x="6" y="172"/>
                </a:lnTo>
                <a:lnTo>
                  <a:pt x="0" y="166"/>
                </a:lnTo>
                <a:lnTo>
                  <a:pt x="0" y="166"/>
                </a:lnTo>
                <a:lnTo>
                  <a:pt x="6" y="176"/>
                </a:lnTo>
                <a:lnTo>
                  <a:pt x="16" y="186"/>
                </a:lnTo>
                <a:lnTo>
                  <a:pt x="28" y="200"/>
                </a:lnTo>
                <a:lnTo>
                  <a:pt x="46" y="212"/>
                </a:lnTo>
                <a:lnTo>
                  <a:pt x="68" y="222"/>
                </a:lnTo>
                <a:lnTo>
                  <a:pt x="80" y="226"/>
                </a:lnTo>
                <a:lnTo>
                  <a:pt x="94" y="230"/>
                </a:lnTo>
                <a:lnTo>
                  <a:pt x="110" y="232"/>
                </a:lnTo>
                <a:lnTo>
                  <a:pt x="126" y="232"/>
                </a:lnTo>
                <a:lnTo>
                  <a:pt x="126" y="232"/>
                </a:lnTo>
                <a:lnTo>
                  <a:pt x="154" y="232"/>
                </a:lnTo>
                <a:lnTo>
                  <a:pt x="180" y="228"/>
                </a:lnTo>
                <a:lnTo>
                  <a:pt x="204" y="222"/>
                </a:lnTo>
                <a:lnTo>
                  <a:pt x="226" y="216"/>
                </a:lnTo>
                <a:lnTo>
                  <a:pt x="268" y="204"/>
                </a:lnTo>
                <a:lnTo>
                  <a:pt x="288" y="200"/>
                </a:lnTo>
                <a:lnTo>
                  <a:pt x="308" y="200"/>
                </a:lnTo>
                <a:lnTo>
                  <a:pt x="308" y="200"/>
                </a:lnTo>
                <a:lnTo>
                  <a:pt x="332" y="200"/>
                </a:lnTo>
                <a:lnTo>
                  <a:pt x="352" y="204"/>
                </a:lnTo>
                <a:lnTo>
                  <a:pt x="366" y="210"/>
                </a:lnTo>
                <a:lnTo>
                  <a:pt x="378" y="216"/>
                </a:lnTo>
                <a:lnTo>
                  <a:pt x="388" y="222"/>
                </a:lnTo>
                <a:lnTo>
                  <a:pt x="394" y="228"/>
                </a:lnTo>
                <a:lnTo>
                  <a:pt x="398" y="232"/>
                </a:lnTo>
                <a:lnTo>
                  <a:pt x="398" y="232"/>
                </a:lnTo>
                <a:lnTo>
                  <a:pt x="392" y="222"/>
                </a:lnTo>
                <a:lnTo>
                  <a:pt x="384" y="212"/>
                </a:lnTo>
                <a:lnTo>
                  <a:pt x="372" y="200"/>
                </a:lnTo>
                <a:lnTo>
                  <a:pt x="356" y="186"/>
                </a:lnTo>
                <a:lnTo>
                  <a:pt x="338" y="176"/>
                </a:lnTo>
                <a:lnTo>
                  <a:pt x="326" y="172"/>
                </a:lnTo>
                <a:lnTo>
                  <a:pt x="316" y="168"/>
                </a:lnTo>
                <a:lnTo>
                  <a:pt x="302" y="166"/>
                </a:lnTo>
                <a:lnTo>
                  <a:pt x="288" y="166"/>
                </a:lnTo>
                <a:lnTo>
                  <a:pt x="288" y="166"/>
                </a:lnTo>
                <a:close/>
                <a:moveTo>
                  <a:pt x="72" y="80"/>
                </a:moveTo>
                <a:lnTo>
                  <a:pt x="158" y="38"/>
                </a:lnTo>
                <a:lnTo>
                  <a:pt x="160" y="44"/>
                </a:lnTo>
                <a:lnTo>
                  <a:pt x="180" y="92"/>
                </a:lnTo>
                <a:lnTo>
                  <a:pt x="180" y="92"/>
                </a:lnTo>
                <a:lnTo>
                  <a:pt x="128" y="122"/>
                </a:lnTo>
                <a:lnTo>
                  <a:pt x="62" y="160"/>
                </a:lnTo>
                <a:lnTo>
                  <a:pt x="62" y="160"/>
                </a:lnTo>
                <a:lnTo>
                  <a:pt x="84" y="164"/>
                </a:lnTo>
                <a:lnTo>
                  <a:pt x="112" y="166"/>
                </a:lnTo>
                <a:lnTo>
                  <a:pt x="112" y="166"/>
                </a:lnTo>
                <a:lnTo>
                  <a:pt x="136" y="164"/>
                </a:lnTo>
                <a:lnTo>
                  <a:pt x="158" y="162"/>
                </a:lnTo>
                <a:lnTo>
                  <a:pt x="176" y="158"/>
                </a:lnTo>
                <a:lnTo>
                  <a:pt x="196" y="154"/>
                </a:lnTo>
                <a:lnTo>
                  <a:pt x="228" y="144"/>
                </a:lnTo>
                <a:lnTo>
                  <a:pt x="258" y="136"/>
                </a:lnTo>
                <a:lnTo>
                  <a:pt x="180" y="8"/>
                </a:lnTo>
                <a:lnTo>
                  <a:pt x="178" y="8"/>
                </a:lnTo>
                <a:lnTo>
                  <a:pt x="178" y="8"/>
                </a:lnTo>
                <a:lnTo>
                  <a:pt x="178" y="8"/>
                </a:lnTo>
                <a:lnTo>
                  <a:pt x="174" y="2"/>
                </a:lnTo>
                <a:lnTo>
                  <a:pt x="168" y="0"/>
                </a:lnTo>
                <a:lnTo>
                  <a:pt x="162" y="0"/>
                </a:lnTo>
                <a:lnTo>
                  <a:pt x="156" y="2"/>
                </a:lnTo>
                <a:lnTo>
                  <a:pt x="56" y="52"/>
                </a:lnTo>
                <a:lnTo>
                  <a:pt x="56" y="52"/>
                </a:lnTo>
                <a:lnTo>
                  <a:pt x="52" y="56"/>
                </a:lnTo>
                <a:lnTo>
                  <a:pt x="48" y="60"/>
                </a:lnTo>
                <a:lnTo>
                  <a:pt x="48" y="66"/>
                </a:lnTo>
                <a:lnTo>
                  <a:pt x="50" y="74"/>
                </a:lnTo>
                <a:lnTo>
                  <a:pt x="50" y="74"/>
                </a:lnTo>
                <a:lnTo>
                  <a:pt x="54" y="78"/>
                </a:lnTo>
                <a:lnTo>
                  <a:pt x="58" y="82"/>
                </a:lnTo>
                <a:lnTo>
                  <a:pt x="66" y="82"/>
                </a:lnTo>
                <a:lnTo>
                  <a:pt x="72" y="80"/>
                </a:lnTo>
                <a:lnTo>
                  <a:pt x="72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40" name="组合 39"/>
          <p:cNvGrpSpPr/>
          <p:nvPr/>
        </p:nvGrpSpPr>
        <p:grpSpPr>
          <a:xfrm>
            <a:off x="5785805" y="3800083"/>
            <a:ext cx="502217" cy="425931"/>
            <a:chOff x="1838325" y="822325"/>
            <a:chExt cx="752475" cy="638175"/>
          </a:xfrm>
          <a:solidFill>
            <a:schemeClr val="bg1"/>
          </a:solidFill>
        </p:grpSpPr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1838325" y="1069975"/>
              <a:ext cx="752475" cy="390525"/>
            </a:xfrm>
            <a:custGeom>
              <a:avLst/>
              <a:gdLst/>
              <a:ahLst/>
              <a:cxnLst>
                <a:cxn ang="0">
                  <a:pos x="316" y="126"/>
                </a:cxn>
                <a:cxn ang="0">
                  <a:pos x="316" y="0"/>
                </a:cxn>
                <a:cxn ang="0">
                  <a:pos x="158" y="0"/>
                </a:cxn>
                <a:cxn ang="0">
                  <a:pos x="158" y="94"/>
                </a:cxn>
                <a:cxn ang="0">
                  <a:pos x="0" y="94"/>
                </a:cxn>
                <a:cxn ang="0">
                  <a:pos x="0" y="246"/>
                </a:cxn>
                <a:cxn ang="0">
                  <a:pos x="474" y="246"/>
                </a:cxn>
                <a:cxn ang="0">
                  <a:pos x="474" y="126"/>
                </a:cxn>
                <a:cxn ang="0">
                  <a:pos x="316" y="126"/>
                </a:cxn>
              </a:cxnLst>
              <a:rect l="0" t="0" r="r" b="b"/>
              <a:pathLst>
                <a:path w="474" h="246">
                  <a:moveTo>
                    <a:pt x="316" y="126"/>
                  </a:moveTo>
                  <a:lnTo>
                    <a:pt x="316" y="0"/>
                  </a:lnTo>
                  <a:lnTo>
                    <a:pt x="158" y="0"/>
                  </a:lnTo>
                  <a:lnTo>
                    <a:pt x="158" y="94"/>
                  </a:lnTo>
                  <a:lnTo>
                    <a:pt x="0" y="94"/>
                  </a:lnTo>
                  <a:lnTo>
                    <a:pt x="0" y="246"/>
                  </a:lnTo>
                  <a:lnTo>
                    <a:pt x="474" y="246"/>
                  </a:lnTo>
                  <a:lnTo>
                    <a:pt x="474" y="126"/>
                  </a:lnTo>
                  <a:lnTo>
                    <a:pt x="316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9"/>
            <p:cNvSpPr>
              <a:spLocks/>
            </p:cNvSpPr>
            <p:nvPr/>
          </p:nvSpPr>
          <p:spPr bwMode="auto">
            <a:xfrm>
              <a:off x="2105025" y="822325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98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98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0"/>
            <p:cNvSpPr>
              <a:spLocks/>
            </p:cNvSpPr>
            <p:nvPr/>
          </p:nvSpPr>
          <p:spPr bwMode="auto">
            <a:xfrm>
              <a:off x="2355850" y="1022350"/>
              <a:ext cx="219075" cy="2063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86" y="50"/>
                </a:cxn>
                <a:cxn ang="0">
                  <a:pos x="138" y="50"/>
                </a:cxn>
                <a:cxn ang="0">
                  <a:pos x="96" y="80"/>
                </a:cxn>
                <a:cxn ang="0">
                  <a:pos x="112" y="130"/>
                </a:cxn>
                <a:cxn ang="0">
                  <a:pos x="70" y="98"/>
                </a:cxn>
                <a:cxn ang="0">
                  <a:pos x="28" y="130"/>
                </a:cxn>
                <a:cxn ang="0">
                  <a:pos x="44" y="80"/>
                </a:cxn>
                <a:cxn ang="0">
                  <a:pos x="0" y="50"/>
                </a:cxn>
                <a:cxn ang="0">
                  <a:pos x="54" y="50"/>
                </a:cxn>
                <a:cxn ang="0">
                  <a:pos x="70" y="0"/>
                </a:cxn>
              </a:cxnLst>
              <a:rect l="0" t="0" r="r" b="b"/>
              <a:pathLst>
                <a:path w="138" h="130">
                  <a:moveTo>
                    <a:pt x="70" y="0"/>
                  </a:moveTo>
                  <a:lnTo>
                    <a:pt x="86" y="50"/>
                  </a:lnTo>
                  <a:lnTo>
                    <a:pt x="138" y="50"/>
                  </a:lnTo>
                  <a:lnTo>
                    <a:pt x="96" y="80"/>
                  </a:lnTo>
                  <a:lnTo>
                    <a:pt x="112" y="130"/>
                  </a:lnTo>
                  <a:lnTo>
                    <a:pt x="70" y="98"/>
                  </a:lnTo>
                  <a:lnTo>
                    <a:pt x="28" y="130"/>
                  </a:lnTo>
                  <a:lnTo>
                    <a:pt x="44" y="80"/>
                  </a:lnTo>
                  <a:lnTo>
                    <a:pt x="0" y="50"/>
                  </a:lnTo>
                  <a:lnTo>
                    <a:pt x="54" y="5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1"/>
            <p:cNvSpPr>
              <a:spLocks/>
            </p:cNvSpPr>
            <p:nvPr/>
          </p:nvSpPr>
          <p:spPr bwMode="auto">
            <a:xfrm>
              <a:off x="1854200" y="971550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100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100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 4"/>
          <p:cNvGrpSpPr/>
          <p:nvPr/>
        </p:nvGrpSpPr>
        <p:grpSpPr>
          <a:xfrm>
            <a:off x="5788394" y="5060217"/>
            <a:ext cx="481221" cy="576731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76166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4570" y="1262743"/>
            <a:ext cx="2801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BC7C0"/>
                </a:solidFill>
              </a:rPr>
              <a:t>YOUR NAME</a:t>
            </a:r>
            <a:endParaRPr lang="zh-CN" altLang="en-US" sz="4000" dirty="0">
              <a:solidFill>
                <a:srgbClr val="2BC7C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31654" y="3009029"/>
            <a:ext cx="2685144" cy="39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OfficePLUS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31654" y="4154825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123456789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919191">
                  <a:lumMod val="75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07729" y="4154825"/>
            <a:ext cx="259894" cy="259894"/>
            <a:chOff x="6813550" y="1819275"/>
            <a:chExt cx="692150" cy="692150"/>
          </a:xfrm>
        </p:grpSpPr>
        <p:sp>
          <p:nvSpPr>
            <p:cNvPr id="7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7729" y="4455706"/>
            <a:ext cx="257176" cy="257176"/>
            <a:chOff x="-1171575" y="1089025"/>
            <a:chExt cx="692150" cy="692150"/>
          </a:xfrm>
        </p:grpSpPr>
        <p:sp>
          <p:nvSpPr>
            <p:cNvPr id="12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730181" y="4455706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officeplus@Microsoft.com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919191">
                  <a:lumMod val="75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07729" y="4770817"/>
            <a:ext cx="246411" cy="246411"/>
            <a:chOff x="-1171575" y="2236787"/>
            <a:chExt cx="692150" cy="692150"/>
          </a:xfrm>
        </p:grpSpPr>
        <p:sp>
          <p:nvSpPr>
            <p:cNvPr id="16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solidFill>
              <a:srgbClr val="959595"/>
            </a:solidFill>
          </p:grpSpPr>
          <p:sp>
            <p:nvSpPr>
              <p:cNvPr id="18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4730181" y="4719695"/>
            <a:ext cx="371092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北京市海淀区中关村东路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1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号清华科技园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D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座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15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507729" y="5086035"/>
            <a:ext cx="245983" cy="245983"/>
            <a:chOff x="-1171575" y="3216275"/>
            <a:chExt cx="692150" cy="692150"/>
          </a:xfrm>
        </p:grpSpPr>
        <p:grpSp>
          <p:nvGrpSpPr>
            <p:cNvPr id="22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solidFill>
              <a:srgbClr val="959595"/>
            </a:solidFill>
          </p:grpSpPr>
          <p:sp>
            <p:nvSpPr>
              <p:cNvPr id="24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730181" y="5032077"/>
            <a:ext cx="2079195" cy="3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@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微软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OfficePLUS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919191">
                  <a:lumMod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087470" y="1970629"/>
            <a:ext cx="1973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Resume</a:t>
            </a:r>
            <a:endParaRPr lang="zh-CN" altLang="en-US" sz="4000" dirty="0">
              <a:solidFill>
                <a:srgbClr val="2BC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78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31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50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6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CEC6"/>
      </a:accent1>
      <a:accent2>
        <a:srgbClr val="EFA75F"/>
      </a:accent2>
      <a:accent3>
        <a:srgbClr val="A5A5A5"/>
      </a:accent3>
      <a:accent4>
        <a:srgbClr val="FFD54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974</Words>
  <Application>Microsoft Office PowerPoint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19</cp:revision>
  <dcterms:created xsi:type="dcterms:W3CDTF">2015-09-29T05:33:09Z</dcterms:created>
  <dcterms:modified xsi:type="dcterms:W3CDTF">2015-10-20T07:56:31Z</dcterms:modified>
</cp:coreProperties>
</file>