
<file path=[Content_Types].xml><?xml version="1.0" encoding="utf-8"?>
<Types xmlns="http://schemas.openxmlformats.org/package/2006/content-types">
  <Default Extension="emf" ContentType="image/x-emf"/>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Lst>
  <p:notesMasterIdLst>
    <p:notesMasterId r:id="rId17"/>
  </p:notesMasterIdLst>
  <p:sldIdLst>
    <p:sldId id="256" r:id="rId2"/>
    <p:sldId id="259" r:id="rId3"/>
    <p:sldId id="257" r:id="rId4"/>
    <p:sldId id="262" r:id="rId5"/>
    <p:sldId id="263" r:id="rId6"/>
    <p:sldId id="282" r:id="rId7"/>
    <p:sldId id="307" r:id="rId8"/>
    <p:sldId id="264" r:id="rId9"/>
    <p:sldId id="291" r:id="rId10"/>
    <p:sldId id="274" r:id="rId11"/>
    <p:sldId id="268" r:id="rId12"/>
    <p:sldId id="281" r:id="rId13"/>
    <p:sldId id="292" r:id="rId14"/>
    <p:sldId id="293" r:id="rId15"/>
    <p:sldId id="258" r:id="rId16"/>
  </p:sldIdLst>
  <p:sldSz cx="9144000" cy="5143500" type="screen16x9"/>
  <p:notesSz cx="6858000" cy="9144000"/>
  <p:embeddedFontLst>
    <p:embeddedFont>
      <p:font typeface="Didact Gothic" panose="00000500000000000000" pitchFamily="2" charset="0"/>
      <p:regular r:id="rId18"/>
    </p:embeddedFont>
    <p:embeddedFont>
      <p:font typeface="Julius Sans One" panose="020B0604020202020204" charset="0"/>
      <p:regular r:id="rId19"/>
    </p:embeddedFont>
    <p:embeddedFont>
      <p:font typeface="Montserrat" panose="00000500000000000000" pitchFamily="2" charset="0"/>
      <p:regular r:id="rId20"/>
      <p:bold r:id="rId21"/>
      <p:italic r:id="rId22"/>
      <p:boldItalic r:id="rId23"/>
    </p:embeddedFont>
    <p:embeddedFont>
      <p:font typeface="Questrial" pitchFamily="2"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64">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9FAAFB-B83F-432F-BD18-E2530932A463}">
  <a:tblStyle styleId="{0F9FAAFB-B83F-432F-BD18-E2530932A4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2792" autoAdjust="0"/>
  </p:normalViewPr>
  <p:slideViewPr>
    <p:cSldViewPr snapToGrid="0">
      <p:cViewPr varScale="1">
        <p:scale>
          <a:sx n="103" d="100"/>
          <a:sy n="103" d="100"/>
        </p:scale>
        <p:origin x="696" y="72"/>
      </p:cViewPr>
      <p:guideLst>
        <p:guide pos="4464"/>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7b02797f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7b02797f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683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a1249ffcf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a1249ffcf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122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a1249ffcf0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a1249ffcf0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6341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a1249ffcf0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a1249ffcf0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53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7b02797fa4_2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7b02797fa4_2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016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7b02797fa4_2_1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7b02797fa4_2_1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8f6f6f201e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8f6f6f201e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7b02797fa4_2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7b02797fa4_2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7b02797fa4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7b02797fa4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866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a1249ffcf0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a1249ffcf0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608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1249ffcf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1249ffcf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44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7b02797fa4_2_2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7b02797fa4_2_2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7737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0">
  <p:cSld name="TITLE_AND_BODY_1">
    <p:bg>
      <p:bgPr>
        <a:solidFill>
          <a:schemeClr val="accent5"/>
        </a:solidFill>
        <a:effectLst/>
      </p:bgPr>
    </p:bg>
    <p:spTree>
      <p:nvGrpSpPr>
        <p:cNvPr id="1" name="Shape 358"/>
        <p:cNvGrpSpPr/>
        <p:nvPr/>
      </p:nvGrpSpPr>
      <p:grpSpPr>
        <a:xfrm>
          <a:off x="0" y="0"/>
          <a:ext cx="0" cy="0"/>
          <a:chOff x="0" y="0"/>
          <a:chExt cx="0" cy="0"/>
        </a:xfrm>
      </p:grpSpPr>
      <p:sp>
        <p:nvSpPr>
          <p:cNvPr id="359" name="Google Shape;359;p49"/>
          <p:cNvSpPr txBox="1">
            <a:spLocks noGrp="1"/>
          </p:cNvSpPr>
          <p:nvPr>
            <p:ph type="title"/>
          </p:nvPr>
        </p:nvSpPr>
        <p:spPr>
          <a:xfrm>
            <a:off x="713225" y="530725"/>
            <a:ext cx="7710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60" name="Google Shape;360;p49"/>
          <p:cNvSpPr/>
          <p:nvPr/>
        </p:nvSpPr>
        <p:spPr>
          <a:xfrm>
            <a:off x="-1681400" y="2482100"/>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1" name="Google Shape;361;p49"/>
          <p:cNvSpPr/>
          <p:nvPr/>
        </p:nvSpPr>
        <p:spPr>
          <a:xfrm rot="10800000">
            <a:off x="6494725" y="-11822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2" name="Google Shape;362;p49"/>
          <p:cNvSpPr/>
          <p:nvPr/>
        </p:nvSpPr>
        <p:spPr>
          <a:xfrm rot="10800000">
            <a:off x="5515225" y="-1807100"/>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9"/>
          <p:cNvSpPr txBox="1">
            <a:spLocks noGrp="1"/>
          </p:cNvSpPr>
          <p:nvPr>
            <p:ph type="body" idx="1"/>
          </p:nvPr>
        </p:nvSpPr>
        <p:spPr>
          <a:xfrm>
            <a:off x="713225" y="1424150"/>
            <a:ext cx="7710900" cy="3259800"/>
          </a:xfrm>
          <a:prstGeom prst="rect">
            <a:avLst/>
          </a:prstGeom>
        </p:spPr>
        <p:txBody>
          <a:bodyPr spcFirstLastPara="1" wrap="square" lIns="91425" tIns="91425" rIns="91425" bIns="91425" anchor="t" anchorCtr="0">
            <a:noAutofit/>
          </a:bodyPr>
          <a:lstStyle>
            <a:lvl1pPr marL="457200" marR="50800" lvl="0"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CUSTOM_35">
    <p:spTree>
      <p:nvGrpSpPr>
        <p:cNvPr id="1" name="Shape 430"/>
        <p:cNvGrpSpPr/>
        <p:nvPr/>
      </p:nvGrpSpPr>
      <p:grpSpPr>
        <a:xfrm>
          <a:off x="0" y="0"/>
          <a:ext cx="0" cy="0"/>
          <a:chOff x="0" y="0"/>
          <a:chExt cx="0" cy="0"/>
        </a:xfrm>
      </p:grpSpPr>
      <p:sp>
        <p:nvSpPr>
          <p:cNvPr id="431" name="Google Shape;431;p57"/>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32" name="Google Shape;432;p57"/>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33" name="Google Shape;433;p57"/>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34" name="Google Shape;434;p57"/>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35_1">
    <p:spTree>
      <p:nvGrpSpPr>
        <p:cNvPr id="1" name="Shape 435"/>
        <p:cNvGrpSpPr/>
        <p:nvPr/>
      </p:nvGrpSpPr>
      <p:grpSpPr>
        <a:xfrm>
          <a:off x="0" y="0"/>
          <a:ext cx="0" cy="0"/>
          <a:chOff x="0" y="0"/>
          <a:chExt cx="0" cy="0"/>
        </a:xfrm>
      </p:grpSpPr>
      <p:sp>
        <p:nvSpPr>
          <p:cNvPr id="436" name="Google Shape;436;p58"/>
          <p:cNvSpPr/>
          <p:nvPr/>
        </p:nvSpPr>
        <p:spPr>
          <a:xfrm rot="10800000" flipH="1">
            <a:off x="0" y="-3620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8"/>
          <p:cNvSpPr/>
          <p:nvPr/>
        </p:nvSpPr>
        <p:spPr>
          <a:xfrm>
            <a:off x="6053100" y="30648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35_1_1">
    <p:spTree>
      <p:nvGrpSpPr>
        <p:cNvPr id="1" name="Shape 438"/>
        <p:cNvGrpSpPr/>
        <p:nvPr/>
      </p:nvGrpSpPr>
      <p:grpSpPr>
        <a:xfrm>
          <a:off x="0" y="0"/>
          <a:ext cx="0" cy="0"/>
          <a:chOff x="0" y="0"/>
          <a:chExt cx="0" cy="0"/>
        </a:xfrm>
      </p:grpSpPr>
      <p:cxnSp>
        <p:nvCxnSpPr>
          <p:cNvPr id="439" name="Google Shape;439;p59"/>
          <p:cNvCxnSpPr/>
          <p:nvPr/>
        </p:nvCxnSpPr>
        <p:spPr>
          <a:xfrm>
            <a:off x="6350113" y="-1501125"/>
            <a:ext cx="3757500" cy="4183800"/>
          </a:xfrm>
          <a:prstGeom prst="straightConnector1">
            <a:avLst/>
          </a:prstGeom>
          <a:noFill/>
          <a:ln w="19050" cap="flat" cmpd="sng">
            <a:solidFill>
              <a:schemeClr val="dk1"/>
            </a:solidFill>
            <a:prstDash val="solid"/>
            <a:round/>
            <a:headEnd type="none" w="med" len="med"/>
            <a:tailEnd type="none" w="med" len="med"/>
          </a:ln>
        </p:spPr>
      </p:cxnSp>
      <p:sp>
        <p:nvSpPr>
          <p:cNvPr id="440" name="Google Shape;440;p59"/>
          <p:cNvSpPr/>
          <p:nvPr/>
        </p:nvSpPr>
        <p:spPr>
          <a:xfrm>
            <a:off x="-64200" y="3825775"/>
            <a:ext cx="1296000" cy="138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9"/>
          <p:cNvSpPr/>
          <p:nvPr/>
        </p:nvSpPr>
        <p:spPr>
          <a:xfrm>
            <a:off x="5258900" y="-237925"/>
            <a:ext cx="11403900" cy="58443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9"/>
          <p:cNvSpPr/>
          <p:nvPr/>
        </p:nvSpPr>
        <p:spPr>
          <a:xfrm rot="10800000">
            <a:off x="-5389050" y="-2161975"/>
            <a:ext cx="11403900" cy="5844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9"/>
          <p:cNvSpPr/>
          <p:nvPr/>
        </p:nvSpPr>
        <p:spPr>
          <a:xfrm>
            <a:off x="5211275" y="3863525"/>
            <a:ext cx="2907300" cy="1490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9"/>
          <p:cNvSpPr/>
          <p:nvPr/>
        </p:nvSpPr>
        <p:spPr>
          <a:xfrm rot="10800000">
            <a:off x="1107975" y="-556075"/>
            <a:ext cx="2907300" cy="14901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accent5"/>
        </a:solidFill>
        <a:effectLst/>
      </p:bgPr>
    </p:bg>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1319574" y="2011125"/>
            <a:ext cx="19593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a:endParaRPr/>
          </a:p>
        </p:txBody>
      </p:sp>
      <p:sp>
        <p:nvSpPr>
          <p:cNvPr id="185" name="Google Shape;185;p29"/>
          <p:cNvSpPr txBox="1">
            <a:spLocks noGrp="1"/>
          </p:cNvSpPr>
          <p:nvPr>
            <p:ph type="subTitle" idx="1"/>
          </p:nvPr>
        </p:nvSpPr>
        <p:spPr>
          <a:xfrm>
            <a:off x="1319576" y="2286575"/>
            <a:ext cx="2221500" cy="58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86" name="Google Shape;186;p29"/>
          <p:cNvSpPr txBox="1">
            <a:spLocks noGrp="1"/>
          </p:cNvSpPr>
          <p:nvPr>
            <p:ph type="title" idx="2"/>
          </p:nvPr>
        </p:nvSpPr>
        <p:spPr>
          <a:xfrm>
            <a:off x="4681398" y="2011275"/>
            <a:ext cx="19593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a:endParaRPr/>
          </a:p>
        </p:txBody>
      </p:sp>
      <p:sp>
        <p:nvSpPr>
          <p:cNvPr id="187" name="Google Shape;187;p29"/>
          <p:cNvSpPr txBox="1">
            <a:spLocks noGrp="1"/>
          </p:cNvSpPr>
          <p:nvPr>
            <p:ph type="subTitle" idx="3"/>
          </p:nvPr>
        </p:nvSpPr>
        <p:spPr>
          <a:xfrm>
            <a:off x="4681376" y="2285050"/>
            <a:ext cx="2221500" cy="58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88" name="Google Shape;188;p29"/>
          <p:cNvSpPr txBox="1">
            <a:spLocks noGrp="1"/>
          </p:cNvSpPr>
          <p:nvPr>
            <p:ph type="title" idx="4"/>
          </p:nvPr>
        </p:nvSpPr>
        <p:spPr>
          <a:xfrm>
            <a:off x="2410949" y="3268425"/>
            <a:ext cx="19593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a:endParaRPr/>
          </a:p>
        </p:txBody>
      </p:sp>
      <p:sp>
        <p:nvSpPr>
          <p:cNvPr id="189" name="Google Shape;189;p29"/>
          <p:cNvSpPr txBox="1">
            <a:spLocks noGrp="1"/>
          </p:cNvSpPr>
          <p:nvPr>
            <p:ph type="subTitle" idx="5"/>
          </p:nvPr>
        </p:nvSpPr>
        <p:spPr>
          <a:xfrm>
            <a:off x="2410951" y="3543875"/>
            <a:ext cx="2221500" cy="58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90" name="Google Shape;190;p29"/>
          <p:cNvSpPr txBox="1">
            <a:spLocks noGrp="1"/>
          </p:cNvSpPr>
          <p:nvPr>
            <p:ph type="title" idx="6"/>
          </p:nvPr>
        </p:nvSpPr>
        <p:spPr>
          <a:xfrm>
            <a:off x="5772773" y="3268575"/>
            <a:ext cx="19593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a:endParaRPr/>
          </a:p>
        </p:txBody>
      </p:sp>
      <p:sp>
        <p:nvSpPr>
          <p:cNvPr id="191" name="Google Shape;191;p29"/>
          <p:cNvSpPr txBox="1">
            <a:spLocks noGrp="1"/>
          </p:cNvSpPr>
          <p:nvPr>
            <p:ph type="subTitle" idx="7"/>
          </p:nvPr>
        </p:nvSpPr>
        <p:spPr>
          <a:xfrm>
            <a:off x="5772750" y="3542350"/>
            <a:ext cx="2221500" cy="58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92" name="Google Shape;192;p29"/>
          <p:cNvSpPr/>
          <p:nvPr/>
        </p:nvSpPr>
        <p:spPr>
          <a:xfrm rot="-5400000">
            <a:off x="7319425" y="3228300"/>
            <a:ext cx="2112600" cy="2048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519650" y="2386850"/>
            <a:ext cx="3405900" cy="3302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4" name="Google Shape;194;p29"/>
          <p:cNvSpPr/>
          <p:nvPr/>
        </p:nvSpPr>
        <p:spPr>
          <a:xfrm>
            <a:off x="-738725"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5" name="Google Shape;195;p29"/>
          <p:cNvSpPr/>
          <p:nvPr/>
        </p:nvSpPr>
        <p:spPr>
          <a:xfrm rot="10800000">
            <a:off x="67278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6" name="Google Shape;196;p29"/>
          <p:cNvSpPr/>
          <p:nvPr/>
        </p:nvSpPr>
        <p:spPr>
          <a:xfrm rot="5400000">
            <a:off x="-262475" y="-188987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7" name="Google Shape;197;p29"/>
          <p:cNvSpPr txBox="1">
            <a:spLocks noGrp="1"/>
          </p:cNvSpPr>
          <p:nvPr>
            <p:ph type="title" idx="8"/>
          </p:nvPr>
        </p:nvSpPr>
        <p:spPr>
          <a:xfrm>
            <a:off x="713225" y="530725"/>
            <a:ext cx="7710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extLst>
      <p:ext uri="{BB962C8B-B14F-4D97-AF65-F5344CB8AC3E}">
        <p14:creationId xmlns:p14="http://schemas.microsoft.com/office/powerpoint/2010/main" val="3952955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5">
  <p:cSld name="Title only 5">
    <p:bg>
      <p:bgPr>
        <a:solidFill>
          <a:schemeClr val="accent5"/>
        </a:solidFill>
        <a:effectLst/>
      </p:bgPr>
    </p:bg>
    <p:spTree>
      <p:nvGrpSpPr>
        <p:cNvPr id="1" name="Shape 349"/>
        <p:cNvGrpSpPr/>
        <p:nvPr/>
      </p:nvGrpSpPr>
      <p:grpSpPr>
        <a:xfrm>
          <a:off x="0" y="0"/>
          <a:ext cx="0" cy="0"/>
          <a:chOff x="0" y="0"/>
          <a:chExt cx="0" cy="0"/>
        </a:xfrm>
      </p:grpSpPr>
      <p:sp>
        <p:nvSpPr>
          <p:cNvPr id="350" name="Google Shape;350;p47"/>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51" name="Google Shape;351;p47"/>
          <p:cNvSpPr/>
          <p:nvPr/>
        </p:nvSpPr>
        <p:spPr>
          <a:xfrm rot="10800000" flipH="1">
            <a:off x="-287750" y="-113775"/>
            <a:ext cx="2978700" cy="3082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7"/>
          <p:cNvSpPr/>
          <p:nvPr/>
        </p:nvSpPr>
        <p:spPr>
          <a:xfrm>
            <a:off x="5008975" y="1687000"/>
            <a:ext cx="7403100" cy="3794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427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accent5"/>
        </a:solidFill>
        <a:effectLst/>
      </p:bgPr>
    </p:bg>
    <p:spTree>
      <p:nvGrpSpPr>
        <p:cNvPr id="1" name="Shape 122"/>
        <p:cNvGrpSpPr/>
        <p:nvPr/>
      </p:nvGrpSpPr>
      <p:grpSpPr>
        <a:xfrm>
          <a:off x="0" y="0"/>
          <a:ext cx="0" cy="0"/>
          <a:chOff x="0" y="0"/>
          <a:chExt cx="0" cy="0"/>
        </a:xfrm>
      </p:grpSpPr>
      <p:sp>
        <p:nvSpPr>
          <p:cNvPr id="123" name="Google Shape;123;p19"/>
          <p:cNvSpPr/>
          <p:nvPr/>
        </p:nvSpPr>
        <p:spPr>
          <a:xfrm>
            <a:off x="1348225" y="695250"/>
            <a:ext cx="6572100" cy="375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rot="10800000">
            <a:off x="3133650" y="-22775"/>
            <a:ext cx="2876700" cy="1295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txBox="1">
            <a:spLocks noGrp="1"/>
          </p:cNvSpPr>
          <p:nvPr>
            <p:ph type="body" idx="1"/>
          </p:nvPr>
        </p:nvSpPr>
        <p:spPr>
          <a:xfrm>
            <a:off x="2517475" y="2351960"/>
            <a:ext cx="4109100" cy="14841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marL="914400" lvl="1" indent="-298450" algn="just" rtl="0">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marL="1371600" lvl="2"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marL="1828800" lvl="3"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marL="2286000" lvl="4"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marL="2743200" lvl="5"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marL="3200400" lvl="6"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marL="3657600" lvl="7"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marL="4114800" lvl="8" indent="-298450" algn="just" rtl="0">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a:endParaRPr/>
          </a:p>
        </p:txBody>
      </p:sp>
      <p:sp>
        <p:nvSpPr>
          <p:cNvPr id="126" name="Google Shape;126;p19"/>
          <p:cNvSpPr txBox="1">
            <a:spLocks noGrp="1"/>
          </p:cNvSpPr>
          <p:nvPr>
            <p:ph type="title"/>
          </p:nvPr>
        </p:nvSpPr>
        <p:spPr>
          <a:xfrm>
            <a:off x="1687950" y="15213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extLst>
      <p:ext uri="{BB962C8B-B14F-4D97-AF65-F5344CB8AC3E}">
        <p14:creationId xmlns:p14="http://schemas.microsoft.com/office/powerpoint/2010/main" val="3518932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solidFill>
          <a:schemeClr val="dk1"/>
        </a:solidFill>
        <a:effectLst/>
      </p:bgPr>
    </p:bg>
    <p:spTree>
      <p:nvGrpSpPr>
        <p:cNvPr id="1" name="Shape 168"/>
        <p:cNvGrpSpPr/>
        <p:nvPr/>
      </p:nvGrpSpPr>
      <p:grpSpPr>
        <a:xfrm>
          <a:off x="0" y="0"/>
          <a:ext cx="0" cy="0"/>
          <a:chOff x="0" y="0"/>
          <a:chExt cx="0" cy="0"/>
        </a:xfrm>
      </p:grpSpPr>
      <p:sp>
        <p:nvSpPr>
          <p:cNvPr id="169" name="Google Shape;169;p27"/>
          <p:cNvSpPr/>
          <p:nvPr/>
        </p:nvSpPr>
        <p:spPr>
          <a:xfrm rot="-5400000">
            <a:off x="7319425" y="3228300"/>
            <a:ext cx="2112600" cy="2048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519650" y="2386850"/>
            <a:ext cx="3405900" cy="3302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1" name="Google Shape;171;p27"/>
          <p:cNvSpPr/>
          <p:nvPr/>
        </p:nvSpPr>
        <p:spPr>
          <a:xfrm>
            <a:off x="-738725" y="2482100"/>
            <a:ext cx="3405900" cy="33024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2" name="Google Shape;172;p27"/>
          <p:cNvSpPr/>
          <p:nvPr/>
        </p:nvSpPr>
        <p:spPr>
          <a:xfrm rot="10800000">
            <a:off x="6727825" y="-915550"/>
            <a:ext cx="3405900" cy="33024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3" name="Google Shape;173;p27"/>
          <p:cNvSpPr/>
          <p:nvPr/>
        </p:nvSpPr>
        <p:spPr>
          <a:xfrm rot="5400000">
            <a:off x="-262475" y="-1889875"/>
            <a:ext cx="3405900" cy="33024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4" name="Google Shape;174;p27"/>
          <p:cNvSpPr txBox="1">
            <a:spLocks noGrp="1"/>
          </p:cNvSpPr>
          <p:nvPr>
            <p:ph type="title"/>
          </p:nvPr>
        </p:nvSpPr>
        <p:spPr>
          <a:xfrm>
            <a:off x="713226" y="1795438"/>
            <a:ext cx="3400800" cy="528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1"/>
              </a:buClr>
              <a:buSzPts val="3000"/>
              <a:buNone/>
              <a:defRPr sz="3000" b="1">
                <a:solidFill>
                  <a:schemeClr val="lt1"/>
                </a:solidFill>
              </a:defRPr>
            </a:lvl1pPr>
            <a:lvl2pPr lvl="1" rtl="0">
              <a:spcBef>
                <a:spcPts val="0"/>
              </a:spcBef>
              <a:spcAft>
                <a:spcPts val="0"/>
              </a:spcAft>
              <a:buClr>
                <a:schemeClr val="lt1"/>
              </a:buClr>
              <a:buSzPts val="2000"/>
              <a:buNone/>
              <a:defRPr sz="2000" b="1">
                <a:solidFill>
                  <a:schemeClr val="lt1"/>
                </a:solidFill>
              </a:defRPr>
            </a:lvl2pPr>
            <a:lvl3pPr lvl="2" rtl="0">
              <a:spcBef>
                <a:spcPts val="0"/>
              </a:spcBef>
              <a:spcAft>
                <a:spcPts val="0"/>
              </a:spcAft>
              <a:buClr>
                <a:schemeClr val="lt1"/>
              </a:buClr>
              <a:buSzPts val="2000"/>
              <a:buNone/>
              <a:defRPr sz="2000" b="1">
                <a:solidFill>
                  <a:schemeClr val="lt1"/>
                </a:solidFill>
              </a:defRPr>
            </a:lvl3pPr>
            <a:lvl4pPr lvl="3" rtl="0">
              <a:spcBef>
                <a:spcPts val="0"/>
              </a:spcBef>
              <a:spcAft>
                <a:spcPts val="0"/>
              </a:spcAft>
              <a:buClr>
                <a:schemeClr val="lt1"/>
              </a:buClr>
              <a:buSzPts val="2000"/>
              <a:buNone/>
              <a:defRPr sz="2000" b="1">
                <a:solidFill>
                  <a:schemeClr val="lt1"/>
                </a:solidFill>
              </a:defRPr>
            </a:lvl4pPr>
            <a:lvl5pPr lvl="4" rtl="0">
              <a:spcBef>
                <a:spcPts val="0"/>
              </a:spcBef>
              <a:spcAft>
                <a:spcPts val="0"/>
              </a:spcAft>
              <a:buClr>
                <a:schemeClr val="lt1"/>
              </a:buClr>
              <a:buSzPts val="2000"/>
              <a:buNone/>
              <a:defRPr sz="2000" b="1">
                <a:solidFill>
                  <a:schemeClr val="lt1"/>
                </a:solidFill>
              </a:defRPr>
            </a:lvl5pPr>
            <a:lvl6pPr lvl="5" rtl="0">
              <a:spcBef>
                <a:spcPts val="0"/>
              </a:spcBef>
              <a:spcAft>
                <a:spcPts val="0"/>
              </a:spcAft>
              <a:buClr>
                <a:schemeClr val="lt1"/>
              </a:buClr>
              <a:buSzPts val="2000"/>
              <a:buNone/>
              <a:defRPr sz="2000" b="1">
                <a:solidFill>
                  <a:schemeClr val="lt1"/>
                </a:solidFill>
              </a:defRPr>
            </a:lvl6pPr>
            <a:lvl7pPr lvl="6" rtl="0">
              <a:spcBef>
                <a:spcPts val="0"/>
              </a:spcBef>
              <a:spcAft>
                <a:spcPts val="0"/>
              </a:spcAft>
              <a:buClr>
                <a:schemeClr val="lt1"/>
              </a:buClr>
              <a:buSzPts val="2000"/>
              <a:buNone/>
              <a:defRPr sz="2000" b="1">
                <a:solidFill>
                  <a:schemeClr val="lt1"/>
                </a:solidFill>
              </a:defRPr>
            </a:lvl7pPr>
            <a:lvl8pPr lvl="7" rtl="0">
              <a:spcBef>
                <a:spcPts val="0"/>
              </a:spcBef>
              <a:spcAft>
                <a:spcPts val="0"/>
              </a:spcAft>
              <a:buClr>
                <a:schemeClr val="lt1"/>
              </a:buClr>
              <a:buSzPts val="2000"/>
              <a:buNone/>
              <a:defRPr sz="2000" b="1">
                <a:solidFill>
                  <a:schemeClr val="lt1"/>
                </a:solidFill>
              </a:defRPr>
            </a:lvl8pPr>
            <a:lvl9pPr lvl="8" rtl="0">
              <a:spcBef>
                <a:spcPts val="0"/>
              </a:spcBef>
              <a:spcAft>
                <a:spcPts val="0"/>
              </a:spcAft>
              <a:buClr>
                <a:schemeClr val="lt1"/>
              </a:buClr>
              <a:buSzPts val="2000"/>
              <a:buNone/>
              <a:defRPr sz="2000" b="1">
                <a:solidFill>
                  <a:schemeClr val="lt1"/>
                </a:solidFill>
              </a:defRPr>
            </a:lvl9pPr>
          </a:lstStyle>
          <a:p>
            <a:endParaRPr/>
          </a:p>
        </p:txBody>
      </p:sp>
      <p:sp>
        <p:nvSpPr>
          <p:cNvPr id="175" name="Google Shape;175;p27"/>
          <p:cNvSpPr txBox="1">
            <a:spLocks noGrp="1"/>
          </p:cNvSpPr>
          <p:nvPr>
            <p:ph type="subTitle" idx="1"/>
          </p:nvPr>
        </p:nvSpPr>
        <p:spPr>
          <a:xfrm>
            <a:off x="713225" y="2630156"/>
            <a:ext cx="3400800" cy="42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2485117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dk1"/>
        </a:solidFill>
        <a:effectLst/>
      </p:bgPr>
    </p:bg>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flipH="1">
            <a:off x="1821475" y="2527625"/>
            <a:ext cx="55011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93" name="Google Shape;93;p15"/>
          <p:cNvSpPr txBox="1">
            <a:spLocks noGrp="1"/>
          </p:cNvSpPr>
          <p:nvPr>
            <p:ph type="title" idx="2" hasCustomPrompt="1"/>
          </p:nvPr>
        </p:nvSpPr>
        <p:spPr>
          <a:xfrm flipH="1">
            <a:off x="3043350" y="1533511"/>
            <a:ext cx="3057300" cy="87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8000" b="1">
                <a:solidFill>
                  <a:schemeClr val="lt1"/>
                </a:solidFill>
              </a:defRPr>
            </a:lvl1pPr>
            <a:lvl2pPr lvl="1" algn="ctr" rtl="0">
              <a:spcBef>
                <a:spcPts val="0"/>
              </a:spcBef>
              <a:spcAft>
                <a:spcPts val="0"/>
              </a:spcAft>
              <a:buClr>
                <a:schemeClr val="lt1"/>
              </a:buClr>
              <a:buSzPts val="8000"/>
              <a:buNone/>
              <a:defRPr sz="8000" b="1">
                <a:solidFill>
                  <a:schemeClr val="lt1"/>
                </a:solidFill>
              </a:defRPr>
            </a:lvl2pPr>
            <a:lvl3pPr lvl="2" algn="ctr" rtl="0">
              <a:spcBef>
                <a:spcPts val="0"/>
              </a:spcBef>
              <a:spcAft>
                <a:spcPts val="0"/>
              </a:spcAft>
              <a:buClr>
                <a:schemeClr val="lt1"/>
              </a:buClr>
              <a:buSzPts val="8000"/>
              <a:buNone/>
              <a:defRPr sz="8000" b="1">
                <a:solidFill>
                  <a:schemeClr val="lt1"/>
                </a:solidFill>
              </a:defRPr>
            </a:lvl3pPr>
            <a:lvl4pPr lvl="3" algn="ctr" rtl="0">
              <a:spcBef>
                <a:spcPts val="0"/>
              </a:spcBef>
              <a:spcAft>
                <a:spcPts val="0"/>
              </a:spcAft>
              <a:buClr>
                <a:schemeClr val="lt1"/>
              </a:buClr>
              <a:buSzPts val="8000"/>
              <a:buNone/>
              <a:defRPr sz="8000" b="1">
                <a:solidFill>
                  <a:schemeClr val="lt1"/>
                </a:solidFill>
              </a:defRPr>
            </a:lvl4pPr>
            <a:lvl5pPr lvl="4" algn="ctr" rtl="0">
              <a:spcBef>
                <a:spcPts val="0"/>
              </a:spcBef>
              <a:spcAft>
                <a:spcPts val="0"/>
              </a:spcAft>
              <a:buClr>
                <a:schemeClr val="lt1"/>
              </a:buClr>
              <a:buSzPts val="8000"/>
              <a:buNone/>
              <a:defRPr sz="8000" b="1">
                <a:solidFill>
                  <a:schemeClr val="lt1"/>
                </a:solidFill>
              </a:defRPr>
            </a:lvl5pPr>
            <a:lvl6pPr lvl="5" algn="ctr" rtl="0">
              <a:spcBef>
                <a:spcPts val="0"/>
              </a:spcBef>
              <a:spcAft>
                <a:spcPts val="0"/>
              </a:spcAft>
              <a:buClr>
                <a:schemeClr val="lt1"/>
              </a:buClr>
              <a:buSzPts val="8000"/>
              <a:buNone/>
              <a:defRPr sz="8000" b="1">
                <a:solidFill>
                  <a:schemeClr val="lt1"/>
                </a:solidFill>
              </a:defRPr>
            </a:lvl6pPr>
            <a:lvl7pPr lvl="6" algn="ctr" rtl="0">
              <a:spcBef>
                <a:spcPts val="0"/>
              </a:spcBef>
              <a:spcAft>
                <a:spcPts val="0"/>
              </a:spcAft>
              <a:buClr>
                <a:schemeClr val="lt1"/>
              </a:buClr>
              <a:buSzPts val="8000"/>
              <a:buNone/>
              <a:defRPr sz="8000" b="1">
                <a:solidFill>
                  <a:schemeClr val="lt1"/>
                </a:solidFill>
              </a:defRPr>
            </a:lvl7pPr>
            <a:lvl8pPr lvl="7" algn="ctr" rtl="0">
              <a:spcBef>
                <a:spcPts val="0"/>
              </a:spcBef>
              <a:spcAft>
                <a:spcPts val="0"/>
              </a:spcAft>
              <a:buClr>
                <a:schemeClr val="lt1"/>
              </a:buClr>
              <a:buSzPts val="8000"/>
              <a:buNone/>
              <a:defRPr sz="8000" b="1">
                <a:solidFill>
                  <a:schemeClr val="lt1"/>
                </a:solidFill>
              </a:defRPr>
            </a:lvl8pPr>
            <a:lvl9pPr lvl="8" algn="ctr" rtl="0">
              <a:spcBef>
                <a:spcPts val="0"/>
              </a:spcBef>
              <a:spcAft>
                <a:spcPts val="0"/>
              </a:spcAft>
              <a:buClr>
                <a:schemeClr val="lt1"/>
              </a:buClr>
              <a:buSzPts val="8000"/>
              <a:buNone/>
              <a:defRPr sz="8000" b="1">
                <a:solidFill>
                  <a:schemeClr val="lt1"/>
                </a:solidFill>
              </a:defRPr>
            </a:lvl9pPr>
          </a:lstStyle>
          <a:p>
            <a:r>
              <a:t>xx%</a:t>
            </a:r>
          </a:p>
        </p:txBody>
      </p:sp>
      <p:sp>
        <p:nvSpPr>
          <p:cNvPr id="94" name="Google Shape;94;p15"/>
          <p:cNvSpPr txBox="1">
            <a:spLocks noGrp="1"/>
          </p:cNvSpPr>
          <p:nvPr>
            <p:ph type="subTitle" idx="1"/>
          </p:nvPr>
        </p:nvSpPr>
        <p:spPr>
          <a:xfrm flipH="1">
            <a:off x="3198150" y="3293187"/>
            <a:ext cx="2747700" cy="3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cxnSp>
        <p:nvCxnSpPr>
          <p:cNvPr id="95" name="Google Shape;95;p15"/>
          <p:cNvCxnSpPr/>
          <p:nvPr/>
        </p:nvCxnSpPr>
        <p:spPr>
          <a:xfrm>
            <a:off x="6350113" y="-1501125"/>
            <a:ext cx="3757500" cy="4183800"/>
          </a:xfrm>
          <a:prstGeom prst="straightConnector1">
            <a:avLst/>
          </a:prstGeom>
          <a:noFill/>
          <a:ln w="19050" cap="flat" cmpd="sng">
            <a:solidFill>
              <a:schemeClr val="lt1"/>
            </a:solidFill>
            <a:prstDash val="solid"/>
            <a:round/>
            <a:headEnd type="none" w="med" len="med"/>
            <a:tailEnd type="none" w="med" len="med"/>
          </a:ln>
        </p:spPr>
      </p:cxnSp>
      <p:sp>
        <p:nvSpPr>
          <p:cNvPr id="96" name="Google Shape;96;p15"/>
          <p:cNvSpPr/>
          <p:nvPr/>
        </p:nvSpPr>
        <p:spPr>
          <a:xfrm>
            <a:off x="-64200" y="3825775"/>
            <a:ext cx="1296000" cy="13824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5258900" y="-237925"/>
            <a:ext cx="11403900" cy="5844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rot="10800000">
            <a:off x="-5389050" y="-2161975"/>
            <a:ext cx="11403900" cy="5844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5211275" y="3863525"/>
            <a:ext cx="2907300" cy="1490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rot="10800000">
            <a:off x="1107975" y="-556075"/>
            <a:ext cx="2907300" cy="14901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699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accent5"/>
        </a:solidFill>
        <a:effectLst/>
      </p:bgPr>
    </p:bg>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862450" y="3418086"/>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9" name="Google Shape;129;p20"/>
          <p:cNvSpPr txBox="1">
            <a:spLocks noGrp="1"/>
          </p:cNvSpPr>
          <p:nvPr>
            <p:ph type="subTitle" idx="1"/>
          </p:nvPr>
        </p:nvSpPr>
        <p:spPr>
          <a:xfrm>
            <a:off x="424450" y="3659411"/>
            <a:ext cx="2639700" cy="7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30" name="Google Shape;130;p20"/>
          <p:cNvSpPr txBox="1">
            <a:spLocks noGrp="1"/>
          </p:cNvSpPr>
          <p:nvPr>
            <p:ph type="title" idx="2"/>
          </p:nvPr>
        </p:nvSpPr>
        <p:spPr>
          <a:xfrm>
            <a:off x="6525755" y="3418086"/>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1" name="Google Shape;131;p20"/>
          <p:cNvSpPr txBox="1">
            <a:spLocks noGrp="1"/>
          </p:cNvSpPr>
          <p:nvPr>
            <p:ph type="subTitle" idx="3"/>
          </p:nvPr>
        </p:nvSpPr>
        <p:spPr>
          <a:xfrm>
            <a:off x="6087751" y="3659411"/>
            <a:ext cx="2639700" cy="7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32" name="Google Shape;132;p20"/>
          <p:cNvSpPr txBox="1">
            <a:spLocks noGrp="1"/>
          </p:cNvSpPr>
          <p:nvPr>
            <p:ph type="title" idx="4"/>
          </p:nvPr>
        </p:nvSpPr>
        <p:spPr>
          <a:xfrm>
            <a:off x="3690150" y="3418086"/>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3" name="Google Shape;133;p20"/>
          <p:cNvSpPr txBox="1">
            <a:spLocks noGrp="1"/>
          </p:cNvSpPr>
          <p:nvPr>
            <p:ph type="subTitle" idx="5"/>
          </p:nvPr>
        </p:nvSpPr>
        <p:spPr>
          <a:xfrm>
            <a:off x="3252148" y="3659411"/>
            <a:ext cx="2639700" cy="7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34" name="Google Shape;134;p20"/>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extLst>
      <p:ext uri="{BB962C8B-B14F-4D97-AF65-F5344CB8AC3E}">
        <p14:creationId xmlns:p14="http://schemas.microsoft.com/office/powerpoint/2010/main" val="901612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lvl1pPr marL="457200" marR="508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2" name="Google Shape;22;p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3" name="Google Shape;23;p4"/>
          <p:cNvSpPr/>
          <p:nvPr/>
        </p:nvSpPr>
        <p:spPr>
          <a:xfrm flipH="1">
            <a:off x="5808550" y="1533900"/>
            <a:ext cx="4800600" cy="48006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solidFill>
          <a:schemeClr val="accent5"/>
        </a:solidFill>
        <a:effectLst/>
      </p:bgPr>
    </p:bg>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1383600" y="2307450"/>
            <a:ext cx="63768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00" name="Google Shape;200;p30"/>
          <p:cNvSpPr txBox="1">
            <a:spLocks noGrp="1"/>
          </p:cNvSpPr>
          <p:nvPr>
            <p:ph type="title" idx="2"/>
          </p:nvPr>
        </p:nvSpPr>
        <p:spPr>
          <a:xfrm>
            <a:off x="1120875" y="8994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01" name="Google Shape;201;p30"/>
          <p:cNvSpPr txBox="1">
            <a:spLocks noGrp="1"/>
          </p:cNvSpPr>
          <p:nvPr>
            <p:ph type="subTitle" idx="1"/>
          </p:nvPr>
        </p:nvSpPr>
        <p:spPr>
          <a:xfrm>
            <a:off x="734175" y="1166874"/>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02" name="Google Shape;202;p30"/>
          <p:cNvSpPr txBox="1">
            <a:spLocks noGrp="1"/>
          </p:cNvSpPr>
          <p:nvPr>
            <p:ph type="title" idx="3"/>
          </p:nvPr>
        </p:nvSpPr>
        <p:spPr>
          <a:xfrm>
            <a:off x="1120875" y="34779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03" name="Google Shape;203;p30"/>
          <p:cNvSpPr txBox="1">
            <a:spLocks noGrp="1"/>
          </p:cNvSpPr>
          <p:nvPr>
            <p:ph type="subTitle" idx="4"/>
          </p:nvPr>
        </p:nvSpPr>
        <p:spPr>
          <a:xfrm>
            <a:off x="734175" y="3747815"/>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04" name="Google Shape;204;p30"/>
          <p:cNvSpPr txBox="1">
            <a:spLocks noGrp="1"/>
          </p:cNvSpPr>
          <p:nvPr>
            <p:ph type="title" idx="5"/>
          </p:nvPr>
        </p:nvSpPr>
        <p:spPr>
          <a:xfrm>
            <a:off x="6063846" y="8994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05" name="Google Shape;205;p30"/>
          <p:cNvSpPr txBox="1">
            <a:spLocks noGrp="1"/>
          </p:cNvSpPr>
          <p:nvPr>
            <p:ph type="subTitle" idx="6"/>
          </p:nvPr>
        </p:nvSpPr>
        <p:spPr>
          <a:xfrm>
            <a:off x="5677150" y="1166874"/>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06" name="Google Shape;206;p30"/>
          <p:cNvSpPr txBox="1">
            <a:spLocks noGrp="1"/>
          </p:cNvSpPr>
          <p:nvPr>
            <p:ph type="title" idx="7"/>
          </p:nvPr>
        </p:nvSpPr>
        <p:spPr>
          <a:xfrm>
            <a:off x="6063846" y="347812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07" name="Google Shape;207;p30"/>
          <p:cNvSpPr txBox="1">
            <a:spLocks noGrp="1"/>
          </p:cNvSpPr>
          <p:nvPr>
            <p:ph type="subTitle" idx="8"/>
          </p:nvPr>
        </p:nvSpPr>
        <p:spPr>
          <a:xfrm>
            <a:off x="5677150" y="3746088"/>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9714491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bg>
      <p:bgPr>
        <a:solidFill>
          <a:schemeClr val="accent5"/>
        </a:solidFill>
        <a:effectLst/>
      </p:bgPr>
    </p:bg>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2056190" y="2074300"/>
            <a:ext cx="22272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10" name="Google Shape;210;p31"/>
          <p:cNvSpPr txBox="1">
            <a:spLocks noGrp="1"/>
          </p:cNvSpPr>
          <p:nvPr>
            <p:ph type="subTitle" idx="1"/>
          </p:nvPr>
        </p:nvSpPr>
        <p:spPr>
          <a:xfrm>
            <a:off x="2056192" y="2332425"/>
            <a:ext cx="22272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11" name="Google Shape;211;p31"/>
          <p:cNvSpPr txBox="1">
            <a:spLocks noGrp="1"/>
          </p:cNvSpPr>
          <p:nvPr>
            <p:ph type="title" idx="2"/>
          </p:nvPr>
        </p:nvSpPr>
        <p:spPr>
          <a:xfrm>
            <a:off x="2056190" y="3402924"/>
            <a:ext cx="22272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12" name="Google Shape;212;p31"/>
          <p:cNvSpPr txBox="1">
            <a:spLocks noGrp="1"/>
          </p:cNvSpPr>
          <p:nvPr>
            <p:ph type="subTitle" idx="3"/>
          </p:nvPr>
        </p:nvSpPr>
        <p:spPr>
          <a:xfrm>
            <a:off x="2056192" y="3661050"/>
            <a:ext cx="22272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13" name="Google Shape;213;p31"/>
          <p:cNvSpPr txBox="1">
            <a:spLocks noGrp="1"/>
          </p:cNvSpPr>
          <p:nvPr>
            <p:ph type="title" idx="4"/>
          </p:nvPr>
        </p:nvSpPr>
        <p:spPr>
          <a:xfrm>
            <a:off x="5444664" y="2074300"/>
            <a:ext cx="22272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14" name="Google Shape;214;p31"/>
          <p:cNvSpPr txBox="1">
            <a:spLocks noGrp="1"/>
          </p:cNvSpPr>
          <p:nvPr>
            <p:ph type="subTitle" idx="5"/>
          </p:nvPr>
        </p:nvSpPr>
        <p:spPr>
          <a:xfrm>
            <a:off x="5444664" y="2332425"/>
            <a:ext cx="22272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15" name="Google Shape;215;p31"/>
          <p:cNvSpPr txBox="1">
            <a:spLocks noGrp="1"/>
          </p:cNvSpPr>
          <p:nvPr>
            <p:ph type="title" idx="6"/>
          </p:nvPr>
        </p:nvSpPr>
        <p:spPr>
          <a:xfrm>
            <a:off x="5444664" y="3402925"/>
            <a:ext cx="22272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16" name="Google Shape;216;p31"/>
          <p:cNvSpPr txBox="1">
            <a:spLocks noGrp="1"/>
          </p:cNvSpPr>
          <p:nvPr>
            <p:ph type="subTitle" idx="7"/>
          </p:nvPr>
        </p:nvSpPr>
        <p:spPr>
          <a:xfrm>
            <a:off x="5444664" y="3661050"/>
            <a:ext cx="2227200" cy="5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17" name="Google Shape;217;p31"/>
          <p:cNvSpPr/>
          <p:nvPr/>
        </p:nvSpPr>
        <p:spPr>
          <a:xfrm>
            <a:off x="-1462325" y="2386850"/>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18" name="Google Shape;218;p31"/>
          <p:cNvSpPr/>
          <p:nvPr/>
        </p:nvSpPr>
        <p:spPr>
          <a:xfrm>
            <a:off x="-1681400"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19" name="Google Shape;219;p31"/>
          <p:cNvSpPr/>
          <p:nvPr/>
        </p:nvSpPr>
        <p:spPr>
          <a:xfrm rot="10800000">
            <a:off x="613277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20" name="Google Shape;220;p31"/>
          <p:cNvSpPr txBox="1">
            <a:spLocks noGrp="1"/>
          </p:cNvSpPr>
          <p:nvPr>
            <p:ph type="title" idx="8"/>
          </p:nvPr>
        </p:nvSpPr>
        <p:spPr>
          <a:xfrm>
            <a:off x="716550" y="530725"/>
            <a:ext cx="7710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extLst>
      <p:ext uri="{BB962C8B-B14F-4D97-AF65-F5344CB8AC3E}">
        <p14:creationId xmlns:p14="http://schemas.microsoft.com/office/powerpoint/2010/main" val="35828983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accent5"/>
        </a:solidFill>
        <a:effectLst/>
      </p:bgPr>
    </p:bg>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956375" y="3553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70" name="Google Shape;270;p37"/>
          <p:cNvSpPr txBox="1">
            <a:spLocks noGrp="1"/>
          </p:cNvSpPr>
          <p:nvPr>
            <p:ph type="subTitle" idx="1"/>
          </p:nvPr>
        </p:nvSpPr>
        <p:spPr>
          <a:xfrm>
            <a:off x="713225" y="3828005"/>
            <a:ext cx="21450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71" name="Google Shape;271;p37"/>
          <p:cNvSpPr txBox="1">
            <a:spLocks noGrp="1"/>
          </p:cNvSpPr>
          <p:nvPr>
            <p:ph type="title" idx="2"/>
          </p:nvPr>
        </p:nvSpPr>
        <p:spPr>
          <a:xfrm>
            <a:off x="6528925" y="3553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72" name="Google Shape;272;p37"/>
          <p:cNvSpPr txBox="1">
            <a:spLocks noGrp="1"/>
          </p:cNvSpPr>
          <p:nvPr>
            <p:ph type="subTitle" idx="3"/>
          </p:nvPr>
        </p:nvSpPr>
        <p:spPr>
          <a:xfrm>
            <a:off x="6305275" y="3828005"/>
            <a:ext cx="21450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73" name="Google Shape;273;p37"/>
          <p:cNvSpPr txBox="1">
            <a:spLocks noGrp="1"/>
          </p:cNvSpPr>
          <p:nvPr>
            <p:ph type="title" idx="4"/>
          </p:nvPr>
        </p:nvSpPr>
        <p:spPr>
          <a:xfrm>
            <a:off x="3752400" y="3553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74" name="Google Shape;274;p37"/>
          <p:cNvSpPr txBox="1">
            <a:spLocks noGrp="1"/>
          </p:cNvSpPr>
          <p:nvPr>
            <p:ph type="subTitle" idx="5"/>
          </p:nvPr>
        </p:nvSpPr>
        <p:spPr>
          <a:xfrm>
            <a:off x="3509250" y="3828005"/>
            <a:ext cx="21450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75" name="Google Shape;275;p37"/>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extLst>
      <p:ext uri="{BB962C8B-B14F-4D97-AF65-F5344CB8AC3E}">
        <p14:creationId xmlns:p14="http://schemas.microsoft.com/office/powerpoint/2010/main" val="276156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accent5"/>
        </a:solidFill>
        <a:effectLst/>
      </p:bgPr>
    </p:bg>
    <p:spTree>
      <p:nvGrpSpPr>
        <p:cNvPr id="1"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13"/>
          <p:cNvCxnSpPr/>
          <p:nvPr/>
        </p:nvCxnSpPr>
        <p:spPr>
          <a:xfrm rot="10800000">
            <a:off x="-1604675" y="1624350"/>
            <a:ext cx="4819800" cy="4419600"/>
          </a:xfrm>
          <a:prstGeom prst="straightConnector1">
            <a:avLst/>
          </a:prstGeom>
          <a:noFill/>
          <a:ln w="19050" cap="flat" cmpd="sng">
            <a:solidFill>
              <a:schemeClr val="lt1"/>
            </a:solidFill>
            <a:prstDash val="solid"/>
            <a:round/>
            <a:headEnd type="none" w="med" len="med"/>
            <a:tailEnd type="none" w="med" len="med"/>
          </a:ln>
        </p:spPr>
      </p:cxnSp>
      <p:sp>
        <p:nvSpPr>
          <p:cNvPr id="61" name="Google Shape;61;p13"/>
          <p:cNvSpPr txBox="1">
            <a:spLocks noGrp="1"/>
          </p:cNvSpPr>
          <p:nvPr>
            <p:ph type="title"/>
          </p:nvPr>
        </p:nvSpPr>
        <p:spPr>
          <a:xfrm>
            <a:off x="5690650" y="188322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2" name="Google Shape;62;p13"/>
          <p:cNvSpPr txBox="1">
            <a:spLocks noGrp="1"/>
          </p:cNvSpPr>
          <p:nvPr>
            <p:ph type="title" idx="2" hasCustomPrompt="1"/>
          </p:nvPr>
        </p:nvSpPr>
        <p:spPr>
          <a:xfrm>
            <a:off x="4810771" y="116406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a:spLocks noGrp="1"/>
          </p:cNvSpPr>
          <p:nvPr>
            <p:ph type="title" idx="3" hasCustomPrompt="1"/>
          </p:nvPr>
        </p:nvSpPr>
        <p:spPr>
          <a:xfrm>
            <a:off x="4810771" y="203199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a:spLocks noGrp="1"/>
          </p:cNvSpPr>
          <p:nvPr>
            <p:ph type="title" idx="4"/>
          </p:nvPr>
        </p:nvSpPr>
        <p:spPr>
          <a:xfrm>
            <a:off x="5690650" y="362827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5" name="Google Shape;65;p13"/>
          <p:cNvSpPr txBox="1">
            <a:spLocks noGrp="1"/>
          </p:cNvSpPr>
          <p:nvPr>
            <p:ph type="title" idx="5"/>
          </p:nvPr>
        </p:nvSpPr>
        <p:spPr>
          <a:xfrm>
            <a:off x="5690650" y="104400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6" name="Google Shape;66;p13"/>
          <p:cNvSpPr txBox="1">
            <a:spLocks noGrp="1"/>
          </p:cNvSpPr>
          <p:nvPr>
            <p:ph type="title" idx="6"/>
          </p:nvPr>
        </p:nvSpPr>
        <p:spPr>
          <a:xfrm>
            <a:off x="5690650" y="276035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7" name="Google Shape;67;p13"/>
          <p:cNvSpPr txBox="1">
            <a:spLocks noGrp="1"/>
          </p:cNvSpPr>
          <p:nvPr>
            <p:ph type="title" idx="7" hasCustomPrompt="1"/>
          </p:nvPr>
        </p:nvSpPr>
        <p:spPr>
          <a:xfrm>
            <a:off x="4810771" y="288041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a:spLocks noGrp="1"/>
          </p:cNvSpPr>
          <p:nvPr>
            <p:ph type="title" idx="8" hasCustomPrompt="1"/>
          </p:nvPr>
        </p:nvSpPr>
        <p:spPr>
          <a:xfrm>
            <a:off x="4810771" y="374834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a:spLocks noGrp="1"/>
          </p:cNvSpPr>
          <p:nvPr>
            <p:ph type="subTitle" idx="1"/>
          </p:nvPr>
        </p:nvSpPr>
        <p:spPr>
          <a:xfrm>
            <a:off x="5690650" y="1319545"/>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0" name="Google Shape;70;p13"/>
          <p:cNvSpPr txBox="1">
            <a:spLocks noGrp="1"/>
          </p:cNvSpPr>
          <p:nvPr>
            <p:ph type="subTitle" idx="9"/>
          </p:nvPr>
        </p:nvSpPr>
        <p:spPr>
          <a:xfrm>
            <a:off x="5690650" y="3045420"/>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1" name="Google Shape;71;p13"/>
          <p:cNvSpPr txBox="1">
            <a:spLocks noGrp="1"/>
          </p:cNvSpPr>
          <p:nvPr>
            <p:ph type="subTitle" idx="13"/>
          </p:nvPr>
        </p:nvSpPr>
        <p:spPr>
          <a:xfrm>
            <a:off x="5690650" y="216269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2" name="Google Shape;72;p13"/>
          <p:cNvSpPr txBox="1">
            <a:spLocks noGrp="1"/>
          </p:cNvSpPr>
          <p:nvPr>
            <p:ph type="subTitle" idx="14"/>
          </p:nvPr>
        </p:nvSpPr>
        <p:spPr>
          <a:xfrm>
            <a:off x="5690650" y="390774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3" name="Google Shape;73;p13"/>
          <p:cNvSpPr txBox="1">
            <a:spLocks noGrp="1"/>
          </p:cNvSpPr>
          <p:nvPr>
            <p:ph type="title" idx="15"/>
          </p:nvPr>
        </p:nvSpPr>
        <p:spPr>
          <a:xfrm>
            <a:off x="713225" y="2198800"/>
            <a:ext cx="34164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25">
    <p:bg>
      <p:bgPr>
        <a:solidFill>
          <a:schemeClr val="accent5"/>
        </a:solidFill>
        <a:effectLst/>
      </p:bgPr>
    </p:bg>
    <p:spTree>
      <p:nvGrpSpPr>
        <p:cNvPr id="1" name="Shape 117"/>
        <p:cNvGrpSpPr/>
        <p:nvPr/>
      </p:nvGrpSpPr>
      <p:grpSpPr>
        <a:xfrm>
          <a:off x="0" y="0"/>
          <a:ext cx="0" cy="0"/>
          <a:chOff x="0" y="0"/>
          <a:chExt cx="0" cy="0"/>
        </a:xfrm>
      </p:grpSpPr>
      <p:sp>
        <p:nvSpPr>
          <p:cNvPr id="118" name="Google Shape;118;p18"/>
          <p:cNvSpPr/>
          <p:nvPr/>
        </p:nvSpPr>
        <p:spPr>
          <a:xfrm>
            <a:off x="4796125" y="-217575"/>
            <a:ext cx="4347900" cy="561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9" name="Google Shape;119;p18"/>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None/>
              <a:defRPr sz="3000" b="1">
                <a:solidFill>
                  <a:schemeClr val="dk1"/>
                </a:solidFill>
              </a:defRPr>
            </a:lvl1pPr>
            <a:lvl2pPr lvl="1" rtl="0">
              <a:spcBef>
                <a:spcPts val="0"/>
              </a:spcBef>
              <a:spcAft>
                <a:spcPts val="0"/>
              </a:spcAft>
              <a:buClr>
                <a:schemeClr val="dk1"/>
              </a:buClr>
              <a:buSzPts val="2000"/>
              <a:buNone/>
              <a:defRPr sz="2000" b="1">
                <a:solidFill>
                  <a:schemeClr val="dk1"/>
                </a:solidFill>
              </a:defRPr>
            </a:lvl2pPr>
            <a:lvl3pPr lvl="2" rtl="0">
              <a:spcBef>
                <a:spcPts val="0"/>
              </a:spcBef>
              <a:spcAft>
                <a:spcPts val="0"/>
              </a:spcAft>
              <a:buClr>
                <a:schemeClr val="dk1"/>
              </a:buClr>
              <a:buSzPts val="2000"/>
              <a:buNone/>
              <a:defRPr sz="2000" b="1">
                <a:solidFill>
                  <a:schemeClr val="dk1"/>
                </a:solidFill>
              </a:defRPr>
            </a:lvl3pPr>
            <a:lvl4pPr lvl="3" rtl="0">
              <a:spcBef>
                <a:spcPts val="0"/>
              </a:spcBef>
              <a:spcAft>
                <a:spcPts val="0"/>
              </a:spcAft>
              <a:buClr>
                <a:schemeClr val="dk1"/>
              </a:buClr>
              <a:buSzPts val="2000"/>
              <a:buNone/>
              <a:defRPr sz="2000" b="1">
                <a:solidFill>
                  <a:schemeClr val="dk1"/>
                </a:solidFill>
              </a:defRPr>
            </a:lvl4pPr>
            <a:lvl5pPr lvl="4" rtl="0">
              <a:spcBef>
                <a:spcPts val="0"/>
              </a:spcBef>
              <a:spcAft>
                <a:spcPts val="0"/>
              </a:spcAft>
              <a:buClr>
                <a:schemeClr val="dk1"/>
              </a:buClr>
              <a:buSzPts val="2000"/>
              <a:buNone/>
              <a:defRPr sz="2000" b="1">
                <a:solidFill>
                  <a:schemeClr val="dk1"/>
                </a:solidFill>
              </a:defRPr>
            </a:lvl5pPr>
            <a:lvl6pPr lvl="5" rtl="0">
              <a:spcBef>
                <a:spcPts val="0"/>
              </a:spcBef>
              <a:spcAft>
                <a:spcPts val="0"/>
              </a:spcAft>
              <a:buClr>
                <a:schemeClr val="dk1"/>
              </a:buClr>
              <a:buSzPts val="2000"/>
              <a:buNone/>
              <a:defRPr sz="2000" b="1">
                <a:solidFill>
                  <a:schemeClr val="dk1"/>
                </a:solidFill>
              </a:defRPr>
            </a:lvl6pPr>
            <a:lvl7pPr lvl="6" rtl="0">
              <a:spcBef>
                <a:spcPts val="0"/>
              </a:spcBef>
              <a:spcAft>
                <a:spcPts val="0"/>
              </a:spcAft>
              <a:buClr>
                <a:schemeClr val="dk1"/>
              </a:buClr>
              <a:buSzPts val="2000"/>
              <a:buNone/>
              <a:defRPr sz="2000" b="1">
                <a:solidFill>
                  <a:schemeClr val="dk1"/>
                </a:solidFill>
              </a:defRPr>
            </a:lvl7pPr>
            <a:lvl8pPr lvl="7" rtl="0">
              <a:spcBef>
                <a:spcPts val="0"/>
              </a:spcBef>
              <a:spcAft>
                <a:spcPts val="0"/>
              </a:spcAft>
              <a:buClr>
                <a:schemeClr val="dk1"/>
              </a:buClr>
              <a:buSzPts val="2000"/>
              <a:buNone/>
              <a:defRPr sz="2000" b="1">
                <a:solidFill>
                  <a:schemeClr val="dk1"/>
                </a:solidFill>
              </a:defRPr>
            </a:lvl8pPr>
            <a:lvl9pPr lvl="8" rtl="0">
              <a:spcBef>
                <a:spcPts val="0"/>
              </a:spcBef>
              <a:spcAft>
                <a:spcPts val="0"/>
              </a:spcAft>
              <a:buClr>
                <a:schemeClr val="dk1"/>
              </a:buClr>
              <a:buSzPts val="2000"/>
              <a:buNone/>
              <a:defRPr sz="2000" b="1">
                <a:solidFill>
                  <a:schemeClr val="dk1"/>
                </a:solidFill>
              </a:defRPr>
            </a:lvl9pPr>
          </a:lstStyle>
          <a:p>
            <a:endParaRPr/>
          </a:p>
        </p:txBody>
      </p:sp>
      <p:sp>
        <p:nvSpPr>
          <p:cNvPr id="120" name="Google Shape;120;p18"/>
          <p:cNvSpPr txBox="1">
            <a:spLocks noGrp="1"/>
          </p:cNvSpPr>
          <p:nvPr>
            <p:ph type="subTitle" idx="1"/>
          </p:nvPr>
        </p:nvSpPr>
        <p:spPr>
          <a:xfrm>
            <a:off x="713225" y="2263300"/>
            <a:ext cx="3400800" cy="131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21" name="Google Shape;121;p18"/>
          <p:cNvSpPr/>
          <p:nvPr/>
        </p:nvSpPr>
        <p:spPr>
          <a:xfrm>
            <a:off x="842850" y="539500"/>
            <a:ext cx="800100" cy="857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7">
  <p:cSld name="CUSTOM_25_1">
    <p:bg>
      <p:bgPr>
        <a:solidFill>
          <a:schemeClr val="accent5"/>
        </a:solidFill>
        <a:effectLst/>
      </p:bgPr>
    </p:bg>
    <p:spTree>
      <p:nvGrpSpPr>
        <p:cNvPr id="1" name="Shape 151"/>
        <p:cNvGrpSpPr/>
        <p:nvPr/>
      </p:nvGrpSpPr>
      <p:grpSpPr>
        <a:xfrm>
          <a:off x="0" y="0"/>
          <a:ext cx="0" cy="0"/>
          <a:chOff x="0" y="0"/>
          <a:chExt cx="0" cy="0"/>
        </a:xfrm>
      </p:grpSpPr>
      <p:sp>
        <p:nvSpPr>
          <p:cNvPr id="152" name="Google Shape;152;p24"/>
          <p:cNvSpPr/>
          <p:nvPr/>
        </p:nvSpPr>
        <p:spPr>
          <a:xfrm>
            <a:off x="0" y="0"/>
            <a:ext cx="43479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3" name="Google Shape;153;p24"/>
          <p:cNvSpPr txBox="1">
            <a:spLocks noGrp="1"/>
          </p:cNvSpPr>
          <p:nvPr>
            <p:ph type="title"/>
          </p:nvPr>
        </p:nvSpPr>
        <p:spPr>
          <a:xfrm>
            <a:off x="5024185" y="1440200"/>
            <a:ext cx="3400800" cy="5286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Clr>
                <a:schemeClr val="dk1"/>
              </a:buClr>
              <a:buSzPts val="3000"/>
              <a:buNone/>
              <a:defRPr sz="3000" b="1">
                <a:solidFill>
                  <a:schemeClr val="dk1"/>
                </a:solidFill>
              </a:defRPr>
            </a:lvl1pPr>
            <a:lvl2pPr lvl="1" rtl="0">
              <a:spcBef>
                <a:spcPts val="0"/>
              </a:spcBef>
              <a:spcAft>
                <a:spcPts val="0"/>
              </a:spcAft>
              <a:buClr>
                <a:schemeClr val="dk1"/>
              </a:buClr>
              <a:buSzPts val="2000"/>
              <a:buNone/>
              <a:defRPr sz="2000" b="1">
                <a:solidFill>
                  <a:schemeClr val="dk1"/>
                </a:solidFill>
              </a:defRPr>
            </a:lvl2pPr>
            <a:lvl3pPr lvl="2" rtl="0">
              <a:spcBef>
                <a:spcPts val="0"/>
              </a:spcBef>
              <a:spcAft>
                <a:spcPts val="0"/>
              </a:spcAft>
              <a:buClr>
                <a:schemeClr val="dk1"/>
              </a:buClr>
              <a:buSzPts val="2000"/>
              <a:buNone/>
              <a:defRPr sz="2000" b="1">
                <a:solidFill>
                  <a:schemeClr val="dk1"/>
                </a:solidFill>
              </a:defRPr>
            </a:lvl3pPr>
            <a:lvl4pPr lvl="3" rtl="0">
              <a:spcBef>
                <a:spcPts val="0"/>
              </a:spcBef>
              <a:spcAft>
                <a:spcPts val="0"/>
              </a:spcAft>
              <a:buClr>
                <a:schemeClr val="dk1"/>
              </a:buClr>
              <a:buSzPts val="2000"/>
              <a:buNone/>
              <a:defRPr sz="2000" b="1">
                <a:solidFill>
                  <a:schemeClr val="dk1"/>
                </a:solidFill>
              </a:defRPr>
            </a:lvl4pPr>
            <a:lvl5pPr lvl="4" rtl="0">
              <a:spcBef>
                <a:spcPts val="0"/>
              </a:spcBef>
              <a:spcAft>
                <a:spcPts val="0"/>
              </a:spcAft>
              <a:buClr>
                <a:schemeClr val="dk1"/>
              </a:buClr>
              <a:buSzPts val="2000"/>
              <a:buNone/>
              <a:defRPr sz="2000" b="1">
                <a:solidFill>
                  <a:schemeClr val="dk1"/>
                </a:solidFill>
              </a:defRPr>
            </a:lvl5pPr>
            <a:lvl6pPr lvl="5" rtl="0">
              <a:spcBef>
                <a:spcPts val="0"/>
              </a:spcBef>
              <a:spcAft>
                <a:spcPts val="0"/>
              </a:spcAft>
              <a:buClr>
                <a:schemeClr val="dk1"/>
              </a:buClr>
              <a:buSzPts val="2000"/>
              <a:buNone/>
              <a:defRPr sz="2000" b="1">
                <a:solidFill>
                  <a:schemeClr val="dk1"/>
                </a:solidFill>
              </a:defRPr>
            </a:lvl6pPr>
            <a:lvl7pPr lvl="6" rtl="0">
              <a:spcBef>
                <a:spcPts val="0"/>
              </a:spcBef>
              <a:spcAft>
                <a:spcPts val="0"/>
              </a:spcAft>
              <a:buClr>
                <a:schemeClr val="dk1"/>
              </a:buClr>
              <a:buSzPts val="2000"/>
              <a:buNone/>
              <a:defRPr sz="2000" b="1">
                <a:solidFill>
                  <a:schemeClr val="dk1"/>
                </a:solidFill>
              </a:defRPr>
            </a:lvl7pPr>
            <a:lvl8pPr lvl="7" rtl="0">
              <a:spcBef>
                <a:spcPts val="0"/>
              </a:spcBef>
              <a:spcAft>
                <a:spcPts val="0"/>
              </a:spcAft>
              <a:buClr>
                <a:schemeClr val="dk1"/>
              </a:buClr>
              <a:buSzPts val="2000"/>
              <a:buNone/>
              <a:defRPr sz="2000" b="1">
                <a:solidFill>
                  <a:schemeClr val="dk1"/>
                </a:solidFill>
              </a:defRPr>
            </a:lvl8pPr>
            <a:lvl9pPr lvl="8" rtl="0">
              <a:spcBef>
                <a:spcPts val="0"/>
              </a:spcBef>
              <a:spcAft>
                <a:spcPts val="0"/>
              </a:spcAft>
              <a:buClr>
                <a:schemeClr val="dk1"/>
              </a:buClr>
              <a:buSzPts val="2000"/>
              <a:buNone/>
              <a:defRPr sz="2000" b="1">
                <a:solidFill>
                  <a:schemeClr val="dk1"/>
                </a:solidFill>
              </a:defRPr>
            </a:lvl9pPr>
          </a:lstStyle>
          <a:p>
            <a:endParaRPr/>
          </a:p>
        </p:txBody>
      </p:sp>
      <p:sp>
        <p:nvSpPr>
          <p:cNvPr id="154" name="Google Shape;154;p24"/>
          <p:cNvSpPr txBox="1">
            <a:spLocks noGrp="1"/>
          </p:cNvSpPr>
          <p:nvPr>
            <p:ph type="subTitle" idx="1"/>
          </p:nvPr>
        </p:nvSpPr>
        <p:spPr>
          <a:xfrm>
            <a:off x="5024185" y="2263300"/>
            <a:ext cx="3400800" cy="1317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9">
  <p:cSld name="CUSTOM_21_1_1">
    <p:bg>
      <p:bgPr>
        <a:solidFill>
          <a:schemeClr val="accent6"/>
        </a:solidFill>
        <a:effectLst/>
      </p:bgPr>
    </p:bg>
    <p:spTree>
      <p:nvGrpSpPr>
        <p:cNvPr id="1" name="Shape 161"/>
        <p:cNvGrpSpPr/>
        <p:nvPr/>
      </p:nvGrpSpPr>
      <p:grpSpPr>
        <a:xfrm>
          <a:off x="0" y="0"/>
          <a:ext cx="0" cy="0"/>
          <a:chOff x="0" y="0"/>
          <a:chExt cx="0" cy="0"/>
        </a:xfrm>
      </p:grpSpPr>
      <p:sp>
        <p:nvSpPr>
          <p:cNvPr id="162" name="Google Shape;162;p26"/>
          <p:cNvSpPr/>
          <p:nvPr/>
        </p:nvSpPr>
        <p:spPr>
          <a:xfrm rot="10800000" flipH="1">
            <a:off x="-2390100" y="-102475"/>
            <a:ext cx="13887000" cy="65724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5261951" y="1545125"/>
            <a:ext cx="7035600" cy="32772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txBox="1">
            <a:spLocks noGrp="1"/>
          </p:cNvSpPr>
          <p:nvPr>
            <p:ph type="body" idx="1"/>
          </p:nvPr>
        </p:nvSpPr>
        <p:spPr>
          <a:xfrm>
            <a:off x="2434275" y="3133239"/>
            <a:ext cx="4275300" cy="481200"/>
          </a:xfrm>
          <a:prstGeom prst="rect">
            <a:avLst/>
          </a:prstGeom>
        </p:spPr>
        <p:txBody>
          <a:bodyPr spcFirstLastPara="1" wrap="square" lIns="91425" tIns="91425" rIns="91425" bIns="91425" anchor="t" anchorCtr="0">
            <a:noAutofit/>
          </a:bodyPr>
          <a:lstStyle>
            <a:lvl1pPr marL="457200" lvl="0" indent="-323850" algn="ctr"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marL="914400" lvl="1" indent="-29845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marL="1371600" lvl="2"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marL="1828800" lvl="3"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marL="2286000" lvl="4"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marL="2743200" lvl="5"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marL="3200400" lvl="6"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marL="3657600" lvl="7"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marL="4114800" lvl="8" indent="-29845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a:endParaRPr/>
          </a:p>
        </p:txBody>
      </p:sp>
      <p:sp>
        <p:nvSpPr>
          <p:cNvPr id="165" name="Google Shape;165;p26"/>
          <p:cNvSpPr txBox="1">
            <a:spLocks noGrp="1"/>
          </p:cNvSpPr>
          <p:nvPr>
            <p:ph type="title"/>
          </p:nvPr>
        </p:nvSpPr>
        <p:spPr>
          <a:xfrm>
            <a:off x="1726200" y="1681450"/>
            <a:ext cx="5691600" cy="1311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6000"/>
              <a:buNone/>
              <a:defRPr sz="8000" b="1">
                <a:solidFill>
                  <a:schemeClr val="lt1"/>
                </a:solidFill>
              </a:defRPr>
            </a:lvl1pPr>
            <a:lvl2pPr lvl="1" rtl="0">
              <a:spcBef>
                <a:spcPts val="0"/>
              </a:spcBef>
              <a:spcAft>
                <a:spcPts val="0"/>
              </a:spcAft>
              <a:buClr>
                <a:schemeClr val="lt1"/>
              </a:buClr>
              <a:buSzPts val="6000"/>
              <a:buNone/>
              <a:defRPr sz="6000" b="1">
                <a:solidFill>
                  <a:schemeClr val="lt1"/>
                </a:solidFill>
              </a:defRPr>
            </a:lvl2pPr>
            <a:lvl3pPr lvl="2" rtl="0">
              <a:spcBef>
                <a:spcPts val="0"/>
              </a:spcBef>
              <a:spcAft>
                <a:spcPts val="0"/>
              </a:spcAft>
              <a:buClr>
                <a:schemeClr val="lt1"/>
              </a:buClr>
              <a:buSzPts val="6000"/>
              <a:buNone/>
              <a:defRPr sz="6000" b="1">
                <a:solidFill>
                  <a:schemeClr val="lt1"/>
                </a:solidFill>
              </a:defRPr>
            </a:lvl3pPr>
            <a:lvl4pPr lvl="3" rtl="0">
              <a:spcBef>
                <a:spcPts val="0"/>
              </a:spcBef>
              <a:spcAft>
                <a:spcPts val="0"/>
              </a:spcAft>
              <a:buClr>
                <a:schemeClr val="lt1"/>
              </a:buClr>
              <a:buSzPts val="6000"/>
              <a:buNone/>
              <a:defRPr sz="6000" b="1">
                <a:solidFill>
                  <a:schemeClr val="lt1"/>
                </a:solidFill>
              </a:defRPr>
            </a:lvl4pPr>
            <a:lvl5pPr lvl="4" rtl="0">
              <a:spcBef>
                <a:spcPts val="0"/>
              </a:spcBef>
              <a:spcAft>
                <a:spcPts val="0"/>
              </a:spcAft>
              <a:buClr>
                <a:schemeClr val="lt1"/>
              </a:buClr>
              <a:buSzPts val="6000"/>
              <a:buNone/>
              <a:defRPr sz="6000" b="1">
                <a:solidFill>
                  <a:schemeClr val="lt1"/>
                </a:solidFill>
              </a:defRPr>
            </a:lvl5pPr>
            <a:lvl6pPr lvl="5" rtl="0">
              <a:spcBef>
                <a:spcPts val="0"/>
              </a:spcBef>
              <a:spcAft>
                <a:spcPts val="0"/>
              </a:spcAft>
              <a:buClr>
                <a:schemeClr val="lt1"/>
              </a:buClr>
              <a:buSzPts val="6000"/>
              <a:buNone/>
              <a:defRPr sz="6000" b="1">
                <a:solidFill>
                  <a:schemeClr val="lt1"/>
                </a:solidFill>
              </a:defRPr>
            </a:lvl6pPr>
            <a:lvl7pPr lvl="6" rtl="0">
              <a:spcBef>
                <a:spcPts val="0"/>
              </a:spcBef>
              <a:spcAft>
                <a:spcPts val="0"/>
              </a:spcAft>
              <a:buClr>
                <a:schemeClr val="lt1"/>
              </a:buClr>
              <a:buSzPts val="6000"/>
              <a:buNone/>
              <a:defRPr sz="6000" b="1">
                <a:solidFill>
                  <a:schemeClr val="lt1"/>
                </a:solidFill>
              </a:defRPr>
            </a:lvl7pPr>
            <a:lvl8pPr lvl="7" rtl="0">
              <a:spcBef>
                <a:spcPts val="0"/>
              </a:spcBef>
              <a:spcAft>
                <a:spcPts val="0"/>
              </a:spcAft>
              <a:buClr>
                <a:schemeClr val="lt1"/>
              </a:buClr>
              <a:buSzPts val="6000"/>
              <a:buNone/>
              <a:defRPr sz="6000" b="1">
                <a:solidFill>
                  <a:schemeClr val="lt1"/>
                </a:solidFill>
              </a:defRPr>
            </a:lvl8pPr>
            <a:lvl9pPr lvl="8" rtl="0">
              <a:spcBef>
                <a:spcPts val="0"/>
              </a:spcBef>
              <a:spcAft>
                <a:spcPts val="0"/>
              </a:spcAft>
              <a:buClr>
                <a:schemeClr val="lt1"/>
              </a:buClr>
              <a:buSzPts val="6000"/>
              <a:buNone/>
              <a:defRPr sz="6000" b="1">
                <a:solidFill>
                  <a:schemeClr val="lt1"/>
                </a:solidFill>
              </a:defRPr>
            </a:lvl9pPr>
          </a:lstStyle>
          <a:p>
            <a:endParaRPr/>
          </a:p>
        </p:txBody>
      </p:sp>
      <p:sp>
        <p:nvSpPr>
          <p:cNvPr id="166" name="Google Shape;166;p26"/>
          <p:cNvSpPr/>
          <p:nvPr/>
        </p:nvSpPr>
        <p:spPr>
          <a:xfrm rot="10800000">
            <a:off x="6919375" y="-738125"/>
            <a:ext cx="3405900" cy="3302400"/>
          </a:xfrm>
          <a:prstGeom prst="rtTriangl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7" name="Google Shape;167;p26"/>
          <p:cNvSpPr/>
          <p:nvPr/>
        </p:nvSpPr>
        <p:spPr>
          <a:xfrm rot="10800000">
            <a:off x="7062250" y="-795275"/>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ive columns">
  <p:cSld name="CUSTOM_29_1">
    <p:bg>
      <p:bgPr>
        <a:solidFill>
          <a:schemeClr val="dk1"/>
        </a:solidFill>
        <a:effectLst/>
      </p:bgPr>
    </p:bg>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1043779" y="3204651"/>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4" name="Google Shape;294;p39"/>
          <p:cNvSpPr txBox="1">
            <a:spLocks noGrp="1"/>
          </p:cNvSpPr>
          <p:nvPr>
            <p:ph type="subTitle" idx="1"/>
          </p:nvPr>
        </p:nvSpPr>
        <p:spPr>
          <a:xfrm>
            <a:off x="1059229"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5" name="Google Shape;295;p39"/>
          <p:cNvSpPr txBox="1">
            <a:spLocks noGrp="1"/>
          </p:cNvSpPr>
          <p:nvPr>
            <p:ph type="title" idx="2"/>
          </p:nvPr>
        </p:nvSpPr>
        <p:spPr>
          <a:xfrm>
            <a:off x="2342317" y="1754375"/>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6" name="Google Shape;296;p39"/>
          <p:cNvSpPr txBox="1">
            <a:spLocks noGrp="1"/>
          </p:cNvSpPr>
          <p:nvPr>
            <p:ph type="subTitle" idx="3"/>
          </p:nvPr>
        </p:nvSpPr>
        <p:spPr>
          <a:xfrm>
            <a:off x="2349967"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7" name="Google Shape;297;p39"/>
          <p:cNvSpPr txBox="1">
            <a:spLocks noGrp="1"/>
          </p:cNvSpPr>
          <p:nvPr>
            <p:ph type="title" idx="4"/>
          </p:nvPr>
        </p:nvSpPr>
        <p:spPr>
          <a:xfrm>
            <a:off x="3631360" y="3204651"/>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8" name="Google Shape;298;p39"/>
          <p:cNvSpPr txBox="1">
            <a:spLocks noGrp="1"/>
          </p:cNvSpPr>
          <p:nvPr>
            <p:ph type="subTitle" idx="5"/>
          </p:nvPr>
        </p:nvSpPr>
        <p:spPr>
          <a:xfrm>
            <a:off x="3639010"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9" name="Google Shape;299;p39"/>
          <p:cNvSpPr txBox="1">
            <a:spLocks noGrp="1"/>
          </p:cNvSpPr>
          <p:nvPr>
            <p:ph type="title" idx="6"/>
          </p:nvPr>
        </p:nvSpPr>
        <p:spPr>
          <a:xfrm>
            <a:off x="4926083" y="1754375"/>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00" name="Google Shape;300;p39"/>
          <p:cNvSpPr txBox="1">
            <a:spLocks noGrp="1"/>
          </p:cNvSpPr>
          <p:nvPr>
            <p:ph type="subTitle" idx="7"/>
          </p:nvPr>
        </p:nvSpPr>
        <p:spPr>
          <a:xfrm>
            <a:off x="4930583"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301" name="Google Shape;301;p39"/>
          <p:cNvSpPr txBox="1">
            <a:spLocks noGrp="1"/>
          </p:cNvSpPr>
          <p:nvPr>
            <p:ph type="title" idx="8"/>
          </p:nvPr>
        </p:nvSpPr>
        <p:spPr>
          <a:xfrm>
            <a:off x="6215127" y="3204651"/>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02" name="Google Shape;302;p39"/>
          <p:cNvSpPr txBox="1">
            <a:spLocks noGrp="1"/>
          </p:cNvSpPr>
          <p:nvPr>
            <p:ph type="subTitle" idx="9"/>
          </p:nvPr>
        </p:nvSpPr>
        <p:spPr>
          <a:xfrm>
            <a:off x="6219627"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303" name="Google Shape;303;p39"/>
          <p:cNvSpPr txBox="1">
            <a:spLocks noGrp="1"/>
          </p:cNvSpPr>
          <p:nvPr>
            <p:ph type="title" idx="13"/>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7">
  <p:cSld name="TITLE_ONLY_1_1">
    <p:bg>
      <p:bgPr>
        <a:solidFill>
          <a:schemeClr val="dk1"/>
        </a:solidFill>
        <a:effectLst/>
      </p:bgPr>
    </p:bg>
    <p:spTree>
      <p:nvGrpSpPr>
        <p:cNvPr id="1" name="Shape 337"/>
        <p:cNvGrpSpPr/>
        <p:nvPr/>
      </p:nvGrpSpPr>
      <p:grpSpPr>
        <a:xfrm>
          <a:off x="0" y="0"/>
          <a:ext cx="0" cy="0"/>
          <a:chOff x="0" y="0"/>
          <a:chExt cx="0" cy="0"/>
        </a:xfrm>
      </p:grpSpPr>
      <p:sp>
        <p:nvSpPr>
          <p:cNvPr id="338" name="Google Shape;338;p44"/>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lt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39" name="Google Shape;339;p44"/>
          <p:cNvSpPr/>
          <p:nvPr/>
        </p:nvSpPr>
        <p:spPr>
          <a:xfrm rot="10800000" flipH="1">
            <a:off x="-229775" y="-36025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4"/>
          <p:cNvSpPr/>
          <p:nvPr/>
        </p:nvSpPr>
        <p:spPr>
          <a:xfrm>
            <a:off x="6989900" y="3447800"/>
            <a:ext cx="5364900" cy="25164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4" r:id="rId5"/>
    <p:sldLayoutId id="2147483670" r:id="rId6"/>
    <p:sldLayoutId id="2147483672" r:id="rId7"/>
    <p:sldLayoutId id="2147483685" r:id="rId8"/>
    <p:sldLayoutId id="2147483690" r:id="rId9"/>
    <p:sldLayoutId id="2147483695" r:id="rId10"/>
    <p:sldLayoutId id="2147483703" r:id="rId11"/>
    <p:sldLayoutId id="2147483704" r:id="rId12"/>
    <p:sldLayoutId id="2147483705" r:id="rId13"/>
    <p:sldLayoutId id="2147483715" r:id="rId14"/>
    <p:sldLayoutId id="2147483716" r:id="rId15"/>
    <p:sldLayoutId id="2147483717" r:id="rId16"/>
    <p:sldLayoutId id="2147483718" r:id="rId17"/>
    <p:sldLayoutId id="2147483720" r:id="rId18"/>
    <p:sldLayoutId id="2147483721" r:id="rId19"/>
    <p:sldLayoutId id="2147483723" r:id="rId20"/>
    <p:sldLayoutId id="2147483724" r:id="rId21"/>
    <p:sldLayoutId id="2147483726"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7"/>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RGB</a:t>
            </a:r>
            <a:br>
              <a:rPr lang="en" dirty="0"/>
            </a:br>
            <a:r>
              <a:rPr lang="en" dirty="0"/>
              <a:t>Cinema</a:t>
            </a:r>
            <a:endParaRPr dirty="0"/>
          </a:p>
        </p:txBody>
      </p:sp>
      <p:sp>
        <p:nvSpPr>
          <p:cNvPr id="464" name="Google Shape;464;p67"/>
          <p:cNvSpPr txBox="1">
            <a:spLocks noGrp="1"/>
          </p:cNvSpPr>
          <p:nvPr>
            <p:ph type="subTitle" idx="1"/>
          </p:nvPr>
        </p:nvSpPr>
        <p:spPr>
          <a:xfrm>
            <a:off x="6336840" y="3780994"/>
            <a:ext cx="1712410" cy="56240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000" dirty="0"/>
              <a:t>Group 5</a:t>
            </a:r>
            <a:endParaRPr sz="2000" dirty="0"/>
          </a:p>
        </p:txBody>
      </p:sp>
      <p:cxnSp>
        <p:nvCxnSpPr>
          <p:cNvPr id="465" name="Google Shape;465;p67"/>
          <p:cNvCxnSpPr>
            <a:cxnSpLocks/>
          </p:cNvCxnSpPr>
          <p:nvPr/>
        </p:nvCxnSpPr>
        <p:spPr>
          <a:xfrm>
            <a:off x="7124700" y="3685030"/>
            <a:ext cx="92455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85"/>
          <p:cNvSpPr txBox="1">
            <a:spLocks noGrp="1"/>
          </p:cNvSpPr>
          <p:nvPr>
            <p:ph type="title"/>
          </p:nvPr>
        </p:nvSpPr>
        <p:spPr>
          <a:xfrm flipH="1">
            <a:off x="1821475" y="2527625"/>
            <a:ext cx="5501100" cy="46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Group 5</a:t>
            </a:r>
            <a:endParaRPr dirty="0"/>
          </a:p>
        </p:txBody>
      </p:sp>
      <p:sp>
        <p:nvSpPr>
          <p:cNvPr id="654" name="Google Shape;654;p85"/>
          <p:cNvSpPr txBox="1">
            <a:spLocks noGrp="1"/>
          </p:cNvSpPr>
          <p:nvPr>
            <p:ph type="title" idx="2"/>
          </p:nvPr>
        </p:nvSpPr>
        <p:spPr>
          <a:xfrm flipH="1">
            <a:off x="3043350" y="1533511"/>
            <a:ext cx="3057300" cy="8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TAsk</a:t>
            </a:r>
            <a:endParaRPr dirty="0"/>
          </a:p>
        </p:txBody>
      </p:sp>
      <p:sp>
        <p:nvSpPr>
          <p:cNvPr id="655" name="Google Shape;655;p85"/>
          <p:cNvSpPr txBox="1">
            <a:spLocks noGrp="1"/>
          </p:cNvSpPr>
          <p:nvPr>
            <p:ph type="subTitle" idx="1"/>
          </p:nvPr>
        </p:nvSpPr>
        <p:spPr>
          <a:xfrm flipH="1">
            <a:off x="3198150" y="3293187"/>
            <a:ext cx="2747700" cy="31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RGB Project</a:t>
            </a:r>
            <a:endParaRPr dirty="0"/>
          </a:p>
        </p:txBody>
      </p:sp>
      <p:cxnSp>
        <p:nvCxnSpPr>
          <p:cNvPr id="656" name="Google Shape;656;p85"/>
          <p:cNvCxnSpPr/>
          <p:nvPr/>
        </p:nvCxnSpPr>
        <p:spPr>
          <a:xfrm>
            <a:off x="4248450" y="3203346"/>
            <a:ext cx="647100" cy="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197840098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601" name="Google Shape;601;p79"/>
          <p:cNvSpPr txBox="1">
            <a:spLocks noGrp="1"/>
          </p:cNvSpPr>
          <p:nvPr>
            <p:ph type="title" idx="6"/>
          </p:nvPr>
        </p:nvSpPr>
        <p:spPr>
          <a:xfrm>
            <a:off x="96575" y="2181436"/>
            <a:ext cx="365325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T</a:t>
            </a:r>
            <a:r>
              <a:rPr lang="en-US" b="1" dirty="0"/>
              <a:t>a</a:t>
            </a:r>
            <a:r>
              <a:rPr lang="en" b="1" dirty="0"/>
              <a:t>sk list</a:t>
            </a:r>
            <a:endParaRPr b="1" dirty="0"/>
          </a:p>
        </p:txBody>
      </p:sp>
      <p:cxnSp>
        <p:nvCxnSpPr>
          <p:cNvPr id="605" name="Google Shape;605;p79"/>
          <p:cNvCxnSpPr/>
          <p:nvPr/>
        </p:nvCxnSpPr>
        <p:spPr>
          <a:xfrm>
            <a:off x="1599650" y="2788195"/>
            <a:ext cx="647100" cy="0"/>
          </a:xfrm>
          <a:prstGeom prst="straightConnector1">
            <a:avLst/>
          </a:prstGeom>
          <a:noFill/>
          <a:ln w="19050" cap="flat" cmpd="sng">
            <a:solidFill>
              <a:schemeClr val="dk1"/>
            </a:solidFill>
            <a:prstDash val="solid"/>
            <a:round/>
            <a:headEnd type="none" w="med" len="med"/>
            <a:tailEnd type="none" w="med" len="med"/>
          </a:ln>
        </p:spPr>
      </p:cxnSp>
      <p:pic>
        <p:nvPicPr>
          <p:cNvPr id="17" name="Picture 16">
            <a:extLst>
              <a:ext uri="{FF2B5EF4-FFF2-40B4-BE49-F238E27FC236}">
                <a16:creationId xmlns:a16="http://schemas.microsoft.com/office/drawing/2014/main" id="{5E9573A9-DECE-F39D-ED1D-4F1BBC73D0C9}"/>
              </a:ext>
            </a:extLst>
          </p:cNvPr>
          <p:cNvPicPr>
            <a:picLocks noChangeAspect="1"/>
          </p:cNvPicPr>
          <p:nvPr/>
        </p:nvPicPr>
        <p:blipFill rotWithShape="1">
          <a:blip r:embed="rId3"/>
          <a:srcRect b="18225"/>
          <a:stretch/>
        </p:blipFill>
        <p:spPr>
          <a:xfrm>
            <a:off x="3872530" y="251742"/>
            <a:ext cx="4445690" cy="4533618"/>
          </a:xfrm>
          <a:prstGeom prst="rect">
            <a:avLst/>
          </a:prstGeom>
        </p:spPr>
      </p:pic>
    </p:spTree>
    <p:extLst>
      <p:ext uri="{BB962C8B-B14F-4D97-AF65-F5344CB8AC3E}">
        <p14:creationId xmlns:p14="http://schemas.microsoft.com/office/powerpoint/2010/main" val="179711978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92"/>
          <p:cNvSpPr txBox="1">
            <a:spLocks noGrp="1"/>
          </p:cNvSpPr>
          <p:nvPr>
            <p:ph type="title"/>
          </p:nvPr>
        </p:nvSpPr>
        <p:spPr>
          <a:xfrm>
            <a:off x="1383600" y="2307450"/>
            <a:ext cx="63768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Nguyen Tuan Loc</a:t>
            </a:r>
            <a:endParaRPr b="1" dirty="0"/>
          </a:p>
        </p:txBody>
      </p:sp>
      <p:sp>
        <p:nvSpPr>
          <p:cNvPr id="706" name="Google Shape;706;p92"/>
          <p:cNvSpPr txBox="1">
            <a:spLocks noGrp="1"/>
          </p:cNvSpPr>
          <p:nvPr>
            <p:ph type="title" idx="2"/>
          </p:nvPr>
        </p:nvSpPr>
        <p:spPr>
          <a:xfrm>
            <a:off x="1120875" y="899475"/>
            <a:ext cx="1959300" cy="10678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Admin Account Management</a:t>
            </a:r>
          </a:p>
        </p:txBody>
      </p:sp>
      <p:sp>
        <p:nvSpPr>
          <p:cNvPr id="708" name="Google Shape;708;p92"/>
          <p:cNvSpPr txBox="1">
            <a:spLocks noGrp="1"/>
          </p:cNvSpPr>
          <p:nvPr>
            <p:ph type="title" idx="3"/>
          </p:nvPr>
        </p:nvSpPr>
        <p:spPr>
          <a:xfrm>
            <a:off x="1120875" y="3477975"/>
            <a:ext cx="1959300" cy="805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Mobile View Movies</a:t>
            </a:r>
          </a:p>
        </p:txBody>
      </p:sp>
      <p:sp>
        <p:nvSpPr>
          <p:cNvPr id="710" name="Google Shape;710;p92"/>
          <p:cNvSpPr txBox="1">
            <a:spLocks noGrp="1"/>
          </p:cNvSpPr>
          <p:nvPr>
            <p:ph type="title" idx="5"/>
          </p:nvPr>
        </p:nvSpPr>
        <p:spPr>
          <a:xfrm>
            <a:off x="6063846" y="940114"/>
            <a:ext cx="1959300" cy="1234125"/>
          </a:xfrm>
          <a:prstGeom prst="rect">
            <a:avLst/>
          </a:prstGeom>
        </p:spPr>
        <p:txBody>
          <a:bodyPr spcFirstLastPara="1" wrap="square" lIns="91425" tIns="91425" rIns="91425" bIns="91425" anchor="ctr" anchorCtr="0">
            <a:noAutofit/>
          </a:bodyPr>
          <a:lstStyle/>
          <a:p>
            <a:r>
              <a:rPr lang="en-US" dirty="0"/>
              <a:t>Mobile Account Management</a:t>
            </a:r>
            <a:br>
              <a:rPr lang="en-US" dirty="0"/>
            </a:br>
            <a:endParaRPr dirty="0"/>
          </a:p>
        </p:txBody>
      </p:sp>
      <p:sp>
        <p:nvSpPr>
          <p:cNvPr id="712" name="Google Shape;712;p92"/>
          <p:cNvSpPr txBox="1">
            <a:spLocks noGrp="1"/>
          </p:cNvSpPr>
          <p:nvPr>
            <p:ph type="title" idx="7"/>
          </p:nvPr>
        </p:nvSpPr>
        <p:spPr>
          <a:xfrm>
            <a:off x="6063846" y="3478125"/>
            <a:ext cx="1959300" cy="8051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Mobile Booking</a:t>
            </a:r>
            <a:endParaRPr dirty="0"/>
          </a:p>
        </p:txBody>
      </p:sp>
      <p:sp>
        <p:nvSpPr>
          <p:cNvPr id="714" name="Google Shape;714;p92"/>
          <p:cNvSpPr/>
          <p:nvPr/>
        </p:nvSpPr>
        <p:spPr>
          <a:xfrm rot="10800000">
            <a:off x="1682775" y="545312"/>
            <a:ext cx="835500" cy="259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2"/>
          <p:cNvSpPr/>
          <p:nvPr/>
        </p:nvSpPr>
        <p:spPr>
          <a:xfrm rot="10800000">
            <a:off x="1682775" y="3132225"/>
            <a:ext cx="835500" cy="2598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2"/>
          <p:cNvSpPr/>
          <p:nvPr/>
        </p:nvSpPr>
        <p:spPr>
          <a:xfrm rot="10800000">
            <a:off x="6625746" y="545312"/>
            <a:ext cx="835500" cy="2598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2"/>
          <p:cNvSpPr/>
          <p:nvPr/>
        </p:nvSpPr>
        <p:spPr>
          <a:xfrm rot="10800000">
            <a:off x="6625746" y="3132000"/>
            <a:ext cx="835500" cy="259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8" name="Google Shape;718;p92"/>
          <p:cNvCxnSpPr>
            <a:cxnSpLocks/>
          </p:cNvCxnSpPr>
          <p:nvPr/>
        </p:nvCxnSpPr>
        <p:spPr>
          <a:xfrm>
            <a:off x="-22525" y="2564950"/>
            <a:ext cx="2339005" cy="6800"/>
          </a:xfrm>
          <a:prstGeom prst="straightConnector1">
            <a:avLst/>
          </a:prstGeom>
          <a:noFill/>
          <a:ln w="19050" cap="flat" cmpd="sng">
            <a:solidFill>
              <a:schemeClr val="dk1"/>
            </a:solidFill>
            <a:prstDash val="solid"/>
            <a:round/>
            <a:headEnd type="none" w="med" len="med"/>
            <a:tailEnd type="none" w="med" len="med"/>
          </a:ln>
        </p:spPr>
      </p:cxnSp>
      <p:cxnSp>
        <p:nvCxnSpPr>
          <p:cNvPr id="719" name="Google Shape;719;p92"/>
          <p:cNvCxnSpPr>
            <a:cxnSpLocks/>
          </p:cNvCxnSpPr>
          <p:nvPr/>
        </p:nvCxnSpPr>
        <p:spPr>
          <a:xfrm>
            <a:off x="6898640" y="2564950"/>
            <a:ext cx="2245360" cy="6800"/>
          </a:xfrm>
          <a:prstGeom prst="straightConnector1">
            <a:avLst/>
          </a:prstGeom>
          <a:noFill/>
          <a:ln w="19050" cap="flat" cmpd="sng">
            <a:solidFill>
              <a:schemeClr val="dk1"/>
            </a:solidFill>
            <a:prstDash val="solid"/>
            <a:round/>
            <a:headEnd type="none" w="med" len="med"/>
            <a:tailEnd type="none" w="med" len="med"/>
          </a:ln>
        </p:spPr>
      </p:cxnSp>
      <p:cxnSp>
        <p:nvCxnSpPr>
          <p:cNvPr id="720" name="Google Shape;720;p92"/>
          <p:cNvCxnSpPr/>
          <p:nvPr/>
        </p:nvCxnSpPr>
        <p:spPr>
          <a:xfrm>
            <a:off x="4572000" y="3352345"/>
            <a:ext cx="0" cy="930900"/>
          </a:xfrm>
          <a:prstGeom prst="straightConnector1">
            <a:avLst/>
          </a:prstGeom>
          <a:noFill/>
          <a:ln w="19050" cap="flat" cmpd="sng">
            <a:solidFill>
              <a:schemeClr val="dk1"/>
            </a:solidFill>
            <a:prstDash val="solid"/>
            <a:round/>
            <a:headEnd type="none" w="med" len="med"/>
            <a:tailEnd type="none" w="med" len="med"/>
          </a:ln>
        </p:spPr>
      </p:cxnSp>
      <p:cxnSp>
        <p:nvCxnSpPr>
          <p:cNvPr id="721" name="Google Shape;721;p92"/>
          <p:cNvCxnSpPr/>
          <p:nvPr/>
        </p:nvCxnSpPr>
        <p:spPr>
          <a:xfrm>
            <a:off x="4572000" y="839720"/>
            <a:ext cx="0" cy="9309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9640411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cxnSp>
        <p:nvCxnSpPr>
          <p:cNvPr id="913" name="Google Shape;913;p103"/>
          <p:cNvCxnSpPr/>
          <p:nvPr/>
        </p:nvCxnSpPr>
        <p:spPr>
          <a:xfrm>
            <a:off x="3169500" y="3153400"/>
            <a:ext cx="0" cy="1990200"/>
          </a:xfrm>
          <a:prstGeom prst="straightConnector1">
            <a:avLst/>
          </a:prstGeom>
          <a:noFill/>
          <a:ln w="19050" cap="flat" cmpd="sng">
            <a:solidFill>
              <a:schemeClr val="accent1"/>
            </a:solidFill>
            <a:prstDash val="solid"/>
            <a:round/>
            <a:headEnd type="none" w="med" len="med"/>
            <a:tailEnd type="none" w="med" len="med"/>
          </a:ln>
        </p:spPr>
      </p:cxnSp>
      <p:cxnSp>
        <p:nvCxnSpPr>
          <p:cNvPr id="914" name="Google Shape;914;p103"/>
          <p:cNvCxnSpPr/>
          <p:nvPr/>
        </p:nvCxnSpPr>
        <p:spPr>
          <a:xfrm>
            <a:off x="5974500" y="3153400"/>
            <a:ext cx="0" cy="1990200"/>
          </a:xfrm>
          <a:prstGeom prst="straightConnector1">
            <a:avLst/>
          </a:prstGeom>
          <a:noFill/>
          <a:ln w="19050" cap="flat" cmpd="sng">
            <a:solidFill>
              <a:schemeClr val="accent1"/>
            </a:solidFill>
            <a:prstDash val="solid"/>
            <a:round/>
            <a:headEnd type="none" w="med" len="med"/>
            <a:tailEnd type="none" w="med" len="med"/>
          </a:ln>
        </p:spPr>
      </p:cxnSp>
      <p:grpSp>
        <p:nvGrpSpPr>
          <p:cNvPr id="915" name="Google Shape;915;p103"/>
          <p:cNvGrpSpPr/>
          <p:nvPr/>
        </p:nvGrpSpPr>
        <p:grpSpPr>
          <a:xfrm>
            <a:off x="-77275" y="1490913"/>
            <a:ext cx="9318047" cy="1736726"/>
            <a:chOff x="-77275" y="1490913"/>
            <a:chExt cx="9318047" cy="1736726"/>
          </a:xfrm>
        </p:grpSpPr>
        <p:pic>
          <p:nvPicPr>
            <p:cNvPr id="916" name="Google Shape;916;p103"/>
            <p:cNvPicPr preferRelativeResize="0"/>
            <p:nvPr/>
          </p:nvPicPr>
          <p:blipFill rotWithShape="1">
            <a:blip r:embed="rId3">
              <a:alphaModFix/>
            </a:blip>
            <a:srcRect t="62768"/>
            <a:stretch/>
          </p:blipFill>
          <p:spPr>
            <a:xfrm>
              <a:off x="-77275" y="1490913"/>
              <a:ext cx="9318047" cy="1736726"/>
            </a:xfrm>
            <a:prstGeom prst="rect">
              <a:avLst/>
            </a:prstGeom>
            <a:noFill/>
            <a:ln>
              <a:noFill/>
            </a:ln>
          </p:spPr>
        </p:pic>
        <p:sp>
          <p:nvSpPr>
            <p:cNvPr id="917" name="Google Shape;917;p103"/>
            <p:cNvSpPr/>
            <p:nvPr/>
          </p:nvSpPr>
          <p:spPr>
            <a:xfrm>
              <a:off x="-77250" y="1490938"/>
              <a:ext cx="9318000" cy="1736700"/>
            </a:xfrm>
            <a:prstGeom prst="rect">
              <a:avLst/>
            </a:prstGeom>
            <a:solidFill>
              <a:schemeClr val="lt1">
                <a:alpha val="2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8" name="Google Shape;918;p103"/>
          <p:cNvSpPr txBox="1">
            <a:spLocks noGrp="1"/>
          </p:cNvSpPr>
          <p:nvPr>
            <p:ph type="title" idx="4"/>
          </p:nvPr>
        </p:nvSpPr>
        <p:spPr>
          <a:xfrm>
            <a:off x="3640639" y="3614019"/>
            <a:ext cx="1916875" cy="1059716"/>
          </a:xfrm>
          <a:prstGeom prst="rect">
            <a:avLst/>
          </a:prstGeom>
        </p:spPr>
        <p:txBody>
          <a:bodyPr spcFirstLastPara="1" wrap="square" lIns="91425" tIns="91425" rIns="91425" bIns="91425" anchor="ctr" anchorCtr="0">
            <a:noAutofit/>
          </a:bodyPr>
          <a:lstStyle/>
          <a:p>
            <a:pPr lvl="0"/>
            <a:r>
              <a:rPr lang="en-US" dirty="0"/>
              <a:t>Admin User Management</a:t>
            </a:r>
            <a:endParaRPr dirty="0"/>
          </a:p>
        </p:txBody>
      </p:sp>
      <p:sp>
        <p:nvSpPr>
          <p:cNvPr id="919" name="Google Shape;919;p103"/>
          <p:cNvSpPr txBox="1">
            <a:spLocks noGrp="1"/>
          </p:cNvSpPr>
          <p:nvPr>
            <p:ph type="title"/>
          </p:nvPr>
        </p:nvSpPr>
        <p:spPr>
          <a:xfrm>
            <a:off x="610934" y="3563218"/>
            <a:ext cx="2090778" cy="1242461"/>
          </a:xfrm>
          <a:prstGeom prst="rect">
            <a:avLst/>
          </a:prstGeom>
        </p:spPr>
        <p:txBody>
          <a:bodyPr spcFirstLastPara="1" wrap="square" lIns="91425" tIns="91425" rIns="91425" bIns="91425" anchor="ctr" anchorCtr="0">
            <a:noAutofit/>
          </a:bodyPr>
          <a:lstStyle/>
          <a:p>
            <a:pPr lvl="0"/>
            <a:r>
              <a:rPr lang="en-US" dirty="0"/>
              <a:t>Admin Theater Management</a:t>
            </a:r>
            <a:endParaRPr dirty="0"/>
          </a:p>
        </p:txBody>
      </p:sp>
      <p:sp>
        <p:nvSpPr>
          <p:cNvPr id="921" name="Google Shape;921;p103"/>
          <p:cNvSpPr txBox="1">
            <a:spLocks noGrp="1"/>
          </p:cNvSpPr>
          <p:nvPr>
            <p:ph type="title" idx="2"/>
          </p:nvPr>
        </p:nvSpPr>
        <p:spPr>
          <a:xfrm>
            <a:off x="6447644" y="3481939"/>
            <a:ext cx="2250571" cy="1252620"/>
          </a:xfrm>
          <a:prstGeom prst="rect">
            <a:avLst/>
          </a:prstGeom>
        </p:spPr>
        <p:txBody>
          <a:bodyPr spcFirstLastPara="1" wrap="square" lIns="91425" tIns="91425" rIns="91425" bIns="91425" anchor="ctr" anchorCtr="0">
            <a:noAutofit/>
          </a:bodyPr>
          <a:lstStyle/>
          <a:p>
            <a:pPr lvl="0"/>
            <a:r>
              <a:rPr lang="en-US" dirty="0"/>
              <a:t>Admin Movie Management</a:t>
            </a:r>
            <a:endParaRPr dirty="0"/>
          </a:p>
        </p:txBody>
      </p:sp>
      <p:sp>
        <p:nvSpPr>
          <p:cNvPr id="924" name="Google Shape;924;p103"/>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Nguyen Phat Tai</a:t>
            </a:r>
            <a:endParaRPr dirty="0"/>
          </a:p>
        </p:txBody>
      </p:sp>
      <p:cxnSp>
        <p:nvCxnSpPr>
          <p:cNvPr id="925" name="Google Shape;925;p103"/>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864776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915"/>
                                        </p:tgtEl>
                                        <p:attrNameLst>
                                          <p:attrName>style.visibility</p:attrName>
                                        </p:attrNameLst>
                                      </p:cBhvr>
                                      <p:to>
                                        <p:strVal val="visible"/>
                                      </p:to>
                                    </p:set>
                                    <p:anim calcmode="lin" valueType="num">
                                      <p:cBhvr additive="base">
                                        <p:cTn id="7" dur="1000"/>
                                        <p:tgtEl>
                                          <p:spTgt spid="915"/>
                                        </p:tgtEl>
                                        <p:attrNameLst>
                                          <p:attrName>ppt_w</p:attrName>
                                        </p:attrNameLst>
                                      </p:cBhvr>
                                      <p:tavLst>
                                        <p:tav tm="0">
                                          <p:val>
                                            <p:strVal val="0"/>
                                          </p:val>
                                        </p:tav>
                                        <p:tav tm="100000">
                                          <p:val>
                                            <p:strVal val="#ppt_w"/>
                                          </p:val>
                                        </p:tav>
                                      </p:tavLst>
                                    </p:anim>
                                    <p:anim calcmode="lin" valueType="num">
                                      <p:cBhvr additive="base">
                                        <p:cTn id="8" dur="1000"/>
                                        <p:tgtEl>
                                          <p:spTgt spid="915"/>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919"/>
                                        </p:tgtEl>
                                        <p:attrNameLst>
                                          <p:attrName>style.visibility</p:attrName>
                                        </p:attrNameLst>
                                      </p:cBhvr>
                                      <p:to>
                                        <p:strVal val="visible"/>
                                      </p:to>
                                    </p:set>
                                    <p:animEffect transition="in" filter="fade">
                                      <p:cBhvr>
                                        <p:cTn id="12" dur="1000"/>
                                        <p:tgtEl>
                                          <p:spTgt spid="919"/>
                                        </p:tgtEl>
                                      </p:cBhvr>
                                    </p:animEffect>
                                  </p:childTnLst>
                                </p:cTn>
                              </p:par>
                              <p:par>
                                <p:cTn id="13" presetID="10" presetClass="entr" presetSubtype="0" fill="hold" nodeType="withEffect">
                                  <p:stCondLst>
                                    <p:cond delay="0"/>
                                  </p:stCondLst>
                                  <p:childTnLst>
                                    <p:set>
                                      <p:cBhvr>
                                        <p:cTn id="14" dur="1" fill="hold">
                                          <p:stCondLst>
                                            <p:cond delay="0"/>
                                          </p:stCondLst>
                                        </p:cTn>
                                        <p:tgtEl>
                                          <p:spTgt spid="918"/>
                                        </p:tgtEl>
                                        <p:attrNameLst>
                                          <p:attrName>style.visibility</p:attrName>
                                        </p:attrNameLst>
                                      </p:cBhvr>
                                      <p:to>
                                        <p:strVal val="visible"/>
                                      </p:to>
                                    </p:set>
                                    <p:animEffect transition="in" filter="fade">
                                      <p:cBhvr>
                                        <p:cTn id="15" dur="1000"/>
                                        <p:tgtEl>
                                          <p:spTgt spid="918"/>
                                        </p:tgtEl>
                                      </p:cBhvr>
                                    </p:animEffect>
                                  </p:childTnLst>
                                </p:cTn>
                              </p:par>
                              <p:par>
                                <p:cTn id="16" presetID="10" presetClass="entr" presetSubtype="0" fill="hold" nodeType="withEffect">
                                  <p:stCondLst>
                                    <p:cond delay="0"/>
                                  </p:stCondLst>
                                  <p:childTnLst>
                                    <p:set>
                                      <p:cBhvr>
                                        <p:cTn id="17" dur="1" fill="hold">
                                          <p:stCondLst>
                                            <p:cond delay="0"/>
                                          </p:stCondLst>
                                        </p:cTn>
                                        <p:tgtEl>
                                          <p:spTgt spid="921"/>
                                        </p:tgtEl>
                                        <p:attrNameLst>
                                          <p:attrName>style.visibility</p:attrName>
                                        </p:attrNameLst>
                                      </p:cBhvr>
                                      <p:to>
                                        <p:strVal val="visible"/>
                                      </p:to>
                                    </p:set>
                                    <p:animEffect transition="in" filter="fade">
                                      <p:cBhvr>
                                        <p:cTn id="18" dur="1000"/>
                                        <p:tgtEl>
                                          <p:spTgt spid="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04"/>
          <p:cNvSpPr txBox="1">
            <a:spLocks noGrp="1"/>
          </p:cNvSpPr>
          <p:nvPr>
            <p:ph type="title"/>
          </p:nvPr>
        </p:nvSpPr>
        <p:spPr>
          <a:xfrm>
            <a:off x="2056190" y="1952379"/>
            <a:ext cx="2227200" cy="924167"/>
          </a:xfrm>
          <a:prstGeom prst="rect">
            <a:avLst/>
          </a:prstGeom>
        </p:spPr>
        <p:txBody>
          <a:bodyPr spcFirstLastPara="1" wrap="square" lIns="91425" tIns="91425" rIns="91425" bIns="91425" anchor="ctr" anchorCtr="0">
            <a:noAutofit/>
          </a:bodyPr>
          <a:lstStyle/>
          <a:p>
            <a:pPr lvl="0"/>
            <a:r>
              <a:rPr lang="en-US" dirty="0"/>
              <a:t>Customer Account Management</a:t>
            </a:r>
            <a:endParaRPr dirty="0"/>
          </a:p>
        </p:txBody>
      </p:sp>
      <p:sp>
        <p:nvSpPr>
          <p:cNvPr id="933" name="Google Shape;933;p104"/>
          <p:cNvSpPr txBox="1">
            <a:spLocks noGrp="1"/>
          </p:cNvSpPr>
          <p:nvPr>
            <p:ph type="title" idx="2"/>
          </p:nvPr>
        </p:nvSpPr>
        <p:spPr>
          <a:xfrm>
            <a:off x="2056190" y="3281004"/>
            <a:ext cx="2227200" cy="681396"/>
          </a:xfrm>
          <a:prstGeom prst="rect">
            <a:avLst/>
          </a:prstGeom>
        </p:spPr>
        <p:txBody>
          <a:bodyPr spcFirstLastPara="1" wrap="square" lIns="91425" tIns="91425" rIns="91425" bIns="91425" anchor="ctr" anchorCtr="0">
            <a:noAutofit/>
          </a:bodyPr>
          <a:lstStyle/>
          <a:p>
            <a:pPr lvl="0"/>
            <a:r>
              <a:rPr lang="en-US" dirty="0"/>
              <a:t>Customer Cart, Payment</a:t>
            </a:r>
            <a:endParaRPr dirty="0"/>
          </a:p>
        </p:txBody>
      </p:sp>
      <p:sp>
        <p:nvSpPr>
          <p:cNvPr id="934" name="Google Shape;934;p104"/>
          <p:cNvSpPr txBox="1">
            <a:spLocks noGrp="1"/>
          </p:cNvSpPr>
          <p:nvPr>
            <p:ph type="title" idx="4"/>
          </p:nvPr>
        </p:nvSpPr>
        <p:spPr>
          <a:xfrm>
            <a:off x="5444664" y="1647580"/>
            <a:ext cx="2227200" cy="618100"/>
          </a:xfrm>
          <a:prstGeom prst="rect">
            <a:avLst/>
          </a:prstGeom>
        </p:spPr>
        <p:txBody>
          <a:bodyPr spcFirstLastPara="1" wrap="square" lIns="91425" tIns="91425" rIns="91425" bIns="91425" anchor="ctr" anchorCtr="0">
            <a:noAutofit/>
          </a:bodyPr>
          <a:lstStyle/>
          <a:p>
            <a:pPr lvl="0"/>
            <a:r>
              <a:rPr lang="en-US" dirty="0"/>
              <a:t>Customer Booking</a:t>
            </a:r>
            <a:endParaRPr dirty="0"/>
          </a:p>
        </p:txBody>
      </p:sp>
      <p:sp>
        <p:nvSpPr>
          <p:cNvPr id="936" name="Google Shape;936;p104"/>
          <p:cNvSpPr txBox="1">
            <a:spLocks noGrp="1"/>
          </p:cNvSpPr>
          <p:nvPr>
            <p:ph type="title" idx="6"/>
          </p:nvPr>
        </p:nvSpPr>
        <p:spPr>
          <a:xfrm>
            <a:off x="5444664" y="2752684"/>
            <a:ext cx="2227200" cy="618099"/>
          </a:xfrm>
          <a:prstGeom prst="rect">
            <a:avLst/>
          </a:prstGeom>
        </p:spPr>
        <p:txBody>
          <a:bodyPr spcFirstLastPara="1" wrap="square" lIns="91425" tIns="91425" rIns="91425" bIns="91425" anchor="ctr" anchorCtr="0">
            <a:noAutofit/>
          </a:bodyPr>
          <a:lstStyle/>
          <a:p>
            <a:pPr lvl="0"/>
            <a:r>
              <a:rPr lang="en-US" dirty="0"/>
              <a:t>View, Search Movies</a:t>
            </a:r>
            <a:endParaRPr dirty="0"/>
          </a:p>
        </p:txBody>
      </p:sp>
      <p:cxnSp>
        <p:nvCxnSpPr>
          <p:cNvPr id="938" name="Google Shape;938;p104"/>
          <p:cNvCxnSpPr/>
          <p:nvPr/>
        </p:nvCxnSpPr>
        <p:spPr>
          <a:xfrm>
            <a:off x="2704130" y="1263460"/>
            <a:ext cx="647100" cy="0"/>
          </a:xfrm>
          <a:prstGeom prst="straightConnector1">
            <a:avLst/>
          </a:prstGeom>
          <a:noFill/>
          <a:ln w="19050" cap="flat" cmpd="sng">
            <a:solidFill>
              <a:schemeClr val="dk1"/>
            </a:solidFill>
            <a:prstDash val="solid"/>
            <a:round/>
            <a:headEnd type="none" w="med" len="med"/>
            <a:tailEnd type="none" w="med" len="med"/>
          </a:ln>
        </p:spPr>
      </p:cxnSp>
      <p:grpSp>
        <p:nvGrpSpPr>
          <p:cNvPr id="939" name="Google Shape;939;p104"/>
          <p:cNvGrpSpPr/>
          <p:nvPr/>
        </p:nvGrpSpPr>
        <p:grpSpPr>
          <a:xfrm>
            <a:off x="4965738" y="2688403"/>
            <a:ext cx="395782" cy="392806"/>
            <a:chOff x="6650375" y="1330025"/>
            <a:chExt cx="555250" cy="551075"/>
          </a:xfrm>
        </p:grpSpPr>
        <p:sp>
          <p:nvSpPr>
            <p:cNvPr id="940" name="Google Shape;940;p104"/>
            <p:cNvSpPr/>
            <p:nvPr/>
          </p:nvSpPr>
          <p:spPr>
            <a:xfrm>
              <a:off x="6808550" y="1365275"/>
              <a:ext cx="189275" cy="167250"/>
            </a:xfrm>
            <a:custGeom>
              <a:avLst/>
              <a:gdLst/>
              <a:ahLst/>
              <a:cxnLst/>
              <a:rect l="l" t="t" r="r" b="b"/>
              <a:pathLst>
                <a:path w="7571" h="6690" extrusionOk="0">
                  <a:moveTo>
                    <a:pt x="3785" y="0"/>
                  </a:moveTo>
                  <a:cubicBezTo>
                    <a:pt x="1707" y="0"/>
                    <a:pt x="0" y="1707"/>
                    <a:pt x="0" y="3785"/>
                  </a:cubicBezTo>
                  <a:cubicBezTo>
                    <a:pt x="0" y="4861"/>
                    <a:pt x="464" y="5882"/>
                    <a:pt x="1262" y="6606"/>
                  </a:cubicBezTo>
                  <a:cubicBezTo>
                    <a:pt x="1325" y="6664"/>
                    <a:pt x="1394" y="6689"/>
                    <a:pt x="1461" y="6689"/>
                  </a:cubicBezTo>
                  <a:cubicBezTo>
                    <a:pt x="1713" y="6689"/>
                    <a:pt x="1937" y="6343"/>
                    <a:pt x="1689" y="6123"/>
                  </a:cubicBezTo>
                  <a:cubicBezTo>
                    <a:pt x="1021" y="5529"/>
                    <a:pt x="650" y="4676"/>
                    <a:pt x="650" y="3785"/>
                  </a:cubicBezTo>
                  <a:cubicBezTo>
                    <a:pt x="650" y="2060"/>
                    <a:pt x="2060" y="650"/>
                    <a:pt x="3785" y="650"/>
                  </a:cubicBezTo>
                  <a:cubicBezTo>
                    <a:pt x="5529" y="650"/>
                    <a:pt x="6939" y="2060"/>
                    <a:pt x="6939" y="3785"/>
                  </a:cubicBezTo>
                  <a:cubicBezTo>
                    <a:pt x="6939" y="4676"/>
                    <a:pt x="6550" y="5511"/>
                    <a:pt x="5900" y="6123"/>
                  </a:cubicBezTo>
                  <a:cubicBezTo>
                    <a:pt x="5668" y="6341"/>
                    <a:pt x="5879" y="6673"/>
                    <a:pt x="6133" y="6673"/>
                  </a:cubicBezTo>
                  <a:cubicBezTo>
                    <a:pt x="6204" y="6673"/>
                    <a:pt x="6277" y="6647"/>
                    <a:pt x="6346" y="6587"/>
                  </a:cubicBezTo>
                  <a:cubicBezTo>
                    <a:pt x="7125" y="5882"/>
                    <a:pt x="7570" y="4861"/>
                    <a:pt x="7570" y="3785"/>
                  </a:cubicBezTo>
                  <a:cubicBezTo>
                    <a:pt x="7570" y="1707"/>
                    <a:pt x="5882" y="0"/>
                    <a:pt x="37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04"/>
            <p:cNvSpPr/>
            <p:nvPr/>
          </p:nvSpPr>
          <p:spPr>
            <a:xfrm>
              <a:off x="6650375" y="1330025"/>
              <a:ext cx="555250" cy="551075"/>
            </a:xfrm>
            <a:custGeom>
              <a:avLst/>
              <a:gdLst/>
              <a:ahLst/>
              <a:cxnLst/>
              <a:rect l="l" t="t" r="r" b="b"/>
              <a:pathLst>
                <a:path w="22210" h="22043" extrusionOk="0">
                  <a:moveTo>
                    <a:pt x="20632" y="4360"/>
                  </a:moveTo>
                  <a:cubicBezTo>
                    <a:pt x="20855" y="4379"/>
                    <a:pt x="21059" y="4490"/>
                    <a:pt x="21208" y="4657"/>
                  </a:cubicBezTo>
                  <a:cubicBezTo>
                    <a:pt x="21504" y="5010"/>
                    <a:pt x="21467" y="5529"/>
                    <a:pt x="21115" y="5826"/>
                  </a:cubicBezTo>
                  <a:cubicBezTo>
                    <a:pt x="20965" y="5960"/>
                    <a:pt x="20785" y="6033"/>
                    <a:pt x="20588" y="6033"/>
                  </a:cubicBezTo>
                  <a:cubicBezTo>
                    <a:pt x="20566" y="6033"/>
                    <a:pt x="20544" y="6032"/>
                    <a:pt x="20521" y="6030"/>
                  </a:cubicBezTo>
                  <a:cubicBezTo>
                    <a:pt x="20298" y="6012"/>
                    <a:pt x="20094" y="5919"/>
                    <a:pt x="19946" y="5752"/>
                  </a:cubicBezTo>
                  <a:cubicBezTo>
                    <a:pt x="19649" y="5399"/>
                    <a:pt x="19686" y="4880"/>
                    <a:pt x="20039" y="4565"/>
                  </a:cubicBezTo>
                  <a:cubicBezTo>
                    <a:pt x="20206" y="4416"/>
                    <a:pt x="20410" y="4360"/>
                    <a:pt x="20632" y="4360"/>
                  </a:cubicBezTo>
                  <a:close/>
                  <a:moveTo>
                    <a:pt x="10112" y="650"/>
                  </a:moveTo>
                  <a:cubicBezTo>
                    <a:pt x="12617" y="650"/>
                    <a:pt x="14658" y="2691"/>
                    <a:pt x="14658" y="5195"/>
                  </a:cubicBezTo>
                  <a:cubicBezTo>
                    <a:pt x="14658" y="7069"/>
                    <a:pt x="13471" y="8795"/>
                    <a:pt x="11726" y="9463"/>
                  </a:cubicBezTo>
                  <a:lnTo>
                    <a:pt x="11726" y="6698"/>
                  </a:lnTo>
                  <a:cubicBezTo>
                    <a:pt x="11726" y="5863"/>
                    <a:pt x="11021" y="5140"/>
                    <a:pt x="10187" y="5140"/>
                  </a:cubicBezTo>
                  <a:cubicBezTo>
                    <a:pt x="9333" y="5140"/>
                    <a:pt x="8647" y="5863"/>
                    <a:pt x="8647" y="6698"/>
                  </a:cubicBezTo>
                  <a:lnTo>
                    <a:pt x="8647" y="9500"/>
                  </a:lnTo>
                  <a:cubicBezTo>
                    <a:pt x="6828" y="8888"/>
                    <a:pt x="5567" y="7144"/>
                    <a:pt x="5567" y="5195"/>
                  </a:cubicBezTo>
                  <a:cubicBezTo>
                    <a:pt x="5567" y="2691"/>
                    <a:pt x="7608" y="650"/>
                    <a:pt x="10112" y="650"/>
                  </a:cubicBezTo>
                  <a:close/>
                  <a:moveTo>
                    <a:pt x="2171" y="11763"/>
                  </a:moveTo>
                  <a:cubicBezTo>
                    <a:pt x="3006" y="11763"/>
                    <a:pt x="3693" y="12450"/>
                    <a:pt x="3693" y="13285"/>
                  </a:cubicBezTo>
                  <a:cubicBezTo>
                    <a:pt x="3693" y="14120"/>
                    <a:pt x="3006" y="14806"/>
                    <a:pt x="2171" y="14806"/>
                  </a:cubicBezTo>
                  <a:cubicBezTo>
                    <a:pt x="1336" y="14806"/>
                    <a:pt x="650" y="14120"/>
                    <a:pt x="650" y="13285"/>
                  </a:cubicBezTo>
                  <a:cubicBezTo>
                    <a:pt x="650" y="12450"/>
                    <a:pt x="1336" y="11763"/>
                    <a:pt x="2171" y="11763"/>
                  </a:cubicBezTo>
                  <a:close/>
                  <a:moveTo>
                    <a:pt x="10112" y="0"/>
                  </a:moveTo>
                  <a:cubicBezTo>
                    <a:pt x="7255" y="0"/>
                    <a:pt x="4936" y="2338"/>
                    <a:pt x="4936" y="5195"/>
                  </a:cubicBezTo>
                  <a:cubicBezTo>
                    <a:pt x="4936" y="6531"/>
                    <a:pt x="5437" y="7756"/>
                    <a:pt x="6290" y="8702"/>
                  </a:cubicBezTo>
                  <a:lnTo>
                    <a:pt x="3451" y="11541"/>
                  </a:lnTo>
                  <a:cubicBezTo>
                    <a:pt x="3099" y="11281"/>
                    <a:pt x="2654" y="11114"/>
                    <a:pt x="2171" y="11114"/>
                  </a:cubicBezTo>
                  <a:cubicBezTo>
                    <a:pt x="984" y="11114"/>
                    <a:pt x="0" y="12079"/>
                    <a:pt x="0" y="13285"/>
                  </a:cubicBezTo>
                  <a:cubicBezTo>
                    <a:pt x="0" y="14472"/>
                    <a:pt x="984" y="15456"/>
                    <a:pt x="2171" y="15456"/>
                  </a:cubicBezTo>
                  <a:cubicBezTo>
                    <a:pt x="3359" y="15456"/>
                    <a:pt x="4342" y="14472"/>
                    <a:pt x="4342" y="13285"/>
                  </a:cubicBezTo>
                  <a:cubicBezTo>
                    <a:pt x="4342" y="12802"/>
                    <a:pt x="4175" y="12357"/>
                    <a:pt x="3915" y="11986"/>
                  </a:cubicBezTo>
                  <a:lnTo>
                    <a:pt x="6754" y="9147"/>
                  </a:lnTo>
                  <a:cubicBezTo>
                    <a:pt x="7292" y="9611"/>
                    <a:pt x="7941" y="9964"/>
                    <a:pt x="8647" y="10186"/>
                  </a:cubicBezTo>
                  <a:lnTo>
                    <a:pt x="8647" y="15715"/>
                  </a:lnTo>
                  <a:cubicBezTo>
                    <a:pt x="8480" y="15641"/>
                    <a:pt x="8294" y="15623"/>
                    <a:pt x="8108" y="15623"/>
                  </a:cubicBezTo>
                  <a:cubicBezTo>
                    <a:pt x="7700" y="15623"/>
                    <a:pt x="7311" y="15771"/>
                    <a:pt x="7032" y="16068"/>
                  </a:cubicBezTo>
                  <a:cubicBezTo>
                    <a:pt x="6754" y="16328"/>
                    <a:pt x="6606" y="16680"/>
                    <a:pt x="6568" y="17088"/>
                  </a:cubicBezTo>
                  <a:cubicBezTo>
                    <a:pt x="6383" y="19408"/>
                    <a:pt x="8387" y="21059"/>
                    <a:pt x="9259" y="21671"/>
                  </a:cubicBezTo>
                  <a:cubicBezTo>
                    <a:pt x="9574" y="21894"/>
                    <a:pt x="9908" y="22024"/>
                    <a:pt x="10205" y="22024"/>
                  </a:cubicBezTo>
                  <a:lnTo>
                    <a:pt x="14472" y="22024"/>
                  </a:lnTo>
                  <a:cubicBezTo>
                    <a:pt x="14881" y="22024"/>
                    <a:pt x="14881" y="21374"/>
                    <a:pt x="14472" y="21374"/>
                  </a:cubicBezTo>
                  <a:lnTo>
                    <a:pt x="10205" y="21374"/>
                  </a:lnTo>
                  <a:cubicBezTo>
                    <a:pt x="10038" y="21374"/>
                    <a:pt x="9834" y="21300"/>
                    <a:pt x="9611" y="21133"/>
                  </a:cubicBezTo>
                  <a:cubicBezTo>
                    <a:pt x="8851" y="20595"/>
                    <a:pt x="7051" y="19129"/>
                    <a:pt x="7218" y="17144"/>
                  </a:cubicBezTo>
                  <a:cubicBezTo>
                    <a:pt x="7236" y="16884"/>
                    <a:pt x="7329" y="16680"/>
                    <a:pt x="7478" y="16513"/>
                  </a:cubicBezTo>
                  <a:cubicBezTo>
                    <a:pt x="7645" y="16346"/>
                    <a:pt x="7867" y="16254"/>
                    <a:pt x="8090" y="16254"/>
                  </a:cubicBezTo>
                  <a:cubicBezTo>
                    <a:pt x="8331" y="16254"/>
                    <a:pt x="8554" y="16346"/>
                    <a:pt x="8721" y="16513"/>
                  </a:cubicBezTo>
                  <a:cubicBezTo>
                    <a:pt x="8776" y="16587"/>
                    <a:pt x="8869" y="16625"/>
                    <a:pt x="8962" y="16625"/>
                  </a:cubicBezTo>
                  <a:cubicBezTo>
                    <a:pt x="9147" y="16625"/>
                    <a:pt x="9277" y="16476"/>
                    <a:pt x="9277" y="16309"/>
                  </a:cubicBezTo>
                  <a:lnTo>
                    <a:pt x="9277" y="6698"/>
                  </a:lnTo>
                  <a:cubicBezTo>
                    <a:pt x="9277" y="6114"/>
                    <a:pt x="9727" y="5822"/>
                    <a:pt x="10177" y="5822"/>
                  </a:cubicBezTo>
                  <a:cubicBezTo>
                    <a:pt x="10627" y="5822"/>
                    <a:pt x="11077" y="6114"/>
                    <a:pt x="11077" y="6698"/>
                  </a:cubicBezTo>
                  <a:lnTo>
                    <a:pt x="11077" y="14843"/>
                  </a:lnTo>
                  <a:cubicBezTo>
                    <a:pt x="11077" y="15010"/>
                    <a:pt x="11226" y="15159"/>
                    <a:pt x="11393" y="15159"/>
                  </a:cubicBezTo>
                  <a:cubicBezTo>
                    <a:pt x="11578" y="15159"/>
                    <a:pt x="11726" y="15010"/>
                    <a:pt x="11726" y="14843"/>
                  </a:cubicBezTo>
                  <a:lnTo>
                    <a:pt x="11726" y="12691"/>
                  </a:lnTo>
                  <a:cubicBezTo>
                    <a:pt x="11726" y="12060"/>
                    <a:pt x="12153" y="11634"/>
                    <a:pt x="12654" y="11634"/>
                  </a:cubicBezTo>
                  <a:cubicBezTo>
                    <a:pt x="13137" y="11634"/>
                    <a:pt x="13545" y="12042"/>
                    <a:pt x="13545" y="12543"/>
                  </a:cubicBezTo>
                  <a:lnTo>
                    <a:pt x="13545" y="14843"/>
                  </a:lnTo>
                  <a:cubicBezTo>
                    <a:pt x="13545" y="15010"/>
                    <a:pt x="13675" y="15159"/>
                    <a:pt x="13860" y="15159"/>
                  </a:cubicBezTo>
                  <a:cubicBezTo>
                    <a:pt x="14046" y="15159"/>
                    <a:pt x="14176" y="15010"/>
                    <a:pt x="14176" y="14843"/>
                  </a:cubicBezTo>
                  <a:lnTo>
                    <a:pt x="14176" y="12654"/>
                  </a:lnTo>
                  <a:cubicBezTo>
                    <a:pt x="14176" y="12097"/>
                    <a:pt x="14602" y="11634"/>
                    <a:pt x="15103" y="11634"/>
                  </a:cubicBezTo>
                  <a:cubicBezTo>
                    <a:pt x="15678" y="11634"/>
                    <a:pt x="15994" y="12153"/>
                    <a:pt x="15994" y="12635"/>
                  </a:cubicBezTo>
                  <a:lnTo>
                    <a:pt x="15994" y="14843"/>
                  </a:lnTo>
                  <a:cubicBezTo>
                    <a:pt x="15994" y="15010"/>
                    <a:pt x="16142" y="15159"/>
                    <a:pt x="16328" y="15159"/>
                  </a:cubicBezTo>
                  <a:cubicBezTo>
                    <a:pt x="16495" y="15159"/>
                    <a:pt x="16643" y="15010"/>
                    <a:pt x="16643" y="14843"/>
                  </a:cubicBezTo>
                  <a:lnTo>
                    <a:pt x="16643" y="12598"/>
                  </a:lnTo>
                  <a:cubicBezTo>
                    <a:pt x="16643" y="12097"/>
                    <a:pt x="17051" y="11634"/>
                    <a:pt x="17552" y="11634"/>
                  </a:cubicBezTo>
                  <a:cubicBezTo>
                    <a:pt x="17794" y="11634"/>
                    <a:pt x="18016" y="11726"/>
                    <a:pt x="18183" y="11893"/>
                  </a:cubicBezTo>
                  <a:cubicBezTo>
                    <a:pt x="18369" y="12060"/>
                    <a:pt x="18462" y="12302"/>
                    <a:pt x="18462" y="12543"/>
                  </a:cubicBezTo>
                  <a:lnTo>
                    <a:pt x="18462" y="18294"/>
                  </a:lnTo>
                  <a:cubicBezTo>
                    <a:pt x="18462" y="19278"/>
                    <a:pt x="18128" y="20243"/>
                    <a:pt x="17515" y="21003"/>
                  </a:cubicBezTo>
                  <a:cubicBezTo>
                    <a:pt x="17311" y="21263"/>
                    <a:pt x="17014" y="21393"/>
                    <a:pt x="16699" y="21393"/>
                  </a:cubicBezTo>
                  <a:cubicBezTo>
                    <a:pt x="16254" y="21393"/>
                    <a:pt x="16254" y="22042"/>
                    <a:pt x="16699" y="22042"/>
                  </a:cubicBezTo>
                  <a:cubicBezTo>
                    <a:pt x="17218" y="22042"/>
                    <a:pt x="17701" y="21820"/>
                    <a:pt x="18016" y="21412"/>
                  </a:cubicBezTo>
                  <a:cubicBezTo>
                    <a:pt x="18721" y="20539"/>
                    <a:pt x="19111" y="19426"/>
                    <a:pt x="19111" y="18294"/>
                  </a:cubicBezTo>
                  <a:lnTo>
                    <a:pt x="19111" y="12543"/>
                  </a:lnTo>
                  <a:cubicBezTo>
                    <a:pt x="19111" y="12116"/>
                    <a:pt x="18925" y="11708"/>
                    <a:pt x="18629" y="11411"/>
                  </a:cubicBezTo>
                  <a:cubicBezTo>
                    <a:pt x="18331" y="11131"/>
                    <a:pt x="17967" y="10983"/>
                    <a:pt x="17568" y="10983"/>
                  </a:cubicBezTo>
                  <a:cubicBezTo>
                    <a:pt x="17544" y="10983"/>
                    <a:pt x="17521" y="10983"/>
                    <a:pt x="17497" y="10984"/>
                  </a:cubicBezTo>
                  <a:cubicBezTo>
                    <a:pt x="17478" y="10984"/>
                    <a:pt x="17478" y="10984"/>
                    <a:pt x="17478" y="11003"/>
                  </a:cubicBezTo>
                  <a:cubicBezTo>
                    <a:pt x="16996" y="11021"/>
                    <a:pt x="16588" y="11244"/>
                    <a:pt x="16309" y="11615"/>
                  </a:cubicBezTo>
                  <a:cubicBezTo>
                    <a:pt x="16031" y="11244"/>
                    <a:pt x="15586" y="11003"/>
                    <a:pt x="15085" y="11003"/>
                  </a:cubicBezTo>
                  <a:cubicBezTo>
                    <a:pt x="14602" y="11003"/>
                    <a:pt x="14157" y="11244"/>
                    <a:pt x="13860" y="11615"/>
                  </a:cubicBezTo>
                  <a:cubicBezTo>
                    <a:pt x="13582" y="11244"/>
                    <a:pt x="13137" y="11003"/>
                    <a:pt x="12636" y="11003"/>
                  </a:cubicBezTo>
                  <a:cubicBezTo>
                    <a:pt x="12302" y="11003"/>
                    <a:pt x="11968" y="11114"/>
                    <a:pt x="11708" y="11318"/>
                  </a:cubicBezTo>
                  <a:lnTo>
                    <a:pt x="11708" y="10149"/>
                  </a:lnTo>
                  <a:cubicBezTo>
                    <a:pt x="12710" y="9815"/>
                    <a:pt x="13600" y="9184"/>
                    <a:pt x="14250" y="8331"/>
                  </a:cubicBezTo>
                  <a:cubicBezTo>
                    <a:pt x="14862" y="7515"/>
                    <a:pt x="15233" y="6531"/>
                    <a:pt x="15289" y="5511"/>
                  </a:cubicBezTo>
                  <a:lnTo>
                    <a:pt x="19130" y="5529"/>
                  </a:lnTo>
                  <a:cubicBezTo>
                    <a:pt x="19185" y="5752"/>
                    <a:pt x="19297" y="5975"/>
                    <a:pt x="19445" y="6179"/>
                  </a:cubicBezTo>
                  <a:cubicBezTo>
                    <a:pt x="19705" y="6476"/>
                    <a:pt x="20076" y="6643"/>
                    <a:pt x="20465" y="6680"/>
                  </a:cubicBezTo>
                  <a:cubicBezTo>
                    <a:pt x="20490" y="6681"/>
                    <a:pt x="20515" y="6681"/>
                    <a:pt x="20539" y="6681"/>
                  </a:cubicBezTo>
                  <a:cubicBezTo>
                    <a:pt x="20904" y="6681"/>
                    <a:pt x="21263" y="6553"/>
                    <a:pt x="21542" y="6327"/>
                  </a:cubicBezTo>
                  <a:cubicBezTo>
                    <a:pt x="22154" y="5789"/>
                    <a:pt x="22209" y="4843"/>
                    <a:pt x="21690" y="4231"/>
                  </a:cubicBezTo>
                  <a:cubicBezTo>
                    <a:pt x="21430" y="3934"/>
                    <a:pt x="21078" y="3748"/>
                    <a:pt x="20688" y="3730"/>
                  </a:cubicBezTo>
                  <a:cubicBezTo>
                    <a:pt x="20642" y="3725"/>
                    <a:pt x="20597" y="3723"/>
                    <a:pt x="20552" y="3723"/>
                  </a:cubicBezTo>
                  <a:cubicBezTo>
                    <a:pt x="20197" y="3723"/>
                    <a:pt x="19875" y="3852"/>
                    <a:pt x="19612" y="4082"/>
                  </a:cubicBezTo>
                  <a:cubicBezTo>
                    <a:pt x="19352" y="4305"/>
                    <a:pt x="19204" y="4583"/>
                    <a:pt x="19130" y="4880"/>
                  </a:cubicBezTo>
                  <a:lnTo>
                    <a:pt x="15289" y="4861"/>
                  </a:lnTo>
                  <a:cubicBezTo>
                    <a:pt x="15122" y="2152"/>
                    <a:pt x="12858" y="0"/>
                    <a:pt x="101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104"/>
          <p:cNvGrpSpPr/>
          <p:nvPr/>
        </p:nvGrpSpPr>
        <p:grpSpPr>
          <a:xfrm>
            <a:off x="1576184" y="3215006"/>
            <a:ext cx="395768" cy="394551"/>
            <a:chOff x="2661725" y="1245600"/>
            <a:chExt cx="610000" cy="608125"/>
          </a:xfrm>
        </p:grpSpPr>
        <p:sp>
          <p:nvSpPr>
            <p:cNvPr id="943" name="Google Shape;943;p104"/>
            <p:cNvSpPr/>
            <p:nvPr/>
          </p:nvSpPr>
          <p:spPr>
            <a:xfrm>
              <a:off x="2661725" y="1245600"/>
              <a:ext cx="610000" cy="608125"/>
            </a:xfrm>
            <a:custGeom>
              <a:avLst/>
              <a:gdLst/>
              <a:ahLst/>
              <a:cxnLst/>
              <a:rect l="l" t="t" r="r" b="b"/>
              <a:pathLst>
                <a:path w="24400" h="24325" extrusionOk="0">
                  <a:moveTo>
                    <a:pt x="8034" y="705"/>
                  </a:moveTo>
                  <a:cubicBezTo>
                    <a:pt x="8869" y="705"/>
                    <a:pt x="9556" y="1392"/>
                    <a:pt x="9556" y="2227"/>
                  </a:cubicBezTo>
                  <a:cubicBezTo>
                    <a:pt x="9556" y="2431"/>
                    <a:pt x="9519" y="2635"/>
                    <a:pt x="9426" y="2839"/>
                  </a:cubicBezTo>
                  <a:cubicBezTo>
                    <a:pt x="9370" y="2950"/>
                    <a:pt x="9389" y="3080"/>
                    <a:pt x="9445" y="3173"/>
                  </a:cubicBezTo>
                  <a:cubicBezTo>
                    <a:pt x="9519" y="3266"/>
                    <a:pt x="9630" y="3340"/>
                    <a:pt x="9760" y="3340"/>
                  </a:cubicBezTo>
                  <a:lnTo>
                    <a:pt x="10966" y="3340"/>
                  </a:lnTo>
                  <a:lnTo>
                    <a:pt x="10966" y="5233"/>
                  </a:lnTo>
                  <a:lnTo>
                    <a:pt x="5122" y="5233"/>
                  </a:lnTo>
                  <a:lnTo>
                    <a:pt x="5122" y="3340"/>
                  </a:lnTo>
                  <a:lnTo>
                    <a:pt x="6328" y="3340"/>
                  </a:lnTo>
                  <a:cubicBezTo>
                    <a:pt x="6439" y="3340"/>
                    <a:pt x="6550" y="3284"/>
                    <a:pt x="6624" y="3173"/>
                  </a:cubicBezTo>
                  <a:cubicBezTo>
                    <a:pt x="6680" y="3080"/>
                    <a:pt x="6699" y="2950"/>
                    <a:pt x="6643" y="2839"/>
                  </a:cubicBezTo>
                  <a:cubicBezTo>
                    <a:pt x="6569" y="2635"/>
                    <a:pt x="6513" y="2431"/>
                    <a:pt x="6513" y="2227"/>
                  </a:cubicBezTo>
                  <a:cubicBezTo>
                    <a:pt x="6513" y="1392"/>
                    <a:pt x="7200" y="705"/>
                    <a:pt x="8034" y="705"/>
                  </a:cubicBezTo>
                  <a:close/>
                  <a:moveTo>
                    <a:pt x="19816" y="5845"/>
                  </a:moveTo>
                  <a:cubicBezTo>
                    <a:pt x="20039" y="5845"/>
                    <a:pt x="20224" y="6012"/>
                    <a:pt x="20224" y="6235"/>
                  </a:cubicBezTo>
                  <a:lnTo>
                    <a:pt x="18425" y="6235"/>
                  </a:lnTo>
                  <a:cubicBezTo>
                    <a:pt x="18443" y="6012"/>
                    <a:pt x="18610" y="5845"/>
                    <a:pt x="18833" y="5845"/>
                  </a:cubicBezTo>
                  <a:close/>
                  <a:moveTo>
                    <a:pt x="20521" y="6940"/>
                  </a:moveTo>
                  <a:lnTo>
                    <a:pt x="21857" y="7775"/>
                  </a:lnTo>
                  <a:lnTo>
                    <a:pt x="16829" y="7775"/>
                  </a:lnTo>
                  <a:lnTo>
                    <a:pt x="18165" y="6940"/>
                  </a:lnTo>
                  <a:close/>
                  <a:moveTo>
                    <a:pt x="22358" y="8498"/>
                  </a:moveTo>
                  <a:lnTo>
                    <a:pt x="20948" y="10279"/>
                  </a:lnTo>
                  <a:lnTo>
                    <a:pt x="17738" y="10279"/>
                  </a:lnTo>
                  <a:lnTo>
                    <a:pt x="16310" y="8498"/>
                  </a:lnTo>
                  <a:close/>
                  <a:moveTo>
                    <a:pt x="21115" y="11003"/>
                  </a:moveTo>
                  <a:cubicBezTo>
                    <a:pt x="21301" y="11003"/>
                    <a:pt x="21449" y="11151"/>
                    <a:pt x="21449" y="11337"/>
                  </a:cubicBezTo>
                  <a:cubicBezTo>
                    <a:pt x="21449" y="11522"/>
                    <a:pt x="21301" y="11671"/>
                    <a:pt x="21115" y="11671"/>
                  </a:cubicBezTo>
                  <a:lnTo>
                    <a:pt x="17571" y="11671"/>
                  </a:lnTo>
                  <a:cubicBezTo>
                    <a:pt x="17386" y="11671"/>
                    <a:pt x="17237" y="11522"/>
                    <a:pt x="17237" y="11337"/>
                  </a:cubicBezTo>
                  <a:cubicBezTo>
                    <a:pt x="17237" y="11151"/>
                    <a:pt x="17386" y="11003"/>
                    <a:pt x="17571" y="11003"/>
                  </a:cubicBezTo>
                  <a:close/>
                  <a:moveTo>
                    <a:pt x="20373" y="12376"/>
                  </a:moveTo>
                  <a:lnTo>
                    <a:pt x="20373" y="18721"/>
                  </a:lnTo>
                  <a:cubicBezTo>
                    <a:pt x="20373" y="19389"/>
                    <a:pt x="20874" y="19927"/>
                    <a:pt x="21523" y="20002"/>
                  </a:cubicBezTo>
                  <a:lnTo>
                    <a:pt x="21523" y="20280"/>
                  </a:lnTo>
                  <a:lnTo>
                    <a:pt x="17144" y="20280"/>
                  </a:lnTo>
                  <a:lnTo>
                    <a:pt x="17144" y="20002"/>
                  </a:lnTo>
                  <a:cubicBezTo>
                    <a:pt x="17794" y="19927"/>
                    <a:pt x="18313" y="19389"/>
                    <a:pt x="18313" y="18721"/>
                  </a:cubicBezTo>
                  <a:lnTo>
                    <a:pt x="18313" y="12376"/>
                  </a:lnTo>
                  <a:close/>
                  <a:moveTo>
                    <a:pt x="16068" y="9333"/>
                  </a:moveTo>
                  <a:lnTo>
                    <a:pt x="16978" y="10465"/>
                  </a:lnTo>
                  <a:cubicBezTo>
                    <a:pt x="16699" y="10650"/>
                    <a:pt x="16514" y="10966"/>
                    <a:pt x="16514" y="11337"/>
                  </a:cubicBezTo>
                  <a:cubicBezTo>
                    <a:pt x="16514" y="11912"/>
                    <a:pt x="16978" y="12376"/>
                    <a:pt x="17571" y="12376"/>
                  </a:cubicBezTo>
                  <a:lnTo>
                    <a:pt x="17608" y="12376"/>
                  </a:lnTo>
                  <a:lnTo>
                    <a:pt x="17608" y="18721"/>
                  </a:lnTo>
                  <a:cubicBezTo>
                    <a:pt x="17608" y="19037"/>
                    <a:pt x="17349" y="19297"/>
                    <a:pt x="17033" y="19297"/>
                  </a:cubicBezTo>
                  <a:cubicBezTo>
                    <a:pt x="16718" y="19297"/>
                    <a:pt x="16458" y="19556"/>
                    <a:pt x="16458" y="19872"/>
                  </a:cubicBezTo>
                  <a:lnTo>
                    <a:pt x="16458" y="20298"/>
                  </a:lnTo>
                  <a:cubicBezTo>
                    <a:pt x="16328" y="20298"/>
                    <a:pt x="16180" y="20336"/>
                    <a:pt x="16050" y="20373"/>
                  </a:cubicBezTo>
                  <a:lnTo>
                    <a:pt x="16050" y="9333"/>
                  </a:lnTo>
                  <a:close/>
                  <a:moveTo>
                    <a:pt x="13582" y="5066"/>
                  </a:moveTo>
                  <a:lnTo>
                    <a:pt x="13582" y="21671"/>
                  </a:lnTo>
                  <a:lnTo>
                    <a:pt x="2487" y="21671"/>
                  </a:lnTo>
                  <a:lnTo>
                    <a:pt x="2487" y="5066"/>
                  </a:lnTo>
                  <a:lnTo>
                    <a:pt x="4398" y="5066"/>
                  </a:lnTo>
                  <a:lnTo>
                    <a:pt x="4398" y="5585"/>
                  </a:lnTo>
                  <a:cubicBezTo>
                    <a:pt x="4398" y="5789"/>
                    <a:pt x="4565" y="5938"/>
                    <a:pt x="4750" y="5938"/>
                  </a:cubicBezTo>
                  <a:lnTo>
                    <a:pt x="11319" y="5938"/>
                  </a:lnTo>
                  <a:cubicBezTo>
                    <a:pt x="11504" y="5938"/>
                    <a:pt x="11671" y="5789"/>
                    <a:pt x="11671" y="5585"/>
                  </a:cubicBezTo>
                  <a:lnTo>
                    <a:pt x="11671" y="5066"/>
                  </a:lnTo>
                  <a:close/>
                  <a:moveTo>
                    <a:pt x="22117" y="21004"/>
                  </a:moveTo>
                  <a:cubicBezTo>
                    <a:pt x="22507" y="21004"/>
                    <a:pt x="22841" y="21319"/>
                    <a:pt x="22841" y="21727"/>
                  </a:cubicBezTo>
                  <a:lnTo>
                    <a:pt x="22841" y="22191"/>
                  </a:lnTo>
                  <a:lnTo>
                    <a:pt x="15827" y="22191"/>
                  </a:lnTo>
                  <a:lnTo>
                    <a:pt x="15827" y="21727"/>
                  </a:lnTo>
                  <a:cubicBezTo>
                    <a:pt x="15827" y="21319"/>
                    <a:pt x="16143" y="21004"/>
                    <a:pt x="16551" y="21004"/>
                  </a:cubicBezTo>
                  <a:close/>
                  <a:moveTo>
                    <a:pt x="8034" y="0"/>
                  </a:moveTo>
                  <a:cubicBezTo>
                    <a:pt x="6810" y="0"/>
                    <a:pt x="5808" y="984"/>
                    <a:pt x="5808" y="2227"/>
                  </a:cubicBezTo>
                  <a:cubicBezTo>
                    <a:pt x="5808" y="2357"/>
                    <a:pt x="5827" y="2487"/>
                    <a:pt x="5845" y="2617"/>
                  </a:cubicBezTo>
                  <a:lnTo>
                    <a:pt x="2598" y="2617"/>
                  </a:lnTo>
                  <a:cubicBezTo>
                    <a:pt x="1170" y="2617"/>
                    <a:pt x="19" y="3767"/>
                    <a:pt x="19" y="5196"/>
                  </a:cubicBezTo>
                  <a:lnTo>
                    <a:pt x="19" y="6086"/>
                  </a:lnTo>
                  <a:cubicBezTo>
                    <a:pt x="19" y="6309"/>
                    <a:pt x="195" y="6420"/>
                    <a:pt x="372" y="6420"/>
                  </a:cubicBezTo>
                  <a:cubicBezTo>
                    <a:pt x="548" y="6420"/>
                    <a:pt x="724" y="6309"/>
                    <a:pt x="724" y="6086"/>
                  </a:cubicBezTo>
                  <a:lnTo>
                    <a:pt x="724" y="5196"/>
                  </a:lnTo>
                  <a:cubicBezTo>
                    <a:pt x="724" y="4175"/>
                    <a:pt x="1559" y="3322"/>
                    <a:pt x="2598" y="3322"/>
                  </a:cubicBezTo>
                  <a:lnTo>
                    <a:pt x="4398" y="3322"/>
                  </a:lnTo>
                  <a:lnTo>
                    <a:pt x="4398" y="4361"/>
                  </a:lnTo>
                  <a:lnTo>
                    <a:pt x="2134" y="4361"/>
                  </a:lnTo>
                  <a:cubicBezTo>
                    <a:pt x="1930" y="4361"/>
                    <a:pt x="1782" y="4509"/>
                    <a:pt x="1782" y="4713"/>
                  </a:cubicBezTo>
                  <a:lnTo>
                    <a:pt x="1782" y="22005"/>
                  </a:lnTo>
                  <a:cubicBezTo>
                    <a:pt x="1782" y="22210"/>
                    <a:pt x="1930" y="22377"/>
                    <a:pt x="2134" y="22377"/>
                  </a:cubicBezTo>
                  <a:lnTo>
                    <a:pt x="13935" y="22377"/>
                  </a:lnTo>
                  <a:cubicBezTo>
                    <a:pt x="14139" y="22377"/>
                    <a:pt x="14287" y="22210"/>
                    <a:pt x="14287" y="22005"/>
                  </a:cubicBezTo>
                  <a:lnTo>
                    <a:pt x="14287" y="4713"/>
                  </a:lnTo>
                  <a:cubicBezTo>
                    <a:pt x="14287" y="4509"/>
                    <a:pt x="14139" y="4361"/>
                    <a:pt x="13935" y="4361"/>
                  </a:cubicBezTo>
                  <a:lnTo>
                    <a:pt x="11671" y="4361"/>
                  </a:lnTo>
                  <a:lnTo>
                    <a:pt x="11671" y="3322"/>
                  </a:lnTo>
                  <a:lnTo>
                    <a:pt x="13471" y="3322"/>
                  </a:lnTo>
                  <a:cubicBezTo>
                    <a:pt x="14510" y="3322"/>
                    <a:pt x="15345" y="4175"/>
                    <a:pt x="15345" y="5196"/>
                  </a:cubicBezTo>
                  <a:lnTo>
                    <a:pt x="15345" y="20929"/>
                  </a:lnTo>
                  <a:cubicBezTo>
                    <a:pt x="15196" y="21152"/>
                    <a:pt x="15104" y="21412"/>
                    <a:pt x="15104" y="21709"/>
                  </a:cubicBezTo>
                  <a:lnTo>
                    <a:pt x="15104" y="22210"/>
                  </a:lnTo>
                  <a:cubicBezTo>
                    <a:pt x="14621" y="22302"/>
                    <a:pt x="14269" y="22729"/>
                    <a:pt x="14269" y="23249"/>
                  </a:cubicBezTo>
                  <a:cubicBezTo>
                    <a:pt x="14269" y="23378"/>
                    <a:pt x="14287" y="23508"/>
                    <a:pt x="14324" y="23620"/>
                  </a:cubicBezTo>
                  <a:lnTo>
                    <a:pt x="2598" y="23620"/>
                  </a:lnTo>
                  <a:cubicBezTo>
                    <a:pt x="1559" y="23620"/>
                    <a:pt x="724" y="22785"/>
                    <a:pt x="724" y="21746"/>
                  </a:cubicBezTo>
                  <a:lnTo>
                    <a:pt x="724" y="8257"/>
                  </a:lnTo>
                  <a:cubicBezTo>
                    <a:pt x="724" y="8034"/>
                    <a:pt x="543" y="7923"/>
                    <a:pt x="362" y="7923"/>
                  </a:cubicBezTo>
                  <a:cubicBezTo>
                    <a:pt x="182" y="7923"/>
                    <a:pt x="1" y="8034"/>
                    <a:pt x="1" y="8257"/>
                  </a:cubicBezTo>
                  <a:lnTo>
                    <a:pt x="1" y="21746"/>
                  </a:lnTo>
                  <a:cubicBezTo>
                    <a:pt x="1" y="23174"/>
                    <a:pt x="1170" y="24325"/>
                    <a:pt x="2598" y="24325"/>
                  </a:cubicBezTo>
                  <a:lnTo>
                    <a:pt x="20113" y="24306"/>
                  </a:lnTo>
                  <a:cubicBezTo>
                    <a:pt x="20577" y="24306"/>
                    <a:pt x="20577" y="23601"/>
                    <a:pt x="20113" y="23601"/>
                  </a:cubicBezTo>
                  <a:lnTo>
                    <a:pt x="15326" y="23601"/>
                  </a:lnTo>
                  <a:cubicBezTo>
                    <a:pt x="15122" y="23601"/>
                    <a:pt x="14974" y="23453"/>
                    <a:pt x="14974" y="23249"/>
                  </a:cubicBezTo>
                  <a:cubicBezTo>
                    <a:pt x="14974" y="23063"/>
                    <a:pt x="15122" y="22896"/>
                    <a:pt x="15326" y="22896"/>
                  </a:cubicBezTo>
                  <a:lnTo>
                    <a:pt x="23342" y="22896"/>
                  </a:lnTo>
                  <a:cubicBezTo>
                    <a:pt x="23768" y="22896"/>
                    <a:pt x="23787" y="23601"/>
                    <a:pt x="23342" y="23601"/>
                  </a:cubicBezTo>
                  <a:lnTo>
                    <a:pt x="22358" y="23601"/>
                  </a:lnTo>
                  <a:cubicBezTo>
                    <a:pt x="21894" y="23601"/>
                    <a:pt x="21894" y="24306"/>
                    <a:pt x="22358" y="24306"/>
                  </a:cubicBezTo>
                  <a:lnTo>
                    <a:pt x="23342" y="24306"/>
                  </a:lnTo>
                  <a:cubicBezTo>
                    <a:pt x="23917" y="24306"/>
                    <a:pt x="24399" y="23842"/>
                    <a:pt x="24399" y="23249"/>
                  </a:cubicBezTo>
                  <a:cubicBezTo>
                    <a:pt x="24399" y="22748"/>
                    <a:pt x="24028" y="22321"/>
                    <a:pt x="23546" y="22210"/>
                  </a:cubicBezTo>
                  <a:lnTo>
                    <a:pt x="23546" y="21727"/>
                  </a:lnTo>
                  <a:cubicBezTo>
                    <a:pt x="23546" y="20966"/>
                    <a:pt x="22970" y="20354"/>
                    <a:pt x="22228" y="20298"/>
                  </a:cubicBezTo>
                  <a:lnTo>
                    <a:pt x="22228" y="19872"/>
                  </a:lnTo>
                  <a:cubicBezTo>
                    <a:pt x="22228" y="19556"/>
                    <a:pt x="21969" y="19297"/>
                    <a:pt x="21635" y="19297"/>
                  </a:cubicBezTo>
                  <a:cubicBezTo>
                    <a:pt x="21338" y="19297"/>
                    <a:pt x="21078" y="19037"/>
                    <a:pt x="21078" y="18721"/>
                  </a:cubicBezTo>
                  <a:lnTo>
                    <a:pt x="21078" y="12376"/>
                  </a:lnTo>
                  <a:lnTo>
                    <a:pt x="21115" y="12376"/>
                  </a:lnTo>
                  <a:cubicBezTo>
                    <a:pt x="21690" y="12376"/>
                    <a:pt x="22173" y="11912"/>
                    <a:pt x="22173" y="11337"/>
                  </a:cubicBezTo>
                  <a:cubicBezTo>
                    <a:pt x="22173" y="10966"/>
                    <a:pt x="21987" y="10650"/>
                    <a:pt x="21709" y="10465"/>
                  </a:cubicBezTo>
                  <a:lnTo>
                    <a:pt x="23119" y="8684"/>
                  </a:lnTo>
                  <a:cubicBezTo>
                    <a:pt x="23249" y="8517"/>
                    <a:pt x="23304" y="8313"/>
                    <a:pt x="23267" y="8108"/>
                  </a:cubicBezTo>
                  <a:cubicBezTo>
                    <a:pt x="23230" y="7904"/>
                    <a:pt x="23100" y="7719"/>
                    <a:pt x="22933" y="7608"/>
                  </a:cubicBezTo>
                  <a:lnTo>
                    <a:pt x="20948" y="6364"/>
                  </a:lnTo>
                  <a:lnTo>
                    <a:pt x="20948" y="6253"/>
                  </a:lnTo>
                  <a:cubicBezTo>
                    <a:pt x="20948" y="5622"/>
                    <a:pt x="20447" y="5121"/>
                    <a:pt x="19816" y="5121"/>
                  </a:cubicBezTo>
                  <a:lnTo>
                    <a:pt x="19686" y="5121"/>
                  </a:lnTo>
                  <a:lnTo>
                    <a:pt x="19686" y="4027"/>
                  </a:lnTo>
                  <a:lnTo>
                    <a:pt x="20113" y="4027"/>
                  </a:lnTo>
                  <a:cubicBezTo>
                    <a:pt x="20558" y="4027"/>
                    <a:pt x="20558" y="3303"/>
                    <a:pt x="20113" y="3303"/>
                  </a:cubicBezTo>
                  <a:lnTo>
                    <a:pt x="19686" y="3303"/>
                  </a:lnTo>
                  <a:lnTo>
                    <a:pt x="19686" y="2876"/>
                  </a:lnTo>
                  <a:cubicBezTo>
                    <a:pt x="19686" y="2654"/>
                    <a:pt x="19510" y="2542"/>
                    <a:pt x="19334" y="2542"/>
                  </a:cubicBezTo>
                  <a:cubicBezTo>
                    <a:pt x="19158" y="2542"/>
                    <a:pt x="18981" y="2654"/>
                    <a:pt x="18981" y="2876"/>
                  </a:cubicBezTo>
                  <a:lnTo>
                    <a:pt x="18981" y="3303"/>
                  </a:lnTo>
                  <a:lnTo>
                    <a:pt x="18555" y="3303"/>
                  </a:lnTo>
                  <a:cubicBezTo>
                    <a:pt x="18091" y="3303"/>
                    <a:pt x="18091" y="4027"/>
                    <a:pt x="18555" y="4027"/>
                  </a:cubicBezTo>
                  <a:lnTo>
                    <a:pt x="18981" y="4027"/>
                  </a:lnTo>
                  <a:lnTo>
                    <a:pt x="18981" y="5121"/>
                  </a:lnTo>
                  <a:lnTo>
                    <a:pt x="18833" y="5121"/>
                  </a:lnTo>
                  <a:cubicBezTo>
                    <a:pt x="18221" y="5121"/>
                    <a:pt x="17720" y="5622"/>
                    <a:pt x="17720" y="6253"/>
                  </a:cubicBezTo>
                  <a:lnTo>
                    <a:pt x="17720" y="6383"/>
                  </a:lnTo>
                  <a:lnTo>
                    <a:pt x="16068" y="7403"/>
                  </a:lnTo>
                  <a:lnTo>
                    <a:pt x="16068" y="5196"/>
                  </a:lnTo>
                  <a:cubicBezTo>
                    <a:pt x="16068" y="3767"/>
                    <a:pt x="14899" y="2617"/>
                    <a:pt x="13471" y="2617"/>
                  </a:cubicBezTo>
                  <a:lnTo>
                    <a:pt x="10224" y="2617"/>
                  </a:lnTo>
                  <a:cubicBezTo>
                    <a:pt x="10261" y="2487"/>
                    <a:pt x="10261" y="2357"/>
                    <a:pt x="10261" y="2227"/>
                  </a:cubicBezTo>
                  <a:cubicBezTo>
                    <a:pt x="10261" y="984"/>
                    <a:pt x="9259" y="0"/>
                    <a:pt x="80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04"/>
            <p:cNvSpPr/>
            <p:nvPr/>
          </p:nvSpPr>
          <p:spPr>
            <a:xfrm>
              <a:off x="2837075" y="1278875"/>
              <a:ext cx="51025" cy="46525"/>
            </a:xfrm>
            <a:custGeom>
              <a:avLst/>
              <a:gdLst/>
              <a:ahLst/>
              <a:cxnLst/>
              <a:rect l="l" t="t" r="r" b="b"/>
              <a:pathLst>
                <a:path w="2041" h="1861" extrusionOk="0">
                  <a:moveTo>
                    <a:pt x="1020" y="710"/>
                  </a:moveTo>
                  <a:cubicBezTo>
                    <a:pt x="1206" y="710"/>
                    <a:pt x="1317" y="952"/>
                    <a:pt x="1169" y="1081"/>
                  </a:cubicBezTo>
                  <a:cubicBezTo>
                    <a:pt x="1123" y="1128"/>
                    <a:pt x="1072" y="1151"/>
                    <a:pt x="1020" y="1151"/>
                  </a:cubicBezTo>
                  <a:cubicBezTo>
                    <a:pt x="969" y="1151"/>
                    <a:pt x="918" y="1128"/>
                    <a:pt x="872" y="1081"/>
                  </a:cubicBezTo>
                  <a:cubicBezTo>
                    <a:pt x="779" y="989"/>
                    <a:pt x="779" y="859"/>
                    <a:pt x="872" y="766"/>
                  </a:cubicBezTo>
                  <a:cubicBezTo>
                    <a:pt x="909" y="729"/>
                    <a:pt x="965" y="710"/>
                    <a:pt x="1020" y="710"/>
                  </a:cubicBezTo>
                  <a:close/>
                  <a:moveTo>
                    <a:pt x="1018" y="1"/>
                  </a:moveTo>
                  <a:cubicBezTo>
                    <a:pt x="779" y="1"/>
                    <a:pt x="538" y="89"/>
                    <a:pt x="353" y="265"/>
                  </a:cubicBezTo>
                  <a:cubicBezTo>
                    <a:pt x="0" y="636"/>
                    <a:pt x="0" y="1230"/>
                    <a:pt x="353" y="1582"/>
                  </a:cubicBezTo>
                  <a:cubicBezTo>
                    <a:pt x="538" y="1768"/>
                    <a:pt x="761" y="1861"/>
                    <a:pt x="1020" y="1861"/>
                  </a:cubicBezTo>
                  <a:cubicBezTo>
                    <a:pt x="1262" y="1861"/>
                    <a:pt x="1503" y="1768"/>
                    <a:pt x="1670" y="1582"/>
                  </a:cubicBezTo>
                  <a:cubicBezTo>
                    <a:pt x="2041" y="1230"/>
                    <a:pt x="2041" y="636"/>
                    <a:pt x="1670" y="265"/>
                  </a:cubicBezTo>
                  <a:cubicBezTo>
                    <a:pt x="1494" y="89"/>
                    <a:pt x="1257" y="1"/>
                    <a:pt x="10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04"/>
            <p:cNvSpPr/>
            <p:nvPr/>
          </p:nvSpPr>
          <p:spPr>
            <a:xfrm>
              <a:off x="2754500" y="1438175"/>
              <a:ext cx="67375" cy="59975"/>
            </a:xfrm>
            <a:custGeom>
              <a:avLst/>
              <a:gdLst/>
              <a:ahLst/>
              <a:cxnLst/>
              <a:rect l="l" t="t" r="r" b="b"/>
              <a:pathLst>
                <a:path w="2695" h="2399" extrusionOk="0">
                  <a:moveTo>
                    <a:pt x="526" y="1"/>
                  </a:moveTo>
                  <a:cubicBezTo>
                    <a:pt x="253" y="1"/>
                    <a:pt x="2" y="366"/>
                    <a:pt x="260" y="610"/>
                  </a:cubicBezTo>
                  <a:lnTo>
                    <a:pt x="854" y="1203"/>
                  </a:lnTo>
                  <a:lnTo>
                    <a:pt x="260" y="1797"/>
                  </a:lnTo>
                  <a:cubicBezTo>
                    <a:pt x="1" y="2042"/>
                    <a:pt x="256" y="2398"/>
                    <a:pt x="530" y="2398"/>
                  </a:cubicBezTo>
                  <a:cubicBezTo>
                    <a:pt x="610" y="2398"/>
                    <a:pt x="690" y="2369"/>
                    <a:pt x="761" y="2298"/>
                  </a:cubicBezTo>
                  <a:lnTo>
                    <a:pt x="1355" y="1704"/>
                  </a:lnTo>
                  <a:lnTo>
                    <a:pt x="1949" y="2298"/>
                  </a:lnTo>
                  <a:cubicBezTo>
                    <a:pt x="2019" y="2369"/>
                    <a:pt x="2099" y="2398"/>
                    <a:pt x="2177" y="2398"/>
                  </a:cubicBezTo>
                  <a:cubicBezTo>
                    <a:pt x="2447" y="2398"/>
                    <a:pt x="2694" y="2042"/>
                    <a:pt x="2450" y="1797"/>
                  </a:cubicBezTo>
                  <a:lnTo>
                    <a:pt x="1856" y="1203"/>
                  </a:lnTo>
                  <a:lnTo>
                    <a:pt x="2450" y="610"/>
                  </a:lnTo>
                  <a:cubicBezTo>
                    <a:pt x="2693" y="366"/>
                    <a:pt x="2450" y="1"/>
                    <a:pt x="2181" y="1"/>
                  </a:cubicBezTo>
                  <a:cubicBezTo>
                    <a:pt x="2102" y="1"/>
                    <a:pt x="2020" y="33"/>
                    <a:pt x="1949" y="109"/>
                  </a:cubicBezTo>
                  <a:lnTo>
                    <a:pt x="1355" y="702"/>
                  </a:lnTo>
                  <a:lnTo>
                    <a:pt x="761" y="109"/>
                  </a:lnTo>
                  <a:cubicBezTo>
                    <a:pt x="689" y="33"/>
                    <a:pt x="607" y="1"/>
                    <a:pt x="5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04"/>
            <p:cNvSpPr/>
            <p:nvPr/>
          </p:nvSpPr>
          <p:spPr>
            <a:xfrm>
              <a:off x="2903775" y="1584950"/>
              <a:ext cx="67350" cy="59775"/>
            </a:xfrm>
            <a:custGeom>
              <a:avLst/>
              <a:gdLst/>
              <a:ahLst/>
              <a:cxnLst/>
              <a:rect l="l" t="t" r="r" b="b"/>
              <a:pathLst>
                <a:path w="2694" h="2391" extrusionOk="0">
                  <a:moveTo>
                    <a:pt x="517" y="0"/>
                  </a:moveTo>
                  <a:cubicBezTo>
                    <a:pt x="247" y="0"/>
                    <a:pt x="0" y="357"/>
                    <a:pt x="245" y="602"/>
                  </a:cubicBezTo>
                  <a:lnTo>
                    <a:pt x="839" y="1195"/>
                  </a:lnTo>
                  <a:lnTo>
                    <a:pt x="245" y="1789"/>
                  </a:lnTo>
                  <a:cubicBezTo>
                    <a:pt x="0" y="2034"/>
                    <a:pt x="247" y="2390"/>
                    <a:pt x="517" y="2390"/>
                  </a:cubicBezTo>
                  <a:cubicBezTo>
                    <a:pt x="595" y="2390"/>
                    <a:pt x="675" y="2361"/>
                    <a:pt x="746" y="2290"/>
                  </a:cubicBezTo>
                  <a:lnTo>
                    <a:pt x="1340" y="1696"/>
                  </a:lnTo>
                  <a:lnTo>
                    <a:pt x="1933" y="2290"/>
                  </a:lnTo>
                  <a:cubicBezTo>
                    <a:pt x="2004" y="2361"/>
                    <a:pt x="2085" y="2390"/>
                    <a:pt x="2164" y="2390"/>
                  </a:cubicBezTo>
                  <a:cubicBezTo>
                    <a:pt x="2439" y="2390"/>
                    <a:pt x="2694" y="2034"/>
                    <a:pt x="2434" y="1789"/>
                  </a:cubicBezTo>
                  <a:lnTo>
                    <a:pt x="1841" y="1195"/>
                  </a:lnTo>
                  <a:lnTo>
                    <a:pt x="2434" y="602"/>
                  </a:lnTo>
                  <a:cubicBezTo>
                    <a:pt x="2564" y="472"/>
                    <a:pt x="2564" y="249"/>
                    <a:pt x="2434" y="101"/>
                  </a:cubicBezTo>
                  <a:cubicBezTo>
                    <a:pt x="2360" y="36"/>
                    <a:pt x="2267" y="3"/>
                    <a:pt x="2177" y="3"/>
                  </a:cubicBezTo>
                  <a:cubicBezTo>
                    <a:pt x="2086" y="3"/>
                    <a:pt x="1998" y="36"/>
                    <a:pt x="1933" y="101"/>
                  </a:cubicBezTo>
                  <a:lnTo>
                    <a:pt x="1340" y="694"/>
                  </a:lnTo>
                  <a:lnTo>
                    <a:pt x="746" y="101"/>
                  </a:lnTo>
                  <a:cubicBezTo>
                    <a:pt x="675" y="30"/>
                    <a:pt x="595"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04"/>
            <p:cNvSpPr/>
            <p:nvPr/>
          </p:nvSpPr>
          <p:spPr>
            <a:xfrm>
              <a:off x="2828725" y="1690250"/>
              <a:ext cx="67350" cy="59775"/>
            </a:xfrm>
            <a:custGeom>
              <a:avLst/>
              <a:gdLst/>
              <a:ahLst/>
              <a:cxnLst/>
              <a:rect l="l" t="t" r="r" b="b"/>
              <a:pathLst>
                <a:path w="2694" h="2391" extrusionOk="0">
                  <a:moveTo>
                    <a:pt x="530" y="0"/>
                  </a:moveTo>
                  <a:cubicBezTo>
                    <a:pt x="255" y="0"/>
                    <a:pt x="1" y="357"/>
                    <a:pt x="260" y="601"/>
                  </a:cubicBezTo>
                  <a:lnTo>
                    <a:pt x="854" y="1195"/>
                  </a:lnTo>
                  <a:lnTo>
                    <a:pt x="260" y="1789"/>
                  </a:lnTo>
                  <a:cubicBezTo>
                    <a:pt x="1" y="2034"/>
                    <a:pt x="255" y="2390"/>
                    <a:pt x="530" y="2390"/>
                  </a:cubicBezTo>
                  <a:cubicBezTo>
                    <a:pt x="609" y="2390"/>
                    <a:pt x="690" y="2360"/>
                    <a:pt x="761" y="2290"/>
                  </a:cubicBezTo>
                  <a:lnTo>
                    <a:pt x="1354" y="1696"/>
                  </a:lnTo>
                  <a:lnTo>
                    <a:pt x="1948" y="2290"/>
                  </a:lnTo>
                  <a:cubicBezTo>
                    <a:pt x="2019" y="2360"/>
                    <a:pt x="2099" y="2390"/>
                    <a:pt x="2177" y="2390"/>
                  </a:cubicBezTo>
                  <a:cubicBezTo>
                    <a:pt x="2447" y="2390"/>
                    <a:pt x="2694" y="2034"/>
                    <a:pt x="2449" y="1789"/>
                  </a:cubicBezTo>
                  <a:lnTo>
                    <a:pt x="1855" y="1195"/>
                  </a:lnTo>
                  <a:lnTo>
                    <a:pt x="2449" y="601"/>
                  </a:lnTo>
                  <a:cubicBezTo>
                    <a:pt x="2579" y="472"/>
                    <a:pt x="2579" y="249"/>
                    <a:pt x="2449" y="100"/>
                  </a:cubicBezTo>
                  <a:cubicBezTo>
                    <a:pt x="2375" y="36"/>
                    <a:pt x="2282" y="3"/>
                    <a:pt x="2192" y="3"/>
                  </a:cubicBezTo>
                  <a:cubicBezTo>
                    <a:pt x="2101" y="3"/>
                    <a:pt x="2013" y="36"/>
                    <a:pt x="1948" y="100"/>
                  </a:cubicBezTo>
                  <a:lnTo>
                    <a:pt x="1354" y="694"/>
                  </a:lnTo>
                  <a:lnTo>
                    <a:pt x="761" y="100"/>
                  </a:lnTo>
                  <a:cubicBezTo>
                    <a:pt x="690" y="30"/>
                    <a:pt x="609" y="0"/>
                    <a:pt x="5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04"/>
            <p:cNvSpPr/>
            <p:nvPr/>
          </p:nvSpPr>
          <p:spPr>
            <a:xfrm>
              <a:off x="2761000" y="1461325"/>
              <a:ext cx="208750" cy="235500"/>
            </a:xfrm>
            <a:custGeom>
              <a:avLst/>
              <a:gdLst/>
              <a:ahLst/>
              <a:cxnLst/>
              <a:rect l="l" t="t" r="r" b="b"/>
              <a:pathLst>
                <a:path w="8350" h="9420" extrusionOk="0">
                  <a:moveTo>
                    <a:pt x="6803" y="0"/>
                  </a:moveTo>
                  <a:cubicBezTo>
                    <a:pt x="6529" y="0"/>
                    <a:pt x="6293" y="355"/>
                    <a:pt x="6550" y="611"/>
                  </a:cubicBezTo>
                  <a:lnTo>
                    <a:pt x="7143" y="1205"/>
                  </a:lnTo>
                  <a:cubicBezTo>
                    <a:pt x="5325" y="1372"/>
                    <a:pt x="3637" y="2170"/>
                    <a:pt x="2319" y="3487"/>
                  </a:cubicBezTo>
                  <a:cubicBezTo>
                    <a:pt x="835" y="4971"/>
                    <a:pt x="0" y="6957"/>
                    <a:pt x="0" y="9072"/>
                  </a:cubicBezTo>
                  <a:cubicBezTo>
                    <a:pt x="0" y="9304"/>
                    <a:pt x="181" y="9420"/>
                    <a:pt x="362" y="9420"/>
                  </a:cubicBezTo>
                  <a:cubicBezTo>
                    <a:pt x="543" y="9420"/>
                    <a:pt x="724" y="9304"/>
                    <a:pt x="724" y="9072"/>
                  </a:cubicBezTo>
                  <a:cubicBezTo>
                    <a:pt x="724" y="7161"/>
                    <a:pt x="1466" y="5343"/>
                    <a:pt x="2820" y="3988"/>
                  </a:cubicBezTo>
                  <a:cubicBezTo>
                    <a:pt x="3971" y="2838"/>
                    <a:pt x="5455" y="2114"/>
                    <a:pt x="7051" y="1929"/>
                  </a:cubicBezTo>
                  <a:lnTo>
                    <a:pt x="7051" y="1929"/>
                  </a:lnTo>
                  <a:lnTo>
                    <a:pt x="6550" y="2448"/>
                  </a:lnTo>
                  <a:cubicBezTo>
                    <a:pt x="6292" y="2692"/>
                    <a:pt x="6532" y="3057"/>
                    <a:pt x="6808" y="3057"/>
                  </a:cubicBezTo>
                  <a:cubicBezTo>
                    <a:pt x="6890" y="3057"/>
                    <a:pt x="6975" y="3025"/>
                    <a:pt x="7051" y="2949"/>
                  </a:cubicBezTo>
                  <a:lnTo>
                    <a:pt x="8220" y="1780"/>
                  </a:lnTo>
                  <a:cubicBezTo>
                    <a:pt x="8349" y="1632"/>
                    <a:pt x="8349" y="1409"/>
                    <a:pt x="8220" y="1279"/>
                  </a:cubicBezTo>
                  <a:lnTo>
                    <a:pt x="7051" y="110"/>
                  </a:lnTo>
                  <a:cubicBezTo>
                    <a:pt x="6973" y="33"/>
                    <a:pt x="6886" y="0"/>
                    <a:pt x="68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104"/>
          <p:cNvGrpSpPr/>
          <p:nvPr/>
        </p:nvGrpSpPr>
        <p:grpSpPr>
          <a:xfrm>
            <a:off x="4960677" y="1575339"/>
            <a:ext cx="400895" cy="395854"/>
            <a:chOff x="2629725" y="3620175"/>
            <a:chExt cx="674000" cy="665525"/>
          </a:xfrm>
        </p:grpSpPr>
        <p:sp>
          <p:nvSpPr>
            <p:cNvPr id="950" name="Google Shape;950;p104"/>
            <p:cNvSpPr/>
            <p:nvPr/>
          </p:nvSpPr>
          <p:spPr>
            <a:xfrm>
              <a:off x="2629725" y="3620175"/>
              <a:ext cx="674000" cy="665525"/>
            </a:xfrm>
            <a:custGeom>
              <a:avLst/>
              <a:gdLst/>
              <a:ahLst/>
              <a:cxnLst/>
              <a:rect l="l" t="t" r="r" b="b"/>
              <a:pathLst>
                <a:path w="26960" h="26621" extrusionOk="0">
                  <a:moveTo>
                    <a:pt x="23491" y="787"/>
                  </a:moveTo>
                  <a:cubicBezTo>
                    <a:pt x="23679" y="787"/>
                    <a:pt x="23868" y="844"/>
                    <a:pt x="24028" y="960"/>
                  </a:cubicBezTo>
                  <a:cubicBezTo>
                    <a:pt x="24232" y="1108"/>
                    <a:pt x="24362" y="1331"/>
                    <a:pt x="24399" y="1572"/>
                  </a:cubicBezTo>
                  <a:cubicBezTo>
                    <a:pt x="24455" y="1814"/>
                    <a:pt x="24380" y="2073"/>
                    <a:pt x="24250" y="2277"/>
                  </a:cubicBezTo>
                  <a:lnTo>
                    <a:pt x="23471" y="3335"/>
                  </a:lnTo>
                  <a:lnTo>
                    <a:pt x="21950" y="2240"/>
                  </a:lnTo>
                  <a:lnTo>
                    <a:pt x="22729" y="1183"/>
                  </a:lnTo>
                  <a:cubicBezTo>
                    <a:pt x="22910" y="923"/>
                    <a:pt x="23200" y="787"/>
                    <a:pt x="23491" y="787"/>
                  </a:cubicBezTo>
                  <a:close/>
                  <a:moveTo>
                    <a:pt x="21486" y="2890"/>
                  </a:moveTo>
                  <a:lnTo>
                    <a:pt x="23007" y="3984"/>
                  </a:lnTo>
                  <a:lnTo>
                    <a:pt x="17775" y="11220"/>
                  </a:lnTo>
                  <a:lnTo>
                    <a:pt x="16254" y="10126"/>
                  </a:lnTo>
                  <a:lnTo>
                    <a:pt x="21486" y="2890"/>
                  </a:lnTo>
                  <a:close/>
                  <a:moveTo>
                    <a:pt x="16087" y="10979"/>
                  </a:moveTo>
                  <a:lnTo>
                    <a:pt x="17033" y="11647"/>
                  </a:lnTo>
                  <a:lnTo>
                    <a:pt x="16068" y="12000"/>
                  </a:lnTo>
                  <a:lnTo>
                    <a:pt x="16087" y="10979"/>
                  </a:lnTo>
                  <a:close/>
                  <a:moveTo>
                    <a:pt x="18035" y="6322"/>
                  </a:moveTo>
                  <a:lnTo>
                    <a:pt x="15400" y="9977"/>
                  </a:lnTo>
                  <a:cubicBezTo>
                    <a:pt x="15345" y="10052"/>
                    <a:pt x="15326" y="10126"/>
                    <a:pt x="15326" y="10200"/>
                  </a:cubicBezTo>
                  <a:lnTo>
                    <a:pt x="15270" y="12556"/>
                  </a:lnTo>
                  <a:cubicBezTo>
                    <a:pt x="15255" y="12773"/>
                    <a:pt x="15445" y="12950"/>
                    <a:pt x="15659" y="12950"/>
                  </a:cubicBezTo>
                  <a:cubicBezTo>
                    <a:pt x="15702" y="12950"/>
                    <a:pt x="15746" y="12943"/>
                    <a:pt x="15790" y="12927"/>
                  </a:cubicBezTo>
                  <a:lnTo>
                    <a:pt x="17998" y="12148"/>
                  </a:lnTo>
                  <a:cubicBezTo>
                    <a:pt x="18072" y="12111"/>
                    <a:pt x="18146" y="12074"/>
                    <a:pt x="18183" y="12000"/>
                  </a:cubicBezTo>
                  <a:lnTo>
                    <a:pt x="20206" y="9217"/>
                  </a:lnTo>
                  <a:lnTo>
                    <a:pt x="20206" y="13985"/>
                  </a:lnTo>
                  <a:cubicBezTo>
                    <a:pt x="20206" y="15098"/>
                    <a:pt x="19297" y="16007"/>
                    <a:pt x="18165" y="16007"/>
                  </a:cubicBezTo>
                  <a:cubicBezTo>
                    <a:pt x="17664" y="16007"/>
                    <a:pt x="17664" y="16805"/>
                    <a:pt x="18165" y="16805"/>
                  </a:cubicBezTo>
                  <a:cubicBezTo>
                    <a:pt x="19723" y="16805"/>
                    <a:pt x="20985" y="15543"/>
                    <a:pt x="20985" y="13985"/>
                  </a:cubicBezTo>
                  <a:lnTo>
                    <a:pt x="20985" y="12204"/>
                  </a:lnTo>
                  <a:lnTo>
                    <a:pt x="23582" y="12204"/>
                  </a:lnTo>
                  <a:lnTo>
                    <a:pt x="23582" y="23318"/>
                  </a:lnTo>
                  <a:lnTo>
                    <a:pt x="3396" y="23318"/>
                  </a:lnTo>
                  <a:lnTo>
                    <a:pt x="3396" y="12204"/>
                  </a:lnTo>
                  <a:lnTo>
                    <a:pt x="5826" y="12204"/>
                  </a:lnTo>
                  <a:lnTo>
                    <a:pt x="5826" y="13985"/>
                  </a:lnTo>
                  <a:cubicBezTo>
                    <a:pt x="5826" y="15395"/>
                    <a:pt x="6884" y="16583"/>
                    <a:pt x="8238" y="16768"/>
                  </a:cubicBezTo>
                  <a:lnTo>
                    <a:pt x="8238" y="19774"/>
                  </a:lnTo>
                  <a:cubicBezTo>
                    <a:pt x="8238" y="19941"/>
                    <a:pt x="8350" y="20089"/>
                    <a:pt x="8480" y="20145"/>
                  </a:cubicBezTo>
                  <a:cubicBezTo>
                    <a:pt x="8535" y="20163"/>
                    <a:pt x="8591" y="20182"/>
                    <a:pt x="8647" y="20182"/>
                  </a:cubicBezTo>
                  <a:cubicBezTo>
                    <a:pt x="8739" y="20182"/>
                    <a:pt x="8851" y="20126"/>
                    <a:pt x="8925" y="20052"/>
                  </a:cubicBezTo>
                  <a:lnTo>
                    <a:pt x="12172" y="16805"/>
                  </a:lnTo>
                  <a:lnTo>
                    <a:pt x="16124" y="16805"/>
                  </a:lnTo>
                  <a:cubicBezTo>
                    <a:pt x="16625" y="16805"/>
                    <a:pt x="16625" y="16007"/>
                    <a:pt x="16124" y="16007"/>
                  </a:cubicBezTo>
                  <a:lnTo>
                    <a:pt x="12005" y="16007"/>
                  </a:lnTo>
                  <a:cubicBezTo>
                    <a:pt x="11912" y="16007"/>
                    <a:pt x="11801" y="16044"/>
                    <a:pt x="11726" y="16119"/>
                  </a:cubicBezTo>
                  <a:lnTo>
                    <a:pt x="9036" y="18828"/>
                  </a:lnTo>
                  <a:lnTo>
                    <a:pt x="9036" y="16416"/>
                  </a:lnTo>
                  <a:cubicBezTo>
                    <a:pt x="9036" y="16193"/>
                    <a:pt x="8869" y="16007"/>
                    <a:pt x="8647" y="16007"/>
                  </a:cubicBezTo>
                  <a:cubicBezTo>
                    <a:pt x="7515" y="16007"/>
                    <a:pt x="6606" y="15098"/>
                    <a:pt x="6606" y="13985"/>
                  </a:cubicBezTo>
                  <a:lnTo>
                    <a:pt x="6606" y="8345"/>
                  </a:lnTo>
                  <a:cubicBezTo>
                    <a:pt x="6606" y="7231"/>
                    <a:pt x="7515" y="6322"/>
                    <a:pt x="8647" y="6322"/>
                  </a:cubicBezTo>
                  <a:close/>
                  <a:moveTo>
                    <a:pt x="23805" y="10478"/>
                  </a:moveTo>
                  <a:cubicBezTo>
                    <a:pt x="24547" y="10478"/>
                    <a:pt x="25160" y="11091"/>
                    <a:pt x="25160" y="11833"/>
                  </a:cubicBezTo>
                  <a:lnTo>
                    <a:pt x="25160" y="23318"/>
                  </a:lnTo>
                  <a:lnTo>
                    <a:pt x="24362" y="23318"/>
                  </a:lnTo>
                  <a:lnTo>
                    <a:pt x="24362" y="11814"/>
                  </a:lnTo>
                  <a:cubicBezTo>
                    <a:pt x="24362" y="11591"/>
                    <a:pt x="24176" y="11425"/>
                    <a:pt x="23972" y="11425"/>
                  </a:cubicBezTo>
                  <a:lnTo>
                    <a:pt x="20985" y="11425"/>
                  </a:lnTo>
                  <a:lnTo>
                    <a:pt x="20985" y="10478"/>
                  </a:lnTo>
                  <a:close/>
                  <a:moveTo>
                    <a:pt x="14806" y="24097"/>
                  </a:moveTo>
                  <a:cubicBezTo>
                    <a:pt x="14806" y="24375"/>
                    <a:pt x="14584" y="24598"/>
                    <a:pt x="14306" y="24598"/>
                  </a:cubicBezTo>
                  <a:lnTo>
                    <a:pt x="12654" y="24598"/>
                  </a:lnTo>
                  <a:cubicBezTo>
                    <a:pt x="12394" y="24598"/>
                    <a:pt x="12172" y="24375"/>
                    <a:pt x="12172" y="24097"/>
                  </a:cubicBezTo>
                  <a:close/>
                  <a:moveTo>
                    <a:pt x="23469" y="0"/>
                  </a:moveTo>
                  <a:cubicBezTo>
                    <a:pt x="22937" y="0"/>
                    <a:pt x="22414" y="243"/>
                    <a:pt x="22080" y="700"/>
                  </a:cubicBezTo>
                  <a:lnTo>
                    <a:pt x="18573" y="5561"/>
                  </a:lnTo>
                  <a:cubicBezTo>
                    <a:pt x="18443" y="5543"/>
                    <a:pt x="18295" y="5524"/>
                    <a:pt x="18165" y="5524"/>
                  </a:cubicBezTo>
                  <a:lnTo>
                    <a:pt x="8628" y="5524"/>
                  </a:lnTo>
                  <a:cubicBezTo>
                    <a:pt x="7069" y="5524"/>
                    <a:pt x="5808" y="6786"/>
                    <a:pt x="5808" y="8345"/>
                  </a:cubicBezTo>
                  <a:lnTo>
                    <a:pt x="5808" y="9680"/>
                  </a:lnTo>
                  <a:lnTo>
                    <a:pt x="3155" y="9680"/>
                  </a:lnTo>
                  <a:cubicBezTo>
                    <a:pt x="1967" y="9680"/>
                    <a:pt x="1021" y="10645"/>
                    <a:pt x="1021" y="11814"/>
                  </a:cubicBezTo>
                  <a:lnTo>
                    <a:pt x="1021" y="18846"/>
                  </a:lnTo>
                  <a:cubicBezTo>
                    <a:pt x="1021" y="19097"/>
                    <a:pt x="1216" y="19222"/>
                    <a:pt x="1410" y="19222"/>
                  </a:cubicBezTo>
                  <a:cubicBezTo>
                    <a:pt x="1605" y="19222"/>
                    <a:pt x="1800" y="19097"/>
                    <a:pt x="1800" y="18846"/>
                  </a:cubicBezTo>
                  <a:lnTo>
                    <a:pt x="1800" y="11814"/>
                  </a:lnTo>
                  <a:cubicBezTo>
                    <a:pt x="1800" y="11072"/>
                    <a:pt x="2412" y="10478"/>
                    <a:pt x="3155" y="10478"/>
                  </a:cubicBezTo>
                  <a:lnTo>
                    <a:pt x="5808" y="10478"/>
                  </a:lnTo>
                  <a:lnTo>
                    <a:pt x="5808" y="11425"/>
                  </a:lnTo>
                  <a:lnTo>
                    <a:pt x="3006" y="11425"/>
                  </a:lnTo>
                  <a:cubicBezTo>
                    <a:pt x="2783" y="11425"/>
                    <a:pt x="2598" y="11591"/>
                    <a:pt x="2598" y="11814"/>
                  </a:cubicBezTo>
                  <a:lnTo>
                    <a:pt x="2598" y="23299"/>
                  </a:lnTo>
                  <a:lnTo>
                    <a:pt x="1819" y="23299"/>
                  </a:lnTo>
                  <a:lnTo>
                    <a:pt x="1819" y="20961"/>
                  </a:lnTo>
                  <a:cubicBezTo>
                    <a:pt x="1819" y="20702"/>
                    <a:pt x="1619" y="20572"/>
                    <a:pt x="1420" y="20572"/>
                  </a:cubicBezTo>
                  <a:cubicBezTo>
                    <a:pt x="1220" y="20572"/>
                    <a:pt x="1021" y="20702"/>
                    <a:pt x="1021" y="20961"/>
                  </a:cubicBezTo>
                  <a:lnTo>
                    <a:pt x="1021" y="23318"/>
                  </a:lnTo>
                  <a:lnTo>
                    <a:pt x="390" y="23318"/>
                  </a:lnTo>
                  <a:cubicBezTo>
                    <a:pt x="167" y="23318"/>
                    <a:pt x="0" y="23485"/>
                    <a:pt x="0" y="23707"/>
                  </a:cubicBezTo>
                  <a:lnTo>
                    <a:pt x="0" y="24672"/>
                  </a:lnTo>
                  <a:cubicBezTo>
                    <a:pt x="0" y="25748"/>
                    <a:pt x="872" y="26620"/>
                    <a:pt x="1949" y="26620"/>
                  </a:cubicBezTo>
                  <a:lnTo>
                    <a:pt x="21597" y="26620"/>
                  </a:lnTo>
                  <a:cubicBezTo>
                    <a:pt x="22098" y="26620"/>
                    <a:pt x="22098" y="25841"/>
                    <a:pt x="21597" y="25841"/>
                  </a:cubicBezTo>
                  <a:lnTo>
                    <a:pt x="1949" y="25841"/>
                  </a:lnTo>
                  <a:cubicBezTo>
                    <a:pt x="1299" y="25841"/>
                    <a:pt x="780" y="25321"/>
                    <a:pt x="780" y="24672"/>
                  </a:cubicBezTo>
                  <a:lnTo>
                    <a:pt x="780" y="24097"/>
                  </a:lnTo>
                  <a:lnTo>
                    <a:pt x="11374" y="24097"/>
                  </a:lnTo>
                  <a:cubicBezTo>
                    <a:pt x="11374" y="24820"/>
                    <a:pt x="11949" y="25396"/>
                    <a:pt x="12654" y="25396"/>
                  </a:cubicBezTo>
                  <a:lnTo>
                    <a:pt x="14306" y="25396"/>
                  </a:lnTo>
                  <a:cubicBezTo>
                    <a:pt x="15011" y="25396"/>
                    <a:pt x="15586" y="24802"/>
                    <a:pt x="15586" y="24097"/>
                  </a:cubicBezTo>
                  <a:lnTo>
                    <a:pt x="26180" y="24097"/>
                  </a:lnTo>
                  <a:lnTo>
                    <a:pt x="26180" y="24672"/>
                  </a:lnTo>
                  <a:cubicBezTo>
                    <a:pt x="26180" y="25321"/>
                    <a:pt x="25642" y="25841"/>
                    <a:pt x="25011" y="25841"/>
                  </a:cubicBezTo>
                  <a:lnTo>
                    <a:pt x="23805" y="25841"/>
                  </a:lnTo>
                  <a:cubicBezTo>
                    <a:pt x="23286" y="25841"/>
                    <a:pt x="23286" y="26620"/>
                    <a:pt x="23805" y="26620"/>
                  </a:cubicBezTo>
                  <a:lnTo>
                    <a:pt x="25011" y="26620"/>
                  </a:lnTo>
                  <a:cubicBezTo>
                    <a:pt x="26087" y="26620"/>
                    <a:pt x="26959" y="25748"/>
                    <a:pt x="26959" y="24672"/>
                  </a:cubicBezTo>
                  <a:lnTo>
                    <a:pt x="26959" y="23707"/>
                  </a:lnTo>
                  <a:cubicBezTo>
                    <a:pt x="26959" y="23485"/>
                    <a:pt x="26792" y="23318"/>
                    <a:pt x="26570" y="23318"/>
                  </a:cubicBezTo>
                  <a:lnTo>
                    <a:pt x="25939" y="23318"/>
                  </a:lnTo>
                  <a:lnTo>
                    <a:pt x="25939" y="11833"/>
                  </a:lnTo>
                  <a:cubicBezTo>
                    <a:pt x="25939" y="10645"/>
                    <a:pt x="24974" y="9699"/>
                    <a:pt x="23805" y="9699"/>
                  </a:cubicBezTo>
                  <a:lnTo>
                    <a:pt x="20985" y="9699"/>
                  </a:lnTo>
                  <a:lnTo>
                    <a:pt x="20985" y="8122"/>
                  </a:lnTo>
                  <a:lnTo>
                    <a:pt x="23601" y="4504"/>
                  </a:lnTo>
                  <a:cubicBezTo>
                    <a:pt x="23675" y="4615"/>
                    <a:pt x="23731" y="4745"/>
                    <a:pt x="23749" y="4894"/>
                  </a:cubicBezTo>
                  <a:cubicBezTo>
                    <a:pt x="23805" y="5172"/>
                    <a:pt x="23731" y="5432"/>
                    <a:pt x="23582" y="5654"/>
                  </a:cubicBezTo>
                  <a:lnTo>
                    <a:pt x="21876" y="7992"/>
                  </a:lnTo>
                  <a:cubicBezTo>
                    <a:pt x="21673" y="8288"/>
                    <a:pt x="21951" y="8614"/>
                    <a:pt x="22231" y="8614"/>
                  </a:cubicBezTo>
                  <a:cubicBezTo>
                    <a:pt x="22337" y="8614"/>
                    <a:pt x="22444" y="8568"/>
                    <a:pt x="22525" y="8456"/>
                  </a:cubicBezTo>
                  <a:lnTo>
                    <a:pt x="24213" y="6118"/>
                  </a:lnTo>
                  <a:cubicBezTo>
                    <a:pt x="24492" y="5728"/>
                    <a:pt x="24603" y="5246"/>
                    <a:pt x="24529" y="4764"/>
                  </a:cubicBezTo>
                  <a:cubicBezTo>
                    <a:pt x="24473" y="4411"/>
                    <a:pt x="24325" y="4096"/>
                    <a:pt x="24083" y="3836"/>
                  </a:cubicBezTo>
                  <a:lnTo>
                    <a:pt x="24881" y="2741"/>
                  </a:lnTo>
                  <a:cubicBezTo>
                    <a:pt x="25141" y="2352"/>
                    <a:pt x="25252" y="1906"/>
                    <a:pt x="25178" y="1442"/>
                  </a:cubicBezTo>
                  <a:cubicBezTo>
                    <a:pt x="25104" y="997"/>
                    <a:pt x="24863" y="589"/>
                    <a:pt x="24492" y="329"/>
                  </a:cubicBezTo>
                  <a:cubicBezTo>
                    <a:pt x="24181" y="107"/>
                    <a:pt x="23823" y="0"/>
                    <a:pt x="234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04"/>
            <p:cNvSpPr/>
            <p:nvPr/>
          </p:nvSpPr>
          <p:spPr>
            <a:xfrm>
              <a:off x="2851450" y="3924325"/>
              <a:ext cx="128975" cy="19975"/>
            </a:xfrm>
            <a:custGeom>
              <a:avLst/>
              <a:gdLst/>
              <a:ahLst/>
              <a:cxnLst/>
              <a:rect l="l" t="t" r="r" b="b"/>
              <a:pathLst>
                <a:path w="5159" h="799" extrusionOk="0">
                  <a:moveTo>
                    <a:pt x="408" y="1"/>
                  </a:moveTo>
                  <a:cubicBezTo>
                    <a:pt x="186" y="1"/>
                    <a:pt x="0" y="186"/>
                    <a:pt x="0" y="390"/>
                  </a:cubicBezTo>
                  <a:cubicBezTo>
                    <a:pt x="0" y="613"/>
                    <a:pt x="186" y="798"/>
                    <a:pt x="408" y="798"/>
                  </a:cubicBezTo>
                  <a:lnTo>
                    <a:pt x="4769" y="798"/>
                  </a:lnTo>
                  <a:cubicBezTo>
                    <a:pt x="4991" y="798"/>
                    <a:pt x="5158" y="613"/>
                    <a:pt x="5158" y="390"/>
                  </a:cubicBezTo>
                  <a:cubicBezTo>
                    <a:pt x="5158" y="186"/>
                    <a:pt x="4991" y="1"/>
                    <a:pt x="47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04"/>
            <p:cNvSpPr/>
            <p:nvPr/>
          </p:nvSpPr>
          <p:spPr>
            <a:xfrm>
              <a:off x="2851450" y="3854300"/>
              <a:ext cx="128975" cy="19950"/>
            </a:xfrm>
            <a:custGeom>
              <a:avLst/>
              <a:gdLst/>
              <a:ahLst/>
              <a:cxnLst/>
              <a:rect l="l" t="t" r="r" b="b"/>
              <a:pathLst>
                <a:path w="5159" h="798" extrusionOk="0">
                  <a:moveTo>
                    <a:pt x="408" y="0"/>
                  </a:moveTo>
                  <a:cubicBezTo>
                    <a:pt x="186" y="0"/>
                    <a:pt x="0" y="186"/>
                    <a:pt x="0" y="408"/>
                  </a:cubicBezTo>
                  <a:cubicBezTo>
                    <a:pt x="0" y="631"/>
                    <a:pt x="186" y="798"/>
                    <a:pt x="408" y="798"/>
                  </a:cubicBezTo>
                  <a:lnTo>
                    <a:pt x="4769" y="798"/>
                  </a:lnTo>
                  <a:cubicBezTo>
                    <a:pt x="4991" y="798"/>
                    <a:pt x="5158" y="631"/>
                    <a:pt x="5158" y="408"/>
                  </a:cubicBezTo>
                  <a:cubicBezTo>
                    <a:pt x="5158" y="186"/>
                    <a:pt x="4991" y="0"/>
                    <a:pt x="47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104"/>
          <p:cNvSpPr/>
          <p:nvPr/>
        </p:nvSpPr>
        <p:spPr>
          <a:xfrm>
            <a:off x="1576165" y="1882681"/>
            <a:ext cx="395782" cy="395829"/>
          </a:xfrm>
          <a:custGeom>
            <a:avLst/>
            <a:gdLst/>
            <a:ahLst/>
            <a:cxnLst/>
            <a:rect l="l" t="t" r="r" b="b"/>
            <a:pathLst>
              <a:path w="25197" h="25200" extrusionOk="0">
                <a:moveTo>
                  <a:pt x="13507" y="3138"/>
                </a:moveTo>
                <a:cubicBezTo>
                  <a:pt x="14213" y="3138"/>
                  <a:pt x="14788" y="3714"/>
                  <a:pt x="14788" y="4419"/>
                </a:cubicBezTo>
                <a:lnTo>
                  <a:pt x="14788" y="4660"/>
                </a:lnTo>
                <a:lnTo>
                  <a:pt x="14602" y="4660"/>
                </a:lnTo>
                <a:cubicBezTo>
                  <a:pt x="14138" y="4660"/>
                  <a:pt x="14138" y="5402"/>
                  <a:pt x="14602" y="5402"/>
                </a:cubicBezTo>
                <a:lnTo>
                  <a:pt x="15493" y="5402"/>
                </a:lnTo>
                <a:cubicBezTo>
                  <a:pt x="16161" y="5402"/>
                  <a:pt x="16699" y="5940"/>
                  <a:pt x="16699" y="6608"/>
                </a:cubicBezTo>
                <a:lnTo>
                  <a:pt x="16699" y="7165"/>
                </a:lnTo>
                <a:cubicBezTo>
                  <a:pt x="16699" y="7888"/>
                  <a:pt x="16105" y="8482"/>
                  <a:pt x="15381" y="8482"/>
                </a:cubicBezTo>
                <a:lnTo>
                  <a:pt x="9889" y="8482"/>
                </a:lnTo>
                <a:cubicBezTo>
                  <a:pt x="9166" y="8482"/>
                  <a:pt x="8572" y="7888"/>
                  <a:pt x="8572" y="7165"/>
                </a:cubicBezTo>
                <a:lnTo>
                  <a:pt x="8591" y="6608"/>
                </a:lnTo>
                <a:cubicBezTo>
                  <a:pt x="8591" y="5940"/>
                  <a:pt x="9129" y="5402"/>
                  <a:pt x="9778" y="5402"/>
                </a:cubicBezTo>
                <a:lnTo>
                  <a:pt x="12840" y="5402"/>
                </a:lnTo>
                <a:cubicBezTo>
                  <a:pt x="13303" y="5402"/>
                  <a:pt x="13303" y="4660"/>
                  <a:pt x="12840" y="4660"/>
                </a:cubicBezTo>
                <a:lnTo>
                  <a:pt x="10465" y="4660"/>
                </a:lnTo>
                <a:lnTo>
                  <a:pt x="10465" y="4419"/>
                </a:lnTo>
                <a:cubicBezTo>
                  <a:pt x="10465" y="3714"/>
                  <a:pt x="11040" y="3138"/>
                  <a:pt x="11745" y="3138"/>
                </a:cubicBezTo>
                <a:close/>
                <a:moveTo>
                  <a:pt x="16699" y="8742"/>
                </a:moveTo>
                <a:lnTo>
                  <a:pt x="16699" y="12007"/>
                </a:lnTo>
                <a:cubicBezTo>
                  <a:pt x="16699" y="14122"/>
                  <a:pt x="15085" y="15866"/>
                  <a:pt x="13006" y="16052"/>
                </a:cubicBezTo>
                <a:lnTo>
                  <a:pt x="13006" y="9206"/>
                </a:lnTo>
                <a:lnTo>
                  <a:pt x="15381" y="9206"/>
                </a:lnTo>
                <a:cubicBezTo>
                  <a:pt x="15882" y="9206"/>
                  <a:pt x="16346" y="9039"/>
                  <a:pt x="16699" y="8742"/>
                </a:cubicBezTo>
                <a:close/>
                <a:moveTo>
                  <a:pt x="7848" y="10115"/>
                </a:moveTo>
                <a:lnTo>
                  <a:pt x="7848" y="10987"/>
                </a:lnTo>
                <a:lnTo>
                  <a:pt x="2802" y="10987"/>
                </a:lnTo>
                <a:cubicBezTo>
                  <a:pt x="2598" y="10987"/>
                  <a:pt x="2431" y="11154"/>
                  <a:pt x="2431" y="11358"/>
                </a:cubicBezTo>
                <a:lnTo>
                  <a:pt x="2431" y="22063"/>
                </a:lnTo>
                <a:lnTo>
                  <a:pt x="1689" y="22063"/>
                </a:lnTo>
                <a:lnTo>
                  <a:pt x="1689" y="11376"/>
                </a:lnTo>
                <a:cubicBezTo>
                  <a:pt x="1689" y="10671"/>
                  <a:pt x="2245" y="10115"/>
                  <a:pt x="2950" y="10115"/>
                </a:cubicBezTo>
                <a:close/>
                <a:moveTo>
                  <a:pt x="22228" y="10115"/>
                </a:moveTo>
                <a:cubicBezTo>
                  <a:pt x="22933" y="10115"/>
                  <a:pt x="23489" y="10671"/>
                  <a:pt x="23489" y="11376"/>
                </a:cubicBezTo>
                <a:lnTo>
                  <a:pt x="23489" y="22063"/>
                </a:lnTo>
                <a:lnTo>
                  <a:pt x="22747" y="22063"/>
                </a:lnTo>
                <a:lnTo>
                  <a:pt x="22747" y="11358"/>
                </a:lnTo>
                <a:cubicBezTo>
                  <a:pt x="22747" y="11154"/>
                  <a:pt x="22580" y="10987"/>
                  <a:pt x="22376" y="10987"/>
                </a:cubicBezTo>
                <a:lnTo>
                  <a:pt x="17441" y="10987"/>
                </a:lnTo>
                <a:lnTo>
                  <a:pt x="17441" y="10115"/>
                </a:lnTo>
                <a:close/>
                <a:moveTo>
                  <a:pt x="8591" y="8742"/>
                </a:moveTo>
                <a:cubicBezTo>
                  <a:pt x="8943" y="9039"/>
                  <a:pt x="9388" y="9224"/>
                  <a:pt x="9889" y="9224"/>
                </a:cubicBezTo>
                <a:lnTo>
                  <a:pt x="12264" y="9224"/>
                </a:lnTo>
                <a:lnTo>
                  <a:pt x="12264" y="16052"/>
                </a:lnTo>
                <a:cubicBezTo>
                  <a:pt x="11838" y="16015"/>
                  <a:pt x="11411" y="15904"/>
                  <a:pt x="11021" y="15737"/>
                </a:cubicBezTo>
                <a:cubicBezTo>
                  <a:pt x="10965" y="15711"/>
                  <a:pt x="10910" y="15699"/>
                  <a:pt x="10860" y="15699"/>
                </a:cubicBezTo>
                <a:cubicBezTo>
                  <a:pt x="10512" y="15699"/>
                  <a:pt x="10336" y="16243"/>
                  <a:pt x="10724" y="16405"/>
                </a:cubicBezTo>
                <a:cubicBezTo>
                  <a:pt x="11318" y="16664"/>
                  <a:pt x="11967" y="16813"/>
                  <a:pt x="12635" y="16813"/>
                </a:cubicBezTo>
                <a:cubicBezTo>
                  <a:pt x="14676" y="16813"/>
                  <a:pt x="16420" y="15532"/>
                  <a:pt x="17125" y="13733"/>
                </a:cubicBezTo>
                <a:cubicBezTo>
                  <a:pt x="17868" y="14716"/>
                  <a:pt x="19037" y="15291"/>
                  <a:pt x="20298" y="15291"/>
                </a:cubicBezTo>
                <a:cubicBezTo>
                  <a:pt x="20781" y="15291"/>
                  <a:pt x="20781" y="14568"/>
                  <a:pt x="20298" y="14568"/>
                </a:cubicBezTo>
                <a:cubicBezTo>
                  <a:pt x="19111" y="14568"/>
                  <a:pt x="18016" y="13918"/>
                  <a:pt x="17441" y="12879"/>
                </a:cubicBezTo>
                <a:lnTo>
                  <a:pt x="17385" y="12768"/>
                </a:lnTo>
                <a:cubicBezTo>
                  <a:pt x="17422" y="12527"/>
                  <a:pt x="17441" y="12267"/>
                  <a:pt x="17441" y="12007"/>
                </a:cubicBezTo>
                <a:lnTo>
                  <a:pt x="17441" y="11729"/>
                </a:lnTo>
                <a:lnTo>
                  <a:pt x="22005" y="11729"/>
                </a:lnTo>
                <a:lnTo>
                  <a:pt x="22005" y="22082"/>
                </a:lnTo>
                <a:lnTo>
                  <a:pt x="3173" y="22082"/>
                </a:lnTo>
                <a:lnTo>
                  <a:pt x="3173" y="11729"/>
                </a:lnTo>
                <a:lnTo>
                  <a:pt x="7848" y="11729"/>
                </a:lnTo>
                <a:lnTo>
                  <a:pt x="7848" y="12007"/>
                </a:lnTo>
                <a:cubicBezTo>
                  <a:pt x="7848" y="12230"/>
                  <a:pt x="7867" y="12434"/>
                  <a:pt x="7886" y="12638"/>
                </a:cubicBezTo>
                <a:cubicBezTo>
                  <a:pt x="7867" y="12657"/>
                  <a:pt x="7737" y="12879"/>
                  <a:pt x="7737" y="12879"/>
                </a:cubicBezTo>
                <a:cubicBezTo>
                  <a:pt x="7162" y="13918"/>
                  <a:pt x="6067" y="14568"/>
                  <a:pt x="4880" y="14568"/>
                </a:cubicBezTo>
                <a:cubicBezTo>
                  <a:pt x="4397" y="14568"/>
                  <a:pt x="4397" y="15291"/>
                  <a:pt x="4880" y="15291"/>
                </a:cubicBezTo>
                <a:cubicBezTo>
                  <a:pt x="6179" y="15291"/>
                  <a:pt x="7385" y="14660"/>
                  <a:pt x="8127" y="13640"/>
                </a:cubicBezTo>
                <a:cubicBezTo>
                  <a:pt x="8349" y="14252"/>
                  <a:pt x="8702" y="14827"/>
                  <a:pt x="9166" y="15310"/>
                </a:cubicBezTo>
                <a:cubicBezTo>
                  <a:pt x="9245" y="15393"/>
                  <a:pt x="9334" y="15428"/>
                  <a:pt x="9420" y="15428"/>
                </a:cubicBezTo>
                <a:cubicBezTo>
                  <a:pt x="9698" y="15428"/>
                  <a:pt x="9945" y="15064"/>
                  <a:pt x="9704" y="14809"/>
                </a:cubicBezTo>
                <a:cubicBezTo>
                  <a:pt x="8980" y="14048"/>
                  <a:pt x="8591" y="13065"/>
                  <a:pt x="8591" y="12007"/>
                </a:cubicBezTo>
                <a:lnTo>
                  <a:pt x="8591" y="8742"/>
                </a:lnTo>
                <a:close/>
                <a:moveTo>
                  <a:pt x="13823" y="22843"/>
                </a:moveTo>
                <a:cubicBezTo>
                  <a:pt x="13823" y="23103"/>
                  <a:pt x="13619" y="23307"/>
                  <a:pt x="13359" y="23307"/>
                </a:cubicBezTo>
                <a:lnTo>
                  <a:pt x="11819" y="23307"/>
                </a:lnTo>
                <a:cubicBezTo>
                  <a:pt x="11559" y="23307"/>
                  <a:pt x="11355" y="23103"/>
                  <a:pt x="11355" y="22843"/>
                </a:cubicBezTo>
                <a:close/>
                <a:moveTo>
                  <a:pt x="9558" y="0"/>
                </a:moveTo>
                <a:cubicBezTo>
                  <a:pt x="9055" y="0"/>
                  <a:pt x="9070" y="748"/>
                  <a:pt x="9560" y="748"/>
                </a:cubicBezTo>
                <a:cubicBezTo>
                  <a:pt x="9576" y="748"/>
                  <a:pt x="9594" y="747"/>
                  <a:pt x="9611" y="745"/>
                </a:cubicBezTo>
                <a:cubicBezTo>
                  <a:pt x="10131" y="745"/>
                  <a:pt x="10632" y="949"/>
                  <a:pt x="10984" y="1320"/>
                </a:cubicBezTo>
                <a:cubicBezTo>
                  <a:pt x="11281" y="1617"/>
                  <a:pt x="11485" y="1988"/>
                  <a:pt x="11541" y="2396"/>
                </a:cubicBezTo>
                <a:cubicBezTo>
                  <a:pt x="10520" y="2508"/>
                  <a:pt x="9741" y="3361"/>
                  <a:pt x="9741" y="4419"/>
                </a:cubicBezTo>
                <a:lnTo>
                  <a:pt x="9741" y="4660"/>
                </a:lnTo>
                <a:cubicBezTo>
                  <a:pt x="8683" y="4678"/>
                  <a:pt x="7848" y="5550"/>
                  <a:pt x="7848" y="6608"/>
                </a:cubicBezTo>
                <a:lnTo>
                  <a:pt x="7848" y="6849"/>
                </a:lnTo>
                <a:cubicBezTo>
                  <a:pt x="7088" y="6033"/>
                  <a:pt x="6012" y="5550"/>
                  <a:pt x="4880" y="5550"/>
                </a:cubicBezTo>
                <a:cubicBezTo>
                  <a:pt x="4397" y="5550"/>
                  <a:pt x="4397" y="6274"/>
                  <a:pt x="4880" y="6274"/>
                </a:cubicBezTo>
                <a:cubicBezTo>
                  <a:pt x="6067" y="6274"/>
                  <a:pt x="7162" y="6923"/>
                  <a:pt x="7737" y="7962"/>
                </a:cubicBezTo>
                <a:lnTo>
                  <a:pt x="7830" y="8111"/>
                </a:lnTo>
                <a:cubicBezTo>
                  <a:pt x="7830" y="8129"/>
                  <a:pt x="7830" y="8148"/>
                  <a:pt x="7848" y="8148"/>
                </a:cubicBezTo>
                <a:lnTo>
                  <a:pt x="7848" y="9373"/>
                </a:lnTo>
                <a:lnTo>
                  <a:pt x="2950" y="9373"/>
                </a:lnTo>
                <a:cubicBezTo>
                  <a:pt x="1837" y="9373"/>
                  <a:pt x="946" y="10263"/>
                  <a:pt x="946" y="11376"/>
                </a:cubicBezTo>
                <a:lnTo>
                  <a:pt x="946" y="22101"/>
                </a:lnTo>
                <a:lnTo>
                  <a:pt x="353" y="22101"/>
                </a:lnTo>
                <a:cubicBezTo>
                  <a:pt x="149" y="22101"/>
                  <a:pt x="0" y="22268"/>
                  <a:pt x="0" y="22472"/>
                </a:cubicBezTo>
                <a:lnTo>
                  <a:pt x="0" y="23362"/>
                </a:lnTo>
                <a:cubicBezTo>
                  <a:pt x="0" y="24383"/>
                  <a:pt x="817" y="25199"/>
                  <a:pt x="1818" y="25199"/>
                </a:cubicBezTo>
                <a:lnTo>
                  <a:pt x="20410" y="25199"/>
                </a:lnTo>
                <a:cubicBezTo>
                  <a:pt x="20892" y="25199"/>
                  <a:pt x="20892" y="24457"/>
                  <a:pt x="20410" y="24457"/>
                </a:cubicBezTo>
                <a:lnTo>
                  <a:pt x="1818" y="24457"/>
                </a:lnTo>
                <a:cubicBezTo>
                  <a:pt x="1225" y="24457"/>
                  <a:pt x="724" y="23975"/>
                  <a:pt x="724" y="23362"/>
                </a:cubicBezTo>
                <a:lnTo>
                  <a:pt x="724" y="22843"/>
                </a:lnTo>
                <a:lnTo>
                  <a:pt x="10613" y="22843"/>
                </a:lnTo>
                <a:cubicBezTo>
                  <a:pt x="10613" y="23511"/>
                  <a:pt x="11151" y="24049"/>
                  <a:pt x="11819" y="24049"/>
                </a:cubicBezTo>
                <a:lnTo>
                  <a:pt x="13359" y="24049"/>
                </a:lnTo>
                <a:cubicBezTo>
                  <a:pt x="14027" y="24049"/>
                  <a:pt x="14565" y="23511"/>
                  <a:pt x="14565" y="22843"/>
                </a:cubicBezTo>
                <a:lnTo>
                  <a:pt x="24454" y="22843"/>
                </a:lnTo>
                <a:lnTo>
                  <a:pt x="24454" y="23362"/>
                </a:lnTo>
                <a:cubicBezTo>
                  <a:pt x="24454" y="23975"/>
                  <a:pt x="23953" y="24457"/>
                  <a:pt x="23360" y="24457"/>
                </a:cubicBezTo>
                <a:lnTo>
                  <a:pt x="22339" y="24457"/>
                </a:lnTo>
                <a:cubicBezTo>
                  <a:pt x="21857" y="24457"/>
                  <a:pt x="21857" y="25199"/>
                  <a:pt x="22339" y="25199"/>
                </a:cubicBezTo>
                <a:lnTo>
                  <a:pt x="23360" y="25199"/>
                </a:lnTo>
                <a:cubicBezTo>
                  <a:pt x="24362" y="25199"/>
                  <a:pt x="25196" y="24383"/>
                  <a:pt x="25196" y="23362"/>
                </a:cubicBezTo>
                <a:lnTo>
                  <a:pt x="25196" y="22472"/>
                </a:lnTo>
                <a:cubicBezTo>
                  <a:pt x="25178" y="22268"/>
                  <a:pt x="25029" y="22101"/>
                  <a:pt x="24825" y="22101"/>
                </a:cubicBezTo>
                <a:lnTo>
                  <a:pt x="24232" y="22101"/>
                </a:lnTo>
                <a:lnTo>
                  <a:pt x="24232" y="11376"/>
                </a:lnTo>
                <a:cubicBezTo>
                  <a:pt x="24232" y="10263"/>
                  <a:pt x="23341" y="9373"/>
                  <a:pt x="22228" y="9373"/>
                </a:cubicBezTo>
                <a:lnTo>
                  <a:pt x="17441" y="9373"/>
                </a:lnTo>
                <a:lnTo>
                  <a:pt x="17441" y="7962"/>
                </a:lnTo>
                <a:cubicBezTo>
                  <a:pt x="18016" y="6923"/>
                  <a:pt x="19111" y="6293"/>
                  <a:pt x="20298" y="6293"/>
                </a:cubicBezTo>
                <a:cubicBezTo>
                  <a:pt x="20781" y="6293"/>
                  <a:pt x="20781" y="5550"/>
                  <a:pt x="20298" y="5550"/>
                </a:cubicBezTo>
                <a:cubicBezTo>
                  <a:pt x="19204" y="5550"/>
                  <a:pt x="18183" y="5996"/>
                  <a:pt x="17441" y="6756"/>
                </a:cubicBezTo>
                <a:lnTo>
                  <a:pt x="17441" y="6608"/>
                </a:lnTo>
                <a:cubicBezTo>
                  <a:pt x="17441" y="5532"/>
                  <a:pt x="16587" y="4678"/>
                  <a:pt x="15511" y="4660"/>
                </a:cubicBezTo>
                <a:lnTo>
                  <a:pt x="15511" y="4419"/>
                </a:lnTo>
                <a:cubicBezTo>
                  <a:pt x="15511" y="3380"/>
                  <a:pt x="14751" y="2526"/>
                  <a:pt x="13749" y="2415"/>
                </a:cubicBezTo>
                <a:cubicBezTo>
                  <a:pt x="13804" y="2007"/>
                  <a:pt x="13990" y="1617"/>
                  <a:pt x="14287" y="1320"/>
                </a:cubicBezTo>
                <a:cubicBezTo>
                  <a:pt x="14658" y="949"/>
                  <a:pt x="15159" y="745"/>
                  <a:pt x="15678" y="745"/>
                </a:cubicBezTo>
                <a:cubicBezTo>
                  <a:pt x="15691" y="746"/>
                  <a:pt x="15703" y="746"/>
                  <a:pt x="15715" y="746"/>
                </a:cubicBezTo>
                <a:cubicBezTo>
                  <a:pt x="16223" y="746"/>
                  <a:pt x="16223" y="2"/>
                  <a:pt x="15715" y="2"/>
                </a:cubicBezTo>
                <a:cubicBezTo>
                  <a:pt x="15703" y="2"/>
                  <a:pt x="15691" y="2"/>
                  <a:pt x="15678" y="3"/>
                </a:cubicBezTo>
                <a:cubicBezTo>
                  <a:pt x="14955" y="3"/>
                  <a:pt x="14287" y="281"/>
                  <a:pt x="13767" y="801"/>
                </a:cubicBezTo>
                <a:cubicBezTo>
                  <a:pt x="13340" y="1246"/>
                  <a:pt x="13062" y="1803"/>
                  <a:pt x="13006" y="2396"/>
                </a:cubicBezTo>
                <a:lnTo>
                  <a:pt x="12283" y="2396"/>
                </a:lnTo>
                <a:cubicBezTo>
                  <a:pt x="12209" y="1803"/>
                  <a:pt x="11949" y="1246"/>
                  <a:pt x="11522" y="801"/>
                </a:cubicBezTo>
                <a:cubicBezTo>
                  <a:pt x="11003" y="281"/>
                  <a:pt x="10335" y="3"/>
                  <a:pt x="9611" y="3"/>
                </a:cubicBezTo>
                <a:cubicBezTo>
                  <a:pt x="9593" y="1"/>
                  <a:pt x="9575" y="0"/>
                  <a:pt x="95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04"/>
          <p:cNvSpPr txBox="1">
            <a:spLocks noGrp="1"/>
          </p:cNvSpPr>
          <p:nvPr>
            <p:ph type="title" idx="8"/>
          </p:nvPr>
        </p:nvSpPr>
        <p:spPr>
          <a:xfrm>
            <a:off x="-827770" y="530725"/>
            <a:ext cx="7710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Hua Le Quang</a:t>
            </a:r>
            <a:endParaRPr dirty="0"/>
          </a:p>
        </p:txBody>
      </p:sp>
      <p:sp>
        <p:nvSpPr>
          <p:cNvPr id="10" name="Google Shape;936;p104">
            <a:extLst>
              <a:ext uri="{FF2B5EF4-FFF2-40B4-BE49-F238E27FC236}">
                <a16:creationId xmlns:a16="http://schemas.microsoft.com/office/drawing/2014/main" id="{ED43F7EF-158D-CE69-0E0C-8D177978A63F}"/>
              </a:ext>
            </a:extLst>
          </p:cNvPr>
          <p:cNvSpPr txBox="1">
            <a:spLocks/>
          </p:cNvSpPr>
          <p:nvPr/>
        </p:nvSpPr>
        <p:spPr>
          <a:xfrm>
            <a:off x="5403400" y="3771648"/>
            <a:ext cx="2227200" cy="6180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Julius Sans One"/>
              <a:buNone/>
              <a:defRPr sz="18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n-US" dirty="0"/>
              <a:t>User Forgot Password</a:t>
            </a:r>
          </a:p>
        </p:txBody>
      </p:sp>
      <p:grpSp>
        <p:nvGrpSpPr>
          <p:cNvPr id="28" name="Google Shape;13238;p148">
            <a:extLst>
              <a:ext uri="{FF2B5EF4-FFF2-40B4-BE49-F238E27FC236}">
                <a16:creationId xmlns:a16="http://schemas.microsoft.com/office/drawing/2014/main" id="{AF0B5215-28A9-8E2D-D0C3-DB5A2C917CC6}"/>
              </a:ext>
            </a:extLst>
          </p:cNvPr>
          <p:cNvGrpSpPr/>
          <p:nvPr/>
        </p:nvGrpSpPr>
        <p:grpSpPr>
          <a:xfrm>
            <a:off x="5015528" y="3791968"/>
            <a:ext cx="355104" cy="259584"/>
            <a:chOff x="4150669" y="2466770"/>
            <a:chExt cx="355104" cy="259584"/>
          </a:xfrm>
          <a:solidFill>
            <a:schemeClr val="tx1"/>
          </a:solidFill>
        </p:grpSpPr>
        <p:sp>
          <p:nvSpPr>
            <p:cNvPr id="29" name="Google Shape;13239;p148">
              <a:extLst>
                <a:ext uri="{FF2B5EF4-FFF2-40B4-BE49-F238E27FC236}">
                  <a16:creationId xmlns:a16="http://schemas.microsoft.com/office/drawing/2014/main" id="{EBBFFD75-249A-9A4D-AEAD-A9629B0E2D61}"/>
                </a:ext>
              </a:extLst>
            </p:cNvPr>
            <p:cNvSpPr/>
            <p:nvPr/>
          </p:nvSpPr>
          <p:spPr>
            <a:xfrm>
              <a:off x="4150669" y="2466770"/>
              <a:ext cx="355104" cy="259584"/>
            </a:xfrm>
            <a:custGeom>
              <a:avLst/>
              <a:gdLst/>
              <a:ahLst/>
              <a:cxnLst/>
              <a:rect l="l" t="t" r="r" b="b"/>
              <a:pathLst>
                <a:path w="11097" h="8112" extrusionOk="0">
                  <a:moveTo>
                    <a:pt x="4060" y="349"/>
                  </a:moveTo>
                  <a:cubicBezTo>
                    <a:pt x="5489" y="718"/>
                    <a:pt x="6632" y="1504"/>
                    <a:pt x="7382" y="2266"/>
                  </a:cubicBezTo>
                  <a:cubicBezTo>
                    <a:pt x="6965" y="2051"/>
                    <a:pt x="6560" y="1897"/>
                    <a:pt x="6263" y="1766"/>
                  </a:cubicBezTo>
                  <a:cubicBezTo>
                    <a:pt x="5322" y="1420"/>
                    <a:pt x="4298" y="1170"/>
                    <a:pt x="3560" y="1123"/>
                  </a:cubicBezTo>
                  <a:lnTo>
                    <a:pt x="4060" y="349"/>
                  </a:lnTo>
                  <a:close/>
                  <a:moveTo>
                    <a:pt x="3322" y="1397"/>
                  </a:moveTo>
                  <a:cubicBezTo>
                    <a:pt x="4036" y="1409"/>
                    <a:pt x="5144" y="1647"/>
                    <a:pt x="6144" y="2040"/>
                  </a:cubicBezTo>
                  <a:cubicBezTo>
                    <a:pt x="7370" y="2504"/>
                    <a:pt x="8275" y="3052"/>
                    <a:pt x="8704" y="3635"/>
                  </a:cubicBezTo>
                  <a:cubicBezTo>
                    <a:pt x="8737" y="3676"/>
                    <a:pt x="8783" y="3697"/>
                    <a:pt x="8829" y="3697"/>
                  </a:cubicBezTo>
                  <a:cubicBezTo>
                    <a:pt x="8864" y="3697"/>
                    <a:pt x="8899" y="3685"/>
                    <a:pt x="8930" y="3659"/>
                  </a:cubicBezTo>
                  <a:cubicBezTo>
                    <a:pt x="9001" y="3599"/>
                    <a:pt x="9013" y="3516"/>
                    <a:pt x="8954" y="3433"/>
                  </a:cubicBezTo>
                  <a:cubicBezTo>
                    <a:pt x="8930" y="3397"/>
                    <a:pt x="8882" y="3349"/>
                    <a:pt x="8858" y="3314"/>
                  </a:cubicBezTo>
                  <a:cubicBezTo>
                    <a:pt x="9668" y="3004"/>
                    <a:pt x="10240" y="2480"/>
                    <a:pt x="10597" y="2087"/>
                  </a:cubicBezTo>
                  <a:lnTo>
                    <a:pt x="10597" y="2087"/>
                  </a:lnTo>
                  <a:lnTo>
                    <a:pt x="10251" y="3956"/>
                  </a:lnTo>
                  <a:cubicBezTo>
                    <a:pt x="10204" y="4230"/>
                    <a:pt x="10204" y="4504"/>
                    <a:pt x="10251" y="4778"/>
                  </a:cubicBezTo>
                  <a:lnTo>
                    <a:pt x="10597" y="6647"/>
                  </a:lnTo>
                  <a:cubicBezTo>
                    <a:pt x="10251" y="6266"/>
                    <a:pt x="9692" y="5742"/>
                    <a:pt x="8870" y="5433"/>
                  </a:cubicBezTo>
                  <a:cubicBezTo>
                    <a:pt x="9132" y="5123"/>
                    <a:pt x="9335" y="4766"/>
                    <a:pt x="9335" y="4373"/>
                  </a:cubicBezTo>
                  <a:cubicBezTo>
                    <a:pt x="9335" y="4302"/>
                    <a:pt x="9311" y="4207"/>
                    <a:pt x="9299" y="4135"/>
                  </a:cubicBezTo>
                  <a:cubicBezTo>
                    <a:pt x="9288" y="4059"/>
                    <a:pt x="9207" y="4003"/>
                    <a:pt x="9130" y="4003"/>
                  </a:cubicBezTo>
                  <a:cubicBezTo>
                    <a:pt x="9123" y="4003"/>
                    <a:pt x="9116" y="4003"/>
                    <a:pt x="9108" y="4004"/>
                  </a:cubicBezTo>
                  <a:cubicBezTo>
                    <a:pt x="9013" y="4016"/>
                    <a:pt x="8954" y="4111"/>
                    <a:pt x="8977" y="4195"/>
                  </a:cubicBezTo>
                  <a:cubicBezTo>
                    <a:pt x="8989" y="4254"/>
                    <a:pt x="8989" y="4314"/>
                    <a:pt x="8989" y="4373"/>
                  </a:cubicBezTo>
                  <a:cubicBezTo>
                    <a:pt x="8989" y="4730"/>
                    <a:pt x="8775" y="5099"/>
                    <a:pt x="8358" y="5469"/>
                  </a:cubicBezTo>
                  <a:cubicBezTo>
                    <a:pt x="7989" y="5802"/>
                    <a:pt x="7442" y="6135"/>
                    <a:pt x="6787" y="6433"/>
                  </a:cubicBezTo>
                  <a:cubicBezTo>
                    <a:pt x="5620" y="6957"/>
                    <a:pt x="4215" y="7302"/>
                    <a:pt x="3322" y="7326"/>
                  </a:cubicBezTo>
                  <a:cubicBezTo>
                    <a:pt x="4155" y="6576"/>
                    <a:pt x="4644" y="5492"/>
                    <a:pt x="4644" y="4361"/>
                  </a:cubicBezTo>
                  <a:cubicBezTo>
                    <a:pt x="4644" y="4004"/>
                    <a:pt x="4596" y="3647"/>
                    <a:pt x="4513" y="3302"/>
                  </a:cubicBezTo>
                  <a:cubicBezTo>
                    <a:pt x="4481" y="3227"/>
                    <a:pt x="4410" y="3181"/>
                    <a:pt x="4336" y="3181"/>
                  </a:cubicBezTo>
                  <a:cubicBezTo>
                    <a:pt x="4327" y="3181"/>
                    <a:pt x="4319" y="3181"/>
                    <a:pt x="4310" y="3183"/>
                  </a:cubicBezTo>
                  <a:cubicBezTo>
                    <a:pt x="4227" y="3218"/>
                    <a:pt x="4179" y="3302"/>
                    <a:pt x="4191" y="3385"/>
                  </a:cubicBezTo>
                  <a:cubicBezTo>
                    <a:pt x="4286" y="3695"/>
                    <a:pt x="4334" y="4016"/>
                    <a:pt x="4334" y="4349"/>
                  </a:cubicBezTo>
                  <a:cubicBezTo>
                    <a:pt x="4334" y="5504"/>
                    <a:pt x="3774" y="6600"/>
                    <a:pt x="2858" y="7278"/>
                  </a:cubicBezTo>
                  <a:cubicBezTo>
                    <a:pt x="2096" y="7183"/>
                    <a:pt x="1512" y="6862"/>
                    <a:pt x="1096" y="6290"/>
                  </a:cubicBezTo>
                  <a:cubicBezTo>
                    <a:pt x="857" y="5957"/>
                    <a:pt x="738" y="5623"/>
                    <a:pt x="679" y="5433"/>
                  </a:cubicBezTo>
                  <a:cubicBezTo>
                    <a:pt x="1072" y="5338"/>
                    <a:pt x="1500" y="5099"/>
                    <a:pt x="1727" y="4718"/>
                  </a:cubicBezTo>
                  <a:cubicBezTo>
                    <a:pt x="1750" y="4718"/>
                    <a:pt x="1786" y="4707"/>
                    <a:pt x="1810" y="4707"/>
                  </a:cubicBezTo>
                  <a:cubicBezTo>
                    <a:pt x="1905" y="4683"/>
                    <a:pt x="1965" y="4599"/>
                    <a:pt x="1953" y="4504"/>
                  </a:cubicBezTo>
                  <a:cubicBezTo>
                    <a:pt x="1931" y="4428"/>
                    <a:pt x="1859" y="4372"/>
                    <a:pt x="1775" y="4372"/>
                  </a:cubicBezTo>
                  <a:cubicBezTo>
                    <a:pt x="1767" y="4372"/>
                    <a:pt x="1759" y="4372"/>
                    <a:pt x="1750" y="4373"/>
                  </a:cubicBezTo>
                  <a:cubicBezTo>
                    <a:pt x="1571" y="4402"/>
                    <a:pt x="1406" y="4413"/>
                    <a:pt x="1255" y="4413"/>
                  </a:cubicBezTo>
                  <a:cubicBezTo>
                    <a:pt x="775" y="4413"/>
                    <a:pt x="446" y="4297"/>
                    <a:pt x="310" y="4242"/>
                  </a:cubicBezTo>
                  <a:cubicBezTo>
                    <a:pt x="357" y="2802"/>
                    <a:pt x="1441" y="1611"/>
                    <a:pt x="2846" y="1409"/>
                  </a:cubicBezTo>
                  <a:cubicBezTo>
                    <a:pt x="3036" y="1551"/>
                    <a:pt x="3203" y="1706"/>
                    <a:pt x="3358" y="1885"/>
                  </a:cubicBezTo>
                  <a:cubicBezTo>
                    <a:pt x="3393" y="1921"/>
                    <a:pt x="3441" y="1944"/>
                    <a:pt x="3477" y="1944"/>
                  </a:cubicBezTo>
                  <a:cubicBezTo>
                    <a:pt x="3524" y="1944"/>
                    <a:pt x="3560" y="1932"/>
                    <a:pt x="3584" y="1909"/>
                  </a:cubicBezTo>
                  <a:cubicBezTo>
                    <a:pt x="3643" y="1849"/>
                    <a:pt x="3655" y="1742"/>
                    <a:pt x="3596" y="1682"/>
                  </a:cubicBezTo>
                  <a:cubicBezTo>
                    <a:pt x="3512" y="1575"/>
                    <a:pt x="3417" y="1492"/>
                    <a:pt x="3322" y="1397"/>
                  </a:cubicBezTo>
                  <a:close/>
                  <a:moveTo>
                    <a:pt x="6489" y="6933"/>
                  </a:moveTo>
                  <a:cubicBezTo>
                    <a:pt x="6489" y="7278"/>
                    <a:pt x="6608" y="7576"/>
                    <a:pt x="6691" y="7766"/>
                  </a:cubicBezTo>
                  <a:cubicBezTo>
                    <a:pt x="6546" y="7784"/>
                    <a:pt x="6400" y="7792"/>
                    <a:pt x="6256" y="7792"/>
                  </a:cubicBezTo>
                  <a:cubicBezTo>
                    <a:pt x="5624" y="7792"/>
                    <a:pt x="5025" y="7640"/>
                    <a:pt x="4608" y="7505"/>
                  </a:cubicBezTo>
                  <a:cubicBezTo>
                    <a:pt x="5227" y="7374"/>
                    <a:pt x="5882" y="7171"/>
                    <a:pt x="6489" y="6933"/>
                  </a:cubicBezTo>
                  <a:close/>
                  <a:moveTo>
                    <a:pt x="4030" y="1"/>
                  </a:moveTo>
                  <a:cubicBezTo>
                    <a:pt x="3977" y="1"/>
                    <a:pt x="3921" y="25"/>
                    <a:pt x="3882" y="75"/>
                  </a:cubicBezTo>
                  <a:lnTo>
                    <a:pt x="3203" y="1123"/>
                  </a:lnTo>
                  <a:cubicBezTo>
                    <a:pt x="1429" y="1159"/>
                    <a:pt x="0" y="2623"/>
                    <a:pt x="0" y="4397"/>
                  </a:cubicBezTo>
                  <a:cubicBezTo>
                    <a:pt x="0" y="4457"/>
                    <a:pt x="24" y="4492"/>
                    <a:pt x="72" y="4528"/>
                  </a:cubicBezTo>
                  <a:cubicBezTo>
                    <a:pt x="83" y="4540"/>
                    <a:pt x="524" y="4790"/>
                    <a:pt x="1250" y="4790"/>
                  </a:cubicBezTo>
                  <a:lnTo>
                    <a:pt x="1274" y="4790"/>
                  </a:lnTo>
                  <a:cubicBezTo>
                    <a:pt x="1060" y="5016"/>
                    <a:pt x="726" y="5147"/>
                    <a:pt x="464" y="5183"/>
                  </a:cubicBezTo>
                  <a:cubicBezTo>
                    <a:pt x="417" y="5183"/>
                    <a:pt x="369" y="5207"/>
                    <a:pt x="357" y="5242"/>
                  </a:cubicBezTo>
                  <a:cubicBezTo>
                    <a:pt x="322" y="5266"/>
                    <a:pt x="310" y="5314"/>
                    <a:pt x="322" y="5361"/>
                  </a:cubicBezTo>
                  <a:cubicBezTo>
                    <a:pt x="322" y="5385"/>
                    <a:pt x="417" y="5945"/>
                    <a:pt x="834" y="6516"/>
                  </a:cubicBezTo>
                  <a:cubicBezTo>
                    <a:pt x="1203" y="7040"/>
                    <a:pt x="1953" y="7671"/>
                    <a:pt x="3286" y="7671"/>
                  </a:cubicBezTo>
                  <a:cubicBezTo>
                    <a:pt x="3512" y="7671"/>
                    <a:pt x="3751" y="7647"/>
                    <a:pt x="4013" y="7612"/>
                  </a:cubicBezTo>
                  <a:cubicBezTo>
                    <a:pt x="4203" y="7695"/>
                    <a:pt x="5179" y="8112"/>
                    <a:pt x="6251" y="8112"/>
                  </a:cubicBezTo>
                  <a:cubicBezTo>
                    <a:pt x="6489" y="8112"/>
                    <a:pt x="6739" y="8100"/>
                    <a:pt x="6977" y="8040"/>
                  </a:cubicBezTo>
                  <a:cubicBezTo>
                    <a:pt x="7025" y="8028"/>
                    <a:pt x="7072" y="7993"/>
                    <a:pt x="7096" y="7945"/>
                  </a:cubicBezTo>
                  <a:cubicBezTo>
                    <a:pt x="7108" y="7909"/>
                    <a:pt x="7108" y="7850"/>
                    <a:pt x="7084" y="7802"/>
                  </a:cubicBezTo>
                  <a:cubicBezTo>
                    <a:pt x="7084" y="7802"/>
                    <a:pt x="6787" y="7314"/>
                    <a:pt x="6822" y="6790"/>
                  </a:cubicBezTo>
                  <a:cubicBezTo>
                    <a:pt x="6870" y="6778"/>
                    <a:pt x="6906" y="6754"/>
                    <a:pt x="6941" y="6743"/>
                  </a:cubicBezTo>
                  <a:cubicBezTo>
                    <a:pt x="7442" y="6516"/>
                    <a:pt x="8120" y="6159"/>
                    <a:pt x="8632" y="5707"/>
                  </a:cubicBezTo>
                  <a:cubicBezTo>
                    <a:pt x="10073" y="6183"/>
                    <a:pt x="10751" y="7433"/>
                    <a:pt x="10775" y="7445"/>
                  </a:cubicBezTo>
                  <a:cubicBezTo>
                    <a:pt x="10799" y="7505"/>
                    <a:pt x="10859" y="7528"/>
                    <a:pt x="10918" y="7528"/>
                  </a:cubicBezTo>
                  <a:cubicBezTo>
                    <a:pt x="10930" y="7528"/>
                    <a:pt x="10954" y="7528"/>
                    <a:pt x="10978" y="7516"/>
                  </a:cubicBezTo>
                  <a:cubicBezTo>
                    <a:pt x="11049" y="7493"/>
                    <a:pt x="11097" y="7409"/>
                    <a:pt x="11085" y="7338"/>
                  </a:cubicBezTo>
                  <a:lnTo>
                    <a:pt x="10597" y="4754"/>
                  </a:lnTo>
                  <a:cubicBezTo>
                    <a:pt x="10561" y="4516"/>
                    <a:pt x="10561" y="4278"/>
                    <a:pt x="10597" y="4040"/>
                  </a:cubicBezTo>
                  <a:lnTo>
                    <a:pt x="11061" y="1444"/>
                  </a:lnTo>
                  <a:cubicBezTo>
                    <a:pt x="11073" y="1373"/>
                    <a:pt x="11025" y="1301"/>
                    <a:pt x="10954" y="1266"/>
                  </a:cubicBezTo>
                  <a:cubicBezTo>
                    <a:pt x="10936" y="1260"/>
                    <a:pt x="10917" y="1257"/>
                    <a:pt x="10897" y="1257"/>
                  </a:cubicBezTo>
                  <a:cubicBezTo>
                    <a:pt x="10839" y="1257"/>
                    <a:pt x="10781" y="1284"/>
                    <a:pt x="10763" y="1337"/>
                  </a:cubicBezTo>
                  <a:cubicBezTo>
                    <a:pt x="10763" y="1361"/>
                    <a:pt x="10073" y="2611"/>
                    <a:pt x="8632" y="3087"/>
                  </a:cubicBezTo>
                  <a:cubicBezTo>
                    <a:pt x="8525" y="2980"/>
                    <a:pt x="8406" y="2885"/>
                    <a:pt x="8287" y="2802"/>
                  </a:cubicBezTo>
                  <a:cubicBezTo>
                    <a:pt x="8120" y="2563"/>
                    <a:pt x="7644" y="1956"/>
                    <a:pt x="6834" y="1325"/>
                  </a:cubicBezTo>
                  <a:cubicBezTo>
                    <a:pt x="6001" y="682"/>
                    <a:pt x="5060" y="242"/>
                    <a:pt x="4060" y="4"/>
                  </a:cubicBezTo>
                  <a:cubicBezTo>
                    <a:pt x="4050" y="2"/>
                    <a:pt x="4040" y="1"/>
                    <a:pt x="40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240;p148">
              <a:extLst>
                <a:ext uri="{FF2B5EF4-FFF2-40B4-BE49-F238E27FC236}">
                  <a16:creationId xmlns:a16="http://schemas.microsoft.com/office/drawing/2014/main" id="{7B03E165-804E-02DB-2FEA-C239D718100F}"/>
                </a:ext>
              </a:extLst>
            </p:cNvPr>
            <p:cNvSpPr/>
            <p:nvPr/>
          </p:nvSpPr>
          <p:spPr>
            <a:xfrm>
              <a:off x="4270285" y="2538098"/>
              <a:ext cx="17184" cy="19872"/>
            </a:xfrm>
            <a:custGeom>
              <a:avLst/>
              <a:gdLst/>
              <a:ahLst/>
              <a:cxnLst/>
              <a:rect l="l" t="t" r="r" b="b"/>
              <a:pathLst>
                <a:path w="537" h="621" extrusionOk="0">
                  <a:moveTo>
                    <a:pt x="184" y="1"/>
                  </a:moveTo>
                  <a:cubicBezTo>
                    <a:pt x="155" y="1"/>
                    <a:pt x="125" y="9"/>
                    <a:pt x="96" y="25"/>
                  </a:cubicBezTo>
                  <a:cubicBezTo>
                    <a:pt x="25" y="61"/>
                    <a:pt x="1" y="168"/>
                    <a:pt x="36" y="239"/>
                  </a:cubicBezTo>
                  <a:cubicBezTo>
                    <a:pt x="96" y="334"/>
                    <a:pt x="144" y="418"/>
                    <a:pt x="191" y="525"/>
                  </a:cubicBezTo>
                  <a:cubicBezTo>
                    <a:pt x="215" y="584"/>
                    <a:pt x="275" y="620"/>
                    <a:pt x="334" y="620"/>
                  </a:cubicBezTo>
                  <a:cubicBezTo>
                    <a:pt x="370" y="620"/>
                    <a:pt x="382" y="620"/>
                    <a:pt x="417" y="596"/>
                  </a:cubicBezTo>
                  <a:cubicBezTo>
                    <a:pt x="489" y="561"/>
                    <a:pt x="536" y="454"/>
                    <a:pt x="489" y="382"/>
                  </a:cubicBezTo>
                  <a:cubicBezTo>
                    <a:pt x="441" y="275"/>
                    <a:pt x="382" y="168"/>
                    <a:pt x="322" y="84"/>
                  </a:cubicBezTo>
                  <a:cubicBezTo>
                    <a:pt x="291" y="30"/>
                    <a:pt x="239" y="1"/>
                    <a:pt x="1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241;p148">
              <a:extLst>
                <a:ext uri="{FF2B5EF4-FFF2-40B4-BE49-F238E27FC236}">
                  <a16:creationId xmlns:a16="http://schemas.microsoft.com/office/drawing/2014/main" id="{B752DBEA-693B-F37D-C01B-83EF66B63EF7}"/>
                </a:ext>
              </a:extLst>
            </p:cNvPr>
            <p:cNvSpPr/>
            <p:nvPr/>
          </p:nvSpPr>
          <p:spPr>
            <a:xfrm>
              <a:off x="4183437" y="2557170"/>
              <a:ext cx="32416" cy="38144"/>
            </a:xfrm>
            <a:custGeom>
              <a:avLst/>
              <a:gdLst/>
              <a:ahLst/>
              <a:cxnLst/>
              <a:rect l="l" t="t" r="r" b="b"/>
              <a:pathLst>
                <a:path w="1013" h="1192" extrusionOk="0">
                  <a:moveTo>
                    <a:pt x="500" y="334"/>
                  </a:moveTo>
                  <a:cubicBezTo>
                    <a:pt x="607" y="334"/>
                    <a:pt x="691" y="417"/>
                    <a:pt x="691" y="512"/>
                  </a:cubicBezTo>
                  <a:lnTo>
                    <a:pt x="691" y="691"/>
                  </a:lnTo>
                  <a:cubicBezTo>
                    <a:pt x="691" y="798"/>
                    <a:pt x="595" y="870"/>
                    <a:pt x="500" y="870"/>
                  </a:cubicBezTo>
                  <a:cubicBezTo>
                    <a:pt x="405" y="870"/>
                    <a:pt x="322" y="774"/>
                    <a:pt x="322" y="691"/>
                  </a:cubicBezTo>
                  <a:lnTo>
                    <a:pt x="322" y="512"/>
                  </a:lnTo>
                  <a:cubicBezTo>
                    <a:pt x="322" y="405"/>
                    <a:pt x="417" y="334"/>
                    <a:pt x="500" y="334"/>
                  </a:cubicBezTo>
                  <a:close/>
                  <a:moveTo>
                    <a:pt x="512" y="0"/>
                  </a:moveTo>
                  <a:cubicBezTo>
                    <a:pt x="226" y="0"/>
                    <a:pt x="0" y="227"/>
                    <a:pt x="0" y="512"/>
                  </a:cubicBezTo>
                  <a:lnTo>
                    <a:pt x="0" y="691"/>
                  </a:lnTo>
                  <a:cubicBezTo>
                    <a:pt x="0" y="965"/>
                    <a:pt x="226" y="1191"/>
                    <a:pt x="512" y="1191"/>
                  </a:cubicBezTo>
                  <a:cubicBezTo>
                    <a:pt x="786" y="1191"/>
                    <a:pt x="1012" y="965"/>
                    <a:pt x="1012" y="691"/>
                  </a:cubicBezTo>
                  <a:lnTo>
                    <a:pt x="1012" y="512"/>
                  </a:lnTo>
                  <a:cubicBezTo>
                    <a:pt x="1012" y="239"/>
                    <a:pt x="786" y="0"/>
                    <a:pt x="5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242;p148">
              <a:extLst>
                <a:ext uri="{FF2B5EF4-FFF2-40B4-BE49-F238E27FC236}">
                  <a16:creationId xmlns:a16="http://schemas.microsoft.com/office/drawing/2014/main" id="{26B71029-0806-C2E0-C1EA-12ACD58E6FF6}"/>
                </a:ext>
              </a:extLst>
            </p:cNvPr>
            <p:cNvSpPr/>
            <p:nvPr/>
          </p:nvSpPr>
          <p:spPr>
            <a:xfrm>
              <a:off x="4309901" y="2589490"/>
              <a:ext cx="82720" cy="60672"/>
            </a:xfrm>
            <a:custGeom>
              <a:avLst/>
              <a:gdLst/>
              <a:ahLst/>
              <a:cxnLst/>
              <a:rect l="l" t="t" r="r" b="b"/>
              <a:pathLst>
                <a:path w="2585" h="1896" extrusionOk="0">
                  <a:moveTo>
                    <a:pt x="1005" y="1"/>
                  </a:moveTo>
                  <a:cubicBezTo>
                    <a:pt x="911" y="1"/>
                    <a:pt x="851" y="2"/>
                    <a:pt x="846" y="2"/>
                  </a:cubicBezTo>
                  <a:cubicBezTo>
                    <a:pt x="751" y="2"/>
                    <a:pt x="680" y="86"/>
                    <a:pt x="680" y="169"/>
                  </a:cubicBezTo>
                  <a:cubicBezTo>
                    <a:pt x="680" y="264"/>
                    <a:pt x="751" y="336"/>
                    <a:pt x="846" y="336"/>
                  </a:cubicBezTo>
                  <a:cubicBezTo>
                    <a:pt x="899" y="335"/>
                    <a:pt x="953" y="334"/>
                    <a:pt x="1006" y="334"/>
                  </a:cubicBezTo>
                  <a:cubicBezTo>
                    <a:pt x="1570" y="334"/>
                    <a:pt x="2108" y="391"/>
                    <a:pt x="2227" y="467"/>
                  </a:cubicBezTo>
                  <a:cubicBezTo>
                    <a:pt x="2204" y="514"/>
                    <a:pt x="2180" y="633"/>
                    <a:pt x="2120" y="764"/>
                  </a:cubicBezTo>
                  <a:lnTo>
                    <a:pt x="1465" y="657"/>
                  </a:lnTo>
                  <a:cubicBezTo>
                    <a:pt x="1457" y="656"/>
                    <a:pt x="1449" y="656"/>
                    <a:pt x="1441" y="656"/>
                  </a:cubicBezTo>
                  <a:cubicBezTo>
                    <a:pt x="1357" y="656"/>
                    <a:pt x="1287" y="713"/>
                    <a:pt x="1287" y="800"/>
                  </a:cubicBezTo>
                  <a:cubicBezTo>
                    <a:pt x="1275" y="883"/>
                    <a:pt x="1334" y="979"/>
                    <a:pt x="1418" y="979"/>
                  </a:cubicBezTo>
                  <a:lnTo>
                    <a:pt x="1954" y="1062"/>
                  </a:lnTo>
                  <a:cubicBezTo>
                    <a:pt x="1763" y="1372"/>
                    <a:pt x="1584" y="1550"/>
                    <a:pt x="1489" y="1574"/>
                  </a:cubicBezTo>
                  <a:cubicBezTo>
                    <a:pt x="1476" y="1578"/>
                    <a:pt x="1462" y="1580"/>
                    <a:pt x="1445" y="1580"/>
                  </a:cubicBezTo>
                  <a:cubicBezTo>
                    <a:pt x="1220" y="1580"/>
                    <a:pt x="687" y="1209"/>
                    <a:pt x="299" y="776"/>
                  </a:cubicBezTo>
                  <a:cubicBezTo>
                    <a:pt x="267" y="739"/>
                    <a:pt x="227" y="721"/>
                    <a:pt x="186" y="721"/>
                  </a:cubicBezTo>
                  <a:cubicBezTo>
                    <a:pt x="149" y="721"/>
                    <a:pt x="113" y="736"/>
                    <a:pt x="84" y="764"/>
                  </a:cubicBezTo>
                  <a:cubicBezTo>
                    <a:pt x="25" y="824"/>
                    <a:pt x="1" y="931"/>
                    <a:pt x="60" y="991"/>
                  </a:cubicBezTo>
                  <a:cubicBezTo>
                    <a:pt x="275" y="1205"/>
                    <a:pt x="537" y="1455"/>
                    <a:pt x="775" y="1634"/>
                  </a:cubicBezTo>
                  <a:cubicBezTo>
                    <a:pt x="1049" y="1800"/>
                    <a:pt x="1275" y="1896"/>
                    <a:pt x="1454" y="1896"/>
                  </a:cubicBezTo>
                  <a:cubicBezTo>
                    <a:pt x="1489" y="1896"/>
                    <a:pt x="1549" y="1896"/>
                    <a:pt x="1596" y="1884"/>
                  </a:cubicBezTo>
                  <a:cubicBezTo>
                    <a:pt x="1751" y="1836"/>
                    <a:pt x="1930" y="1669"/>
                    <a:pt x="2108" y="1407"/>
                  </a:cubicBezTo>
                  <a:cubicBezTo>
                    <a:pt x="2251" y="1193"/>
                    <a:pt x="2382" y="943"/>
                    <a:pt x="2477" y="741"/>
                  </a:cubicBezTo>
                  <a:cubicBezTo>
                    <a:pt x="2573" y="526"/>
                    <a:pt x="2585" y="395"/>
                    <a:pt x="2537" y="300"/>
                  </a:cubicBezTo>
                  <a:cubicBezTo>
                    <a:pt x="2454" y="145"/>
                    <a:pt x="2180" y="50"/>
                    <a:pt x="1584" y="26"/>
                  </a:cubicBezTo>
                  <a:cubicBezTo>
                    <a:pt x="1363" y="5"/>
                    <a:pt x="1146"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57180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53"/>
                                        </p:tgtEl>
                                        <p:attrNameLst>
                                          <p:attrName>style.visibility</p:attrName>
                                        </p:attrNameLst>
                                      </p:cBhvr>
                                      <p:to>
                                        <p:strVal val="visible"/>
                                      </p:to>
                                    </p:set>
                                    <p:animEffect transition="in" filter="fade">
                                      <p:cBhvr>
                                        <p:cTn id="7" dur="1000"/>
                                        <p:tgtEl>
                                          <p:spTgt spid="953"/>
                                        </p:tgtEl>
                                      </p:cBhvr>
                                    </p:animEffect>
                                  </p:childTnLst>
                                </p:cTn>
                              </p:par>
                              <p:par>
                                <p:cTn id="8" presetID="10" presetClass="entr" presetSubtype="0" fill="hold" nodeType="withEffect">
                                  <p:stCondLst>
                                    <p:cond delay="0"/>
                                  </p:stCondLst>
                                  <p:childTnLst>
                                    <p:set>
                                      <p:cBhvr>
                                        <p:cTn id="9" dur="1" fill="hold">
                                          <p:stCondLst>
                                            <p:cond delay="0"/>
                                          </p:stCondLst>
                                        </p:cTn>
                                        <p:tgtEl>
                                          <p:spTgt spid="930"/>
                                        </p:tgtEl>
                                        <p:attrNameLst>
                                          <p:attrName>style.visibility</p:attrName>
                                        </p:attrNameLst>
                                      </p:cBhvr>
                                      <p:to>
                                        <p:strVal val="visible"/>
                                      </p:to>
                                    </p:set>
                                    <p:animEffect transition="in" filter="fade">
                                      <p:cBhvr>
                                        <p:cTn id="10" dur="1000"/>
                                        <p:tgtEl>
                                          <p:spTgt spid="930"/>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49"/>
                                        </p:tgtEl>
                                        <p:attrNameLst>
                                          <p:attrName>style.visibility</p:attrName>
                                        </p:attrNameLst>
                                      </p:cBhvr>
                                      <p:to>
                                        <p:strVal val="visible"/>
                                      </p:to>
                                    </p:set>
                                    <p:animEffect transition="in" filter="fade">
                                      <p:cBhvr>
                                        <p:cTn id="14" dur="1000"/>
                                        <p:tgtEl>
                                          <p:spTgt spid="949"/>
                                        </p:tgtEl>
                                      </p:cBhvr>
                                    </p:animEffect>
                                  </p:childTnLst>
                                </p:cTn>
                              </p:par>
                              <p:par>
                                <p:cTn id="15" presetID="10" presetClass="entr" presetSubtype="0" fill="hold" nodeType="withEffect">
                                  <p:stCondLst>
                                    <p:cond delay="0"/>
                                  </p:stCondLst>
                                  <p:childTnLst>
                                    <p:set>
                                      <p:cBhvr>
                                        <p:cTn id="16" dur="1" fill="hold">
                                          <p:stCondLst>
                                            <p:cond delay="0"/>
                                          </p:stCondLst>
                                        </p:cTn>
                                        <p:tgtEl>
                                          <p:spTgt spid="934"/>
                                        </p:tgtEl>
                                        <p:attrNameLst>
                                          <p:attrName>style.visibility</p:attrName>
                                        </p:attrNameLst>
                                      </p:cBhvr>
                                      <p:to>
                                        <p:strVal val="visible"/>
                                      </p:to>
                                    </p:set>
                                    <p:animEffect transition="in" filter="fade">
                                      <p:cBhvr>
                                        <p:cTn id="17" dur="1000"/>
                                        <p:tgtEl>
                                          <p:spTgt spid="934"/>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942"/>
                                        </p:tgtEl>
                                        <p:attrNameLst>
                                          <p:attrName>style.visibility</p:attrName>
                                        </p:attrNameLst>
                                      </p:cBhvr>
                                      <p:to>
                                        <p:strVal val="visible"/>
                                      </p:to>
                                    </p:set>
                                    <p:animEffect transition="in" filter="fade">
                                      <p:cBhvr>
                                        <p:cTn id="21" dur="1000"/>
                                        <p:tgtEl>
                                          <p:spTgt spid="942"/>
                                        </p:tgtEl>
                                      </p:cBhvr>
                                    </p:animEffect>
                                  </p:childTnLst>
                                </p:cTn>
                              </p:par>
                              <p:par>
                                <p:cTn id="22" presetID="10" presetClass="entr" presetSubtype="0" fill="hold" nodeType="withEffect">
                                  <p:stCondLst>
                                    <p:cond delay="0"/>
                                  </p:stCondLst>
                                  <p:childTnLst>
                                    <p:set>
                                      <p:cBhvr>
                                        <p:cTn id="23" dur="1" fill="hold">
                                          <p:stCondLst>
                                            <p:cond delay="0"/>
                                          </p:stCondLst>
                                        </p:cTn>
                                        <p:tgtEl>
                                          <p:spTgt spid="933"/>
                                        </p:tgtEl>
                                        <p:attrNameLst>
                                          <p:attrName>style.visibility</p:attrName>
                                        </p:attrNameLst>
                                      </p:cBhvr>
                                      <p:to>
                                        <p:strVal val="visible"/>
                                      </p:to>
                                    </p:set>
                                    <p:animEffect transition="in" filter="fade">
                                      <p:cBhvr>
                                        <p:cTn id="24" dur="1000"/>
                                        <p:tgtEl>
                                          <p:spTgt spid="933"/>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939"/>
                                        </p:tgtEl>
                                        <p:attrNameLst>
                                          <p:attrName>style.visibility</p:attrName>
                                        </p:attrNameLst>
                                      </p:cBhvr>
                                      <p:to>
                                        <p:strVal val="visible"/>
                                      </p:to>
                                    </p:set>
                                    <p:animEffect transition="in" filter="fade">
                                      <p:cBhvr>
                                        <p:cTn id="28" dur="1000"/>
                                        <p:tgtEl>
                                          <p:spTgt spid="939"/>
                                        </p:tgtEl>
                                      </p:cBhvr>
                                    </p:animEffect>
                                  </p:childTnLst>
                                </p:cTn>
                              </p:par>
                              <p:par>
                                <p:cTn id="29" presetID="10" presetClass="entr" presetSubtype="0" fill="hold" nodeType="withEffect">
                                  <p:stCondLst>
                                    <p:cond delay="0"/>
                                  </p:stCondLst>
                                  <p:childTnLst>
                                    <p:set>
                                      <p:cBhvr>
                                        <p:cTn id="30" dur="1" fill="hold">
                                          <p:stCondLst>
                                            <p:cond delay="0"/>
                                          </p:stCondLst>
                                        </p:cTn>
                                        <p:tgtEl>
                                          <p:spTgt spid="936"/>
                                        </p:tgtEl>
                                        <p:attrNameLst>
                                          <p:attrName>style.visibility</p:attrName>
                                        </p:attrNameLst>
                                      </p:cBhvr>
                                      <p:to>
                                        <p:strVal val="visible"/>
                                      </p:to>
                                    </p:set>
                                    <p:animEffect transition="in" filter="fade">
                                      <p:cBhvr>
                                        <p:cTn id="31" dur="1000"/>
                                        <p:tgtEl>
                                          <p:spTgt spid="936"/>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9"/>
          <p:cNvSpPr txBox="1">
            <a:spLocks noGrp="1"/>
          </p:cNvSpPr>
          <p:nvPr>
            <p:ph type="title"/>
          </p:nvPr>
        </p:nvSpPr>
        <p:spPr>
          <a:xfrm>
            <a:off x="1726200" y="1681450"/>
            <a:ext cx="5691600" cy="13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478" name="Google Shape;478;p69"/>
          <p:cNvSpPr txBox="1">
            <a:spLocks noGrp="1"/>
          </p:cNvSpPr>
          <p:nvPr>
            <p:ph type="body" idx="1"/>
          </p:nvPr>
        </p:nvSpPr>
        <p:spPr>
          <a:xfrm>
            <a:off x="2434275" y="3133239"/>
            <a:ext cx="4275300" cy="4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
            </a:r>
            <a:r>
              <a:rPr lang="en" dirty="0"/>
              <a:t>o you have any questions ?</a:t>
            </a:r>
            <a:endParaRPr dirty="0"/>
          </a:p>
        </p:txBody>
      </p:sp>
      <p:cxnSp>
        <p:nvCxnSpPr>
          <p:cNvPr id="479" name="Google Shape;479;p69"/>
          <p:cNvCxnSpPr/>
          <p:nvPr/>
        </p:nvCxnSpPr>
        <p:spPr>
          <a:xfrm>
            <a:off x="4248450" y="3035270"/>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77"/>
                                        </p:tgtEl>
                                        <p:attrNameLst>
                                          <p:attrName>style.visibility</p:attrName>
                                        </p:attrNameLst>
                                      </p:cBhvr>
                                      <p:to>
                                        <p:strVal val="visible"/>
                                      </p:to>
                                    </p:set>
                                    <p:animEffect transition="in" filter="fade">
                                      <p:cBhvr>
                                        <p:cTn id="7" dur="1000"/>
                                        <p:tgtEl>
                                          <p:spTgt spid="477"/>
                                        </p:tgtEl>
                                      </p:cBhvr>
                                    </p:animEffect>
                                  </p:childTnLst>
                                </p:cTn>
                              </p:par>
                              <p:par>
                                <p:cTn id="8" presetID="10" presetClass="entr" presetSubtype="0" fill="hold" nodeType="withEffect">
                                  <p:stCondLst>
                                    <p:cond delay="0"/>
                                  </p:stCondLst>
                                  <p:childTnLst>
                                    <p:set>
                                      <p:cBhvr>
                                        <p:cTn id="9" dur="1" fill="hold">
                                          <p:stCondLst>
                                            <p:cond delay="0"/>
                                          </p:stCondLst>
                                        </p:cTn>
                                        <p:tgtEl>
                                          <p:spTgt spid="479"/>
                                        </p:tgtEl>
                                        <p:attrNameLst>
                                          <p:attrName>style.visibility</p:attrName>
                                        </p:attrNameLst>
                                      </p:cBhvr>
                                      <p:to>
                                        <p:strVal val="visible"/>
                                      </p:to>
                                    </p:set>
                                    <p:animEffect transition="in" filter="fade">
                                      <p:cBhvr>
                                        <p:cTn id="10" dur="1000"/>
                                        <p:tgtEl>
                                          <p:spTgt spid="479"/>
                                        </p:tgtEl>
                                      </p:cBhvr>
                                    </p:animEffect>
                                  </p:childTnLst>
                                </p:cTn>
                              </p:par>
                              <p:par>
                                <p:cTn id="11" presetID="10" presetClass="entr" presetSubtype="0" fill="hold" nodeType="withEffect">
                                  <p:stCondLst>
                                    <p:cond delay="0"/>
                                  </p:stCondLst>
                                  <p:childTnLst>
                                    <p:set>
                                      <p:cBhvr>
                                        <p:cTn id="12" dur="1" fill="hold">
                                          <p:stCondLst>
                                            <p:cond delay="0"/>
                                          </p:stCondLst>
                                        </p:cTn>
                                        <p:tgtEl>
                                          <p:spTgt spid="478"/>
                                        </p:tgtEl>
                                        <p:attrNameLst>
                                          <p:attrName>style.visibility</p:attrName>
                                        </p:attrNameLst>
                                      </p:cBhvr>
                                      <p:to>
                                        <p:strVal val="visible"/>
                                      </p:to>
                                    </p:set>
                                    <p:animEffect transition="in" filter="fade">
                                      <p:cBhvr>
                                        <p:cTn id="13" dur="1000"/>
                                        <p:tgtEl>
                                          <p:spTgt spid="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0"/>
          <p:cNvSpPr txBox="1">
            <a:spLocks noGrp="1"/>
          </p:cNvSpPr>
          <p:nvPr>
            <p:ph type="title" idx="15"/>
          </p:nvPr>
        </p:nvSpPr>
        <p:spPr>
          <a:xfrm>
            <a:off x="713225" y="2198800"/>
            <a:ext cx="34164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lt1"/>
                </a:solidFill>
              </a:rPr>
              <a:t>Group 5</a:t>
            </a:r>
            <a:endParaRPr b="1" dirty="0">
              <a:solidFill>
                <a:schemeClr val="lt1"/>
              </a:solidFill>
            </a:endParaRPr>
          </a:p>
        </p:txBody>
      </p:sp>
      <p:sp>
        <p:nvSpPr>
          <p:cNvPr id="485" name="Google Shape;485;p70"/>
          <p:cNvSpPr txBox="1">
            <a:spLocks noGrp="1"/>
          </p:cNvSpPr>
          <p:nvPr>
            <p:ph type="subTitle" idx="1"/>
          </p:nvPr>
        </p:nvSpPr>
        <p:spPr>
          <a:xfrm>
            <a:off x="5591590" y="1423053"/>
            <a:ext cx="2454000" cy="47877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sz="1800" dirty="0"/>
              <a:t>Ngo Van Thuan</a:t>
            </a:r>
            <a:endParaRPr sz="1800" dirty="0"/>
          </a:p>
        </p:txBody>
      </p:sp>
      <p:sp>
        <p:nvSpPr>
          <p:cNvPr id="486" name="Google Shape;486;p70"/>
          <p:cNvSpPr txBox="1">
            <a:spLocks noGrp="1"/>
          </p:cNvSpPr>
          <p:nvPr>
            <p:ph type="title" idx="5"/>
          </p:nvPr>
        </p:nvSpPr>
        <p:spPr>
          <a:xfrm>
            <a:off x="5591590" y="1057769"/>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Supervisor</a:t>
            </a:r>
            <a:endParaRPr dirty="0">
              <a:solidFill>
                <a:schemeClr val="dk1"/>
              </a:solidFill>
            </a:endParaRPr>
          </a:p>
        </p:txBody>
      </p:sp>
      <p:sp>
        <p:nvSpPr>
          <p:cNvPr id="487" name="Google Shape;487;p70"/>
          <p:cNvSpPr txBox="1">
            <a:spLocks noGrp="1"/>
          </p:cNvSpPr>
          <p:nvPr>
            <p:ph type="title"/>
          </p:nvPr>
        </p:nvSpPr>
        <p:spPr>
          <a:xfrm>
            <a:off x="5591590" y="2052542"/>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Members</a:t>
            </a:r>
            <a:endParaRPr dirty="0">
              <a:solidFill>
                <a:schemeClr val="dk1"/>
              </a:solidFill>
            </a:endParaRPr>
          </a:p>
        </p:txBody>
      </p:sp>
      <p:sp>
        <p:nvSpPr>
          <p:cNvPr id="488" name="Google Shape;488;p70"/>
          <p:cNvSpPr txBox="1">
            <a:spLocks noGrp="1"/>
          </p:cNvSpPr>
          <p:nvPr>
            <p:ph type="subTitle" idx="13"/>
          </p:nvPr>
        </p:nvSpPr>
        <p:spPr>
          <a:xfrm>
            <a:off x="5591590" y="2528456"/>
            <a:ext cx="2454000" cy="219594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sz="1800" dirty="0"/>
              <a:t>Nguyen Tuan Loc</a:t>
            </a:r>
          </a:p>
          <a:p>
            <a:pPr marL="285750" lvl="0" indent="-285750" algn="l" rtl="0">
              <a:spcBef>
                <a:spcPts val="0"/>
              </a:spcBef>
              <a:spcAft>
                <a:spcPts val="0"/>
              </a:spcAft>
              <a:buClr>
                <a:schemeClr val="dk1"/>
              </a:buClr>
              <a:buSzPts val="1100"/>
              <a:buFont typeface="Arial" panose="020B0604020202020204" pitchFamily="34" charset="0"/>
              <a:buChar char="•"/>
            </a:pPr>
            <a:r>
              <a:rPr lang="en" sz="1800" dirty="0"/>
              <a:t>Hua Le Quang</a:t>
            </a:r>
          </a:p>
          <a:p>
            <a:pPr marL="285750" lvl="0" indent="-285750" algn="l" rtl="0">
              <a:spcBef>
                <a:spcPts val="0"/>
              </a:spcBef>
              <a:spcAft>
                <a:spcPts val="0"/>
              </a:spcAft>
              <a:buClr>
                <a:schemeClr val="dk1"/>
              </a:buClr>
              <a:buSzPts val="1100"/>
              <a:buFont typeface="Arial" panose="020B0604020202020204" pitchFamily="34" charset="0"/>
              <a:buChar char="•"/>
            </a:pPr>
            <a:r>
              <a:rPr lang="en" sz="1800" dirty="0"/>
              <a:t>Nguyen Phat Tai</a:t>
            </a:r>
            <a:endParaRPr sz="1800" dirty="0"/>
          </a:p>
        </p:txBody>
      </p:sp>
      <p:cxnSp>
        <p:nvCxnSpPr>
          <p:cNvPr id="497" name="Google Shape;497;p70"/>
          <p:cNvCxnSpPr>
            <a:cxnSpLocks/>
          </p:cNvCxnSpPr>
          <p:nvPr/>
        </p:nvCxnSpPr>
        <p:spPr>
          <a:xfrm>
            <a:off x="850005" y="2760350"/>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8"/>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rPr>
              <a:t>Contents</a:t>
            </a:r>
            <a:endParaRPr b="1" dirty="0">
              <a:solidFill>
                <a:schemeClr val="dk1"/>
              </a:solidFill>
            </a:endParaRPr>
          </a:p>
        </p:txBody>
      </p:sp>
      <p:sp>
        <p:nvSpPr>
          <p:cNvPr id="471" name="Google Shape;471;p68"/>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t>Introduction</a:t>
            </a:r>
          </a:p>
          <a:p>
            <a:pPr marL="0" lvl="0" indent="0" algn="l" rtl="0">
              <a:spcBef>
                <a:spcPts val="0"/>
              </a:spcBef>
              <a:spcAft>
                <a:spcPts val="0"/>
              </a:spcAft>
              <a:buNone/>
            </a:pPr>
            <a:endParaRPr lang="en-US" sz="2000" dirty="0"/>
          </a:p>
          <a:p>
            <a:pPr marL="342900" indent="-342900"/>
            <a:r>
              <a:rPr lang="en-US" sz="2000" u="none" dirty="0">
                <a:solidFill>
                  <a:schemeClr val="dk1"/>
                </a:solidFill>
                <a:latin typeface="Didact Gothic"/>
                <a:ea typeface="Didact Gothic"/>
                <a:cs typeface="Didact Gothic"/>
                <a:sym typeface="Didact Gothic"/>
              </a:rPr>
              <a:t>Overview</a:t>
            </a:r>
          </a:p>
          <a:p>
            <a:pPr marL="342900" indent="-342900"/>
            <a:r>
              <a:rPr lang="en-US" sz="2000" dirty="0"/>
              <a:t>User Requirements</a:t>
            </a:r>
          </a:p>
          <a:p>
            <a:pPr marL="342900" indent="-342900"/>
            <a:r>
              <a:rPr lang="en-US" sz="2000" dirty="0"/>
              <a:t>Technology</a:t>
            </a:r>
            <a:endParaRPr lang="en-US" sz="2000" u="none" dirty="0">
              <a:solidFill>
                <a:schemeClr val="dk1"/>
              </a:solidFill>
              <a:latin typeface="Didact Gothic"/>
              <a:ea typeface="Didact Gothic"/>
              <a:cs typeface="Didact Gothic"/>
              <a:sym typeface="Didact Gothic"/>
            </a:endParaRPr>
          </a:p>
          <a:p>
            <a:pPr marL="0" indent="0">
              <a:buNone/>
            </a:pPr>
            <a:endParaRPr lang="en-US" sz="2000" u="none" dirty="0">
              <a:solidFill>
                <a:schemeClr val="dk1"/>
              </a:solidFill>
              <a:latin typeface="Didact Gothic"/>
              <a:ea typeface="Didact Gothic"/>
              <a:cs typeface="Didact Gothic"/>
              <a:sym typeface="Didact Gothic"/>
            </a:endParaRPr>
          </a:p>
          <a:p>
            <a:pPr marL="0" lvl="0" indent="0" algn="l" rtl="0">
              <a:spcBef>
                <a:spcPts val="0"/>
              </a:spcBef>
              <a:spcAft>
                <a:spcPts val="0"/>
              </a:spcAft>
              <a:buNone/>
            </a:pPr>
            <a:r>
              <a:rPr lang="en-US" sz="2000" b="1" dirty="0"/>
              <a:t>Management Plan</a:t>
            </a:r>
          </a:p>
          <a:p>
            <a:pPr marL="0" lvl="0" indent="0" algn="l" rtl="0">
              <a:spcBef>
                <a:spcPts val="0"/>
              </a:spcBef>
              <a:spcAft>
                <a:spcPts val="0"/>
              </a:spcAft>
              <a:buNone/>
            </a:pPr>
            <a:endParaRPr lang="en-US" sz="2000" dirty="0"/>
          </a:p>
          <a:p>
            <a:pPr marL="0" lvl="0" indent="0" algn="l" rtl="0">
              <a:spcBef>
                <a:spcPts val="0"/>
              </a:spcBef>
              <a:spcAft>
                <a:spcPts val="0"/>
              </a:spcAft>
              <a:buNone/>
            </a:pPr>
            <a:r>
              <a:rPr lang="en-US" sz="2000" b="1" dirty="0"/>
              <a:t>Task list</a:t>
            </a:r>
            <a:endParaRPr lang="en-US" sz="2000" b="1" u="none" dirty="0">
              <a:solidFill>
                <a:schemeClr val="dk1"/>
              </a:solidFill>
              <a:latin typeface="Didact Gothic"/>
              <a:ea typeface="Didact Gothic"/>
              <a:cs typeface="Didact Gothic"/>
              <a:sym typeface="Didact Gothic"/>
            </a:endParaRPr>
          </a:p>
          <a:p>
            <a:pPr marL="0" lvl="0" indent="0" algn="l" rtl="0">
              <a:spcBef>
                <a:spcPts val="0"/>
              </a:spcBef>
              <a:spcAft>
                <a:spcPts val="0"/>
              </a:spcAft>
              <a:buNone/>
            </a:pPr>
            <a:endParaRPr sz="2000" u="none" dirty="0">
              <a:solidFill>
                <a:schemeClr val="dk1"/>
              </a:solidFill>
              <a:latin typeface="Didact Gothic"/>
              <a:ea typeface="Didact Gothic"/>
              <a:cs typeface="Didact Gothic"/>
              <a:sym typeface="Didact Gothic"/>
            </a:endParaRPr>
          </a:p>
        </p:txBody>
      </p:sp>
      <p:cxnSp>
        <p:nvCxnSpPr>
          <p:cNvPr id="472" name="Google Shape;472;p68"/>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3"/>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a:t>
            </a:r>
            <a:endParaRPr/>
          </a:p>
        </p:txBody>
      </p:sp>
      <p:sp>
        <p:nvSpPr>
          <p:cNvPr id="531" name="Google Shape;531;p73"/>
          <p:cNvSpPr txBox="1">
            <a:spLocks noGrp="1"/>
          </p:cNvSpPr>
          <p:nvPr>
            <p:ph type="subTitle" idx="1"/>
          </p:nvPr>
        </p:nvSpPr>
        <p:spPr>
          <a:xfrm>
            <a:off x="713225" y="2263300"/>
            <a:ext cx="3400800" cy="2796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Didact Gothic"/>
                <a:ea typeface="Didact Gothic"/>
                <a:cs typeface="Didact Gothic"/>
                <a:sym typeface="Didact Gothic"/>
              </a:rPr>
              <a:t>The cinema industry offers a variety of business opportunities. </a:t>
            </a:r>
            <a:r>
              <a:rPr lang="en-US" dirty="0"/>
              <a:t>W</a:t>
            </a:r>
            <a:r>
              <a:rPr lang="en-US" dirty="0">
                <a:latin typeface="Didact Gothic"/>
                <a:ea typeface="Didact Gothic"/>
                <a:cs typeface="Didact Gothic"/>
                <a:sym typeface="Didact Gothic"/>
              </a:rPr>
              <a:t>e took inspiration from some existing systems like CGV, </a:t>
            </a:r>
            <a:r>
              <a:rPr lang="en-US" dirty="0" err="1">
                <a:latin typeface="Didact Gothic"/>
                <a:ea typeface="Didact Gothic"/>
                <a:cs typeface="Didact Gothic"/>
                <a:sym typeface="Didact Gothic"/>
              </a:rPr>
              <a:t>BookMyShow</a:t>
            </a:r>
            <a:r>
              <a:rPr lang="en-US" dirty="0">
                <a:latin typeface="Didact Gothic"/>
                <a:ea typeface="Didact Gothic"/>
                <a:cs typeface="Didact Gothic"/>
                <a:sym typeface="Didact Gothic"/>
              </a:rPr>
              <a:t>, …</a:t>
            </a:r>
          </a:p>
          <a:p>
            <a:pPr marL="0" lvl="0" indent="0" algn="l" rtl="0">
              <a:spcBef>
                <a:spcPts val="0"/>
              </a:spcBef>
              <a:spcAft>
                <a:spcPts val="0"/>
              </a:spcAft>
              <a:buNone/>
            </a:pPr>
            <a:endParaRPr lang="en-US" dirty="0">
              <a:latin typeface="Didact Gothic"/>
              <a:ea typeface="Didact Gothic"/>
              <a:cs typeface="Didact Gothic"/>
              <a:sym typeface="Didact Gothic"/>
            </a:endParaRPr>
          </a:p>
          <a:p>
            <a:pPr marL="0" lvl="0" indent="0" algn="l" rtl="0">
              <a:spcBef>
                <a:spcPts val="0"/>
              </a:spcBef>
              <a:spcAft>
                <a:spcPts val="0"/>
              </a:spcAft>
              <a:buNone/>
            </a:pPr>
            <a:r>
              <a:rPr lang="en-US" dirty="0">
                <a:latin typeface="Didact Gothic"/>
                <a:ea typeface="Didact Gothic"/>
                <a:cs typeface="Didact Gothic"/>
                <a:sym typeface="Didact Gothic"/>
              </a:rPr>
              <a:t>To create a web project and mobile app for cinema ticket booking, it will need to consider the specific features and functionality that customer require</a:t>
            </a:r>
            <a:endParaRPr lang="en-US" dirty="0"/>
          </a:p>
        </p:txBody>
      </p:sp>
      <p:cxnSp>
        <p:nvCxnSpPr>
          <p:cNvPr id="534" name="Google Shape;534;p73"/>
          <p:cNvCxnSpPr/>
          <p:nvPr/>
        </p:nvCxnSpPr>
        <p:spPr>
          <a:xfrm>
            <a:off x="814975" y="2168032"/>
            <a:ext cx="647100" cy="0"/>
          </a:xfrm>
          <a:prstGeom prst="straightConnector1">
            <a:avLst/>
          </a:prstGeom>
          <a:noFill/>
          <a:ln w="19050" cap="flat" cmpd="sng">
            <a:solidFill>
              <a:schemeClr val="dk1"/>
            </a:solidFill>
            <a:prstDash val="solid"/>
            <a:round/>
            <a:headEnd type="none" w="med" len="med"/>
            <a:tailEnd type="none" w="med" len="med"/>
          </a:ln>
        </p:spPr>
      </p:cxnSp>
      <p:pic>
        <p:nvPicPr>
          <p:cNvPr id="2" name="Google Shape;2043;p137">
            <a:extLst>
              <a:ext uri="{FF2B5EF4-FFF2-40B4-BE49-F238E27FC236}">
                <a16:creationId xmlns:a16="http://schemas.microsoft.com/office/drawing/2014/main" id="{997FB50B-2E9D-5DB4-F10D-FF1973A5A970}"/>
              </a:ext>
            </a:extLst>
          </p:cNvPr>
          <p:cNvPicPr preferRelativeResize="0"/>
          <p:nvPr/>
        </p:nvPicPr>
        <p:blipFill rotWithShape="1">
          <a:blip r:embed="rId3">
            <a:alphaModFix/>
          </a:blip>
          <a:srcRect l="4194" t="11228" r="4213" b="8854"/>
          <a:stretch/>
        </p:blipFill>
        <p:spPr>
          <a:xfrm>
            <a:off x="5558400" y="1440200"/>
            <a:ext cx="2872375" cy="2796380"/>
          </a:xfrm>
          <a:prstGeom prst="rect">
            <a:avLst/>
          </a:prstGeom>
          <a:noFill/>
          <a:ln>
            <a:noFill/>
          </a:ln>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74"/>
          <p:cNvSpPr txBox="1">
            <a:spLocks noGrp="1"/>
          </p:cNvSpPr>
          <p:nvPr>
            <p:ph type="title"/>
          </p:nvPr>
        </p:nvSpPr>
        <p:spPr>
          <a:xfrm>
            <a:off x="5024185" y="1440200"/>
            <a:ext cx="3400800" cy="52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Limitations</a:t>
            </a:r>
            <a:endParaRPr dirty="0"/>
          </a:p>
        </p:txBody>
      </p:sp>
      <p:sp>
        <p:nvSpPr>
          <p:cNvPr id="540" name="Google Shape;540;p74"/>
          <p:cNvSpPr txBox="1">
            <a:spLocks noGrp="1"/>
          </p:cNvSpPr>
          <p:nvPr>
            <p:ph type="subTitle" idx="1"/>
          </p:nvPr>
        </p:nvSpPr>
        <p:spPr>
          <a:xfrm>
            <a:off x="5024185" y="2263300"/>
            <a:ext cx="3400800" cy="1317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 cinema ticket booking web project can require many complex elements and features to serve users in the best  way. However, there are some of the common limitations encountered in our project: quality control, theater or seat look and feel, customer support, payment feature limitations</a:t>
            </a:r>
          </a:p>
        </p:txBody>
      </p:sp>
      <p:cxnSp>
        <p:nvCxnSpPr>
          <p:cNvPr id="544" name="Google Shape;544;p74"/>
          <p:cNvCxnSpPr/>
          <p:nvPr/>
        </p:nvCxnSpPr>
        <p:spPr>
          <a:xfrm>
            <a:off x="7777885" y="2168032"/>
            <a:ext cx="647100" cy="0"/>
          </a:xfrm>
          <a:prstGeom prst="straightConnector1">
            <a:avLst/>
          </a:prstGeom>
          <a:noFill/>
          <a:ln w="19050" cap="flat" cmpd="sng">
            <a:solidFill>
              <a:schemeClr val="dk1"/>
            </a:solidFill>
            <a:prstDash val="solid"/>
            <a:round/>
            <a:headEnd type="none" w="med" len="med"/>
            <a:tailEnd type="none" w="med" len="med"/>
          </a:ln>
        </p:spPr>
      </p:cxnSp>
      <p:sp>
        <p:nvSpPr>
          <p:cNvPr id="545" name="Google Shape;545;p74"/>
          <p:cNvSpPr/>
          <p:nvPr/>
        </p:nvSpPr>
        <p:spPr>
          <a:xfrm flipH="1">
            <a:off x="7624885" y="539500"/>
            <a:ext cx="800100" cy="857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Google Shape;2045;p137">
            <a:extLst>
              <a:ext uri="{FF2B5EF4-FFF2-40B4-BE49-F238E27FC236}">
                <a16:creationId xmlns:a16="http://schemas.microsoft.com/office/drawing/2014/main" id="{F6F4AC88-2B14-3F23-DBAA-64880D407A55}"/>
              </a:ext>
            </a:extLst>
          </p:cNvPr>
          <p:cNvPicPr preferRelativeResize="0"/>
          <p:nvPr/>
        </p:nvPicPr>
        <p:blipFill rotWithShape="1">
          <a:blip r:embed="rId3">
            <a:alphaModFix/>
          </a:blip>
          <a:srcRect t="11708" b="17967"/>
          <a:stretch/>
        </p:blipFill>
        <p:spPr>
          <a:xfrm>
            <a:off x="719015" y="1440200"/>
            <a:ext cx="2916985" cy="2599000"/>
          </a:xfrm>
          <a:prstGeom prst="rect">
            <a:avLst/>
          </a:prstGeom>
          <a:noFill/>
          <a:ln>
            <a:noFill/>
          </a:ln>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93"/>
          <p:cNvSpPr txBox="1">
            <a:spLocks noGrp="1"/>
          </p:cNvSpPr>
          <p:nvPr>
            <p:ph type="title"/>
          </p:nvPr>
        </p:nvSpPr>
        <p:spPr>
          <a:xfrm>
            <a:off x="1319574" y="2011125"/>
            <a:ext cx="1959300" cy="33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Customer</a:t>
            </a:r>
            <a:endParaRPr dirty="0"/>
          </a:p>
        </p:txBody>
      </p:sp>
      <p:sp>
        <p:nvSpPr>
          <p:cNvPr id="727" name="Google Shape;727;p93"/>
          <p:cNvSpPr txBox="1">
            <a:spLocks noGrp="1"/>
          </p:cNvSpPr>
          <p:nvPr>
            <p:ph type="subTitle" idx="1"/>
          </p:nvPr>
        </p:nvSpPr>
        <p:spPr>
          <a:xfrm>
            <a:off x="1319576" y="2286575"/>
            <a:ext cx="2221500" cy="58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Book tickets and use all the services provided.</a:t>
            </a:r>
          </a:p>
        </p:txBody>
      </p:sp>
      <p:sp>
        <p:nvSpPr>
          <p:cNvPr id="728" name="Google Shape;728;p93"/>
          <p:cNvSpPr txBox="1">
            <a:spLocks noGrp="1"/>
          </p:cNvSpPr>
          <p:nvPr>
            <p:ph type="title" idx="2"/>
          </p:nvPr>
        </p:nvSpPr>
        <p:spPr>
          <a:xfrm>
            <a:off x="4681398" y="2011275"/>
            <a:ext cx="1959300" cy="33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Admin</a:t>
            </a:r>
            <a:endParaRPr dirty="0"/>
          </a:p>
        </p:txBody>
      </p:sp>
      <p:sp>
        <p:nvSpPr>
          <p:cNvPr id="729" name="Google Shape;729;p93"/>
          <p:cNvSpPr txBox="1">
            <a:spLocks noGrp="1"/>
          </p:cNvSpPr>
          <p:nvPr>
            <p:ph type="subTitle" idx="3"/>
          </p:nvPr>
        </p:nvSpPr>
        <p:spPr>
          <a:xfrm>
            <a:off x="4681376" y="2285050"/>
            <a:ext cx="2221500" cy="58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Full control of the system. Adding staffs, managers and check invoices.</a:t>
            </a:r>
            <a:endParaRPr dirty="0"/>
          </a:p>
        </p:txBody>
      </p:sp>
      <p:sp>
        <p:nvSpPr>
          <p:cNvPr id="730" name="Google Shape;730;p93"/>
          <p:cNvSpPr txBox="1">
            <a:spLocks noGrp="1"/>
          </p:cNvSpPr>
          <p:nvPr>
            <p:ph type="title" idx="4"/>
          </p:nvPr>
        </p:nvSpPr>
        <p:spPr>
          <a:xfrm>
            <a:off x="2410949" y="3268425"/>
            <a:ext cx="1959300" cy="33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Manager</a:t>
            </a:r>
            <a:endParaRPr dirty="0"/>
          </a:p>
        </p:txBody>
      </p:sp>
      <p:sp>
        <p:nvSpPr>
          <p:cNvPr id="731" name="Google Shape;731;p93"/>
          <p:cNvSpPr txBox="1">
            <a:spLocks noGrp="1"/>
          </p:cNvSpPr>
          <p:nvPr>
            <p:ph type="subTitle" idx="5"/>
          </p:nvPr>
        </p:nvSpPr>
        <p:spPr>
          <a:xfrm>
            <a:off x="2410951" y="3543875"/>
            <a:ext cx="2221500" cy="58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Staff management, theater management</a:t>
            </a:r>
          </a:p>
        </p:txBody>
      </p:sp>
      <p:sp>
        <p:nvSpPr>
          <p:cNvPr id="732" name="Google Shape;732;p93"/>
          <p:cNvSpPr txBox="1">
            <a:spLocks noGrp="1"/>
          </p:cNvSpPr>
          <p:nvPr>
            <p:ph type="title" idx="6"/>
          </p:nvPr>
        </p:nvSpPr>
        <p:spPr>
          <a:xfrm>
            <a:off x="5772773" y="3268575"/>
            <a:ext cx="1959300" cy="33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Staff</a:t>
            </a:r>
            <a:endParaRPr dirty="0"/>
          </a:p>
        </p:txBody>
      </p:sp>
      <p:sp>
        <p:nvSpPr>
          <p:cNvPr id="733" name="Google Shape;733;p93"/>
          <p:cNvSpPr txBox="1">
            <a:spLocks noGrp="1"/>
          </p:cNvSpPr>
          <p:nvPr>
            <p:ph type="subTitle" idx="7"/>
          </p:nvPr>
        </p:nvSpPr>
        <p:spPr>
          <a:xfrm>
            <a:off x="5772750" y="3542350"/>
            <a:ext cx="2221500" cy="58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Update movies in a theater, check customer booking</a:t>
            </a:r>
          </a:p>
        </p:txBody>
      </p:sp>
      <p:sp>
        <p:nvSpPr>
          <p:cNvPr id="734" name="Google Shape;734;p93"/>
          <p:cNvSpPr/>
          <p:nvPr/>
        </p:nvSpPr>
        <p:spPr>
          <a:xfrm rot="5400000">
            <a:off x="696739" y="2299263"/>
            <a:ext cx="835500" cy="2595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3"/>
          <p:cNvSpPr/>
          <p:nvPr/>
        </p:nvSpPr>
        <p:spPr>
          <a:xfrm rot="5400000">
            <a:off x="4055939" y="2309575"/>
            <a:ext cx="835500" cy="2595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3"/>
          <p:cNvSpPr/>
          <p:nvPr/>
        </p:nvSpPr>
        <p:spPr>
          <a:xfrm rot="5400000">
            <a:off x="1783514" y="3556563"/>
            <a:ext cx="835500" cy="2595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3"/>
          <p:cNvSpPr/>
          <p:nvPr/>
        </p:nvSpPr>
        <p:spPr>
          <a:xfrm rot="5400000">
            <a:off x="5136939" y="3556563"/>
            <a:ext cx="835500" cy="2595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8" name="Google Shape;738;p93"/>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sp>
        <p:nvSpPr>
          <p:cNvPr id="739" name="Google Shape;739;p93"/>
          <p:cNvSpPr txBox="1">
            <a:spLocks noGrp="1"/>
          </p:cNvSpPr>
          <p:nvPr>
            <p:ph type="title" idx="8"/>
          </p:nvPr>
        </p:nvSpPr>
        <p:spPr>
          <a:xfrm>
            <a:off x="713225" y="530725"/>
            <a:ext cx="7710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a:t>
            </a:r>
            <a:r>
              <a:rPr lang="en" dirty="0"/>
              <a:t>ser requirements</a:t>
            </a:r>
            <a:endParaRPr dirty="0"/>
          </a:p>
        </p:txBody>
      </p:sp>
    </p:spTree>
    <p:extLst>
      <p:ext uri="{BB962C8B-B14F-4D97-AF65-F5344CB8AC3E}">
        <p14:creationId xmlns:p14="http://schemas.microsoft.com/office/powerpoint/2010/main" val="7923723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pic>
        <p:nvPicPr>
          <p:cNvPr id="5" name="Picture 4">
            <a:extLst>
              <a:ext uri="{FF2B5EF4-FFF2-40B4-BE49-F238E27FC236}">
                <a16:creationId xmlns:a16="http://schemas.microsoft.com/office/drawing/2014/main" id="{8A0F0F4F-44E9-36B9-9048-08141BA3D2C1}"/>
              </a:ext>
            </a:extLst>
          </p:cNvPr>
          <p:cNvPicPr>
            <a:picLocks noChangeAspect="1"/>
          </p:cNvPicPr>
          <p:nvPr/>
        </p:nvPicPr>
        <p:blipFill>
          <a:blip r:embed="rId3"/>
          <a:srcRect/>
          <a:stretch/>
        </p:blipFill>
        <p:spPr>
          <a:xfrm>
            <a:off x="1837589" y="198120"/>
            <a:ext cx="5128618" cy="4747260"/>
          </a:xfrm>
          <a:prstGeom prst="rect">
            <a:avLst/>
          </a:prstGeom>
        </p:spPr>
      </p:pic>
    </p:spTree>
    <p:extLst>
      <p:ext uri="{BB962C8B-B14F-4D97-AF65-F5344CB8AC3E}">
        <p14:creationId xmlns:p14="http://schemas.microsoft.com/office/powerpoint/2010/main" val="22285074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5"/>
          <p:cNvSpPr txBox="1">
            <a:spLocks noGrp="1"/>
          </p:cNvSpPr>
          <p:nvPr>
            <p:ph type="body" idx="1"/>
          </p:nvPr>
        </p:nvSpPr>
        <p:spPr>
          <a:xfrm>
            <a:off x="2517475" y="2351960"/>
            <a:ext cx="4109100" cy="14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The project started on 14 March and will be handed over on 18 April, so overall there will be 5 weeks for planning, training, and implementation</a:t>
            </a:r>
            <a:endParaRPr lang="en-US" dirty="0"/>
          </a:p>
        </p:txBody>
      </p:sp>
      <p:sp>
        <p:nvSpPr>
          <p:cNvPr id="551" name="Google Shape;551;p75"/>
          <p:cNvSpPr txBox="1">
            <a:spLocks noGrp="1"/>
          </p:cNvSpPr>
          <p:nvPr>
            <p:ph type="title"/>
          </p:nvPr>
        </p:nvSpPr>
        <p:spPr>
          <a:xfrm>
            <a:off x="1687950" y="1521325"/>
            <a:ext cx="57681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M</a:t>
            </a:r>
            <a:r>
              <a:rPr lang="en" b="1" dirty="0"/>
              <a:t>anagement plan</a:t>
            </a:r>
            <a:endParaRPr b="1" dirty="0"/>
          </a:p>
        </p:txBody>
      </p:sp>
      <p:cxnSp>
        <p:nvCxnSpPr>
          <p:cNvPr id="552" name="Google Shape;552;p75"/>
          <p:cNvCxnSpPr/>
          <p:nvPr/>
        </p:nvCxnSpPr>
        <p:spPr>
          <a:xfrm>
            <a:off x="4248450" y="2255020"/>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20245850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102"/>
          <p:cNvSpPr txBox="1">
            <a:spLocks noGrp="1"/>
          </p:cNvSpPr>
          <p:nvPr>
            <p:ph type="title"/>
          </p:nvPr>
        </p:nvSpPr>
        <p:spPr>
          <a:xfrm>
            <a:off x="713226" y="1795438"/>
            <a:ext cx="34008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Technology</a:t>
            </a:r>
            <a:endParaRPr dirty="0"/>
          </a:p>
        </p:txBody>
      </p:sp>
      <p:sp>
        <p:nvSpPr>
          <p:cNvPr id="901" name="Google Shape;901;p102"/>
          <p:cNvSpPr txBox="1">
            <a:spLocks noGrp="1"/>
          </p:cNvSpPr>
          <p:nvPr>
            <p:ph type="subTitle" idx="1"/>
          </p:nvPr>
        </p:nvSpPr>
        <p:spPr>
          <a:xfrm>
            <a:off x="713225" y="2630156"/>
            <a:ext cx="3400800" cy="42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Architecture Design</a:t>
            </a:r>
          </a:p>
        </p:txBody>
      </p:sp>
      <p:cxnSp>
        <p:nvCxnSpPr>
          <p:cNvPr id="902" name="Google Shape;902;p102"/>
          <p:cNvCxnSpPr/>
          <p:nvPr/>
        </p:nvCxnSpPr>
        <p:spPr>
          <a:xfrm>
            <a:off x="820182" y="2542072"/>
            <a:ext cx="647100" cy="0"/>
          </a:xfrm>
          <a:prstGeom prst="straightConnector1">
            <a:avLst/>
          </a:prstGeom>
          <a:noFill/>
          <a:ln w="19050" cap="flat" cmpd="sng">
            <a:solidFill>
              <a:schemeClr val="lt1"/>
            </a:solidFill>
            <a:prstDash val="solid"/>
            <a:round/>
            <a:headEnd type="none" w="med" len="med"/>
            <a:tailEnd type="none" w="med" len="med"/>
          </a:ln>
        </p:spPr>
      </p:cxnSp>
      <p:pic>
        <p:nvPicPr>
          <p:cNvPr id="2" name="Picture 1">
            <a:extLst>
              <a:ext uri="{FF2B5EF4-FFF2-40B4-BE49-F238E27FC236}">
                <a16:creationId xmlns:a16="http://schemas.microsoft.com/office/drawing/2014/main" id="{AA1E9D1C-DA8D-0AB5-01B8-507FF77250B5}"/>
              </a:ext>
            </a:extLst>
          </p:cNvPr>
          <p:cNvPicPr>
            <a:picLocks noChangeAspect="1"/>
          </p:cNvPicPr>
          <p:nvPr/>
        </p:nvPicPr>
        <p:blipFill>
          <a:blip r:embed="rId3"/>
          <a:stretch>
            <a:fillRect/>
          </a:stretch>
        </p:blipFill>
        <p:spPr>
          <a:xfrm>
            <a:off x="3926825" y="877871"/>
            <a:ext cx="4026363" cy="3387757"/>
          </a:xfrm>
          <a:prstGeom prst="rect">
            <a:avLst/>
          </a:prstGeom>
        </p:spPr>
      </p:pic>
    </p:spTree>
    <p:extLst>
      <p:ext uri="{BB962C8B-B14F-4D97-AF65-F5344CB8AC3E}">
        <p14:creationId xmlns:p14="http://schemas.microsoft.com/office/powerpoint/2010/main" val="986774113"/>
      </p:ext>
    </p:extLst>
  </p:cSld>
  <p:clrMapOvr>
    <a:masterClrMapping/>
  </p:clrMapOvr>
  <p:transition spd="slow">
    <p:push dir="u"/>
  </p:transition>
</p:sld>
</file>

<file path=ppt/theme/theme1.xml><?xml version="1.0" encoding="utf-8"?>
<a:theme xmlns:a="http://schemas.openxmlformats.org/drawingml/2006/main"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275</Words>
  <Application>Microsoft Office PowerPoint</Application>
  <PresentationFormat>On-screen Show (16:9)</PresentationFormat>
  <Paragraphs>59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Questrial</vt:lpstr>
      <vt:lpstr>Montserrat</vt:lpstr>
      <vt:lpstr>Arial</vt:lpstr>
      <vt:lpstr>Julius Sans One</vt:lpstr>
      <vt:lpstr>Didact Gothic</vt:lpstr>
      <vt:lpstr>Minimalist Grayscale Pitch Deck XL by Slidesgo</vt:lpstr>
      <vt:lpstr>RGB Cinema</vt:lpstr>
      <vt:lpstr>Group 5</vt:lpstr>
      <vt:lpstr>Contents</vt:lpstr>
      <vt:lpstr>Introduction </vt:lpstr>
      <vt:lpstr>Limitations</vt:lpstr>
      <vt:lpstr>Customer</vt:lpstr>
      <vt:lpstr>PowerPoint Presentation</vt:lpstr>
      <vt:lpstr>Management plan</vt:lpstr>
      <vt:lpstr>Technology</vt:lpstr>
      <vt:lpstr>Group 5</vt:lpstr>
      <vt:lpstr>Task list</vt:lpstr>
      <vt:lpstr>Nguyen Tuan Loc</vt:lpstr>
      <vt:lpstr>Admin User Management</vt:lpstr>
      <vt:lpstr>Customer Account Management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RGB Cinema</dc:title>
  <cp:lastModifiedBy>Quang Hua</cp:lastModifiedBy>
  <cp:revision>5</cp:revision>
  <dcterms:modified xsi:type="dcterms:W3CDTF">2023-11-24T12:34:56Z</dcterms:modified>
</cp:coreProperties>
</file>