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3"/>
  </p:sldMasterIdLst>
  <p:notesMasterIdLst>
    <p:notesMasterId r:id="rId13"/>
  </p:notesMasterIdLst>
  <p:sldIdLst>
    <p:sldId id="280" r:id="rId4"/>
    <p:sldId id="281" r:id="rId5"/>
    <p:sldId id="263" r:id="rId6"/>
    <p:sldId id="284" r:id="rId7"/>
    <p:sldId id="282" r:id="rId8"/>
    <p:sldId id="261" r:id="rId9"/>
    <p:sldId id="283" r:id="rId10"/>
    <p:sldId id="296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1BB"/>
    <a:srgbClr val="4A0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20"/>
      </p:cViewPr>
      <p:guideLst>
        <p:guide orient="horz" pos="2135"/>
        <p:guide pos="3864"/>
        <p:guide pos="7242"/>
        <p:guide pos="461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1AFAE-C710-4883-950F-0A4D5A889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9B691-A0E9-4BCD-8C8F-1582B06CF8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jpeg"/><Relationship Id="rId5" Type="http://schemas.microsoft.com/office/2007/relationships/hdphoto" Target="../media/image13.wdp"/><Relationship Id="rId4" Type="http://schemas.openxmlformats.org/officeDocument/2006/relationships/image" Target="../media/image1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jpeg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ln>
            <a:solidFill>
              <a:schemeClr val="tx1">
                <a:alpha val="5000"/>
              </a:schemeClr>
            </a:solidFill>
          </a:ln>
        </p:spPr>
      </p:pic>
      <p:sp>
        <p:nvSpPr>
          <p:cNvPr id="151" name="任意多边形: 形状 150"/>
          <p:cNvSpPr/>
          <p:nvPr userDrawn="1"/>
        </p:nvSpPr>
        <p:spPr>
          <a:xfrm>
            <a:off x="1476318" y="1515702"/>
            <a:ext cx="9269100" cy="3277151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720927" y="1836559"/>
            <a:ext cx="8716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i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rPr>
              <a:t>Technological style</a:t>
            </a:r>
            <a:endParaRPr lang="zh-CN" altLang="en-US" sz="7200" b="1" i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56" name="组合 155"/>
          <p:cNvGrpSpPr/>
          <p:nvPr/>
        </p:nvGrpSpPr>
        <p:grpSpPr>
          <a:xfrm rot="21322067">
            <a:off x="4370982" y="2219334"/>
            <a:ext cx="908468" cy="566830"/>
            <a:chOff x="4583790" y="896123"/>
            <a:chExt cx="1432366" cy="893714"/>
          </a:xfrm>
        </p:grpSpPr>
        <p:sp>
          <p:nvSpPr>
            <p:cNvPr id="157" name="椭圆 156"/>
            <p:cNvSpPr/>
            <p:nvPr/>
          </p:nvSpPr>
          <p:spPr>
            <a:xfrm>
              <a:off x="4853116" y="896123"/>
              <a:ext cx="893714" cy="893714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弧形 157"/>
            <p:cNvSpPr/>
            <p:nvPr/>
          </p:nvSpPr>
          <p:spPr>
            <a:xfrm rot="21025654">
              <a:off x="4583790" y="1177090"/>
              <a:ext cx="1432366" cy="289760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flipV="1">
              <a:off x="4633991" y="1433239"/>
              <a:ext cx="109085" cy="109079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 userDrawn="1"/>
        </p:nvGrpSpPr>
        <p:grpSpPr>
          <a:xfrm>
            <a:off x="1974608" y="3630325"/>
            <a:ext cx="8254321" cy="110975"/>
            <a:chOff x="2713689" y="3449283"/>
            <a:chExt cx="6553922" cy="125143"/>
          </a:xfrm>
        </p:grpSpPr>
        <p:cxnSp>
          <p:nvCxnSpPr>
            <p:cNvPr id="166" name="直接连接符 165"/>
            <p:cNvCxnSpPr/>
            <p:nvPr/>
          </p:nvCxnSpPr>
          <p:spPr>
            <a:xfrm flipH="1">
              <a:off x="271368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H="1">
              <a:off x="283008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H="1">
              <a:off x="294648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H="1">
              <a:off x="306288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H="1">
              <a:off x="317928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H="1">
              <a:off x="329568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341208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H="1">
              <a:off x="352848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H="1">
              <a:off x="364488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H="1">
              <a:off x="376128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>
              <a:off x="387767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H="1">
              <a:off x="399407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H="1">
              <a:off x="411047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422687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H="1">
              <a:off x="434327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H="1">
              <a:off x="445967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457607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H="1">
              <a:off x="469247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H="1">
              <a:off x="480887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H="1">
              <a:off x="492527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H="1">
              <a:off x="504166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>
              <a:off x="515806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>
              <a:off x="527446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H="1">
              <a:off x="539086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>
              <a:off x="550726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H="1">
              <a:off x="562366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H="1">
              <a:off x="574006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>
              <a:off x="585646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H="1">
              <a:off x="597286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flipH="1">
              <a:off x="608926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>
              <a:off x="620565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632205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643845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H="1">
              <a:off x="655485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H="1">
              <a:off x="667125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flipH="1">
              <a:off x="678765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H="1">
              <a:off x="690405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H="1">
              <a:off x="702045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713685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flipH="1">
              <a:off x="725325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H="1">
              <a:off x="736964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>
              <a:off x="748604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flipH="1">
              <a:off x="760244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H="1">
              <a:off x="771884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783524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H="1">
              <a:off x="795164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806804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H="1">
              <a:off x="818444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830084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flipH="1">
              <a:off x="841724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853363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H="1">
              <a:off x="865003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H="1">
              <a:off x="876643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H="1">
              <a:off x="888283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H="1">
              <a:off x="899923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>
              <a:off x="911563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H="1">
              <a:off x="923203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3" name="Picture 6" descr="Celestia-R1---OverlayTitleHD.png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16882584">
            <a:off x="-541003" y="618989"/>
            <a:ext cx="2674973" cy="1724627"/>
          </a:xfrm>
          <a:prstGeom prst="rect">
            <a:avLst/>
          </a:prstGeom>
          <a:effectLst>
            <a:outerShdw blurRad="254000" algn="ctr" rotWithShape="0">
              <a:schemeClr val="tx1"/>
            </a:outerShdw>
          </a:effectLst>
        </p:spPr>
      </p:pic>
      <p:sp>
        <p:nvSpPr>
          <p:cNvPr id="225" name="任意多边形: 形状 224"/>
          <p:cNvSpPr/>
          <p:nvPr userDrawn="1"/>
        </p:nvSpPr>
        <p:spPr>
          <a:xfrm>
            <a:off x="6249000" y="5601255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任意多边形: 形状 225"/>
          <p:cNvSpPr/>
          <p:nvPr userDrawn="1"/>
        </p:nvSpPr>
        <p:spPr>
          <a:xfrm>
            <a:off x="4328417" y="5611778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2041409" y="2552886"/>
            <a:ext cx="812754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ctr">
              <a:lnSpc>
                <a:spcPct val="100000"/>
              </a:lnSpc>
              <a:buNone/>
              <a:defRPr lang="zh-CN" altLang="en-US" sz="80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230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4702298" y="5464513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231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649913" y="546451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15" name="文本框 14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3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 rot="20747721">
              <a:off x="1620506" y="3427000"/>
              <a:ext cx="4094746" cy="733533"/>
            </a:xfrm>
            <a:prstGeom prst="arc">
              <a:avLst>
                <a:gd name="adj1" fmla="val 20203915"/>
                <a:gd name="adj2" fmla="val 12255865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1322067" flipV="1">
              <a:off x="5267347" y="3487787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764553" y="-466527"/>
            <a:ext cx="3722494" cy="7725192"/>
            <a:chOff x="1764553" y="-466527"/>
            <a:chExt cx="3722494" cy="7725192"/>
          </a:xfrm>
        </p:grpSpPr>
        <p:sp>
          <p:nvSpPr>
            <p:cNvPr id="19" name="文本框 18"/>
            <p:cNvSpPr txBox="1"/>
            <p:nvPr/>
          </p:nvSpPr>
          <p:spPr>
            <a:xfrm>
              <a:off x="176455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4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 rot="20747721">
              <a:off x="2988647" y="3026036"/>
              <a:ext cx="1977645" cy="655630"/>
            </a:xfrm>
            <a:prstGeom prst="arc">
              <a:avLst>
                <a:gd name="adj1" fmla="val 20278885"/>
                <a:gd name="adj2" fmla="val 15509877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1322067" flipV="1">
              <a:off x="4786924" y="2957919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784544" y="-466527"/>
            <a:ext cx="3735139" cy="7725192"/>
            <a:chOff x="6869953" y="-466527"/>
            <a:chExt cx="3735139" cy="7725192"/>
          </a:xfrm>
        </p:grpSpPr>
        <p:sp>
          <p:nvSpPr>
            <p:cNvPr id="15" name="文本框 14"/>
            <p:cNvSpPr txBox="1"/>
            <p:nvPr/>
          </p:nvSpPr>
          <p:spPr>
            <a:xfrm>
              <a:off x="686995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5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 rot="20747721">
              <a:off x="8627447" y="3661619"/>
              <a:ext cx="1977645" cy="655630"/>
            </a:xfrm>
            <a:prstGeom prst="arc">
              <a:avLst>
                <a:gd name="adj1" fmla="val 20278885"/>
                <a:gd name="adj2" fmla="val 15509877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1322067" flipV="1">
              <a:off x="10425724" y="359350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232323" y="-466527"/>
            <a:ext cx="4083274" cy="7725192"/>
            <a:chOff x="1232323" y="-466527"/>
            <a:chExt cx="4083274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6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19939953">
              <a:off x="1232323" y="2457971"/>
              <a:ext cx="2153745" cy="642612"/>
            </a:xfrm>
            <a:prstGeom prst="arc">
              <a:avLst>
                <a:gd name="adj1" fmla="val 20147486"/>
                <a:gd name="adj2" fmla="val 1367175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1420728" y="325663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6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7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18692282"/>
                <a:gd name="adj2" fmla="val 12700809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4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56219" y="-466527"/>
            <a:ext cx="4094746" cy="7725192"/>
            <a:chOff x="1556219" y="-466527"/>
            <a:chExt cx="4094746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8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556219" y="3029302"/>
              <a:ext cx="4094746" cy="733533"/>
            </a:xfrm>
            <a:prstGeom prst="arc">
              <a:avLst>
                <a:gd name="adj1" fmla="val 20663895"/>
                <a:gd name="adj2" fmla="val 11880021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133697" y="313934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4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7"/>
          <p:cNvSpPr>
            <a:spLocks noGrp="1"/>
          </p:cNvSpPr>
          <p:nvPr>
            <p:ph type="pic" sz="quarter" idx="12"/>
          </p:nvPr>
        </p:nvSpPr>
        <p:spPr>
          <a:xfrm>
            <a:off x="5434189" y="2084952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95757" y="2086200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14"/>
          </p:nvPr>
        </p:nvSpPr>
        <p:spPr>
          <a:xfrm>
            <a:off x="9054682" y="2086200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任意多边形: 形状 6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8896104" y="1896039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5567809" y="1896039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任意多边形: 形状 2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任意多边形: 形状 6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3718343" y="-2570943"/>
            <a:ext cx="11275158" cy="11275158"/>
            <a:chOff x="2307771" y="-3624749"/>
            <a:chExt cx="12981566" cy="12981566"/>
          </a:xfrm>
          <a:noFill/>
        </p:grpSpPr>
        <p:grpSp>
          <p:nvGrpSpPr>
            <p:cNvPr id="16" name="组合 15"/>
            <p:cNvGrpSpPr/>
            <p:nvPr/>
          </p:nvGrpSpPr>
          <p:grpSpPr>
            <a:xfrm>
              <a:off x="2307771" y="-3624749"/>
              <a:ext cx="12981566" cy="12981566"/>
              <a:chOff x="-21563610" y="-28039380"/>
              <a:chExt cx="19249800" cy="19249800"/>
            </a:xfrm>
            <a:grpFill/>
          </p:grpSpPr>
          <p:sp>
            <p:nvSpPr>
              <p:cNvPr id="20" name="椭圆 19"/>
              <p:cNvSpPr/>
              <p:nvPr/>
            </p:nvSpPr>
            <p:spPr>
              <a:xfrm>
                <a:off x="-21563610" y="-28039380"/>
                <a:ext cx="19249800" cy="19249800"/>
              </a:xfrm>
              <a:prstGeom prst="ellipse">
                <a:avLst/>
              </a:prstGeom>
              <a:grpFill/>
              <a:ln w="222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16200000">
                <a:off x="-21047434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463415">
                <a:off x="-21020708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16726829">
                <a:off x="-20940685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990244">
                <a:off x="-20807833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7253658">
                <a:off x="-20622934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17517073">
                <a:off x="-20387074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17780488">
                <a:off x="-20101634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18043903">
                <a:off x="-19768291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rot="18307317">
                <a:off x="-19389002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rot="18570732">
                <a:off x="-18965992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rot="18834146">
                <a:off x="-18501743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19097561">
                <a:off x="-1799898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9360976">
                <a:off x="-17460649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19624390">
                <a:off x="-16889916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19887805">
                <a:off x="-16290128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20151220">
                <a:off x="-15664803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20414634">
                <a:off x="-15017612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20678049">
                <a:off x="-14352352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20941463">
                <a:off x="-13672929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21204878">
                <a:off x="-12983332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21468293">
                <a:off x="-12287599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131707">
                <a:off x="-11589821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395122">
                <a:off x="-10894090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658537">
                <a:off x="-10204491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921951">
                <a:off x="-9525068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185366">
                <a:off x="-8859808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448780">
                <a:off x="-8212617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712195">
                <a:off x="-7587294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1975610">
                <a:off x="-6987504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239024">
                <a:off x="-6416771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2502439">
                <a:off x="-587844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2765854">
                <a:off x="-5375677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029268">
                <a:off x="-4911428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3292683">
                <a:off x="-4488418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3556097">
                <a:off x="-4109127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3819512">
                <a:off x="-3775786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4082927">
                <a:off x="-3490346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4346342">
                <a:off x="-3254486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4609756">
                <a:off x="-3069589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4873171">
                <a:off x="-2936737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5136585">
                <a:off x="-2856712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-2829986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5663415">
                <a:off x="-2856712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926829">
                <a:off x="-2936737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6190244">
                <a:off x="-3069589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6453658">
                <a:off x="-3254486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6717073">
                <a:off x="-3490346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6980488">
                <a:off x="-3775786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7243902">
                <a:off x="-4109127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7507317">
                <a:off x="-4488418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7770732">
                <a:off x="-4911428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8034146">
                <a:off x="-5375677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8297561">
                <a:off x="-587844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8560975">
                <a:off x="-6416771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8824390">
                <a:off x="-6987504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9087805">
                <a:off x="-7587294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9351219">
                <a:off x="-8212617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9614634">
                <a:off x="-8859808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9878048">
                <a:off x="-9525068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0141463">
                <a:off x="-10204491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0404878">
                <a:off x="-10894090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10668292">
                <a:off x="-1158982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10931708">
                <a:off x="-1228760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11195122">
                <a:off x="-12983332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rot="11458537">
                <a:off x="-13672929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rot="11721952">
                <a:off x="-14352352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11985366">
                <a:off x="-15017612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12248781">
                <a:off x="-15664803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rot="12512195">
                <a:off x="-16290128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rot="12775610">
                <a:off x="-16889916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rot="13039025">
                <a:off x="-17460649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rot="13302439">
                <a:off x="-1799898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13565854">
                <a:off x="-18501743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rot="13829268">
                <a:off x="-18965992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rot="14092683">
                <a:off x="-19389002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rot="14356098">
                <a:off x="-19768291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rot="14619512">
                <a:off x="-20101634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4882927">
                <a:off x="-20387074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5146342">
                <a:off x="-20622934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15409755">
                <a:off x="-20807833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rot="15673171">
                <a:off x="-20940685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rot="15936584">
                <a:off x="-21020708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弧形 16"/>
            <p:cNvSpPr/>
            <p:nvPr/>
          </p:nvSpPr>
          <p:spPr>
            <a:xfrm>
              <a:off x="2969719" y="-2978108"/>
              <a:ext cx="11688286" cy="11688286"/>
            </a:xfrm>
            <a:prstGeom prst="arc">
              <a:avLst>
                <a:gd name="adj1" fmla="val 8094194"/>
                <a:gd name="adj2" fmla="val 0"/>
              </a:avLst>
            </a:prstGeom>
            <a:grp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>
              <a:off x="3410687" y="-2555018"/>
              <a:ext cx="10850922" cy="10850922"/>
            </a:xfrm>
            <a:prstGeom prst="arc">
              <a:avLst>
                <a:gd name="adj1" fmla="val 20622798"/>
                <a:gd name="adj2" fmla="val 19706425"/>
              </a:avLst>
            </a:prstGeom>
            <a:grp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 rot="5400000">
              <a:off x="3041308" y="2736944"/>
              <a:ext cx="277596" cy="258180"/>
            </a:xfrm>
            <a:custGeom>
              <a:avLst/>
              <a:gdLst>
                <a:gd name="connsiteX0" fmla="*/ 232896 w 465791"/>
                <a:gd name="connsiteY0" fmla="*/ 0 h 735380"/>
                <a:gd name="connsiteX1" fmla="*/ 465791 w 465791"/>
                <a:gd name="connsiteY1" fmla="*/ 735380 h 735380"/>
                <a:gd name="connsiteX2" fmla="*/ 371572 w 465791"/>
                <a:gd name="connsiteY2" fmla="*/ 735380 h 735380"/>
                <a:gd name="connsiteX3" fmla="*/ 232896 w 465791"/>
                <a:gd name="connsiteY3" fmla="*/ 297502 h 735380"/>
                <a:gd name="connsiteX4" fmla="*/ 94219 w 465791"/>
                <a:gd name="connsiteY4" fmla="*/ 735380 h 735380"/>
                <a:gd name="connsiteX5" fmla="*/ 0 w 465791"/>
                <a:gd name="connsiteY5" fmla="*/ 735380 h 7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791" h="735380">
                  <a:moveTo>
                    <a:pt x="232896" y="0"/>
                  </a:moveTo>
                  <a:lnTo>
                    <a:pt x="465791" y="735380"/>
                  </a:lnTo>
                  <a:lnTo>
                    <a:pt x="371572" y="735380"/>
                  </a:lnTo>
                  <a:lnTo>
                    <a:pt x="232896" y="297502"/>
                  </a:lnTo>
                  <a:lnTo>
                    <a:pt x="94219" y="735380"/>
                  </a:lnTo>
                  <a:lnTo>
                    <a:pt x="0" y="7353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任意多边形: 形状 104"/>
          <p:cNvSpPr/>
          <p:nvPr userDrawn="1"/>
        </p:nvSpPr>
        <p:spPr>
          <a:xfrm>
            <a:off x="9772674" y="5114195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7852091" y="5124718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4988266" y="3656339"/>
            <a:ext cx="6495140" cy="110975"/>
            <a:chOff x="4988266" y="3630939"/>
            <a:chExt cx="6495140" cy="110975"/>
          </a:xfrm>
        </p:grpSpPr>
        <p:cxnSp>
          <p:nvCxnSpPr>
            <p:cNvPr id="108" name="直接连接符 107"/>
            <p:cNvCxnSpPr/>
            <p:nvPr/>
          </p:nvCxnSpPr>
          <p:spPr>
            <a:xfrm flipH="1">
              <a:off x="498826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513486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528146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542806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557466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572125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586785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601445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616105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630765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645425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660084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674744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689404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704064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718724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733384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748044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762703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777363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H="1">
              <a:off x="792023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806683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821343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836003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850662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865322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H="1">
              <a:off x="879982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894642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>
              <a:off x="909302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H="1">
              <a:off x="923962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938621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953281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967941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H="1">
              <a:off x="982601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997261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H="1">
              <a:off x="1011921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H="1">
              <a:off x="1026581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H="1">
              <a:off x="1041240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1055900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1070560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>
              <a:off x="1085220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H="1">
              <a:off x="1099880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1114540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H="1">
              <a:off x="1129199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143859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" name="Picture 6" descr="Celestia-R1---OverlayTitleHD.pn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4006550">
            <a:off x="9668559" y="-21603"/>
            <a:ext cx="3587998" cy="2313276"/>
          </a:xfrm>
          <a:prstGeom prst="rect">
            <a:avLst/>
          </a:prstGeom>
          <a:effectLst>
            <a:outerShdw blurRad="254000" algn="ctr" rotWithShape="0">
              <a:schemeClr val="tx1"/>
            </a:outerShdw>
          </a:effectLst>
        </p:spPr>
      </p:pic>
      <p:pic>
        <p:nvPicPr>
          <p:cNvPr id="154" name="Picture 6" descr="Celestia-R1---OverlayTitleHD.png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11212033">
            <a:off x="6838595" y="5744592"/>
            <a:ext cx="1654989" cy="1067015"/>
          </a:xfrm>
          <a:prstGeom prst="rect">
            <a:avLst/>
          </a:prstGeom>
          <a:effectLst/>
        </p:spPr>
      </p:pic>
      <p:sp>
        <p:nvSpPr>
          <p:cNvPr id="156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4853396" y="2697985"/>
            <a:ext cx="6793848" cy="10064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r">
              <a:buNone/>
              <a:defRPr lang="zh-CN" altLang="en-US" sz="66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157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8230919" y="4968790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158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8534" y="496879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  <p:sp>
        <p:nvSpPr>
          <p:cNvPr id="155" name="文本框 154"/>
          <p:cNvSpPr txBox="1"/>
          <p:nvPr userDrawn="1"/>
        </p:nvSpPr>
        <p:spPr>
          <a:xfrm>
            <a:off x="5014148" y="2086039"/>
            <a:ext cx="6583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i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rPr>
              <a:t>Technological style</a:t>
            </a:r>
            <a:endParaRPr lang="zh-CN" altLang="en-US" sz="5400" b="1" i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59" name="组合 158"/>
          <p:cNvGrpSpPr/>
          <p:nvPr userDrawn="1"/>
        </p:nvGrpSpPr>
        <p:grpSpPr>
          <a:xfrm rot="21322067">
            <a:off x="7003298" y="2394091"/>
            <a:ext cx="701254" cy="437540"/>
            <a:chOff x="4583790" y="896123"/>
            <a:chExt cx="1432366" cy="893714"/>
          </a:xfrm>
        </p:grpSpPr>
        <p:sp>
          <p:nvSpPr>
            <p:cNvPr id="160" name="椭圆 159"/>
            <p:cNvSpPr/>
            <p:nvPr/>
          </p:nvSpPr>
          <p:spPr>
            <a:xfrm>
              <a:off x="4853116" y="896123"/>
              <a:ext cx="893714" cy="893714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/>
            <p:cNvSpPr/>
            <p:nvPr/>
          </p:nvSpPr>
          <p:spPr>
            <a:xfrm rot="21025654">
              <a:off x="4583790" y="1177090"/>
              <a:ext cx="1432366" cy="289760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flipV="1">
              <a:off x="4633991" y="1433239"/>
              <a:ext cx="109085" cy="109079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 旁门正道标题体（请自行下载） 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任意多边形: 形状 1"/>
          <p:cNvSpPr/>
          <p:nvPr userDrawn="1"/>
        </p:nvSpPr>
        <p:spPr>
          <a:xfrm>
            <a:off x="-108232" y="2124166"/>
            <a:ext cx="8808840" cy="2166831"/>
          </a:xfrm>
          <a:custGeom>
            <a:avLst/>
            <a:gdLst>
              <a:gd name="connsiteX0" fmla="*/ 52552 w 8597462"/>
              <a:gd name="connsiteY0" fmla="*/ 0 h 1713187"/>
              <a:gd name="connsiteX1" fmla="*/ 4372304 w 8597462"/>
              <a:gd name="connsiteY1" fmla="*/ 0 h 1713187"/>
              <a:gd name="connsiteX2" fmla="*/ 4645573 w 8597462"/>
              <a:gd name="connsiteY2" fmla="*/ 378373 h 1713187"/>
              <a:gd name="connsiteX3" fmla="*/ 8597462 w 8597462"/>
              <a:gd name="connsiteY3" fmla="*/ 367862 h 1713187"/>
              <a:gd name="connsiteX4" fmla="*/ 8597462 w 8597462"/>
              <a:gd name="connsiteY4" fmla="*/ 1713187 h 1713187"/>
              <a:gd name="connsiteX5" fmla="*/ 0 w 8597462"/>
              <a:gd name="connsiteY5" fmla="*/ 1713187 h 1713187"/>
              <a:gd name="connsiteX6" fmla="*/ 52552 w 8597462"/>
              <a:gd name="connsiteY6" fmla="*/ 0 h 1713187"/>
              <a:gd name="connsiteX0-1" fmla="*/ 0 w 8659210"/>
              <a:gd name="connsiteY0-2" fmla="*/ 0 h 1713187"/>
              <a:gd name="connsiteX1-3" fmla="*/ 4434052 w 8659210"/>
              <a:gd name="connsiteY1-4" fmla="*/ 0 h 1713187"/>
              <a:gd name="connsiteX2-5" fmla="*/ 4707321 w 8659210"/>
              <a:gd name="connsiteY2-6" fmla="*/ 378373 h 1713187"/>
              <a:gd name="connsiteX3-7" fmla="*/ 8659210 w 8659210"/>
              <a:gd name="connsiteY3-8" fmla="*/ 367862 h 1713187"/>
              <a:gd name="connsiteX4-9" fmla="*/ 8659210 w 8659210"/>
              <a:gd name="connsiteY4-10" fmla="*/ 1713187 h 1713187"/>
              <a:gd name="connsiteX5-11" fmla="*/ 61748 w 8659210"/>
              <a:gd name="connsiteY5-12" fmla="*/ 1713187 h 1713187"/>
              <a:gd name="connsiteX6-13" fmla="*/ 0 w 8659210"/>
              <a:gd name="connsiteY6-14" fmla="*/ 0 h 1713187"/>
              <a:gd name="connsiteX0-15" fmla="*/ 0 w 8659210"/>
              <a:gd name="connsiteY0-16" fmla="*/ 0 h 1713187"/>
              <a:gd name="connsiteX1-17" fmla="*/ 4434052 w 8659210"/>
              <a:gd name="connsiteY1-18" fmla="*/ 0 h 1713187"/>
              <a:gd name="connsiteX2-19" fmla="*/ 4707321 w 8659210"/>
              <a:gd name="connsiteY2-20" fmla="*/ 378373 h 1713187"/>
              <a:gd name="connsiteX3-21" fmla="*/ 8659210 w 8659210"/>
              <a:gd name="connsiteY3-22" fmla="*/ 367862 h 1713187"/>
              <a:gd name="connsiteX4-23" fmla="*/ 8659210 w 8659210"/>
              <a:gd name="connsiteY4-24" fmla="*/ 1713187 h 1713187"/>
              <a:gd name="connsiteX5-25" fmla="*/ 788 w 8659210"/>
              <a:gd name="connsiteY5-26" fmla="*/ 1713187 h 1713187"/>
              <a:gd name="connsiteX6-27" fmla="*/ 0 w 8659210"/>
              <a:gd name="connsiteY6-28" fmla="*/ 0 h 1713187"/>
              <a:gd name="connsiteX0-29" fmla="*/ 0 w 8659210"/>
              <a:gd name="connsiteY0-30" fmla="*/ 0 h 1713187"/>
              <a:gd name="connsiteX1-31" fmla="*/ 4434052 w 8659210"/>
              <a:gd name="connsiteY1-32" fmla="*/ 0 h 1713187"/>
              <a:gd name="connsiteX2-33" fmla="*/ 4707321 w 8659210"/>
              <a:gd name="connsiteY2-34" fmla="*/ 378373 h 1713187"/>
              <a:gd name="connsiteX3-35" fmla="*/ 8383107 w 8659210"/>
              <a:gd name="connsiteY3-36" fmla="*/ 366315 h 1713187"/>
              <a:gd name="connsiteX4-37" fmla="*/ 8659210 w 8659210"/>
              <a:gd name="connsiteY4-38" fmla="*/ 367862 h 1713187"/>
              <a:gd name="connsiteX5-39" fmla="*/ 8659210 w 8659210"/>
              <a:gd name="connsiteY5-40" fmla="*/ 1713187 h 1713187"/>
              <a:gd name="connsiteX6-41" fmla="*/ 788 w 8659210"/>
              <a:gd name="connsiteY6-42" fmla="*/ 1713187 h 1713187"/>
              <a:gd name="connsiteX7" fmla="*/ 0 w 8659210"/>
              <a:gd name="connsiteY7" fmla="*/ 0 h 1713187"/>
              <a:gd name="connsiteX0-43" fmla="*/ 0 w 8659210"/>
              <a:gd name="connsiteY0-44" fmla="*/ 0 h 1713187"/>
              <a:gd name="connsiteX1-45" fmla="*/ 4434052 w 8659210"/>
              <a:gd name="connsiteY1-46" fmla="*/ 0 h 1713187"/>
              <a:gd name="connsiteX2-47" fmla="*/ 4707321 w 8659210"/>
              <a:gd name="connsiteY2-48" fmla="*/ 378373 h 1713187"/>
              <a:gd name="connsiteX3-49" fmla="*/ 8383107 w 8659210"/>
              <a:gd name="connsiteY3-50" fmla="*/ 366315 h 1713187"/>
              <a:gd name="connsiteX4-51" fmla="*/ 8659210 w 8659210"/>
              <a:gd name="connsiteY4-52" fmla="*/ 566039 h 1713187"/>
              <a:gd name="connsiteX5-53" fmla="*/ 8659210 w 8659210"/>
              <a:gd name="connsiteY5-54" fmla="*/ 1713187 h 1713187"/>
              <a:gd name="connsiteX6-55" fmla="*/ 788 w 8659210"/>
              <a:gd name="connsiteY6-56" fmla="*/ 1713187 h 1713187"/>
              <a:gd name="connsiteX7-57" fmla="*/ 0 w 8659210"/>
              <a:gd name="connsiteY7-58" fmla="*/ 0 h 1713187"/>
              <a:gd name="connsiteX0-59" fmla="*/ 0 w 8659210"/>
              <a:gd name="connsiteY0-60" fmla="*/ 0 h 1713187"/>
              <a:gd name="connsiteX1-61" fmla="*/ 4434052 w 8659210"/>
              <a:gd name="connsiteY1-62" fmla="*/ 0 h 1713187"/>
              <a:gd name="connsiteX2-63" fmla="*/ 4707321 w 8659210"/>
              <a:gd name="connsiteY2-64" fmla="*/ 378373 h 1713187"/>
              <a:gd name="connsiteX3-65" fmla="*/ 8383107 w 8659210"/>
              <a:gd name="connsiteY3-66" fmla="*/ 366315 h 1713187"/>
              <a:gd name="connsiteX4-67" fmla="*/ 8643970 w 8659210"/>
              <a:gd name="connsiteY4-68" fmla="*/ 722928 h 1713187"/>
              <a:gd name="connsiteX5-69" fmla="*/ 8659210 w 8659210"/>
              <a:gd name="connsiteY5-70" fmla="*/ 1713187 h 1713187"/>
              <a:gd name="connsiteX6-71" fmla="*/ 788 w 8659210"/>
              <a:gd name="connsiteY6-72" fmla="*/ 1713187 h 1713187"/>
              <a:gd name="connsiteX7-73" fmla="*/ 0 w 8659210"/>
              <a:gd name="connsiteY7-74" fmla="*/ 0 h 1713187"/>
              <a:gd name="connsiteX0-75" fmla="*/ 0 w 8666830"/>
              <a:gd name="connsiteY0-76" fmla="*/ 0 h 1713187"/>
              <a:gd name="connsiteX1-77" fmla="*/ 4434052 w 8666830"/>
              <a:gd name="connsiteY1-78" fmla="*/ 0 h 1713187"/>
              <a:gd name="connsiteX2-79" fmla="*/ 4707321 w 8666830"/>
              <a:gd name="connsiteY2-80" fmla="*/ 378373 h 1713187"/>
              <a:gd name="connsiteX3-81" fmla="*/ 8383107 w 8666830"/>
              <a:gd name="connsiteY3-82" fmla="*/ 366315 h 1713187"/>
              <a:gd name="connsiteX4-83" fmla="*/ 8666830 w 8666830"/>
              <a:gd name="connsiteY4-84" fmla="*/ 722928 h 1713187"/>
              <a:gd name="connsiteX5-85" fmla="*/ 8659210 w 8666830"/>
              <a:gd name="connsiteY5-86" fmla="*/ 1713187 h 1713187"/>
              <a:gd name="connsiteX6-87" fmla="*/ 788 w 8666830"/>
              <a:gd name="connsiteY6-88" fmla="*/ 1713187 h 1713187"/>
              <a:gd name="connsiteX7-89" fmla="*/ 0 w 8666830"/>
              <a:gd name="connsiteY7-90" fmla="*/ 0 h 1713187"/>
              <a:gd name="connsiteX0-91" fmla="*/ 0 w 8666830"/>
              <a:gd name="connsiteY0-92" fmla="*/ 0 h 1713187"/>
              <a:gd name="connsiteX1-93" fmla="*/ 4434052 w 8666830"/>
              <a:gd name="connsiteY1-94" fmla="*/ 0 h 1713187"/>
              <a:gd name="connsiteX2-95" fmla="*/ 4676841 w 8666830"/>
              <a:gd name="connsiteY2-96" fmla="*/ 378373 h 1713187"/>
              <a:gd name="connsiteX3-97" fmla="*/ 8383107 w 8666830"/>
              <a:gd name="connsiteY3-98" fmla="*/ 366315 h 1713187"/>
              <a:gd name="connsiteX4-99" fmla="*/ 8666830 w 8666830"/>
              <a:gd name="connsiteY4-100" fmla="*/ 722928 h 1713187"/>
              <a:gd name="connsiteX5-101" fmla="*/ 8659210 w 8666830"/>
              <a:gd name="connsiteY5-102" fmla="*/ 1713187 h 1713187"/>
              <a:gd name="connsiteX6-103" fmla="*/ 788 w 8666830"/>
              <a:gd name="connsiteY6-104" fmla="*/ 1713187 h 1713187"/>
              <a:gd name="connsiteX7-105" fmla="*/ 0 w 8666830"/>
              <a:gd name="connsiteY7-106" fmla="*/ 0 h 1713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57" y="connsiteY7-58"/>
              </a:cxn>
            </a:cxnLst>
            <a:rect l="l" t="t" r="r" b="b"/>
            <a:pathLst>
              <a:path w="8666830" h="1713187">
                <a:moveTo>
                  <a:pt x="0" y="0"/>
                </a:moveTo>
                <a:lnTo>
                  <a:pt x="4434052" y="0"/>
                </a:lnTo>
                <a:lnTo>
                  <a:pt x="4676841" y="378373"/>
                </a:lnTo>
                <a:lnTo>
                  <a:pt x="8383107" y="366315"/>
                </a:lnTo>
                <a:lnTo>
                  <a:pt x="8666830" y="722928"/>
                </a:lnTo>
                <a:lnTo>
                  <a:pt x="8659210" y="1713187"/>
                </a:lnTo>
                <a:lnTo>
                  <a:pt x="788" y="1713187"/>
                </a:lnTo>
                <a:cubicBezTo>
                  <a:pt x="525" y="1142125"/>
                  <a:pt x="263" y="571062"/>
                  <a:pt x="0" y="0"/>
                </a:cubicBez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2662980" y="2407667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42397" y="2418190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31839" y="3780257"/>
            <a:ext cx="7329596" cy="129604"/>
            <a:chOff x="2713689" y="3449283"/>
            <a:chExt cx="6553922" cy="12514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271368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83008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94648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288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17928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9568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41208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352848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64488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376128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387767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399407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11047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22687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34327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45967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457607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69247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80887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92527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504166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15806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527446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39086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550726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562366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574006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585646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97286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608926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620565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632205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643845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55485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67125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78765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690405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02045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713685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725325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736964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748604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60244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771884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83524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95164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806804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818444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830084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841724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853363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865003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876643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888283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899923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911563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923203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593214" y="2650258"/>
            <a:ext cx="812754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l">
              <a:lnSpc>
                <a:spcPct val="100000"/>
              </a:lnSpc>
              <a:buNone/>
              <a:defRPr lang="zh-CN" altLang="en-US" sz="80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71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3366" y="2284788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72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3040981" y="2284788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2143844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139351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8089901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25426" y="132760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81232" y="138916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862513" y="1220239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829615" y="3657600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827296" y="3657600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780038" y="3657600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2233439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5226057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8183862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98421" y="328366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3593928" y="328366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6574925" y="3342879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284192" y="3626560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4281873" y="3626560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7265062" y="3685779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88016" y="417069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3680634" y="417069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6668886" y="4229917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9570432" y="3342879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10260569" y="3685779"/>
            <a:ext cx="558425" cy="348425"/>
            <a:chOff x="7091709" y="2274643"/>
            <a:chExt cx="558425" cy="348425"/>
          </a:xfrm>
        </p:grpSpPr>
        <p:sp>
          <p:nvSpPr>
            <p:cNvPr id="30" name="椭圆 29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9664393" y="4229917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5125426" y="132760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181232" y="138916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4862513" y="1220239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2143844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139351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8089901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25426" y="945609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81232" y="1007165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862513" y="838244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829615" y="2675883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827296" y="2675883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780038" y="2675883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2233439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5226057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8183862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2143844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5139351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8089901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829615" y="4561526"/>
            <a:ext cx="558425" cy="348425"/>
            <a:chOff x="7091709" y="2274643"/>
            <a:chExt cx="558425" cy="348425"/>
          </a:xfrm>
        </p:grpSpPr>
        <p:sp>
          <p:nvSpPr>
            <p:cNvPr id="32" name="椭圆 3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 userDrawn="1"/>
        </p:nvGrpSpPr>
        <p:grpSpPr>
          <a:xfrm>
            <a:off x="5827296" y="4561526"/>
            <a:ext cx="558425" cy="348425"/>
            <a:chOff x="7091709" y="2274643"/>
            <a:chExt cx="558425" cy="348425"/>
          </a:xfrm>
        </p:grpSpPr>
        <p:sp>
          <p:nvSpPr>
            <p:cNvPr id="36" name="椭圆 35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8780038" y="4561526"/>
            <a:ext cx="558425" cy="348425"/>
            <a:chOff x="7091709" y="2274643"/>
            <a:chExt cx="558425" cy="348425"/>
          </a:xfrm>
        </p:grpSpPr>
        <p:sp>
          <p:nvSpPr>
            <p:cNvPr id="40" name="椭圆 39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2233439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44" name="文本占位符 228"/>
          <p:cNvSpPr>
            <a:spLocks noGrp="1"/>
          </p:cNvSpPr>
          <p:nvPr>
            <p:ph type="body" sz="quarter" idx="15" hasCustomPrompt="1"/>
          </p:nvPr>
        </p:nvSpPr>
        <p:spPr>
          <a:xfrm>
            <a:off x="5226057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45" name="文本占位符 228"/>
          <p:cNvSpPr>
            <a:spLocks noGrp="1"/>
          </p:cNvSpPr>
          <p:nvPr>
            <p:ph type="body" sz="quarter" idx="16" hasCustomPrompt="1"/>
          </p:nvPr>
        </p:nvSpPr>
        <p:spPr>
          <a:xfrm>
            <a:off x="8183862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1" name="文本框 90"/>
          <p:cNvSpPr txBox="1"/>
          <p:nvPr userDrawn="1"/>
        </p:nvSpPr>
        <p:spPr>
          <a:xfrm>
            <a:off x="594849" y="182848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>
            <a:off x="650655" y="189004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93" name="文本框 92"/>
          <p:cNvSpPr txBox="1"/>
          <p:nvPr userDrawn="1"/>
        </p:nvSpPr>
        <p:spPr>
          <a:xfrm>
            <a:off x="591844" y="1675373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94" name="弧形 93"/>
          <p:cNvSpPr/>
          <p:nvPr userDrawn="1"/>
        </p:nvSpPr>
        <p:spPr>
          <a:xfrm>
            <a:off x="1095944" y="1124651"/>
            <a:ext cx="2096869" cy="2096869"/>
          </a:xfrm>
          <a:prstGeom prst="arc">
            <a:avLst>
              <a:gd name="adj1" fmla="val 12732215"/>
              <a:gd name="adj2" fmla="val 7799683"/>
            </a:avLst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 userDrawn="1"/>
        </p:nvGrpSpPr>
        <p:grpSpPr>
          <a:xfrm>
            <a:off x="10902481" y="5944762"/>
            <a:ext cx="558425" cy="348425"/>
            <a:chOff x="7091709" y="2274643"/>
            <a:chExt cx="558425" cy="348425"/>
          </a:xfrm>
        </p:grpSpPr>
        <p:sp>
          <p:nvSpPr>
            <p:cNvPr id="104" name="椭圆 10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弧形 10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7323446" y="193439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08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5859723" y="1880606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09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6975728" y="3389050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10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5512005" y="3335264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11" name="文本占位符 228"/>
          <p:cNvSpPr>
            <a:spLocks noGrp="1"/>
          </p:cNvSpPr>
          <p:nvPr>
            <p:ph type="body" sz="quarter" idx="15" hasCustomPrompt="1"/>
          </p:nvPr>
        </p:nvSpPr>
        <p:spPr>
          <a:xfrm>
            <a:off x="6676125" y="4769258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12" name="文本占位符 228"/>
          <p:cNvSpPr>
            <a:spLocks noGrp="1"/>
          </p:cNvSpPr>
          <p:nvPr>
            <p:ph type="body" sz="quarter" idx="16" hasCustomPrompt="1"/>
          </p:nvPr>
        </p:nvSpPr>
        <p:spPr>
          <a:xfrm>
            <a:off x="5212402" y="4715472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1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19689417"/>
                <a:gd name="adj2" fmla="val 14116144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19" name="文本框 18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2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20677164"/>
                <a:gd name="adj2" fmla="val 15885805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45143" y="0"/>
            <a:ext cx="11977914" cy="6856214"/>
            <a:chOff x="145143" y="0"/>
            <a:chExt cx="11977914" cy="6856214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145143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304800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4644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6263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883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>
            <a:xfrm>
              <a:off x="9502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11121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12740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>
              <a:off x="14360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>
              <a:off x="15979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17598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>
              <a:off x="19217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>
              <a:off x="20837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22456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/>
          </p:nvCxnSpPr>
          <p:spPr>
            <a:xfrm>
              <a:off x="24075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/>
          </p:nvCxnSpPr>
          <p:spPr>
            <a:xfrm>
              <a:off x="25694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/>
          </p:nvCxnSpPr>
          <p:spPr>
            <a:xfrm>
              <a:off x="27314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8933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30552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32171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33791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>
              <a:off x="35410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 userDrawn="1"/>
          </p:nvCxnSpPr>
          <p:spPr>
            <a:xfrm>
              <a:off x="37029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 userDrawn="1"/>
          </p:nvCxnSpPr>
          <p:spPr>
            <a:xfrm>
              <a:off x="38648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 userDrawn="1"/>
          </p:nvCxnSpPr>
          <p:spPr>
            <a:xfrm>
              <a:off x="40268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1887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3506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5125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6745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8364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>
              <a:off x="49983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>
              <a:off x="51602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>
              <a:off x="53222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>
              <a:off x="54841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>
              <a:off x="56460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>
              <a:off x="58079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59699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61318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 userDrawn="1"/>
          </p:nvCxnSpPr>
          <p:spPr>
            <a:xfrm>
              <a:off x="62937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 userDrawn="1"/>
          </p:nvCxnSpPr>
          <p:spPr>
            <a:xfrm>
              <a:off x="64556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 userDrawn="1"/>
          </p:nvCxnSpPr>
          <p:spPr>
            <a:xfrm>
              <a:off x="66176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 userDrawn="1"/>
          </p:nvCxnSpPr>
          <p:spPr>
            <a:xfrm>
              <a:off x="67795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 userDrawn="1"/>
          </p:nvCxnSpPr>
          <p:spPr>
            <a:xfrm>
              <a:off x="69414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 userDrawn="1"/>
          </p:nvCxnSpPr>
          <p:spPr>
            <a:xfrm>
              <a:off x="71033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 userDrawn="1"/>
          </p:nvCxnSpPr>
          <p:spPr>
            <a:xfrm>
              <a:off x="72653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 userDrawn="1"/>
          </p:nvCxnSpPr>
          <p:spPr>
            <a:xfrm>
              <a:off x="74272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 userDrawn="1"/>
          </p:nvCxnSpPr>
          <p:spPr>
            <a:xfrm>
              <a:off x="75891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 userDrawn="1"/>
          </p:nvCxnSpPr>
          <p:spPr>
            <a:xfrm>
              <a:off x="77510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 userDrawn="1"/>
          </p:nvCxnSpPr>
          <p:spPr>
            <a:xfrm>
              <a:off x="79130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 userDrawn="1"/>
          </p:nvCxnSpPr>
          <p:spPr>
            <a:xfrm>
              <a:off x="80749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 userDrawn="1"/>
          </p:nvCxnSpPr>
          <p:spPr>
            <a:xfrm>
              <a:off x="82368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>
              <a:off x="83987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85607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 userDrawn="1"/>
          </p:nvCxnSpPr>
          <p:spPr>
            <a:xfrm>
              <a:off x="87226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 userDrawn="1"/>
          </p:nvCxnSpPr>
          <p:spPr>
            <a:xfrm>
              <a:off x="88845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 userDrawn="1"/>
          </p:nvCxnSpPr>
          <p:spPr>
            <a:xfrm>
              <a:off x="90464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 userDrawn="1"/>
          </p:nvCxnSpPr>
          <p:spPr>
            <a:xfrm>
              <a:off x="92084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 userDrawn="1"/>
          </p:nvCxnSpPr>
          <p:spPr>
            <a:xfrm>
              <a:off x="93703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 userDrawn="1"/>
          </p:nvCxnSpPr>
          <p:spPr>
            <a:xfrm>
              <a:off x="95322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 userDrawn="1"/>
          </p:nvCxnSpPr>
          <p:spPr>
            <a:xfrm>
              <a:off x="96941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 userDrawn="1"/>
          </p:nvCxnSpPr>
          <p:spPr>
            <a:xfrm>
              <a:off x="98561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 userDrawn="1"/>
          </p:nvCxnSpPr>
          <p:spPr>
            <a:xfrm>
              <a:off x="100180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 userDrawn="1"/>
          </p:nvCxnSpPr>
          <p:spPr>
            <a:xfrm>
              <a:off x="101799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 userDrawn="1"/>
          </p:nvCxnSpPr>
          <p:spPr>
            <a:xfrm>
              <a:off x="103418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 userDrawn="1"/>
          </p:nvCxnSpPr>
          <p:spPr>
            <a:xfrm>
              <a:off x="105038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 userDrawn="1"/>
          </p:nvCxnSpPr>
          <p:spPr>
            <a:xfrm>
              <a:off x="106657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 userDrawn="1"/>
          </p:nvCxnSpPr>
          <p:spPr>
            <a:xfrm>
              <a:off x="108276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 userDrawn="1"/>
          </p:nvCxnSpPr>
          <p:spPr>
            <a:xfrm>
              <a:off x="109895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 userDrawn="1"/>
          </p:nvCxnSpPr>
          <p:spPr>
            <a:xfrm>
              <a:off x="111515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 userDrawn="1"/>
          </p:nvCxnSpPr>
          <p:spPr>
            <a:xfrm>
              <a:off x="113134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 userDrawn="1"/>
          </p:nvCxnSpPr>
          <p:spPr>
            <a:xfrm>
              <a:off x="114753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 userDrawn="1"/>
          </p:nvCxnSpPr>
          <p:spPr>
            <a:xfrm>
              <a:off x="116372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 userDrawn="1"/>
          </p:nvCxnSpPr>
          <p:spPr>
            <a:xfrm>
              <a:off x="117992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 userDrawn="1"/>
          </p:nvCxnSpPr>
          <p:spPr>
            <a:xfrm>
              <a:off x="119611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 userDrawn="1"/>
          </p:nvCxnSpPr>
          <p:spPr>
            <a:xfrm>
              <a:off x="121230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连接符 82"/>
          <p:cNvCxnSpPr/>
          <p:nvPr userDrawn="1"/>
        </p:nvCxnSpPr>
        <p:spPr>
          <a:xfrm rot="5400000">
            <a:off x="6094415" y="-59628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 userDrawn="1"/>
        </p:nvCxnSpPr>
        <p:spPr>
          <a:xfrm rot="5400000">
            <a:off x="6094415" y="-58009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 userDrawn="1"/>
        </p:nvCxnSpPr>
        <p:spPr>
          <a:xfrm rot="5400000">
            <a:off x="6094415" y="-56390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 userDrawn="1"/>
        </p:nvCxnSpPr>
        <p:spPr>
          <a:xfrm rot="5400000">
            <a:off x="6094415" y="-54770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 userDrawn="1"/>
        </p:nvCxnSpPr>
        <p:spPr>
          <a:xfrm rot="5400000">
            <a:off x="6094415" y="-53151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 userDrawn="1"/>
        </p:nvCxnSpPr>
        <p:spPr>
          <a:xfrm rot="5400000">
            <a:off x="6094415" y="-51532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 userDrawn="1"/>
        </p:nvCxnSpPr>
        <p:spPr>
          <a:xfrm rot="5400000">
            <a:off x="6094415" y="-49913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 rot="5400000">
            <a:off x="6094415" y="-48293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 userDrawn="1"/>
        </p:nvCxnSpPr>
        <p:spPr>
          <a:xfrm rot="5400000">
            <a:off x="6094415" y="-46674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 userDrawn="1"/>
        </p:nvCxnSpPr>
        <p:spPr>
          <a:xfrm rot="5400000">
            <a:off x="6094415" y="-45055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 userDrawn="1"/>
        </p:nvCxnSpPr>
        <p:spPr>
          <a:xfrm rot="5400000">
            <a:off x="6094415" y="-43436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 userDrawn="1"/>
        </p:nvCxnSpPr>
        <p:spPr>
          <a:xfrm rot="5400000">
            <a:off x="6094415" y="-41816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 userDrawn="1"/>
        </p:nvCxnSpPr>
        <p:spPr>
          <a:xfrm rot="5400000">
            <a:off x="6094415" y="-40197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 userDrawn="1"/>
        </p:nvCxnSpPr>
        <p:spPr>
          <a:xfrm rot="5400000">
            <a:off x="6094415" y="-38578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 userDrawn="1"/>
        </p:nvCxnSpPr>
        <p:spPr>
          <a:xfrm rot="5400000">
            <a:off x="6094415" y="-36959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/>
        </p:nvCxnSpPr>
        <p:spPr>
          <a:xfrm rot="5400000">
            <a:off x="6094415" y="-35339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 userDrawn="1"/>
        </p:nvCxnSpPr>
        <p:spPr>
          <a:xfrm rot="5400000">
            <a:off x="6094415" y="-33720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/>
        </p:nvCxnSpPr>
        <p:spPr>
          <a:xfrm rot="5400000">
            <a:off x="6094415" y="-32101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/>
        </p:nvCxnSpPr>
        <p:spPr>
          <a:xfrm rot="5400000">
            <a:off x="6094415" y="-30482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 userDrawn="1"/>
        </p:nvCxnSpPr>
        <p:spPr>
          <a:xfrm rot="5400000">
            <a:off x="6094415" y="-28862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 userDrawn="1"/>
        </p:nvCxnSpPr>
        <p:spPr>
          <a:xfrm rot="5400000">
            <a:off x="6094415" y="-27243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 userDrawn="1"/>
        </p:nvCxnSpPr>
        <p:spPr>
          <a:xfrm rot="5400000">
            <a:off x="6094415" y="-25624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 userDrawn="1"/>
        </p:nvCxnSpPr>
        <p:spPr>
          <a:xfrm rot="5400000">
            <a:off x="6094415" y="-24005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 userDrawn="1"/>
        </p:nvCxnSpPr>
        <p:spPr>
          <a:xfrm rot="5400000">
            <a:off x="6094415" y="-22385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 userDrawn="1"/>
        </p:nvCxnSpPr>
        <p:spPr>
          <a:xfrm rot="5400000">
            <a:off x="6094415" y="-20766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 userDrawn="1"/>
        </p:nvCxnSpPr>
        <p:spPr>
          <a:xfrm rot="5400000">
            <a:off x="6094415" y="-19147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 userDrawn="1"/>
        </p:nvCxnSpPr>
        <p:spPr>
          <a:xfrm rot="5400000">
            <a:off x="6094415" y="-17528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 userDrawn="1"/>
        </p:nvCxnSpPr>
        <p:spPr>
          <a:xfrm rot="5400000">
            <a:off x="6094415" y="-15908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 userDrawn="1"/>
        </p:nvCxnSpPr>
        <p:spPr>
          <a:xfrm rot="5400000">
            <a:off x="6094415" y="-14289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 rot="5400000">
            <a:off x="6094415" y="-12670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 userDrawn="1"/>
        </p:nvCxnSpPr>
        <p:spPr>
          <a:xfrm rot="5400000">
            <a:off x="6094415" y="-11051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/>
        </p:nvCxnSpPr>
        <p:spPr>
          <a:xfrm rot="5400000">
            <a:off x="6094415" y="-9431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rot="5400000">
            <a:off x="6094415" y="-7812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/>
        </p:nvCxnSpPr>
        <p:spPr>
          <a:xfrm rot="5400000">
            <a:off x="6094415" y="-6193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 rot="5400000">
            <a:off x="6094415" y="-4574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 rot="5400000">
            <a:off x="6094415" y="-2954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 rot="5400000">
            <a:off x="6094415" y="-1335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/>
        </p:nvCxnSpPr>
        <p:spPr>
          <a:xfrm rot="5400000">
            <a:off x="6094415" y="2836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 userDrawn="1"/>
        </p:nvCxnSpPr>
        <p:spPr>
          <a:xfrm rot="5400000">
            <a:off x="6094415" y="190285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 userDrawn="1"/>
        </p:nvCxnSpPr>
        <p:spPr>
          <a:xfrm rot="5400000">
            <a:off x="6094415" y="35221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 userDrawn="1"/>
        </p:nvCxnSpPr>
        <p:spPr>
          <a:xfrm rot="5400000">
            <a:off x="6094415" y="514135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 userDrawn="1"/>
        </p:nvCxnSpPr>
        <p:spPr>
          <a:xfrm rot="5400000">
            <a:off x="6094415" y="67606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93090" y="2650490"/>
            <a:ext cx="7941945" cy="2681605"/>
          </a:xfrm>
        </p:spPr>
        <p:txBody>
          <a:bodyPr wrap="square"/>
          <a:lstStyle/>
          <a:p>
            <a:pPr algn="l"/>
            <a:r>
              <a:rPr>
                <a:sym typeface="Arial" panose="020B0604020202020204" pitchFamily="34" charset="0"/>
              </a:rPr>
              <a:t>网页组项目汇报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093470" y="2284730"/>
            <a:ext cx="1189355" cy="306705"/>
          </a:xfrm>
        </p:spPr>
        <p:txBody>
          <a:bodyPr wrap="square"/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花如壮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041015" y="2284730"/>
            <a:ext cx="1435735" cy="306705"/>
          </a:xfrm>
        </p:spPr>
        <p:txBody>
          <a:bodyPr wrap="square"/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2019/05/23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233439" y="4239838"/>
            <a:ext cx="1750776" cy="460375"/>
          </a:xfrm>
        </p:spPr>
        <p:txBody>
          <a:bodyPr/>
          <a:lstStyle/>
          <a:p>
            <a:pPr algn="ctr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进度规划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5226057" y="4239838"/>
            <a:ext cx="1750776" cy="460375"/>
          </a:xfrm>
        </p:spPr>
        <p:txBody>
          <a:bodyPr/>
          <a:lstStyle/>
          <a:p>
            <a:pPr algn="ctr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本周汇报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183862" y="4239838"/>
            <a:ext cx="1750776" cy="460375"/>
          </a:xfrm>
        </p:spPr>
        <p:txBody>
          <a:bodyPr/>
          <a:lstStyle/>
          <a:p>
            <a:pPr algn="ctr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项目进度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041137" y="2872705"/>
            <a:ext cx="2497545" cy="706755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进度规划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6041137" y="3506402"/>
            <a:ext cx="309880" cy="398780"/>
          </a:xfrm>
        </p:spPr>
        <p:txBody>
          <a:bodyPr/>
          <a:lstStyle/>
          <a:p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7452995" y="669290"/>
            <a:ext cx="3907790" cy="835025"/>
          </a:xfrm>
        </p:spPr>
        <p:txBody>
          <a:bodyPr wrap="square"/>
          <a:lstStyle/>
          <a:p>
            <a:pPr algn="l"/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UI基本完成初稿的设计</a:t>
            </a: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后端完成接口和后台</a:t>
            </a: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5964498" y="856351"/>
            <a:ext cx="1650310" cy="460375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第一周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932295" y="1732915"/>
            <a:ext cx="4690745" cy="1271270"/>
          </a:xfrm>
        </p:spPr>
        <p:txBody>
          <a:bodyPr wrap="square"/>
          <a:lstStyle/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UI确定最终页面设计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前端测试接口，完成首页部分板块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后端接口后台部署上线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673295" y="2138924"/>
            <a:ext cx="1650310" cy="460375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第二周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6414135" y="3268980"/>
            <a:ext cx="4832985" cy="1271270"/>
          </a:xfrm>
        </p:spPr>
        <p:txBody>
          <a:bodyPr wrap="square"/>
          <a:lstStyle/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前端完成首页</a:t>
            </a:r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/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注册页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后端配合接口测试调bug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UI对稿子可能存在的问题稍作修改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5098737" y="3674072"/>
            <a:ext cx="1650310" cy="460375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第三周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5023038">
            <a:off x="5401262" y="296723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 rot="4579275">
            <a:off x="-9135172" y="-6904423"/>
            <a:ext cx="14907394" cy="14907394"/>
            <a:chOff x="-14707625" y="7727964"/>
            <a:chExt cx="14907394" cy="14907394"/>
          </a:xfrm>
        </p:grpSpPr>
        <p:grpSp>
          <p:nvGrpSpPr>
            <p:cNvPr id="115" name="组合 114"/>
            <p:cNvGrpSpPr/>
            <p:nvPr/>
          </p:nvGrpSpPr>
          <p:grpSpPr>
            <a:xfrm>
              <a:off x="-14037266" y="8403205"/>
              <a:ext cx="13566676" cy="13556913"/>
              <a:chOff x="-21227434" y="-27696520"/>
              <a:chExt cx="18577448" cy="18564079"/>
            </a:xfrm>
            <a:noFill/>
          </p:grpSpPr>
          <p:cxnSp>
            <p:nvCxnSpPr>
              <p:cNvPr id="118" name="直接连接符 117"/>
              <p:cNvCxnSpPr/>
              <p:nvPr/>
            </p:nvCxnSpPr>
            <p:spPr>
              <a:xfrm rot="16200000">
                <a:off x="-21047434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 rot="16463415">
                <a:off x="-21020708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rot="16726829">
                <a:off x="-20940685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rot="16990244">
                <a:off x="-20807833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rot="17253658">
                <a:off x="-20622934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rot="17517073">
                <a:off x="-20387074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rot="17780488">
                <a:off x="-20101634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rot="18043903">
                <a:off x="-19768291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rot="18307317">
                <a:off x="-19389002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rot="18570732">
                <a:off x="-18965992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rot="18834146">
                <a:off x="-18501743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rot="19097561">
                <a:off x="-1799898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rot="19360976">
                <a:off x="-17460649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rot="19624390">
                <a:off x="-16889916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rot="19887805">
                <a:off x="-16290128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rot="20151220">
                <a:off x="-15664803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rot="20414634">
                <a:off x="-15017612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rot="20678049">
                <a:off x="-14352352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20941463">
                <a:off x="-13672929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rot="21204878">
                <a:off x="-12983332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rot="21468293">
                <a:off x="-12287599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rot="131707">
                <a:off x="-11589821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rot="395122">
                <a:off x="-10894090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rot="658537">
                <a:off x="-10204491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921951">
                <a:off x="-9525068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185366">
                <a:off x="-8859808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448780">
                <a:off x="-8212617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rot="1712195">
                <a:off x="-7587294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rot="1975610">
                <a:off x="-6987504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rot="2239024">
                <a:off x="-6416771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2502439">
                <a:off x="-587844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2765854">
                <a:off x="-5375677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3029268">
                <a:off x="-4911428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rot="3292683">
                <a:off x="-4488418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rot="3556097">
                <a:off x="-4109127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3819512">
                <a:off x="-3775786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4082927">
                <a:off x="-3490346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4346342">
                <a:off x="-3254486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rot="4609756">
                <a:off x="-3069589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rot="4873171">
                <a:off x="-2936737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5136585">
                <a:off x="-2856712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5400000">
                <a:off x="-2829986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5663415">
                <a:off x="-2856712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rot="5926829">
                <a:off x="-2936737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rot="6190244">
                <a:off x="-3069589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rot="6453658">
                <a:off x="-3254486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rot="6717073">
                <a:off x="-3490346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rot="6980488">
                <a:off x="-3775786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rot="7243902">
                <a:off x="-4109127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7507317">
                <a:off x="-4488418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7770732">
                <a:off x="-4911428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rot="8034146">
                <a:off x="-5375677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 rot="8297561">
                <a:off x="-587844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 rot="8560975">
                <a:off x="-6416771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rot="8824390">
                <a:off x="-6987504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rot="9087805">
                <a:off x="-7587294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rot="9351219">
                <a:off x="-8212617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 rot="9614634">
                <a:off x="-8859808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 rot="9878048">
                <a:off x="-9525068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 rot="10141463">
                <a:off x="-10204491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rot="10404878">
                <a:off x="-10894090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 rot="10668292">
                <a:off x="-1158982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 rot="10931708">
                <a:off x="-1228760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 rot="11195122">
                <a:off x="-12983332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 rot="11458537">
                <a:off x="-13672929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rot="11721952">
                <a:off x="-14352352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rot="11985366">
                <a:off x="-15017612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rot="12248781">
                <a:off x="-15664803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 rot="12512195">
                <a:off x="-16290128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rot="12775610">
                <a:off x="-16889916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rot="13039025">
                <a:off x="-17460649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rot="13302439">
                <a:off x="-1799898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rot="13565854">
                <a:off x="-18501743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 rot="13829268">
                <a:off x="-18965992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rot="14092683">
                <a:off x="-19389002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 rot="14356098">
                <a:off x="-19768291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rot="14619512">
                <a:off x="-20101634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rot="14882927">
                <a:off x="-20387074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 rot="15146342">
                <a:off x="-20622934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 rot="15409755">
                <a:off x="-20807833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 rot="15673171">
                <a:off x="-20940685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rot="15936584">
                <a:off x="-21020708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椭圆 115"/>
            <p:cNvSpPr/>
            <p:nvPr/>
          </p:nvSpPr>
          <p:spPr>
            <a:xfrm>
              <a:off x="-13582524" y="8853065"/>
              <a:ext cx="12657192" cy="12657192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4707625" y="7727964"/>
              <a:ext cx="14907394" cy="14907394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 rot="4579275">
            <a:off x="-7525655" y="-5294906"/>
            <a:ext cx="11688360" cy="11688360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 rot="4579275">
            <a:off x="-8589206" y="-6358457"/>
            <a:ext cx="13815462" cy="13815462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占位符 10"/>
          <p:cNvSpPr>
            <a:spLocks noGrp="1"/>
          </p:cNvSpPr>
          <p:nvPr/>
        </p:nvSpPr>
        <p:spPr>
          <a:xfrm>
            <a:off x="3586802" y="5931497"/>
            <a:ext cx="1650310" cy="460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  <a:defRPr kumimoji="0" lang="en-US" altLang="zh-CN" sz="2400" b="1" i="0" u="none" strike="noStrike" kern="1200" cap="non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第五周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占位符 10"/>
          <p:cNvSpPr>
            <a:spLocks noGrp="1"/>
          </p:cNvSpPr>
          <p:nvPr/>
        </p:nvSpPr>
        <p:spPr>
          <a:xfrm>
            <a:off x="4435162" y="4895177"/>
            <a:ext cx="1650310" cy="460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  <a:defRPr kumimoji="0" lang="en-US" altLang="zh-CN" sz="2400" b="1" i="0" u="none" strike="noStrike" kern="1200" cap="non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第四周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占位符 6"/>
          <p:cNvSpPr>
            <a:spLocks noGrp="1"/>
          </p:cNvSpPr>
          <p:nvPr/>
        </p:nvSpPr>
        <p:spPr>
          <a:xfrm>
            <a:off x="4843145" y="5740400"/>
            <a:ext cx="3907790" cy="8350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altLang="zh-CN" sz="2000" i="1" kern="1200" cap="none" dirty="0" smtClean="0">
                <a:solidFill>
                  <a:schemeClr val="tx1">
                    <a:alpha val="34000"/>
                  </a:schemeClr>
                </a:solidFill>
                <a:effectLst/>
                <a:latin typeface="Robot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前后端代码整合，部署上线</a:t>
            </a: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集中修复测试bug</a:t>
            </a: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占位符 6"/>
          <p:cNvSpPr>
            <a:spLocks noGrp="1"/>
          </p:cNvSpPr>
          <p:nvPr/>
        </p:nvSpPr>
        <p:spPr>
          <a:xfrm>
            <a:off x="5765165" y="4709160"/>
            <a:ext cx="3907790" cy="8350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altLang="zh-CN" sz="2000" i="1" kern="1200" cap="none" dirty="0" smtClean="0">
                <a:solidFill>
                  <a:schemeClr val="tx1">
                    <a:alpha val="34000"/>
                  </a:schemeClr>
                </a:solidFill>
                <a:effectLst/>
                <a:latin typeface="Robot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前端完成查询页</a:t>
            </a:r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/404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页面</a:t>
            </a: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前后端代码整合</a:t>
            </a: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041137" y="3506402"/>
            <a:ext cx="309880" cy="398780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41137" y="2872705"/>
            <a:ext cx="2497545" cy="706755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本周汇报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28"/>
          <p:cNvSpPr/>
          <p:nvPr/>
        </p:nvSpPr>
        <p:spPr>
          <a:xfrm>
            <a:off x="4623740" y="1658471"/>
            <a:ext cx="2958352" cy="4114800"/>
          </a:xfrm>
          <a:custGeom>
            <a:avLst/>
            <a:gdLst>
              <a:gd name="connsiteX0" fmla="*/ 0 w 2958352"/>
              <a:gd name="connsiteY0" fmla="*/ 0 h 4114800"/>
              <a:gd name="connsiteX1" fmla="*/ 0 w 2958352"/>
              <a:gd name="connsiteY1" fmla="*/ 4114800 h 4114800"/>
              <a:gd name="connsiteX2" fmla="*/ 2958352 w 2958352"/>
              <a:gd name="connsiteY2" fmla="*/ 4043083 h 4114800"/>
              <a:gd name="connsiteX3" fmla="*/ 2958352 w 2958352"/>
              <a:gd name="connsiteY3" fmla="*/ 286871 h 4114800"/>
              <a:gd name="connsiteX4" fmla="*/ 2752164 w 2958352"/>
              <a:gd name="connsiteY4" fmla="*/ 8965 h 4114800"/>
              <a:gd name="connsiteX5" fmla="*/ 0 w 2958352"/>
              <a:gd name="connsiteY5" fmla="*/ 0 h 4114800"/>
              <a:gd name="connsiteX0-1" fmla="*/ 0 w 2958352"/>
              <a:gd name="connsiteY0-2" fmla="*/ 0 h 4142143"/>
              <a:gd name="connsiteX1-3" fmla="*/ 0 w 2958352"/>
              <a:gd name="connsiteY1-4" fmla="*/ 4114800 h 4142143"/>
              <a:gd name="connsiteX2-5" fmla="*/ 2950732 w 2958352"/>
              <a:gd name="connsiteY2-6" fmla="*/ 4142143 h 4142143"/>
              <a:gd name="connsiteX3-7" fmla="*/ 2958352 w 2958352"/>
              <a:gd name="connsiteY3-8" fmla="*/ 286871 h 4142143"/>
              <a:gd name="connsiteX4-9" fmla="*/ 2752164 w 2958352"/>
              <a:gd name="connsiteY4-10" fmla="*/ 8965 h 4142143"/>
              <a:gd name="connsiteX5-11" fmla="*/ 0 w 2958352"/>
              <a:gd name="connsiteY5-12" fmla="*/ 0 h 4142143"/>
              <a:gd name="connsiteX0-13" fmla="*/ 0 w 2958352"/>
              <a:gd name="connsiteY0-14" fmla="*/ 0 h 4114800"/>
              <a:gd name="connsiteX1-15" fmla="*/ 0 w 2958352"/>
              <a:gd name="connsiteY1-16" fmla="*/ 4114800 h 4114800"/>
              <a:gd name="connsiteX2-17" fmla="*/ 2950732 w 2958352"/>
              <a:gd name="connsiteY2-18" fmla="*/ 4104043 h 4114800"/>
              <a:gd name="connsiteX3-19" fmla="*/ 2958352 w 2958352"/>
              <a:gd name="connsiteY3-20" fmla="*/ 286871 h 4114800"/>
              <a:gd name="connsiteX4-21" fmla="*/ 2752164 w 2958352"/>
              <a:gd name="connsiteY4-22" fmla="*/ 8965 h 4114800"/>
              <a:gd name="connsiteX5-23" fmla="*/ 0 w 2958352"/>
              <a:gd name="connsiteY5-24" fmla="*/ 0 h 4114800"/>
              <a:gd name="connsiteX0-25" fmla="*/ 0 w 2958352"/>
              <a:gd name="connsiteY0-26" fmla="*/ 0 h 4114800"/>
              <a:gd name="connsiteX1-27" fmla="*/ 0 w 2958352"/>
              <a:gd name="connsiteY1-28" fmla="*/ 4114800 h 4114800"/>
              <a:gd name="connsiteX2-29" fmla="*/ 2950732 w 2958352"/>
              <a:gd name="connsiteY2-30" fmla="*/ 4096423 h 4114800"/>
              <a:gd name="connsiteX3-31" fmla="*/ 2958352 w 2958352"/>
              <a:gd name="connsiteY3-32" fmla="*/ 286871 h 4114800"/>
              <a:gd name="connsiteX4-33" fmla="*/ 2752164 w 2958352"/>
              <a:gd name="connsiteY4-34" fmla="*/ 8965 h 4114800"/>
              <a:gd name="connsiteX5-35" fmla="*/ 0 w 2958352"/>
              <a:gd name="connsiteY5-36" fmla="*/ 0 h 4114800"/>
              <a:gd name="connsiteX0-37" fmla="*/ 0 w 2958352"/>
              <a:gd name="connsiteY0-38" fmla="*/ 0 h 4119283"/>
              <a:gd name="connsiteX1-39" fmla="*/ 0 w 2958352"/>
              <a:gd name="connsiteY1-40" fmla="*/ 4114800 h 4119283"/>
              <a:gd name="connsiteX2-41" fmla="*/ 2943112 w 2958352"/>
              <a:gd name="connsiteY2-42" fmla="*/ 4119283 h 4119283"/>
              <a:gd name="connsiteX3-43" fmla="*/ 2958352 w 2958352"/>
              <a:gd name="connsiteY3-44" fmla="*/ 286871 h 4119283"/>
              <a:gd name="connsiteX4-45" fmla="*/ 2752164 w 2958352"/>
              <a:gd name="connsiteY4-46" fmla="*/ 8965 h 4119283"/>
              <a:gd name="connsiteX5-47" fmla="*/ 0 w 2958352"/>
              <a:gd name="connsiteY5-48" fmla="*/ 0 h 4119283"/>
              <a:gd name="connsiteX0-49" fmla="*/ 0 w 2958352"/>
              <a:gd name="connsiteY0-50" fmla="*/ 0 h 4114800"/>
              <a:gd name="connsiteX1-51" fmla="*/ 0 w 2958352"/>
              <a:gd name="connsiteY1-52" fmla="*/ 4114800 h 4114800"/>
              <a:gd name="connsiteX2-53" fmla="*/ 2943112 w 2958352"/>
              <a:gd name="connsiteY2-54" fmla="*/ 4111663 h 4114800"/>
              <a:gd name="connsiteX3-55" fmla="*/ 2958352 w 2958352"/>
              <a:gd name="connsiteY3-56" fmla="*/ 286871 h 4114800"/>
              <a:gd name="connsiteX4-57" fmla="*/ 2752164 w 2958352"/>
              <a:gd name="connsiteY4-58" fmla="*/ 8965 h 4114800"/>
              <a:gd name="connsiteX5-59" fmla="*/ 0 w 2958352"/>
              <a:gd name="connsiteY5-60" fmla="*/ 0 h 411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958352" h="4114800">
                <a:moveTo>
                  <a:pt x="0" y="0"/>
                </a:moveTo>
                <a:lnTo>
                  <a:pt x="0" y="4114800"/>
                </a:lnTo>
                <a:lnTo>
                  <a:pt x="2943112" y="4111663"/>
                </a:lnTo>
                <a:lnTo>
                  <a:pt x="2958352" y="286871"/>
                </a:lnTo>
                <a:lnTo>
                  <a:pt x="2752164" y="89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8238565" y="1658471"/>
            <a:ext cx="2958352" cy="4114800"/>
          </a:xfrm>
          <a:custGeom>
            <a:avLst/>
            <a:gdLst>
              <a:gd name="connsiteX0" fmla="*/ 0 w 2958352"/>
              <a:gd name="connsiteY0" fmla="*/ 0 h 4114800"/>
              <a:gd name="connsiteX1" fmla="*/ 0 w 2958352"/>
              <a:gd name="connsiteY1" fmla="*/ 4114800 h 4114800"/>
              <a:gd name="connsiteX2" fmla="*/ 2958352 w 2958352"/>
              <a:gd name="connsiteY2" fmla="*/ 4043083 h 4114800"/>
              <a:gd name="connsiteX3" fmla="*/ 2958352 w 2958352"/>
              <a:gd name="connsiteY3" fmla="*/ 286871 h 4114800"/>
              <a:gd name="connsiteX4" fmla="*/ 2752164 w 2958352"/>
              <a:gd name="connsiteY4" fmla="*/ 8965 h 4114800"/>
              <a:gd name="connsiteX5" fmla="*/ 0 w 2958352"/>
              <a:gd name="connsiteY5" fmla="*/ 0 h 4114800"/>
              <a:gd name="connsiteX0-1" fmla="*/ 0 w 2958352"/>
              <a:gd name="connsiteY0-2" fmla="*/ 0 h 4142143"/>
              <a:gd name="connsiteX1-3" fmla="*/ 0 w 2958352"/>
              <a:gd name="connsiteY1-4" fmla="*/ 4114800 h 4142143"/>
              <a:gd name="connsiteX2-5" fmla="*/ 2950732 w 2958352"/>
              <a:gd name="connsiteY2-6" fmla="*/ 4142143 h 4142143"/>
              <a:gd name="connsiteX3-7" fmla="*/ 2958352 w 2958352"/>
              <a:gd name="connsiteY3-8" fmla="*/ 286871 h 4142143"/>
              <a:gd name="connsiteX4-9" fmla="*/ 2752164 w 2958352"/>
              <a:gd name="connsiteY4-10" fmla="*/ 8965 h 4142143"/>
              <a:gd name="connsiteX5-11" fmla="*/ 0 w 2958352"/>
              <a:gd name="connsiteY5-12" fmla="*/ 0 h 4142143"/>
              <a:gd name="connsiteX0-13" fmla="*/ 0 w 2958352"/>
              <a:gd name="connsiteY0-14" fmla="*/ 0 h 4114800"/>
              <a:gd name="connsiteX1-15" fmla="*/ 0 w 2958352"/>
              <a:gd name="connsiteY1-16" fmla="*/ 4114800 h 4114800"/>
              <a:gd name="connsiteX2-17" fmla="*/ 2950732 w 2958352"/>
              <a:gd name="connsiteY2-18" fmla="*/ 4104043 h 4114800"/>
              <a:gd name="connsiteX3-19" fmla="*/ 2958352 w 2958352"/>
              <a:gd name="connsiteY3-20" fmla="*/ 286871 h 4114800"/>
              <a:gd name="connsiteX4-21" fmla="*/ 2752164 w 2958352"/>
              <a:gd name="connsiteY4-22" fmla="*/ 8965 h 4114800"/>
              <a:gd name="connsiteX5-23" fmla="*/ 0 w 2958352"/>
              <a:gd name="connsiteY5-24" fmla="*/ 0 h 4114800"/>
              <a:gd name="connsiteX0-25" fmla="*/ 0 w 2958352"/>
              <a:gd name="connsiteY0-26" fmla="*/ 0 h 4114800"/>
              <a:gd name="connsiteX1-27" fmla="*/ 0 w 2958352"/>
              <a:gd name="connsiteY1-28" fmla="*/ 4114800 h 4114800"/>
              <a:gd name="connsiteX2-29" fmla="*/ 2950732 w 2958352"/>
              <a:gd name="connsiteY2-30" fmla="*/ 4096423 h 4114800"/>
              <a:gd name="connsiteX3-31" fmla="*/ 2958352 w 2958352"/>
              <a:gd name="connsiteY3-32" fmla="*/ 286871 h 4114800"/>
              <a:gd name="connsiteX4-33" fmla="*/ 2752164 w 2958352"/>
              <a:gd name="connsiteY4-34" fmla="*/ 8965 h 4114800"/>
              <a:gd name="connsiteX5-35" fmla="*/ 0 w 2958352"/>
              <a:gd name="connsiteY5-36" fmla="*/ 0 h 4114800"/>
              <a:gd name="connsiteX0-37" fmla="*/ 0 w 2958352"/>
              <a:gd name="connsiteY0-38" fmla="*/ 0 h 4119283"/>
              <a:gd name="connsiteX1-39" fmla="*/ 0 w 2958352"/>
              <a:gd name="connsiteY1-40" fmla="*/ 4114800 h 4119283"/>
              <a:gd name="connsiteX2-41" fmla="*/ 2943112 w 2958352"/>
              <a:gd name="connsiteY2-42" fmla="*/ 4119283 h 4119283"/>
              <a:gd name="connsiteX3-43" fmla="*/ 2958352 w 2958352"/>
              <a:gd name="connsiteY3-44" fmla="*/ 286871 h 4119283"/>
              <a:gd name="connsiteX4-45" fmla="*/ 2752164 w 2958352"/>
              <a:gd name="connsiteY4-46" fmla="*/ 8965 h 4119283"/>
              <a:gd name="connsiteX5-47" fmla="*/ 0 w 2958352"/>
              <a:gd name="connsiteY5-48" fmla="*/ 0 h 4119283"/>
              <a:gd name="connsiteX0-49" fmla="*/ 0 w 2958352"/>
              <a:gd name="connsiteY0-50" fmla="*/ 0 h 4114800"/>
              <a:gd name="connsiteX1-51" fmla="*/ 0 w 2958352"/>
              <a:gd name="connsiteY1-52" fmla="*/ 4114800 h 4114800"/>
              <a:gd name="connsiteX2-53" fmla="*/ 2943112 w 2958352"/>
              <a:gd name="connsiteY2-54" fmla="*/ 4111663 h 4114800"/>
              <a:gd name="connsiteX3-55" fmla="*/ 2958352 w 2958352"/>
              <a:gd name="connsiteY3-56" fmla="*/ 286871 h 4114800"/>
              <a:gd name="connsiteX4-57" fmla="*/ 2752164 w 2958352"/>
              <a:gd name="connsiteY4-58" fmla="*/ 8965 h 4114800"/>
              <a:gd name="connsiteX5-59" fmla="*/ 0 w 2958352"/>
              <a:gd name="connsiteY5-60" fmla="*/ 0 h 411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958352" h="4114800">
                <a:moveTo>
                  <a:pt x="0" y="0"/>
                </a:moveTo>
                <a:lnTo>
                  <a:pt x="0" y="4114800"/>
                </a:lnTo>
                <a:lnTo>
                  <a:pt x="2943112" y="4111663"/>
                </a:lnTo>
                <a:lnTo>
                  <a:pt x="2958352" y="286871"/>
                </a:lnTo>
                <a:lnTo>
                  <a:pt x="2752164" y="89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986118" y="1658471"/>
            <a:ext cx="2958352" cy="4114800"/>
          </a:xfrm>
          <a:custGeom>
            <a:avLst/>
            <a:gdLst>
              <a:gd name="connsiteX0" fmla="*/ 0 w 2958352"/>
              <a:gd name="connsiteY0" fmla="*/ 0 h 4114800"/>
              <a:gd name="connsiteX1" fmla="*/ 0 w 2958352"/>
              <a:gd name="connsiteY1" fmla="*/ 4114800 h 4114800"/>
              <a:gd name="connsiteX2" fmla="*/ 2958352 w 2958352"/>
              <a:gd name="connsiteY2" fmla="*/ 4043083 h 4114800"/>
              <a:gd name="connsiteX3" fmla="*/ 2958352 w 2958352"/>
              <a:gd name="connsiteY3" fmla="*/ 286871 h 4114800"/>
              <a:gd name="connsiteX4" fmla="*/ 2752164 w 2958352"/>
              <a:gd name="connsiteY4" fmla="*/ 8965 h 4114800"/>
              <a:gd name="connsiteX5" fmla="*/ 0 w 2958352"/>
              <a:gd name="connsiteY5" fmla="*/ 0 h 4114800"/>
              <a:gd name="connsiteX0-1" fmla="*/ 0 w 2958352"/>
              <a:gd name="connsiteY0-2" fmla="*/ 0 h 4142143"/>
              <a:gd name="connsiteX1-3" fmla="*/ 0 w 2958352"/>
              <a:gd name="connsiteY1-4" fmla="*/ 4114800 h 4142143"/>
              <a:gd name="connsiteX2-5" fmla="*/ 2950732 w 2958352"/>
              <a:gd name="connsiteY2-6" fmla="*/ 4142143 h 4142143"/>
              <a:gd name="connsiteX3-7" fmla="*/ 2958352 w 2958352"/>
              <a:gd name="connsiteY3-8" fmla="*/ 286871 h 4142143"/>
              <a:gd name="connsiteX4-9" fmla="*/ 2752164 w 2958352"/>
              <a:gd name="connsiteY4-10" fmla="*/ 8965 h 4142143"/>
              <a:gd name="connsiteX5-11" fmla="*/ 0 w 2958352"/>
              <a:gd name="connsiteY5-12" fmla="*/ 0 h 4142143"/>
              <a:gd name="connsiteX0-13" fmla="*/ 0 w 2958352"/>
              <a:gd name="connsiteY0-14" fmla="*/ 0 h 4114800"/>
              <a:gd name="connsiteX1-15" fmla="*/ 0 w 2958352"/>
              <a:gd name="connsiteY1-16" fmla="*/ 4114800 h 4114800"/>
              <a:gd name="connsiteX2-17" fmla="*/ 2950732 w 2958352"/>
              <a:gd name="connsiteY2-18" fmla="*/ 4104043 h 4114800"/>
              <a:gd name="connsiteX3-19" fmla="*/ 2958352 w 2958352"/>
              <a:gd name="connsiteY3-20" fmla="*/ 286871 h 4114800"/>
              <a:gd name="connsiteX4-21" fmla="*/ 2752164 w 2958352"/>
              <a:gd name="connsiteY4-22" fmla="*/ 8965 h 4114800"/>
              <a:gd name="connsiteX5-23" fmla="*/ 0 w 2958352"/>
              <a:gd name="connsiteY5-24" fmla="*/ 0 h 4114800"/>
              <a:gd name="connsiteX0-25" fmla="*/ 0 w 2958352"/>
              <a:gd name="connsiteY0-26" fmla="*/ 0 h 4114800"/>
              <a:gd name="connsiteX1-27" fmla="*/ 0 w 2958352"/>
              <a:gd name="connsiteY1-28" fmla="*/ 4114800 h 4114800"/>
              <a:gd name="connsiteX2-29" fmla="*/ 2950732 w 2958352"/>
              <a:gd name="connsiteY2-30" fmla="*/ 4096423 h 4114800"/>
              <a:gd name="connsiteX3-31" fmla="*/ 2958352 w 2958352"/>
              <a:gd name="connsiteY3-32" fmla="*/ 286871 h 4114800"/>
              <a:gd name="connsiteX4-33" fmla="*/ 2752164 w 2958352"/>
              <a:gd name="connsiteY4-34" fmla="*/ 8965 h 4114800"/>
              <a:gd name="connsiteX5-35" fmla="*/ 0 w 2958352"/>
              <a:gd name="connsiteY5-36" fmla="*/ 0 h 4114800"/>
              <a:gd name="connsiteX0-37" fmla="*/ 0 w 2958352"/>
              <a:gd name="connsiteY0-38" fmla="*/ 0 h 4119283"/>
              <a:gd name="connsiteX1-39" fmla="*/ 0 w 2958352"/>
              <a:gd name="connsiteY1-40" fmla="*/ 4114800 h 4119283"/>
              <a:gd name="connsiteX2-41" fmla="*/ 2943112 w 2958352"/>
              <a:gd name="connsiteY2-42" fmla="*/ 4119283 h 4119283"/>
              <a:gd name="connsiteX3-43" fmla="*/ 2958352 w 2958352"/>
              <a:gd name="connsiteY3-44" fmla="*/ 286871 h 4119283"/>
              <a:gd name="connsiteX4-45" fmla="*/ 2752164 w 2958352"/>
              <a:gd name="connsiteY4-46" fmla="*/ 8965 h 4119283"/>
              <a:gd name="connsiteX5-47" fmla="*/ 0 w 2958352"/>
              <a:gd name="connsiteY5-48" fmla="*/ 0 h 4119283"/>
              <a:gd name="connsiteX0-49" fmla="*/ 0 w 2958352"/>
              <a:gd name="connsiteY0-50" fmla="*/ 0 h 4114800"/>
              <a:gd name="connsiteX1-51" fmla="*/ 0 w 2958352"/>
              <a:gd name="connsiteY1-52" fmla="*/ 4114800 h 4114800"/>
              <a:gd name="connsiteX2-53" fmla="*/ 2943112 w 2958352"/>
              <a:gd name="connsiteY2-54" fmla="*/ 4111663 h 4114800"/>
              <a:gd name="connsiteX3-55" fmla="*/ 2958352 w 2958352"/>
              <a:gd name="connsiteY3-56" fmla="*/ 286871 h 4114800"/>
              <a:gd name="connsiteX4-57" fmla="*/ 2752164 w 2958352"/>
              <a:gd name="connsiteY4-58" fmla="*/ 8965 h 4114800"/>
              <a:gd name="connsiteX5-59" fmla="*/ 0 w 2958352"/>
              <a:gd name="connsiteY5-60" fmla="*/ 0 h 411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958352" h="4114800">
                <a:moveTo>
                  <a:pt x="0" y="0"/>
                </a:moveTo>
                <a:lnTo>
                  <a:pt x="0" y="4114800"/>
                </a:lnTo>
                <a:lnTo>
                  <a:pt x="2943112" y="4111663"/>
                </a:lnTo>
                <a:lnTo>
                  <a:pt x="2958352" y="286871"/>
                </a:lnTo>
                <a:lnTo>
                  <a:pt x="2752164" y="89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84483" y="3781685"/>
            <a:ext cx="14230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400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UI 100%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72105" y="3781685"/>
            <a:ext cx="15684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400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前端</a:t>
            </a:r>
            <a:r>
              <a:rPr 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100</a:t>
            </a:r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%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51447" y="3781685"/>
            <a:ext cx="15684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400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后端</a:t>
            </a:r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100</a:t>
            </a:r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%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1662624" y="1963271"/>
            <a:ext cx="1587410" cy="1587410"/>
          </a:xfrm>
          <a:prstGeom prst="arc">
            <a:avLst>
              <a:gd name="adj1" fmla="val 4053994"/>
              <a:gd name="adj2" fmla="val 2894353"/>
            </a:avLst>
          </a:prstGeom>
          <a:noFill/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弧形 24"/>
          <p:cNvSpPr/>
          <p:nvPr/>
        </p:nvSpPr>
        <p:spPr>
          <a:xfrm>
            <a:off x="5302295" y="1963271"/>
            <a:ext cx="1587410" cy="1587410"/>
          </a:xfrm>
          <a:prstGeom prst="arc">
            <a:avLst>
              <a:gd name="adj1" fmla="val 4053994"/>
              <a:gd name="adj2" fmla="val 2894353"/>
            </a:avLst>
          </a:prstGeom>
          <a:noFill/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8924036" y="1963271"/>
            <a:ext cx="1587410" cy="1587410"/>
          </a:xfrm>
          <a:prstGeom prst="arc">
            <a:avLst>
              <a:gd name="adj1" fmla="val 4053994"/>
              <a:gd name="adj2" fmla="val 2894353"/>
            </a:avLst>
          </a:prstGeom>
          <a:noFill/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8" name="图片占位符 7" descr="C:\Users\Administrator\Desktop\UI.pngUI"/>
          <p:cNvPicPr>
            <a:picLocks noGrp="1" noChangeAspect="1"/>
          </p:cNvPicPr>
          <p:nvPr>
            <p:ph type="pic" sz="quarter" idx="12"/>
          </p:nvPr>
        </p:nvPicPr>
        <p:blipFill>
          <a:blip r:embed="rId1"/>
          <a:srcRect/>
          <a:stretch>
            <a:fillRect/>
          </a:stretch>
        </p:blipFill>
        <p:spPr>
          <a:xfrm>
            <a:off x="5432489" y="2086222"/>
            <a:ext cx="1342390" cy="1342800"/>
          </a:xfrm>
        </p:spPr>
      </p:pic>
      <p:pic>
        <p:nvPicPr>
          <p:cNvPr id="6" name="图片占位符 5" descr="C:\Users\Administrator\Desktop\前端.png前端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1795962" y="2086200"/>
            <a:ext cx="1342390" cy="1342800"/>
          </a:xfrm>
        </p:spPr>
      </p:pic>
      <p:pic>
        <p:nvPicPr>
          <p:cNvPr id="10" name="图片占位符 9" descr="C:\Users\Administrator\Desktop\后端.png后端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9054887" y="2086200"/>
            <a:ext cx="1342390" cy="1342800"/>
          </a:xfrm>
        </p:spPr>
      </p:pic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3852545" cy="460375"/>
          </a:xfrm>
        </p:spPr>
        <p:txBody>
          <a:bodyPr wrap="square"/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本周项目汇报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占位符 9"/>
          <p:cNvSpPr txBox="1"/>
          <p:nvPr/>
        </p:nvSpPr>
        <p:spPr>
          <a:xfrm>
            <a:off x="1205586" y="4243583"/>
            <a:ext cx="2527300" cy="92964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  <a:defRPr lang="zh-CN" altLang="en-US" sz="1400" kern="1200" cap="none" dirty="0" smtClean="0">
                <a:solidFill>
                  <a:prstClr val="white">
                    <a:lumMod val="95000"/>
                  </a:prstClr>
                </a:solidFill>
                <a:effectLst/>
                <a:latin typeface="+mn-lt"/>
                <a:ea typeface="+mn-ea"/>
                <a:cs typeface="+mn-ea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30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完成了部分细节修改，完善了提示信息，首页底栏，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404</a:t>
            </a:r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页面的修改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占位符 9"/>
          <p:cNvSpPr txBox="1"/>
          <p:nvPr/>
        </p:nvSpPr>
        <p:spPr>
          <a:xfrm>
            <a:off x="4840287" y="4243583"/>
            <a:ext cx="2527300" cy="65024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  <a:defRPr lang="zh-CN" altLang="en-US" sz="1400" kern="1200" cap="none" dirty="0" smtClean="0">
                <a:solidFill>
                  <a:prstClr val="white">
                    <a:lumMod val="95000"/>
                  </a:prstClr>
                </a:solidFill>
                <a:effectLst/>
                <a:latin typeface="+mn-lt"/>
                <a:ea typeface="+mn-ea"/>
                <a:cs typeface="+mn-ea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30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修改了底栏，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404</a:t>
            </a:r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页面和查询也输入框等细节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占位符 9"/>
          <p:cNvSpPr txBox="1"/>
          <p:nvPr/>
        </p:nvSpPr>
        <p:spPr>
          <a:xfrm>
            <a:off x="8484513" y="4243583"/>
            <a:ext cx="2527300" cy="92964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  <a:defRPr lang="zh-CN" altLang="en-US" sz="1400" kern="1200" cap="none" dirty="0" smtClean="0">
                <a:solidFill>
                  <a:prstClr val="white">
                    <a:lumMod val="95000"/>
                  </a:prstClr>
                </a:solidFill>
                <a:effectLst/>
                <a:latin typeface="+mn-lt"/>
                <a:ea typeface="+mn-ea"/>
                <a:cs typeface="+mn-ea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30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完成了反爬虫，项目压测，以及与前端整合代码并部署服务器的相关工作。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041137" y="3506402"/>
            <a:ext cx="309880" cy="398780"/>
          </a:xfrm>
        </p:spPr>
        <p:txBody>
          <a:bodyPr/>
          <a:lstStyle/>
          <a:p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41137" y="2872705"/>
            <a:ext cx="2497545" cy="706755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项目进度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5500" y="2594889"/>
            <a:ext cx="8001000" cy="2577186"/>
          </a:xfrm>
          <a:prstGeom prst="rect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8259" y="1181784"/>
            <a:ext cx="4551680" cy="132207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  <a:defRPr lang="zh-CN" altLang="en-US" sz="8000" b="0" cap="none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/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  <a:lvl2pPr marL="742950" indent="-2857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cap="none">
                <a:effectLst/>
              </a:defRPr>
            </a:lvl2pPr>
            <a:lvl3pPr marL="1200150" indent="-2857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cap="none">
                <a:effectLst/>
              </a:defRPr>
            </a:lvl3pPr>
            <a:lvl4pPr marL="1543050" indent="-1714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cap="none">
                <a:effectLst/>
              </a:defRPr>
            </a:lvl4pPr>
            <a:lvl5pPr marL="2000250" indent="-1714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cap="none">
                <a:effectLst/>
              </a:defRPr>
            </a:lvl5pPr>
            <a:lvl6pPr marL="25146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cap="none">
                <a:effectLst/>
              </a:defRPr>
            </a:lvl6pPr>
            <a:lvl7pPr marL="29718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cap="none">
                <a:effectLst/>
              </a:defRPr>
            </a:lvl7pPr>
            <a:lvl8pPr marL="34290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cap="none">
                <a:effectLst/>
              </a:defRPr>
            </a:lvl8pPr>
            <a:lvl9pPr marL="38862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cap="none">
                <a:effectLst/>
              </a:defRPr>
            </a:lvl9pPr>
          </a:lstStyle>
          <a:p>
            <a:r>
              <a:rPr lang="zh-CN" altLang="en-US" spc="600"/>
              <a:t>项目进度</a:t>
            </a:r>
            <a:endParaRPr lang="zh-CN" altLang="en-US" spc="600"/>
          </a:p>
        </p:txBody>
      </p:sp>
      <p:sp>
        <p:nvSpPr>
          <p:cNvPr id="4" name="矩形 3"/>
          <p:cNvSpPr/>
          <p:nvPr/>
        </p:nvSpPr>
        <p:spPr>
          <a:xfrm>
            <a:off x="2726620" y="2845249"/>
            <a:ext cx="6738760" cy="1531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en-US" altLang="zh-CN" sz="720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100%</a:t>
            </a:r>
            <a:endParaRPr lang="en-US" altLang="zh-CN" sz="720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948455" y="2552886"/>
            <a:ext cx="2313455" cy="1323439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感谢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4702175" y="5464810"/>
            <a:ext cx="995045" cy="306705"/>
          </a:xfrm>
        </p:spPr>
        <p:txBody>
          <a:bodyPr wrap="square"/>
          <a:lstStyle/>
          <a:p>
            <a:r>
              <a: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花如壮</a:t>
            </a: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649720" y="5464810"/>
            <a:ext cx="1438910" cy="306705"/>
          </a:xfrm>
        </p:spPr>
        <p:txBody>
          <a:bodyPr wrap="square"/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2020 / 05 / 23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0</TotalTime>
  <Words>335</Words>
  <Application>WPS 演示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Arial</vt:lpstr>
      <vt:lpstr>庞门正道标题体</vt:lpstr>
      <vt:lpstr>微软雅黑</vt:lpstr>
      <vt:lpstr>Roboto</vt:lpstr>
      <vt:lpstr>Segoe Print</vt:lpstr>
      <vt:lpstr>Segoe UI Light</vt:lpstr>
      <vt:lpstr>Century Gothic</vt:lpstr>
      <vt:lpstr>Segoe UI Light</vt:lpstr>
      <vt:lpstr>Arial Unicode MS</vt:lpstr>
      <vt:lpstr>等线</vt:lpstr>
      <vt:lpstr>天体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除了心跳什么都忘掉╰</cp:lastModifiedBy>
  <cp:revision>9</cp:revision>
  <dcterms:created xsi:type="dcterms:W3CDTF">2019-07-22T02:51:00Z</dcterms:created>
  <dcterms:modified xsi:type="dcterms:W3CDTF">2020-05-23T04:40:44Z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2019-07-22T04:14:12.0631163Z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50c3ce8b-6322-4307-99d5-49f698ea2d5d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KSOProductBuildVer">
    <vt:lpwstr>2052-11.1.0.9662</vt:lpwstr>
  </property>
</Properties>
</file>