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99" d="100"/>
          <a:sy n="99" d="100"/>
        </p:scale>
        <p:origin x="211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B255-E07F-1601-D1FC-BC1F6C83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F5708-EC79-1758-4DFD-BA6D6CAA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AB67-6BED-7701-5084-5B0EFC80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D079-FC47-1585-B7C4-34570828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4256-4FE5-614E-113B-F3C3678F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1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D5C2-5DCE-89D6-4344-7AC51165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1103C-9CC5-7B3B-E1D2-E8C563EA8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3E28-25CE-1839-5E8D-A2DA1AFF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95B2-0D2D-0D71-87D1-DC743421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35D5-38FF-6E31-AFF3-60F7068D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D8943-94A0-F06A-204D-0B76ECF7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B8342-C146-84EC-50B7-E7472864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E27E-4417-168E-0046-ADB43D03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D09E-E778-B879-9856-6FA44137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A3F4-DE27-E536-DC80-59EC5AB0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9D5-2C85-56AC-1876-0D071FC9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7D60-C99C-0C33-AD83-5AE9CEAF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89A2-B2B2-9AE9-21A7-A35AF4AB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A333-F74B-AE89-D4A5-37E3FC06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065B-27A7-F1C2-F0C5-79B2045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DB0F-4589-3AFE-ED84-BEAC0892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53B6F-DA9E-E099-B9F0-2C67A8AB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1391-189E-7732-9AFF-43E59332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0A4B-4FE3-5DAF-BF77-A60DE4D3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2D92-B424-2B72-6ECF-4AC90B37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C216-B883-605A-9930-FBF07A1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BCBE-D0EB-8277-A8C8-5B176AFEA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D9B1C-94CD-B71C-1593-886890EC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CE1A-FAFF-C06F-9E3C-44509F79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073E3-F258-B7E5-B40C-4E33D501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2E5C-0F29-3CC1-46BC-865BB8B8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EC8D-544D-F2F4-6736-06302086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94AF-36E3-131D-D858-8449C083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93858-F3A5-E054-B376-E69470F6D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5ADF0-04AA-8F20-D48F-3E32CFA8B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F0D5D-F3C6-9BA7-660E-34DE8EB6E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63857-0DCD-EB39-A97E-2D29B39A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7B9E1-4343-DC9D-7568-4DFD1759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D5C49-5548-B802-603A-DF7D8C92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FE68-415E-8356-316B-8FBA7AF7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CF216-A3D0-6694-312D-7D74E79A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6A4C0-344D-DD4D-F8BC-F2939CF1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EA739-4977-7A0C-B57D-1642672E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324B7-12C5-5C6E-D3C9-524FBAC0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2BB0C-3298-4C92-4A1F-11346BD6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3B76E-6783-FC7A-56CA-F85DFAA3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2D9F-8FF5-F32F-8C9C-12416DE7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D8CF-32B8-C732-F48C-2618A7F5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8602-C861-AF05-17CE-33B13235F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3C057-2C41-3289-BA19-9D1929AA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73382-F628-E057-AE3A-4D0EB21E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5097-07AC-EEC5-3B42-92F69B66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BAF-C35D-ED6A-F0B8-B2B1FF2E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EB5CE-A9E2-228D-B665-6B0723203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96FC7-5589-EF5D-0C90-91F561B13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D731-50C0-FD31-F3CB-382255E1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2A5E1-A671-8108-B81B-8A80927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C688-9E23-33BE-8A04-8155593B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0C5D7-6705-B51A-70B8-E68FF6AC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ABF3-0ECE-6283-096D-1BF20A91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0828-CDEF-2B44-D36E-657DD95EA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AE1791-1BE8-6F47-8162-880042091FDD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8E1A-8A8C-62A2-3153-65D0D6D30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C812-A517-897A-461D-888C6844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0ED4F-10A5-804F-9DE3-24C6534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openf1.org/v1/location?session_key=9161&amp;driver_number=81&amp;date%3e2023-09-16T13:03:35.200&amp;date%3c2023-09-16T13:03:35.8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B258-C753-F83B-08F1-5FDE1A7F7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F1Flashback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F8929-9C67-F52B-AAAC-FC817A5E8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Shaohua Yue</a:t>
            </a:r>
          </a:p>
        </p:txBody>
      </p:sp>
    </p:spTree>
    <p:extLst>
      <p:ext uri="{BB962C8B-B14F-4D97-AF65-F5344CB8AC3E}">
        <p14:creationId xmlns:p14="http://schemas.microsoft.com/office/powerpoint/2010/main" val="224090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2491-D38D-DDC1-3E2D-DD8518CC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1B38-5138-0DD2-8EAD-1CCCA289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Passion</a:t>
            </a:r>
          </a:p>
          <a:p>
            <a:r>
              <a:rPr lang="en-US"/>
              <a:t>Subscription</a:t>
            </a:r>
            <a:endParaRPr lang="en-US" dirty="0"/>
          </a:p>
          <a:p>
            <a:r>
              <a:rPr lang="en-US" dirty="0"/>
              <a:t>openf1.org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0C0CE3-1DC5-5B2E-28A7-508B8D546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60" y="-468068"/>
            <a:ext cx="6422639" cy="89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07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1D90-43D3-C8F6-AF40-EC97BB4C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6BA7-5A32-0A3B-B026-EFB69C95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Location</a:t>
            </a:r>
          </a:p>
          <a:p>
            <a:r>
              <a:rPr lang="en-US" b="0" i="0" dirty="0">
                <a:effectLst/>
                <a:latin typeface="-apple-system"/>
                <a:hlinkClick r:id="rId2"/>
              </a:rPr>
              <a:t>https://api.openf1.org/v1/location?session_key=9161&amp;driver_number=81&amp;date&gt;2023-09-16T13:03:35.200&amp;date&lt;2023-09-16T13:03:35.800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dirty="0"/>
              <a:t>{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FFFF"/>
                </a:solidFill>
              </a:rPr>
              <a:t>      </a:t>
            </a:r>
            <a:r>
              <a:rPr lang="en-US" dirty="0">
                <a:solidFill>
                  <a:srgbClr val="F92672"/>
                </a:solidFill>
                <a:effectLst/>
              </a:rPr>
              <a:t>"date"</a:t>
            </a:r>
            <a:r>
              <a:rPr lang="en-US" dirty="0"/>
              <a:t>: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>
                <a:solidFill>
                  <a:srgbClr val="E6DB74"/>
                </a:solidFill>
                <a:effectLst/>
              </a:rPr>
              <a:t>"2023-09-16T13:03:35.292000+00:00"</a:t>
            </a:r>
            <a:r>
              <a:rPr lang="en-US" dirty="0"/>
              <a:t>,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FFFF"/>
                </a:solidFill>
              </a:rPr>
              <a:t>      </a:t>
            </a:r>
            <a:r>
              <a:rPr lang="en-US" dirty="0">
                <a:solidFill>
                  <a:srgbClr val="F92672"/>
                </a:solidFill>
                <a:effectLst/>
              </a:rPr>
              <a:t>"</a:t>
            </a:r>
            <a:r>
              <a:rPr lang="en-US" dirty="0" err="1">
                <a:solidFill>
                  <a:srgbClr val="F92672"/>
                </a:solidFill>
                <a:effectLst/>
              </a:rPr>
              <a:t>driver_number</a:t>
            </a:r>
            <a:r>
              <a:rPr lang="en-US" dirty="0">
                <a:solidFill>
                  <a:srgbClr val="F92672"/>
                </a:solidFill>
                <a:effectLst/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>
                <a:solidFill>
                  <a:srgbClr val="AE81FF"/>
                </a:solidFill>
                <a:effectLst/>
              </a:rPr>
              <a:t>81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92672"/>
                </a:solidFill>
                <a:effectLst/>
              </a:rPr>
              <a:t>      </a:t>
            </a:r>
            <a:r>
              <a:rPr lang="en-US" dirty="0">
                <a:solidFill>
                  <a:srgbClr val="F92672"/>
                </a:solidFill>
                <a:effectLst/>
              </a:rPr>
              <a:t>"</a:t>
            </a:r>
            <a:r>
              <a:rPr lang="en-US" dirty="0" err="1">
                <a:solidFill>
                  <a:srgbClr val="F92672"/>
                </a:solidFill>
                <a:effectLst/>
              </a:rPr>
              <a:t>session_key</a:t>
            </a:r>
            <a:r>
              <a:rPr lang="en-US" dirty="0">
                <a:solidFill>
                  <a:srgbClr val="F92672"/>
                </a:solidFill>
                <a:effectLst/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>
                <a:solidFill>
                  <a:srgbClr val="AE81FF"/>
                </a:solidFill>
                <a:effectLst/>
              </a:rPr>
              <a:t>9161</a:t>
            </a:r>
            <a:r>
              <a:rPr lang="en-US" dirty="0"/>
              <a:t>,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FFFF"/>
                </a:solidFill>
              </a:rPr>
              <a:t>      </a:t>
            </a:r>
            <a:r>
              <a:rPr lang="en-US" dirty="0">
                <a:solidFill>
                  <a:srgbClr val="F92672"/>
                </a:solidFill>
                <a:effectLst/>
              </a:rPr>
              <a:t>"x"</a:t>
            </a:r>
            <a:r>
              <a:rPr lang="en-US" dirty="0"/>
              <a:t>: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>
                <a:solidFill>
                  <a:srgbClr val="AE81FF"/>
                </a:solidFill>
                <a:effectLst/>
              </a:rPr>
              <a:t>567</a:t>
            </a:r>
            <a:r>
              <a:rPr lang="en-US" dirty="0"/>
              <a:t>,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>
                <a:solidFill>
                  <a:srgbClr val="F92672"/>
                </a:solidFill>
                <a:effectLst/>
              </a:rPr>
              <a:t>"y"</a:t>
            </a:r>
            <a:r>
              <a:rPr lang="en-US" dirty="0"/>
              <a:t>: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>
                <a:solidFill>
                  <a:srgbClr val="AE81FF"/>
                </a:solidFill>
                <a:effectLst/>
              </a:rPr>
              <a:t>3195</a:t>
            </a:r>
            <a:r>
              <a:rPr lang="en-US" dirty="0"/>
              <a:t>,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>
                <a:solidFill>
                  <a:srgbClr val="F92672"/>
                </a:solidFill>
                <a:effectLst/>
              </a:rPr>
              <a:t>"z"</a:t>
            </a:r>
            <a:r>
              <a:rPr lang="en-US" dirty="0"/>
              <a:t>: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>
                <a:solidFill>
                  <a:srgbClr val="AE81FF"/>
                </a:solidFill>
                <a:effectLst/>
              </a:rPr>
              <a:t>187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956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71F4-FB6E-C6D9-4939-DBEDC9C3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 we begin...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1CF3-C1CB-C7B5-B443-B106F1E7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-apple-system"/>
              </a:rPr>
              <a:t>The data size.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    location data + car data + ranking data &gt; 300MB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dirty="0"/>
              <a:t>fetch location data by API calls</a:t>
            </a:r>
          </a:p>
          <a:p>
            <a:r>
              <a:rPr lang="en-US" dirty="0"/>
              <a:t>locally saved: Car data, ranking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9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783F-FECA-1393-E332-56C6A34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669"/>
            <a:ext cx="10515600" cy="1325563"/>
          </a:xfrm>
        </p:spPr>
        <p:txBody>
          <a:bodyPr/>
          <a:lstStyle/>
          <a:p>
            <a:r>
              <a:rPr lang="en-US" dirty="0"/>
              <a:t>Fetch data and map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F2ED-9D9B-8B09-3231-6C36E13D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583"/>
            <a:ext cx="11203546" cy="5373619"/>
          </a:xfrm>
        </p:spPr>
        <p:txBody>
          <a:bodyPr>
            <a:normAutofit/>
          </a:bodyPr>
          <a:lstStyle/>
          <a:p>
            <a:r>
              <a:rPr lang="en-US" dirty="0">
                <a:latin typeface="-apple-system"/>
              </a:rPr>
              <a:t>Data fetch: Retry mechanism(3 times)</a:t>
            </a:r>
            <a:endParaRPr lang="en-US" dirty="0"/>
          </a:p>
          <a:p>
            <a:r>
              <a:rPr lang="en-US" dirty="0"/>
              <a:t>Scale </a:t>
            </a:r>
          </a:p>
          <a:p>
            <a:pPr marL="0" indent="0">
              <a:buNone/>
            </a:pPr>
            <a:r>
              <a:rPr lang="en-US" dirty="0"/>
              <a:t>	canvas size is smaller than coordinates data, find the border of 	coordinates data, compute the scale, then apply to the all 	coordinates</a:t>
            </a:r>
          </a:p>
          <a:p>
            <a:r>
              <a:rPr lang="en-US" dirty="0"/>
              <a:t>Offset</a:t>
            </a:r>
          </a:p>
          <a:p>
            <a:pPr marL="0" indent="0">
              <a:buNone/>
            </a:pPr>
            <a:r>
              <a:rPr lang="en-US" dirty="0"/>
              <a:t>	location data uses the centered coordinate system while canvas 	uses screen Coordinate System</a:t>
            </a:r>
          </a:p>
          <a:p>
            <a:r>
              <a:rPr lang="en-US" dirty="0"/>
              <a:t>Linear interpolation</a:t>
            </a:r>
          </a:p>
          <a:p>
            <a:pPr marL="0" indent="0">
              <a:buNone/>
            </a:pPr>
            <a:r>
              <a:rPr lang="en-US" dirty="0"/>
              <a:t>	low coordinate sampling rate</a:t>
            </a:r>
          </a:p>
          <a:p>
            <a:pPr marL="0" indent="0">
              <a:buNone/>
            </a:pPr>
            <a:r>
              <a:rPr lang="en-US" dirty="0"/>
              <a:t>	interpolated coordinate = coordinate(next – current) * ratio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CE14-1F26-B0A7-E618-CE777893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D157-70C1-879C-5CEE-22AAED79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517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requestAnimationFrame</a:t>
            </a:r>
            <a:r>
              <a:rPr lang="en-US" b="1" dirty="0"/>
              <a:t>((timestamp) =&gt; </a:t>
            </a:r>
            <a:r>
              <a:rPr lang="en-US" b="1" dirty="0" err="1"/>
              <a:t>updatePoint</a:t>
            </a:r>
            <a:r>
              <a:rPr lang="en-US" b="1" dirty="0"/>
              <a:t>(timestamp))</a:t>
            </a:r>
          </a:p>
          <a:p>
            <a:r>
              <a:rPr lang="en-US" dirty="0"/>
              <a:t>Execute on each screen refresh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Use two parameters to control whether to refresh:</a:t>
            </a:r>
          </a:p>
          <a:p>
            <a:r>
              <a:rPr lang="en-US" dirty="0"/>
              <a:t>interval = location[index + 1].date - location[index].date</a:t>
            </a:r>
          </a:p>
          <a:p>
            <a:r>
              <a:rPr lang="en-US" dirty="0"/>
              <a:t>elapsed time = current time – </a:t>
            </a:r>
            <a:r>
              <a:rPr lang="en-US" dirty="0" err="1"/>
              <a:t>last_start_time</a:t>
            </a:r>
            <a:endParaRPr lang="en-US" dirty="0"/>
          </a:p>
          <a:p>
            <a:r>
              <a:rPr lang="en-US" dirty="0"/>
              <a:t>if(elapsed time &gt;= interval) </a:t>
            </a:r>
            <a:r>
              <a:rPr lang="en-US" dirty="0" err="1"/>
              <a:t>update_index</a:t>
            </a:r>
            <a:r>
              <a:rPr lang="en-US" dirty="0"/>
              <a:t>() &amp; update </a:t>
            </a:r>
            <a:r>
              <a:rPr lang="en-US" dirty="0" err="1"/>
              <a:t>last_start_time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2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589-32C8-22FD-0841-6B69508A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FEEE6F-1812-C471-BBD6-C6DBF23C4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333501"/>
            <a:ext cx="64643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0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89B-7C20-E953-EB4F-FEE9F939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3CDE-5793-A0E9-4A74-5872C366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progress bar in every refresh</a:t>
            </a:r>
          </a:p>
          <a:p>
            <a:r>
              <a:rPr lang="en-US" dirty="0"/>
              <a:t>Listen to mouse event</a:t>
            </a:r>
          </a:p>
          <a:p>
            <a:pPr marL="0" indent="0">
              <a:buNone/>
            </a:pPr>
            <a:r>
              <a:rPr lang="en-US" dirty="0"/>
              <a:t>	find the new index of location data</a:t>
            </a:r>
          </a:p>
          <a:p>
            <a:pPr marL="0" indent="0">
              <a:buNone/>
            </a:pPr>
            <a:r>
              <a:rPr lang="en-US" dirty="0"/>
              <a:t>	resume the animation</a:t>
            </a:r>
          </a:p>
        </p:txBody>
      </p:sp>
    </p:spTree>
    <p:extLst>
      <p:ext uri="{BB962C8B-B14F-4D97-AF65-F5344CB8AC3E}">
        <p14:creationId xmlns:p14="http://schemas.microsoft.com/office/powerpoint/2010/main" val="217408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63807-964E-313A-4C94-AD9B3BC3C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69B179-34F6-4909-A00A-6C2EB4880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6176</TotalTime>
  <Words>291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Office Theme</vt:lpstr>
      <vt:lpstr>F1Flashback</vt:lpstr>
      <vt:lpstr>Motivation</vt:lpstr>
      <vt:lpstr>Data</vt:lpstr>
      <vt:lpstr>Before we begin...</vt:lpstr>
      <vt:lpstr>Fetch data and map setup</vt:lpstr>
      <vt:lpstr>Animation</vt:lpstr>
      <vt:lpstr>Animation</vt:lpstr>
      <vt:lpstr>Progress Bar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shaohua yue</dc:creator>
  <cp:lastModifiedBy>shaohua yue</cp:lastModifiedBy>
  <cp:revision>14</cp:revision>
  <dcterms:created xsi:type="dcterms:W3CDTF">2025-04-26T19:09:05Z</dcterms:created>
  <dcterms:modified xsi:type="dcterms:W3CDTF">2025-05-01T02:06:00Z</dcterms:modified>
</cp:coreProperties>
</file>