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721A-C2AC-4E34-BBBA-FEFC35704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6C731-097B-418E-9D78-A3A5CB1B6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04C21-3B1C-48E2-B1B4-CD9AFCF0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DAD-0EDE-4815-A529-DE72F31CB96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43CAE-1916-4518-9426-F5F930B1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95006-9EDB-4EB9-868E-DA679800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BAE-AA79-4CA3-B377-0833CE20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1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4369-FBBA-4135-83A1-D1700E06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CFF56-9642-4006-9CCC-F2BCBFE2B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E860F-BEC4-4D86-9E75-5435EECC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DAD-0EDE-4815-A529-DE72F31CB96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0C754-C192-475C-8BA9-0799CB3A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91B39-C98C-4025-9F82-62463B2F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BAE-AA79-4CA3-B377-0833CE20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0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1C061-8F69-4280-AADA-88FB27250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CF5A3-CAB4-4503-B246-CAA42B84D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6CD36-9B02-4B5C-9F32-C38425AF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DAD-0EDE-4815-A529-DE72F31CB96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13E75-D4C3-4507-8F9F-7FED4C60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ABEBB-D3A6-4D96-A31A-8BB01953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BAE-AA79-4CA3-B377-0833CE20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2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492E-58B4-4F19-9C18-1A88C946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AAFD8-B39B-49E4-81B4-B4E04A742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C7702-EA37-4678-BC89-3515A3FB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DAD-0EDE-4815-A529-DE72F31CB96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0FBFD-7970-4AA8-8963-6AE88175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D0B2F-8E3E-41CB-86FA-32AACBFE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BAE-AA79-4CA3-B377-0833CE20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2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6C6F3-47EE-484A-898C-A48B52AC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8047E-50E0-4DD6-B546-F07242B7D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5D918-313B-40C1-9F00-BB60D8EA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DAD-0EDE-4815-A529-DE72F31CB96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7DB62-7828-4338-BD9A-A1477C22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A02F6-5DEB-4561-A857-388AD5FBC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BAE-AA79-4CA3-B377-0833CE20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F9BE-4741-4A1F-B274-48E571C2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6D2BE-AE02-4ED2-B592-691C97AED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63CF0-65B8-4D16-AAC8-32BDBD735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94690-1D6B-47F1-8AA8-06739ECB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DAD-0EDE-4815-A529-DE72F31CB96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816B6-6581-40A7-97D5-326B23BC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6C7DB-3607-4C06-8237-0B50466E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BAE-AA79-4CA3-B377-0833CE20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3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ED47-DA08-45C4-8996-A0282A61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AC0E6-244F-4F26-A9AE-2CE130CB7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791C5-548B-4043-BE7B-7FA8002C6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80CDA-EEDF-4476-BE4B-72C8E7D5F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894FB-0E54-4005-B253-F9D79255F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077D7-EF53-4D26-9DBC-83C65111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DAD-0EDE-4815-A529-DE72F31CB96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CCAB5-4129-4055-9910-ED1012E2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24146-F4D5-4EDF-9BAC-511AB0D0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BAE-AA79-4CA3-B377-0833CE20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6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7354-0659-4906-9E55-64472DB0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D5E2A-BB6F-4168-B827-8C931FFC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DAD-0EDE-4815-A529-DE72F31CB96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AC536-006D-4E11-8FA2-D15813BC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95751-5D41-41BB-965B-81677B55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BAE-AA79-4CA3-B377-0833CE20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8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1F4E2-E3AA-43A2-A966-FC2B1B1C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DAD-0EDE-4815-A529-DE72F31CB96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2B017-2879-43CB-8552-DB34CA54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F0918-317F-4177-9AAF-AAF6490C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BAE-AA79-4CA3-B377-0833CE20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5B5B-1F4C-421B-A144-E06BA981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3052-47D4-485D-B55B-885ADF3CF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873BF-471A-4039-9E9E-9A02D29B0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0EADD-4E50-4506-9AEA-1DAB3B3C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DAD-0EDE-4815-A529-DE72F31CB96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0DEF2-5215-4FBC-873C-EB663057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4E5AB-16AA-4432-9CCF-455F3C37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BAE-AA79-4CA3-B377-0833CE20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2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9C2E-149D-4682-8FB9-B8F7D3B5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40371-F327-4D76-85F3-122C7FF74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0BC8F-EEEB-4492-9DCF-19741EEE7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3A3B0-99C2-447C-9CCA-040D25B2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DAD-0EDE-4815-A529-DE72F31CB96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9E102-A965-4C77-BEB0-42BEC125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61817-45AB-4B05-A15E-9E04290C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BAE-AA79-4CA3-B377-0833CE20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3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3F201-9857-41DA-B4E8-962D7C687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5FF82-4F73-47B6-8FFA-E554DCA12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3B58E-35A6-4274-942A-5FE139B51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79DAD-0EDE-4815-A529-DE72F31CB96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CA815-1272-48E6-86B7-693BC07D5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86712-1737-411C-92C1-EA66529CE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F0BAE-AA79-4CA3-B377-0833CE20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7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rs-dat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rs-data.com/en/all-car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AF2EE6-1C3F-4C9C-ABFD-7334F1D6E912}"/>
              </a:ext>
            </a:extLst>
          </p:cNvPr>
          <p:cNvSpPr/>
          <p:nvPr/>
        </p:nvSpPr>
        <p:spPr>
          <a:xfrm>
            <a:off x="2546809" y="163398"/>
            <a:ext cx="7431464" cy="1923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 ÁN CUỐI KÌ</a:t>
            </a:r>
          </a:p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HỌC DỮ LIỆU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50C2A-922F-4FB4-995D-B90A5ECC39BD}"/>
              </a:ext>
            </a:extLst>
          </p:cNvPr>
          <p:cNvSpPr/>
          <p:nvPr/>
        </p:nvSpPr>
        <p:spPr>
          <a:xfrm>
            <a:off x="2713349" y="2707063"/>
            <a:ext cx="7098384" cy="3007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0070C0"/>
                </a:solidFill>
              </a:rPr>
              <a:t>NHÓM 9:</a:t>
            </a:r>
          </a:p>
          <a:p>
            <a:r>
              <a:rPr lang="en-US" sz="4400" b="1" dirty="0">
                <a:solidFill>
                  <a:srgbClr val="0070C0"/>
                </a:solidFill>
              </a:rPr>
              <a:t>		</a:t>
            </a:r>
            <a:r>
              <a:rPr lang="en-US" sz="4400" b="1" dirty="0">
                <a:solidFill>
                  <a:schemeClr val="tx1"/>
                </a:solidFill>
              </a:rPr>
              <a:t>HỨA PHÚ THÀNH</a:t>
            </a:r>
          </a:p>
          <a:p>
            <a:r>
              <a:rPr lang="en-US" sz="4400" b="1" dirty="0">
                <a:solidFill>
                  <a:schemeClr val="tx1"/>
                </a:solidFill>
              </a:rPr>
              <a:t>		TRẦN LUẬT VY</a:t>
            </a:r>
          </a:p>
        </p:txBody>
      </p:sp>
    </p:spTree>
    <p:extLst>
      <p:ext uri="{BB962C8B-B14F-4D97-AF65-F5344CB8AC3E}">
        <p14:creationId xmlns:p14="http://schemas.microsoft.com/office/powerpoint/2010/main" val="211214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2AFE32-85CF-4E15-8EFE-211823E297F5}"/>
              </a:ext>
            </a:extLst>
          </p:cNvPr>
          <p:cNvSpPr/>
          <p:nvPr/>
        </p:nvSpPr>
        <p:spPr>
          <a:xfrm flipH="1">
            <a:off x="2494959" y="1244339"/>
            <a:ext cx="7202082" cy="3638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LNR 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89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B9D0E5-64EE-4137-9007-98A065BFE6CB}"/>
              </a:ext>
            </a:extLst>
          </p:cNvPr>
          <p:cNvSpPr/>
          <p:nvPr/>
        </p:nvSpPr>
        <p:spPr>
          <a:xfrm flipH="1">
            <a:off x="1508287" y="1018095"/>
            <a:ext cx="8568966" cy="3120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ra: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tô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hãng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chỗ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ngồi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Đ</a:t>
            </a: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ra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4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F40B3A-B18E-4AD4-8C9B-3B596A92414F}"/>
              </a:ext>
            </a:extLst>
          </p:cNvPr>
          <p:cNvSpPr/>
          <p:nvPr/>
        </p:nvSpPr>
        <p:spPr>
          <a:xfrm flipH="1">
            <a:off x="2494959" y="1244339"/>
            <a:ext cx="7202082" cy="3638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www.cars-data.com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check file robots.txt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HTMLSession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Json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2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604C200-B405-4CBC-8FCA-3DFDFFC01549}"/>
              </a:ext>
            </a:extLst>
          </p:cNvPr>
          <p:cNvSpPr/>
          <p:nvPr/>
        </p:nvSpPr>
        <p:spPr>
          <a:xfrm flipH="1">
            <a:off x="2494959" y="1244339"/>
            <a:ext cx="7202082" cy="3638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www.cars-data.com/en/all-cars.html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chi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tô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34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qua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0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EE2A1F-5774-4500-BF38-B09EA24B3A33}"/>
              </a:ext>
            </a:extLst>
          </p:cNvPr>
          <p:cNvSpPr/>
          <p:nvPr/>
        </p:nvSpPr>
        <p:spPr>
          <a:xfrm flipH="1">
            <a:off x="2494959" y="1244339"/>
            <a:ext cx="7202082" cy="3638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caterogical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numeric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đ</a:t>
            </a: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90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92E011-FE64-4E3D-8BD6-B9525069E265}"/>
              </a:ext>
            </a:extLst>
          </p:cNvPr>
          <p:cNvSpPr/>
          <p:nvPr/>
        </p:nvSpPr>
        <p:spPr>
          <a:xfrm flipH="1">
            <a:off x="2494959" y="1244339"/>
            <a:ext cx="7202082" cy="3638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output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output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kể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row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output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24E430-D01A-40EF-A498-0F49946D163E}"/>
              </a:ext>
            </a:extLst>
          </p:cNvPr>
          <p:cNvSpPr/>
          <p:nvPr/>
        </p:nvSpPr>
        <p:spPr>
          <a:xfrm flipH="1">
            <a:off x="2494959" y="1244339"/>
            <a:ext cx="7202082" cy="3638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Chia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Train: 60%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Validation: 20%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Test: 20%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86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F156C6-602F-4A48-A3A2-4BD0CD49E486}"/>
              </a:ext>
            </a:extLst>
          </p:cNvPr>
          <p:cNvSpPr/>
          <p:nvPr/>
        </p:nvSpPr>
        <p:spPr>
          <a:xfrm flipH="1">
            <a:off x="2494959" y="1244339"/>
            <a:ext cx="7202082" cy="3638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pipeline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multible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choice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mean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numeric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solidFill>
                  <a:schemeClr val="tx1"/>
                </a:solidFill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categorical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mịn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68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9A1069-F8F3-41E6-8AF6-61C49DFEC2EF}"/>
              </a:ext>
            </a:extLst>
          </p:cNvPr>
          <p:cNvSpPr/>
          <p:nvPr/>
        </p:nvSpPr>
        <p:spPr>
          <a:xfrm flipH="1">
            <a:off x="2494959" y="1244339"/>
            <a:ext cx="7202082" cy="3638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MLP</a:t>
            </a:r>
          </a:p>
        </p:txBody>
      </p:sp>
    </p:spTree>
    <p:extLst>
      <p:ext uri="{BB962C8B-B14F-4D97-AF65-F5344CB8AC3E}">
        <p14:creationId xmlns:p14="http://schemas.microsoft.com/office/powerpoint/2010/main" val="383909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320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LUẬT VY</dc:creator>
  <cp:lastModifiedBy>TRẦN LUẬT VY</cp:lastModifiedBy>
  <cp:revision>5</cp:revision>
  <dcterms:created xsi:type="dcterms:W3CDTF">2021-01-13T15:32:58Z</dcterms:created>
  <dcterms:modified xsi:type="dcterms:W3CDTF">2021-01-13T16:10:05Z</dcterms:modified>
</cp:coreProperties>
</file>