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4"/>
  </p:sldMasterIdLst>
  <p:notesMasterIdLst>
    <p:notesMasterId r:id="rId17"/>
  </p:notesMasterIdLst>
  <p:sldIdLst>
    <p:sldId id="256" r:id="rId5"/>
    <p:sldId id="257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BF070-467B-408D-908E-CC2FAF967BE6}" v="38" dt="2020-12-20T17:15:19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08A25-B128-475C-A4E9-45FC00A5291C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6AD9B69-4636-494E-8014-D0A13A77EAE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138929-9630-4D75-9BFC-3388C18E66F5}" type="parTrans" cxnId="{B5BD9135-9558-459D-8B79-975C33CEA4F9}">
      <dgm:prSet/>
      <dgm:spPr/>
      <dgm:t>
        <a:bodyPr/>
        <a:lstStyle/>
        <a:p>
          <a:endParaRPr lang="en-US"/>
        </a:p>
      </dgm:t>
    </dgm:pt>
    <dgm:pt modelId="{7033A621-ECAC-47AF-8A35-BDF2740E26FB}" type="sibTrans" cxnId="{B5BD9135-9558-459D-8B79-975C33CEA4F9}">
      <dgm:prSet/>
      <dgm:spPr/>
      <dgm:t>
        <a:bodyPr/>
        <a:lstStyle/>
        <a:p>
          <a:endParaRPr lang="en-US"/>
        </a:p>
      </dgm:t>
    </dgm:pt>
    <dgm:pt modelId="{CAD2EC98-B58B-4E0D-9A61-A857F64B01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Tiền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E3ABC4-DB86-4FD1-8163-C1AED46E7F5C}" type="parTrans" cxnId="{C01ADC95-F474-4C92-94FE-A57BC7962902}">
      <dgm:prSet/>
      <dgm:spPr/>
      <dgm:t>
        <a:bodyPr/>
        <a:lstStyle/>
        <a:p>
          <a:endParaRPr lang="en-US"/>
        </a:p>
      </dgm:t>
    </dgm:pt>
    <dgm:pt modelId="{49976274-5967-46EC-8DD3-5E75F8414F77}" type="sibTrans" cxnId="{C01ADC95-F474-4C92-94FE-A57BC7962902}">
      <dgm:prSet/>
      <dgm:spPr/>
      <dgm:t>
        <a:bodyPr/>
        <a:lstStyle/>
        <a:p>
          <a:endParaRPr lang="en-US"/>
        </a:p>
      </dgm:t>
    </dgm:pt>
    <dgm:pt modelId="{B838D6F7-48DE-449E-BDE6-0A123989EF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.Phương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truy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A680330D-DC2A-408C-931F-461ED7FEA745}" type="parTrans" cxnId="{5D5FFF52-DD4F-498B-B953-2BB8EC37AC0F}">
      <dgm:prSet/>
      <dgm:spPr/>
      <dgm:t>
        <a:bodyPr/>
        <a:lstStyle/>
        <a:p>
          <a:endParaRPr lang="en-US"/>
        </a:p>
      </dgm:t>
    </dgm:pt>
    <dgm:pt modelId="{3CB041EB-C916-490A-97CC-50F527CF86EE}" type="sibTrans" cxnId="{5D5FFF52-DD4F-498B-B953-2BB8EC37AC0F}">
      <dgm:prSet/>
      <dgm:spPr/>
      <dgm:t>
        <a:bodyPr/>
        <a:lstStyle/>
        <a:p>
          <a:endParaRPr lang="en-US"/>
        </a:p>
      </dgm:t>
    </dgm:pt>
    <dgm:pt modelId="{6DF39226-64E1-476D-9B63-6CD57F9A9ED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8CD8F83F-906D-4268-8C70-41FD57951B86}" type="parTrans" cxnId="{153699A9-C008-46E8-9C01-A926522321A4}">
      <dgm:prSet/>
      <dgm:spPr/>
      <dgm:t>
        <a:bodyPr/>
        <a:lstStyle/>
        <a:p>
          <a:endParaRPr lang="en-US"/>
        </a:p>
      </dgm:t>
    </dgm:pt>
    <dgm:pt modelId="{333B1E80-4EFE-4D0D-98C9-47309FBDFF20}" type="sibTrans" cxnId="{153699A9-C008-46E8-9C01-A926522321A4}">
      <dgm:prSet/>
      <dgm:spPr/>
      <dgm:t>
        <a:bodyPr/>
        <a:lstStyle/>
        <a:p>
          <a:endParaRPr lang="en-US"/>
        </a:p>
      </dgm:t>
    </dgm:pt>
    <dgm:pt modelId="{0E58FD41-B772-4FA0-A3B7-AA3E87D0AC14}" type="pres">
      <dgm:prSet presAssocID="{4A908A25-B128-475C-A4E9-45FC00A5291C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B147295-039D-427E-9B29-44EDFCC109B3}" type="pres">
      <dgm:prSet presAssocID="{6DF39226-64E1-476D-9B63-6CD57F9A9ED7}" presName="Accent4" presStyleCnt="0"/>
      <dgm:spPr/>
    </dgm:pt>
    <dgm:pt modelId="{AC34782E-2FB8-4D4F-9C90-F33617A05B61}" type="pres">
      <dgm:prSet presAssocID="{6DF39226-64E1-476D-9B63-6CD57F9A9ED7}" presName="Accent" presStyleLbl="node1" presStyleIdx="0" presStyleCnt="8"/>
      <dgm:spPr/>
    </dgm:pt>
    <dgm:pt modelId="{197CF437-FF7B-4181-A1D0-4B51A735E662}" type="pres">
      <dgm:prSet presAssocID="{6DF39226-64E1-476D-9B63-6CD57F9A9ED7}" presName="ParentBackground4" presStyleCnt="0"/>
      <dgm:spPr/>
    </dgm:pt>
    <dgm:pt modelId="{770EAEB1-1C83-4951-A64B-3A813EC00B9E}" type="pres">
      <dgm:prSet presAssocID="{6DF39226-64E1-476D-9B63-6CD57F9A9ED7}" presName="ParentBackground" presStyleLbl="node1" presStyleIdx="1" presStyleCnt="8" custLinFactNeighborX="-3170" custLinFactNeighborY="3109"/>
      <dgm:spPr/>
      <dgm:t>
        <a:bodyPr/>
        <a:lstStyle/>
        <a:p>
          <a:endParaRPr lang="en-US"/>
        </a:p>
      </dgm:t>
    </dgm:pt>
    <dgm:pt modelId="{008315B9-D305-4A1E-9C67-084D83BC61B7}" type="pres">
      <dgm:prSet presAssocID="{6DF39226-64E1-476D-9B63-6CD57F9A9ED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82F07-125A-409F-B565-71018AB4E337}" type="pres">
      <dgm:prSet presAssocID="{B838D6F7-48DE-449E-BDE6-0A123989EF77}" presName="Accent3" presStyleCnt="0"/>
      <dgm:spPr/>
    </dgm:pt>
    <dgm:pt modelId="{70E454BB-FC3A-4D47-825D-D06643F240D7}" type="pres">
      <dgm:prSet presAssocID="{B838D6F7-48DE-449E-BDE6-0A123989EF77}" presName="Accent" presStyleLbl="node1" presStyleIdx="2" presStyleCnt="8"/>
      <dgm:spPr/>
    </dgm:pt>
    <dgm:pt modelId="{0FE99D33-5B4C-4292-9A18-87A2C36CE342}" type="pres">
      <dgm:prSet presAssocID="{B838D6F7-48DE-449E-BDE6-0A123989EF77}" presName="ParentBackground3" presStyleCnt="0"/>
      <dgm:spPr/>
    </dgm:pt>
    <dgm:pt modelId="{20E2A9CF-592E-4171-AAE9-7104119C2B4F}" type="pres">
      <dgm:prSet presAssocID="{B838D6F7-48DE-449E-BDE6-0A123989EF77}" presName="ParentBackground" presStyleLbl="node1" presStyleIdx="3" presStyleCnt="8"/>
      <dgm:spPr/>
      <dgm:t>
        <a:bodyPr/>
        <a:lstStyle/>
        <a:p>
          <a:endParaRPr lang="en-US"/>
        </a:p>
      </dgm:t>
    </dgm:pt>
    <dgm:pt modelId="{507A087A-1D4F-4C72-B88F-F4BBD4A5936F}" type="pres">
      <dgm:prSet presAssocID="{B838D6F7-48DE-449E-BDE6-0A123989EF77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9F097-6FAA-42C2-82AF-BFDA23959D40}" type="pres">
      <dgm:prSet presAssocID="{CAD2EC98-B58B-4E0D-9A61-A857F64B011C}" presName="Accent2" presStyleCnt="0"/>
      <dgm:spPr/>
    </dgm:pt>
    <dgm:pt modelId="{05FC5A8B-044E-42ED-B042-10A300767563}" type="pres">
      <dgm:prSet presAssocID="{CAD2EC98-B58B-4E0D-9A61-A857F64B011C}" presName="Accent" presStyleLbl="node1" presStyleIdx="4" presStyleCnt="8"/>
      <dgm:spPr/>
    </dgm:pt>
    <dgm:pt modelId="{ADF30AF9-E487-4398-B3A2-3DD95E7CAE27}" type="pres">
      <dgm:prSet presAssocID="{CAD2EC98-B58B-4E0D-9A61-A857F64B011C}" presName="ParentBackground2" presStyleCnt="0"/>
      <dgm:spPr/>
    </dgm:pt>
    <dgm:pt modelId="{ABE22C82-A7B4-4932-803D-2FC3AC9B56F1}" type="pres">
      <dgm:prSet presAssocID="{CAD2EC98-B58B-4E0D-9A61-A857F64B011C}" presName="ParentBackground" presStyleLbl="node1" presStyleIdx="5" presStyleCnt="8"/>
      <dgm:spPr/>
      <dgm:t>
        <a:bodyPr/>
        <a:lstStyle/>
        <a:p>
          <a:endParaRPr lang="en-US"/>
        </a:p>
      </dgm:t>
    </dgm:pt>
    <dgm:pt modelId="{80B05107-4E7F-4DA4-8451-3FE6E95462D4}" type="pres">
      <dgm:prSet presAssocID="{CAD2EC98-B58B-4E0D-9A61-A857F64B011C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28B3C-599A-45A0-A44B-D6D636FE5AAC}" type="pres">
      <dgm:prSet presAssocID="{C6AD9B69-4636-494E-8014-D0A13A77EAE9}" presName="Accent1" presStyleCnt="0"/>
      <dgm:spPr/>
    </dgm:pt>
    <dgm:pt modelId="{8ED24A78-8C41-413A-9F70-EBB72F0C13FC}" type="pres">
      <dgm:prSet presAssocID="{C6AD9B69-4636-494E-8014-D0A13A77EAE9}" presName="Accent" presStyleLbl="node1" presStyleIdx="6" presStyleCnt="8"/>
      <dgm:spPr/>
    </dgm:pt>
    <dgm:pt modelId="{5EBBB127-EA7D-4066-8F3F-47CB330BDD6C}" type="pres">
      <dgm:prSet presAssocID="{C6AD9B69-4636-494E-8014-D0A13A77EAE9}" presName="ParentBackground1" presStyleCnt="0"/>
      <dgm:spPr/>
    </dgm:pt>
    <dgm:pt modelId="{E6DBE1BB-1C4C-4F54-8327-5DFA192C8F7D}" type="pres">
      <dgm:prSet presAssocID="{C6AD9B69-4636-494E-8014-D0A13A77EAE9}" presName="ParentBackground" presStyleLbl="node1" presStyleIdx="7" presStyleCnt="8"/>
      <dgm:spPr/>
      <dgm:t>
        <a:bodyPr/>
        <a:lstStyle/>
        <a:p>
          <a:endParaRPr lang="en-US"/>
        </a:p>
      </dgm:t>
    </dgm:pt>
    <dgm:pt modelId="{7860333F-A904-4B92-A89F-C75E947D4378}" type="pres">
      <dgm:prSet presAssocID="{C6AD9B69-4636-494E-8014-D0A13A77EAE9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429F72-77F7-4CF3-A957-A59C3F08499C}" type="presOf" srcId="{6DF39226-64E1-476D-9B63-6CD57F9A9ED7}" destId="{008315B9-D305-4A1E-9C67-084D83BC61B7}" srcOrd="1" destOrd="0" presId="urn:microsoft.com/office/officeart/2018/layout/CircleProcess"/>
    <dgm:cxn modelId="{69D9A25D-383D-41A0-9E8F-6A76AACAB7F7}" type="presOf" srcId="{B838D6F7-48DE-449E-BDE6-0A123989EF77}" destId="{507A087A-1D4F-4C72-B88F-F4BBD4A5936F}" srcOrd="1" destOrd="0" presId="urn:microsoft.com/office/officeart/2018/layout/CircleProcess"/>
    <dgm:cxn modelId="{4E4A6877-A600-4752-941A-1171A1703149}" type="presOf" srcId="{B838D6F7-48DE-449E-BDE6-0A123989EF77}" destId="{20E2A9CF-592E-4171-AAE9-7104119C2B4F}" srcOrd="0" destOrd="0" presId="urn:microsoft.com/office/officeart/2018/layout/CircleProcess"/>
    <dgm:cxn modelId="{B5BD9135-9558-459D-8B79-975C33CEA4F9}" srcId="{4A908A25-B128-475C-A4E9-45FC00A5291C}" destId="{C6AD9B69-4636-494E-8014-D0A13A77EAE9}" srcOrd="0" destOrd="0" parTransId="{80138929-9630-4D75-9BFC-3388C18E66F5}" sibTransId="{7033A621-ECAC-47AF-8A35-BDF2740E26FB}"/>
    <dgm:cxn modelId="{B2201266-AFD8-4798-8223-AC27354A18C9}" type="presOf" srcId="{C6AD9B69-4636-494E-8014-D0A13A77EAE9}" destId="{7860333F-A904-4B92-A89F-C75E947D4378}" srcOrd="1" destOrd="0" presId="urn:microsoft.com/office/officeart/2018/layout/CircleProcess"/>
    <dgm:cxn modelId="{CF47D6E5-8021-47BE-9D6C-C1EA660F6795}" type="presOf" srcId="{6DF39226-64E1-476D-9B63-6CD57F9A9ED7}" destId="{770EAEB1-1C83-4951-A64B-3A813EC00B9E}" srcOrd="0" destOrd="0" presId="urn:microsoft.com/office/officeart/2018/layout/CircleProcess"/>
    <dgm:cxn modelId="{D635E503-C4E7-47EE-8171-D4081C227B7C}" type="presOf" srcId="{CAD2EC98-B58B-4E0D-9A61-A857F64B011C}" destId="{80B05107-4E7F-4DA4-8451-3FE6E95462D4}" srcOrd="1" destOrd="0" presId="urn:microsoft.com/office/officeart/2018/layout/CircleProcess"/>
    <dgm:cxn modelId="{5D5FFF52-DD4F-498B-B953-2BB8EC37AC0F}" srcId="{4A908A25-B128-475C-A4E9-45FC00A5291C}" destId="{B838D6F7-48DE-449E-BDE6-0A123989EF77}" srcOrd="2" destOrd="0" parTransId="{A680330D-DC2A-408C-931F-461ED7FEA745}" sibTransId="{3CB041EB-C916-490A-97CC-50F527CF86EE}"/>
    <dgm:cxn modelId="{95E4B84E-87DF-4784-B950-30B207E775BA}" type="presOf" srcId="{C6AD9B69-4636-494E-8014-D0A13A77EAE9}" destId="{E6DBE1BB-1C4C-4F54-8327-5DFA192C8F7D}" srcOrd="0" destOrd="0" presId="urn:microsoft.com/office/officeart/2018/layout/CircleProcess"/>
    <dgm:cxn modelId="{34F68CDA-60CF-4A3B-A955-CB3D2912719F}" type="presOf" srcId="{CAD2EC98-B58B-4E0D-9A61-A857F64B011C}" destId="{ABE22C82-A7B4-4932-803D-2FC3AC9B56F1}" srcOrd="0" destOrd="0" presId="urn:microsoft.com/office/officeart/2018/layout/CircleProcess"/>
    <dgm:cxn modelId="{3EB97213-D1A3-4A6C-8472-1A9F4A1940A0}" type="presOf" srcId="{4A908A25-B128-475C-A4E9-45FC00A5291C}" destId="{0E58FD41-B772-4FA0-A3B7-AA3E87D0AC14}" srcOrd="0" destOrd="0" presId="urn:microsoft.com/office/officeart/2018/layout/CircleProcess"/>
    <dgm:cxn modelId="{C01ADC95-F474-4C92-94FE-A57BC7962902}" srcId="{4A908A25-B128-475C-A4E9-45FC00A5291C}" destId="{CAD2EC98-B58B-4E0D-9A61-A857F64B011C}" srcOrd="1" destOrd="0" parTransId="{C8E3ABC4-DB86-4FD1-8163-C1AED46E7F5C}" sibTransId="{49976274-5967-46EC-8DD3-5E75F8414F77}"/>
    <dgm:cxn modelId="{153699A9-C008-46E8-9C01-A926522321A4}" srcId="{4A908A25-B128-475C-A4E9-45FC00A5291C}" destId="{6DF39226-64E1-476D-9B63-6CD57F9A9ED7}" srcOrd="3" destOrd="0" parTransId="{8CD8F83F-906D-4268-8C70-41FD57951B86}" sibTransId="{333B1E80-4EFE-4D0D-98C9-47309FBDFF20}"/>
    <dgm:cxn modelId="{89058104-9666-4F98-A33D-ACB3CEA28A99}" type="presParOf" srcId="{0E58FD41-B772-4FA0-A3B7-AA3E87D0AC14}" destId="{AB147295-039D-427E-9B29-44EDFCC109B3}" srcOrd="0" destOrd="0" presId="urn:microsoft.com/office/officeart/2018/layout/CircleProcess"/>
    <dgm:cxn modelId="{3C4EFA94-118D-4C4C-BAC3-1939BEF683D8}" type="presParOf" srcId="{AB147295-039D-427E-9B29-44EDFCC109B3}" destId="{AC34782E-2FB8-4D4F-9C90-F33617A05B61}" srcOrd="0" destOrd="0" presId="urn:microsoft.com/office/officeart/2018/layout/CircleProcess"/>
    <dgm:cxn modelId="{CB2F8E55-5E01-438A-88DE-F7123408D52D}" type="presParOf" srcId="{0E58FD41-B772-4FA0-A3B7-AA3E87D0AC14}" destId="{197CF437-FF7B-4181-A1D0-4B51A735E662}" srcOrd="1" destOrd="0" presId="urn:microsoft.com/office/officeart/2018/layout/CircleProcess"/>
    <dgm:cxn modelId="{B3FEF8A1-C886-40F4-900E-6C370989B8DB}" type="presParOf" srcId="{197CF437-FF7B-4181-A1D0-4B51A735E662}" destId="{770EAEB1-1C83-4951-A64B-3A813EC00B9E}" srcOrd="0" destOrd="0" presId="urn:microsoft.com/office/officeart/2018/layout/CircleProcess"/>
    <dgm:cxn modelId="{95BB1E95-3F11-4BEF-B1E9-486F86EF5669}" type="presParOf" srcId="{0E58FD41-B772-4FA0-A3B7-AA3E87D0AC14}" destId="{008315B9-D305-4A1E-9C67-084D83BC61B7}" srcOrd="2" destOrd="0" presId="urn:microsoft.com/office/officeart/2018/layout/CircleProcess"/>
    <dgm:cxn modelId="{59BE5393-AD66-40ED-8DB9-089F3D7E31A0}" type="presParOf" srcId="{0E58FD41-B772-4FA0-A3B7-AA3E87D0AC14}" destId="{36B82F07-125A-409F-B565-71018AB4E337}" srcOrd="3" destOrd="0" presId="urn:microsoft.com/office/officeart/2018/layout/CircleProcess"/>
    <dgm:cxn modelId="{118B6288-A0B0-46CF-9FDB-0DE72C73D256}" type="presParOf" srcId="{36B82F07-125A-409F-B565-71018AB4E337}" destId="{70E454BB-FC3A-4D47-825D-D06643F240D7}" srcOrd="0" destOrd="0" presId="urn:microsoft.com/office/officeart/2018/layout/CircleProcess"/>
    <dgm:cxn modelId="{24747312-45D2-4150-82A0-A4012242B366}" type="presParOf" srcId="{0E58FD41-B772-4FA0-A3B7-AA3E87D0AC14}" destId="{0FE99D33-5B4C-4292-9A18-87A2C36CE342}" srcOrd="4" destOrd="0" presId="urn:microsoft.com/office/officeart/2018/layout/CircleProcess"/>
    <dgm:cxn modelId="{53AFB0AB-DCBC-4736-84F8-95807C3FC054}" type="presParOf" srcId="{0FE99D33-5B4C-4292-9A18-87A2C36CE342}" destId="{20E2A9CF-592E-4171-AAE9-7104119C2B4F}" srcOrd="0" destOrd="0" presId="urn:microsoft.com/office/officeart/2018/layout/CircleProcess"/>
    <dgm:cxn modelId="{35C45DE4-39C9-4ED2-9C56-3CF647D3BE46}" type="presParOf" srcId="{0E58FD41-B772-4FA0-A3B7-AA3E87D0AC14}" destId="{507A087A-1D4F-4C72-B88F-F4BBD4A5936F}" srcOrd="5" destOrd="0" presId="urn:microsoft.com/office/officeart/2018/layout/CircleProcess"/>
    <dgm:cxn modelId="{328BCAEC-2CA5-45BD-B5E8-337A9123E741}" type="presParOf" srcId="{0E58FD41-B772-4FA0-A3B7-AA3E87D0AC14}" destId="{EEF9F097-6FAA-42C2-82AF-BFDA23959D40}" srcOrd="6" destOrd="0" presId="urn:microsoft.com/office/officeart/2018/layout/CircleProcess"/>
    <dgm:cxn modelId="{92FE9772-F98A-46A6-9025-01E19E898448}" type="presParOf" srcId="{EEF9F097-6FAA-42C2-82AF-BFDA23959D40}" destId="{05FC5A8B-044E-42ED-B042-10A300767563}" srcOrd="0" destOrd="0" presId="urn:microsoft.com/office/officeart/2018/layout/CircleProcess"/>
    <dgm:cxn modelId="{1697D7A8-A277-42C7-9022-99785F766C7A}" type="presParOf" srcId="{0E58FD41-B772-4FA0-A3B7-AA3E87D0AC14}" destId="{ADF30AF9-E487-4398-B3A2-3DD95E7CAE27}" srcOrd="7" destOrd="0" presId="urn:microsoft.com/office/officeart/2018/layout/CircleProcess"/>
    <dgm:cxn modelId="{ED1DD9D0-E1F8-4FE6-BE75-A7F8F68D3AEA}" type="presParOf" srcId="{ADF30AF9-E487-4398-B3A2-3DD95E7CAE27}" destId="{ABE22C82-A7B4-4932-803D-2FC3AC9B56F1}" srcOrd="0" destOrd="0" presId="urn:microsoft.com/office/officeart/2018/layout/CircleProcess"/>
    <dgm:cxn modelId="{85167465-D1D7-4D6A-BE01-EEC1046A8DAD}" type="presParOf" srcId="{0E58FD41-B772-4FA0-A3B7-AA3E87D0AC14}" destId="{80B05107-4E7F-4DA4-8451-3FE6E95462D4}" srcOrd="8" destOrd="0" presId="urn:microsoft.com/office/officeart/2018/layout/CircleProcess"/>
    <dgm:cxn modelId="{98494F20-3FCE-4494-A486-836D05B7F5AE}" type="presParOf" srcId="{0E58FD41-B772-4FA0-A3B7-AA3E87D0AC14}" destId="{BF928B3C-599A-45A0-A44B-D6D636FE5AAC}" srcOrd="9" destOrd="0" presId="urn:microsoft.com/office/officeart/2018/layout/CircleProcess"/>
    <dgm:cxn modelId="{9A80FEF6-5DF2-474C-A804-6492EAAECF2A}" type="presParOf" srcId="{BF928B3C-599A-45A0-A44B-D6D636FE5AAC}" destId="{8ED24A78-8C41-413A-9F70-EBB72F0C13FC}" srcOrd="0" destOrd="0" presId="urn:microsoft.com/office/officeart/2018/layout/CircleProcess"/>
    <dgm:cxn modelId="{C49224AE-33A2-44B5-B3BD-D530D94F8D2D}" type="presParOf" srcId="{0E58FD41-B772-4FA0-A3B7-AA3E87D0AC14}" destId="{5EBBB127-EA7D-4066-8F3F-47CB330BDD6C}" srcOrd="10" destOrd="0" presId="urn:microsoft.com/office/officeart/2018/layout/CircleProcess"/>
    <dgm:cxn modelId="{EBAEBC89-AA9E-456D-96BA-6D21482ABC54}" type="presParOf" srcId="{5EBBB127-EA7D-4066-8F3F-47CB330BDD6C}" destId="{E6DBE1BB-1C4C-4F54-8327-5DFA192C8F7D}" srcOrd="0" destOrd="0" presId="urn:microsoft.com/office/officeart/2018/layout/CircleProcess"/>
    <dgm:cxn modelId="{FB1DC248-AB83-438D-B206-B12840EFB00B}" type="presParOf" srcId="{0E58FD41-B772-4FA0-A3B7-AA3E87D0AC14}" destId="{7860333F-A904-4B92-A89F-C75E947D4378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4782E-2FB8-4D4F-9C90-F33617A05B61}">
      <dsp:nvSpPr>
        <dsp:cNvPr id="0" name=""/>
        <dsp:cNvSpPr/>
      </dsp:nvSpPr>
      <dsp:spPr>
        <a:xfrm>
          <a:off x="7857010" y="850356"/>
          <a:ext cx="2252874" cy="22529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EAEB1-1C83-4951-A64B-3A813EC00B9E}">
      <dsp:nvSpPr>
        <dsp:cNvPr id="0" name=""/>
        <dsp:cNvSpPr/>
      </dsp:nvSpPr>
      <dsp:spPr>
        <a:xfrm>
          <a:off x="7865694" y="990844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8166142" y="1291295"/>
        <a:ext cx="1502238" cy="1501861"/>
      </dsp:txXfrm>
    </dsp:sp>
    <dsp:sp modelId="{70E454BB-FC3A-4D47-825D-D06643F240D7}">
      <dsp:nvSpPr>
        <dsp:cNvPr id="0" name=""/>
        <dsp:cNvSpPr/>
      </dsp:nvSpPr>
      <dsp:spPr>
        <a:xfrm rot="2700000">
          <a:off x="5519103" y="850197"/>
          <a:ext cx="2252911" cy="225291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2A9CF-592E-4171-AAE9-7104119C2B4F}">
      <dsp:nvSpPr>
        <dsp:cNvPr id="0" name=""/>
        <dsp:cNvSpPr/>
      </dsp:nvSpPr>
      <dsp:spPr>
        <a:xfrm>
          <a:off x="5604135" y="925469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.Phương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truy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5904583" y="1225920"/>
        <a:ext cx="1502238" cy="1501861"/>
      </dsp:txXfrm>
    </dsp:sp>
    <dsp:sp modelId="{05FC5A8B-044E-42ED-B042-10A300767563}">
      <dsp:nvSpPr>
        <dsp:cNvPr id="0" name=""/>
        <dsp:cNvSpPr/>
      </dsp:nvSpPr>
      <dsp:spPr>
        <a:xfrm rot="2700000">
          <a:off x="3200536" y="850197"/>
          <a:ext cx="2252911" cy="225291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22C82-A7B4-4932-803D-2FC3AC9B56F1}">
      <dsp:nvSpPr>
        <dsp:cNvPr id="0" name=""/>
        <dsp:cNvSpPr/>
      </dsp:nvSpPr>
      <dsp:spPr>
        <a:xfrm>
          <a:off x="3275908" y="925469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Tiền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76355" y="1225920"/>
        <a:ext cx="1502238" cy="1501861"/>
      </dsp:txXfrm>
    </dsp:sp>
    <dsp:sp modelId="{8ED24A78-8C41-413A-9F70-EBB72F0C13FC}">
      <dsp:nvSpPr>
        <dsp:cNvPr id="0" name=""/>
        <dsp:cNvSpPr/>
      </dsp:nvSpPr>
      <dsp:spPr>
        <a:xfrm rot="2700000">
          <a:off x="872308" y="850197"/>
          <a:ext cx="2252911" cy="225291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BE1BB-1C4C-4F54-8327-5DFA192C8F7D}">
      <dsp:nvSpPr>
        <dsp:cNvPr id="0" name=""/>
        <dsp:cNvSpPr/>
      </dsp:nvSpPr>
      <dsp:spPr>
        <a:xfrm>
          <a:off x="947680" y="925469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48127" y="1225920"/>
        <a:ext cx="1502238" cy="1501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80B92-AE65-455A-A742-C77872755E5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28F84-D7C9-49B2-B2EC-022EC72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C47F-6633-41FD-B378-D0458E5532E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513F-7E16-46F2-B676-886BB4F0F10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1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D148-A7E5-41A0-BFE5-90BD7AF2F66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688A-57D4-4CAB-BAC1-669F9422046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3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790-52D3-431E-8C67-7258EC90AE96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1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87A2-8A1D-445D-BB4C-1D44D24BF14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5C97-3587-45C5-B34D-90A19ED4919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DEF-77C9-4FC7-8D9D-51189ADBEE18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BA0C-458B-42A4-AC7A-BDDC47F57DA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569C-0933-4329-A34C-7DEE58E421E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036-C968-4C9C-9AFC-2D440C1BEEC9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F12D-06F5-433D-9D02-966F9B573D47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1D35-935F-41FB-B119-8D96A862893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78A69F5-70D8-4EB8-BFCF-D053E1960BF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5E14C5A-C44C-46BC-854B-4D6BF5A8B22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35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2F03DC-9841-4BC2-9E21-2B43CE2C9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9" r="-1" b="5049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27E96-6324-4B54-8671-A39D0568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ÁN:</a:t>
            </a:r>
            <a:r>
              <a:rPr lang="en-US" sz="4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600" dirty="0">
                <a:solidFill>
                  <a:schemeClr val="bg1"/>
                </a:solidFill>
              </a:rPr>
              <a:t/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/>
            </a:r>
            <a:br>
              <a:rPr lang="en-US" sz="4600" dirty="0">
                <a:solidFill>
                  <a:schemeClr val="bg1"/>
                </a:solidFill>
              </a:rPr>
            </a:b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0BD2E-E664-42F3-A31D-167D47D19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Tiệp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64DB-0DF6-48FF-BAA5-F0C295EF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8" y="2229717"/>
            <a:ext cx="8516982" cy="44665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314-4068-478E-B576-45210C92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D50B-1740-4F12-8B37-6704AC4C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query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ranking, hay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102A6-608D-497C-8210-36AF2937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6D2A-4D7B-42FA-8E1D-2A27C812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err="1">
                <a:solidFill>
                  <a:schemeClr val="tx1"/>
                </a:solidFill>
              </a:rPr>
              <a:t>Các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dirty="0" err="1">
                <a:solidFill>
                  <a:schemeClr val="tx1"/>
                </a:solidFill>
              </a:rPr>
              <a:t>bước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dirty="0" err="1">
                <a:solidFill>
                  <a:schemeClr val="tx1"/>
                </a:solidFill>
              </a:rPr>
              <a:t>thực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dirty="0" err="1">
                <a:solidFill>
                  <a:schemeClr val="tx1"/>
                </a:solidFill>
              </a:rPr>
              <a:t>hiện</a:t>
            </a:r>
            <a:endParaRPr lang="en-US" sz="7200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C646B5E-B05A-4BA6-AF9C-2F18D4F63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335723"/>
              </p:ext>
            </p:extLst>
          </p:nvPr>
        </p:nvGraphicFramePr>
        <p:xfrm>
          <a:off x="838200" y="2223655"/>
          <a:ext cx="10515600" cy="39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4E8D1BF7-CD9A-43E5-B645-9CA2B75B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51" y="4720774"/>
            <a:ext cx="3855835" cy="42272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505FC0-BAE8-4DF7-9938-9545C5703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6302" b="1"/>
          <a:stretch/>
        </p:blipFill>
        <p:spPr>
          <a:xfrm>
            <a:off x="5877018" y="1900095"/>
            <a:ext cx="4972931" cy="495790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3A6D8EE7-D48F-40AB-9001-E8B7B4A6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84" y="1900095"/>
            <a:ext cx="7679216" cy="4957905"/>
          </a:xfrm>
          <a:prstGeom prst="rect">
            <a:avLst/>
          </a:prstGeom>
        </p:spPr>
      </p:pic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C71AC74E-E0E9-4B68-A203-C47C88CC5A18}"/>
              </a:ext>
            </a:extLst>
          </p:cNvPr>
          <p:cNvSpPr txBox="1">
            <a:spLocks/>
          </p:cNvSpPr>
          <p:nvPr/>
        </p:nvSpPr>
        <p:spPr>
          <a:xfrm>
            <a:off x="277951" y="3611372"/>
            <a:ext cx="3938789" cy="9381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Trang web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5FC2DFD2-CCCD-456F-9BC3-A0191AB29230}"/>
              </a:ext>
            </a:extLst>
          </p:cNvPr>
          <p:cNvSpPr txBox="1">
            <a:spLocks/>
          </p:cNvSpPr>
          <p:nvPr/>
        </p:nvSpPr>
        <p:spPr>
          <a:xfrm>
            <a:off x="277951" y="2490878"/>
            <a:ext cx="4539542" cy="9381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crawl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 dongphym.net </a:t>
            </a:r>
          </a:p>
          <a:p>
            <a:pPr marL="0" indent="0">
              <a:buFont typeface="Wingdings 2" charset="2"/>
              <a:buNone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090F3A-9117-450C-B12B-DADF84FD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1" y="570205"/>
            <a:ext cx="10571998" cy="97045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6C20-14FB-4557-9A9D-7A906E4E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C7C4-72FE-45B0-9D8E-A01C1361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00527" cy="363651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</a:p>
        </p:txBody>
      </p:sp>
      <p:pic>
        <p:nvPicPr>
          <p:cNvPr id="5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C5DE36-0A6C-4D04-BA55-ED248F18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429000"/>
            <a:ext cx="10651238" cy="20400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C448-127F-4387-A69C-528D5A69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00AB-CF86-4C1F-87C8-3EC14EDD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372" y="1610744"/>
            <a:ext cx="4845242" cy="363651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CF2CE-CE6F-4BA3-B44E-F347CE0C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43" y="3001602"/>
            <a:ext cx="10775082" cy="19621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B860-86A1-40AF-9E40-65383ED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E836-BBEA-4C6F-8F1B-9AC5F5CB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word segmentation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ghép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key “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Khổng_lồ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2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E3F-31D9-4493-A13A-D8FDE9B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B9AE-20BB-458C-A2DE-ABE322D8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017094" cy="363651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postagging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13AAE-CFC3-4924-8917-2F46CD80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1896950"/>
            <a:ext cx="2924175" cy="463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5161-F469-421F-A190-3E1B3BC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B91F-3AAE-4D58-9EE3-2EEBC041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80244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TF(Term frequency) :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TF-IDF: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nổi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bật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IDF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3E20-5479-4AFF-A4F5-877872051623}"/>
              </a:ext>
            </a:extLst>
          </p:cNvPr>
          <p:cNvSpPr txBox="1"/>
          <p:nvPr/>
        </p:nvSpPr>
        <p:spPr>
          <a:xfrm>
            <a:off x="736846" y="2441359"/>
            <a:ext cx="381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6B4F8-6639-44B1-AE9B-F8E9B4D2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71" y="4514118"/>
            <a:ext cx="2918713" cy="6706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31CE-3FD0-436A-B411-A918BED8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C9AA-9971-4515-B504-E2726A0E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 nearest neighbor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 = 10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ma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 TF-IDF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cosin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ranking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0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DC449D59C6E5A4485309C7A79587560" ma:contentTypeVersion="2" ma:contentTypeDescription="Tạo tài liệu mới." ma:contentTypeScope="" ma:versionID="af15e936336c18550f51241f147902da">
  <xsd:schema xmlns:xsd="http://www.w3.org/2001/XMLSchema" xmlns:xs="http://www.w3.org/2001/XMLSchema" xmlns:p="http://schemas.microsoft.com/office/2006/metadata/properties" xmlns:ns3="194d701f-e0a1-40d8-8af9-25166ca02ec4" targetNamespace="http://schemas.microsoft.com/office/2006/metadata/properties" ma:root="true" ma:fieldsID="347d60f9d2418e203b6b34eefb63fdfa" ns3:_="">
    <xsd:import namespace="194d701f-e0a1-40d8-8af9-25166ca02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d701f-e0a1-40d8-8af9-25166ca02e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E13D4-6700-4C26-B433-C94F7A650F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C6E341-07B1-4C6F-ACFD-D938FED66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4d701f-e0a1-40d8-8af9-25166ca02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B6095B-EB01-4629-9899-03DBB633F478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194d701f-e0a1-40d8-8af9-25166ca02ec4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2</vt:lpstr>
      <vt:lpstr>Quotable</vt:lpstr>
      <vt:lpstr>BÁO CÁO ĐỒ ÁN: Ứng dụng tìm kiếm phim dựa trên mô tả.  </vt:lpstr>
      <vt:lpstr>Các bước thực hiện</vt:lpstr>
      <vt:lpstr>Tạo dữ liệu</vt:lpstr>
      <vt:lpstr>Tạo dữ liệu</vt:lpstr>
      <vt:lpstr>Tiền xử lí dữ liệu</vt:lpstr>
      <vt:lpstr>Tiền xử lí dữ liệu</vt:lpstr>
      <vt:lpstr>Tiền xử lí dữ liệu</vt:lpstr>
      <vt:lpstr>Phương pháp truy vấn </vt:lpstr>
      <vt:lpstr>Cách truy vấn thông tin </vt:lpstr>
      <vt:lpstr>Ứng dụng </vt:lpstr>
      <vt:lpstr>Tổng kết</vt:lpstr>
      <vt:lpstr>Cảm ơn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Ứng dụng tìm kiếm phim dựa trên mô tả.</dc:title>
  <dc:creator>Hứa Văn Sơn</dc:creator>
  <cp:lastModifiedBy>HNC</cp:lastModifiedBy>
  <cp:revision>6</cp:revision>
  <dcterms:created xsi:type="dcterms:W3CDTF">2020-12-20T17:05:20Z</dcterms:created>
  <dcterms:modified xsi:type="dcterms:W3CDTF">2020-12-21T14:21:29Z</dcterms:modified>
</cp:coreProperties>
</file>