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9"/>
  </p:notesMasterIdLst>
  <p:sldIdLst>
    <p:sldId id="256" r:id="rId4"/>
    <p:sldId id="297" r:id="rId5"/>
    <p:sldId id="299" r:id="rId6"/>
    <p:sldId id="300" r:id="rId7"/>
    <p:sldId id="302" r:id="rId8"/>
    <p:sldId id="307" r:id="rId9"/>
    <p:sldId id="301" r:id="rId10"/>
    <p:sldId id="303" r:id="rId11"/>
    <p:sldId id="304" r:id="rId12"/>
    <p:sldId id="305" r:id="rId13"/>
    <p:sldId id="306" r:id="rId14"/>
    <p:sldId id="293" r:id="rId15"/>
    <p:sldId id="294" r:id="rId16"/>
    <p:sldId id="295" r:id="rId17"/>
    <p:sldId id="296" r:id="rId18"/>
  </p:sldIdLst>
  <p:sldSz cx="10969625" cy="6170613"/>
  <p:notesSz cx="6858000" cy="9144000"/>
  <p:custDataLst>
    <p:tags r:id="rId20"/>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9"/>
            <p14:sldId id="300"/>
            <p14:sldId id="302"/>
            <p14:sldId id="307"/>
            <p14:sldId id="301"/>
            <p14:sldId id="303"/>
            <p14:sldId id="304"/>
            <p14:sldId id="305"/>
            <p14:sldId id="306"/>
          </p14:sldIdLst>
        </p14:section>
        <p14:section name="Older stuff" id="{105E14A8-DD27-411C-A083-2E8E2E517325}">
          <p14:sldIdLst>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5" autoAdjust="0"/>
    <p:restoredTop sz="94660"/>
  </p:normalViewPr>
  <p:slideViewPr>
    <p:cSldViewPr snapToGrid="0">
      <p:cViewPr>
        <p:scale>
          <a:sx n="100" d="100"/>
          <a:sy n="100" d="100"/>
        </p:scale>
        <p:origin x="4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17.10.2022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2022-10-17</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slideLayout" Target="../slideLayouts/slideLayout8.xml"/><Relationship Id="rId21" Type="http://schemas.openxmlformats.org/officeDocument/2006/relationships/tags" Target="../tags/tag68.xml"/><Relationship Id="rId34" Type="http://schemas.openxmlformats.org/officeDocument/2006/relationships/tags" Target="../tags/tag81.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8" Type="http://schemas.openxmlformats.org/officeDocument/2006/relationships/tags" Target="../tags/tag55.xml"/><Relationship Id="rId3" Type="http://schemas.openxmlformats.org/officeDocument/2006/relationships/tags" Target="../tags/tag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slideLayout" Target="../slideLayouts/slideLayout8.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8" Type="http://schemas.openxmlformats.org/officeDocument/2006/relationships/tags" Target="../tags/tag9.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a:t>
            </a:r>
            <a:r>
              <a:rPr lang="de-DE" sz="1200" i="1" kern="0">
                <a:solidFill>
                  <a:srgbClr val="000000"/>
                </a:solidFill>
              </a:rPr>
              <a:t>either or; no merge</a:t>
            </a:r>
            <a:endParaRPr lang="de-DE" sz="1200" kern="0">
              <a:solidFill>
                <a:srgbClr val="000000"/>
              </a:solidFill>
            </a:endParaRP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a:t>
            </a:r>
          </a:p>
          <a:p>
            <a:pPr lvl="1" fontAlgn="auto">
              <a:spcBef>
                <a:spcPts val="500"/>
              </a:spcBef>
              <a:spcAft>
                <a:spcPts val="0"/>
              </a:spcAft>
            </a:pPr>
            <a:r>
              <a:rPr lang="de-DE" sz="1200" kern="0">
                <a:solidFill>
                  <a:srgbClr val="000000"/>
                </a:solidFill>
              </a:rPr>
              <a:t>Parameter to be used in Test Trigger configuration file</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Example:</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"%RobotPythonPath%/python.exe" ./aio-test-trigger.py --configfile "C:/RobotTest/testtrigger_config.json"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 "--variable string_val:\"command line test string\"" --pytestcommandline "-k 'not _Linux_'"</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output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dependend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For the Database Executors only a local command line is supported (see section TESTTYPES in Test Trigger Configuration).</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73374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3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7054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207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449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17.10.2022 / v. 0.7.0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934292" y="2415372"/>
            <a:ext cx="3290553" cy="200877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1"/>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872581" y="4397069"/>
            <a:ext cx="38534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2"/>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3"/>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1522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4"/>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5"/>
            </p:custDataLst>
          </p:nvPr>
        </p:nvSpPr>
        <p:spPr>
          <a:xfrm>
            <a:off x="617995" y="2142829"/>
            <a:ext cx="1226769" cy="307347"/>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4731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6"/>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7"/>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8"/>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85627"/>
            <a:ext cx="1165317" cy="275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9"/>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0"/>
            </p:custDataLst>
          </p:nvPr>
        </p:nvSpPr>
        <p:spPr>
          <a:xfrm>
            <a:off x="7273343" y="2015501"/>
            <a:ext cx="1226769" cy="37282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1"/>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2"/>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3"/>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7"/>
            <a:ext cx="1616478" cy="2538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4"/>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5"/>
            </p:custDataLst>
          </p:nvPr>
        </p:nvSpPr>
        <p:spPr>
          <a:xfrm>
            <a:off x="4053764" y="1968304"/>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8567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6"/>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7"/>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5"/>
            <a:ext cx="1402236" cy="29379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8"/>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19"/>
            </p:custDataLst>
          </p:nvPr>
        </p:nvSpPr>
        <p:spPr>
          <a:xfrm>
            <a:off x="4053764" y="3393909"/>
            <a:ext cx="1226769" cy="39186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1516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0"/>
            </p:custDataLst>
          </p:nvPr>
        </p:nvSpPr>
        <p:spPr>
          <a:xfrm>
            <a:off x="729398"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1"/>
            </p:custDataLst>
          </p:nvPr>
        </p:nvSpPr>
        <p:spPr>
          <a:xfrm>
            <a:off x="970550" y="4226535"/>
            <a:ext cx="716005"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2"/>
            </p:custDataLst>
          </p:nvPr>
        </p:nvSpPr>
        <p:spPr>
          <a:xfrm>
            <a:off x="520038" y="3760393"/>
            <a:ext cx="1561728"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3"/>
            </p:custDataLst>
          </p:nvPr>
        </p:nvSpPr>
        <p:spPr>
          <a:xfrm>
            <a:off x="577380" y="3733449"/>
            <a:ext cx="1536948"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300902" y="4058895"/>
            <a:ext cx="8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6" name="Rechteck 165">
            <a:extLst>
              <a:ext uri="{FF2B5EF4-FFF2-40B4-BE49-F238E27FC236}">
                <a16:creationId xmlns:a16="http://schemas.microsoft.com/office/drawing/2014/main" id="{A4C93208-870C-4DA1-9077-A8EB33F9B719}"/>
              </a:ext>
            </a:extLst>
          </p:cNvPr>
          <p:cNvSpPr/>
          <p:nvPr>
            <p:custDataLst>
              <p:tags r:id="rId24"/>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258318" y="1440653"/>
            <a:ext cx="5620" cy="296554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flipV="1">
            <a:off x="1483335" y="1436699"/>
            <a:ext cx="789477" cy="3954"/>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a:off x="2257921" y="4406196"/>
            <a:ext cx="822105"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a:off x="3088900" y="1283703"/>
            <a:ext cx="0" cy="140974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18" idx="1"/>
          </p:cNvCxnSpPr>
          <p:nvPr/>
        </p:nvCxnSpPr>
        <p:spPr>
          <a:xfrm flipH="1">
            <a:off x="3086607" y="1278935"/>
            <a:ext cx="8827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693451"/>
            <a:ext cx="12299" cy="170361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29" idx="1"/>
          </p:cNvCxnSpPr>
          <p:nvPr/>
        </p:nvCxnSpPr>
        <p:spPr>
          <a:xfrm flipH="1" flipV="1">
            <a:off x="3086607" y="2696526"/>
            <a:ext cx="885904" cy="1182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32" idx="1"/>
          </p:cNvCxnSpPr>
          <p:nvPr/>
        </p:nvCxnSpPr>
        <p:spPr>
          <a:xfrm flipH="1" flipV="1">
            <a:off x="6517001" y="1307335"/>
            <a:ext cx="670774" cy="16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7000" y="4570620"/>
            <a:ext cx="377365" cy="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7000" y="4222750"/>
            <a:ext cx="0" cy="35342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54" idx="1"/>
          </p:cNvCxnSpPr>
          <p:nvPr/>
        </p:nvCxnSpPr>
        <p:spPr>
          <a:xfrm flipH="1">
            <a:off x="5201918" y="4924578"/>
            <a:ext cx="1022927"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576176"/>
            <a:ext cx="0" cy="34840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57" idx="1"/>
          </p:cNvCxnSpPr>
          <p:nvPr/>
        </p:nvCxnSpPr>
        <p:spPr>
          <a:xfrm flipH="1">
            <a:off x="5201918" y="5278322"/>
            <a:ext cx="1663118" cy="1245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7000" y="4924578"/>
            <a:ext cx="0" cy="36619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15372"/>
            <a:ext cx="1018211" cy="4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04511"/>
            <a:ext cx="15602" cy="275067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7"/>
            <a:ext cx="2935148" cy="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p:cNvCxnSpPr>
          <p:nvPr/>
        </p:nvCxnSpPr>
        <p:spPr>
          <a:xfrm flipV="1">
            <a:off x="8556684" y="3683087"/>
            <a:ext cx="0" cy="145038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5" idx="3"/>
          </p:cNvCxnSpPr>
          <p:nvPr/>
        </p:nvCxnSpPr>
        <p:spPr>
          <a:xfrm flipH="1" flipV="1">
            <a:off x="7600543" y="4570621"/>
            <a:ext cx="2490479" cy="259944"/>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54" idx="3"/>
          </p:cNvCxnSpPr>
          <p:nvPr/>
        </p:nvCxnSpPr>
        <p:spPr>
          <a:xfrm flipH="1">
            <a:off x="8241023" y="4830565"/>
            <a:ext cx="1849999" cy="9401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57" idx="3"/>
          </p:cNvCxnSpPr>
          <p:nvPr/>
        </p:nvCxnSpPr>
        <p:spPr>
          <a:xfrm flipH="1">
            <a:off x="8881214" y="4830565"/>
            <a:ext cx="1209808" cy="447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25"/>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72441" y="1659914"/>
            <a:ext cx="1545639" cy="6711"/>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26"/>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grpSp>
        <p:nvGrpSpPr>
          <p:cNvPr id="63" name="Gruppieren 62">
            <a:extLst>
              <a:ext uri="{FF2B5EF4-FFF2-40B4-BE49-F238E27FC236}">
                <a16:creationId xmlns:a16="http://schemas.microsoft.com/office/drawing/2014/main" id="{6B4494A7-1AA7-42E9-91EC-8460FF67405E}"/>
              </a:ext>
            </a:extLst>
          </p:cNvPr>
          <p:cNvGrpSpPr/>
          <p:nvPr/>
        </p:nvGrpSpPr>
        <p:grpSpPr>
          <a:xfrm>
            <a:off x="511247" y="4766993"/>
            <a:ext cx="940095" cy="641798"/>
            <a:chOff x="449534" y="4737110"/>
            <a:chExt cx="940095" cy="691534"/>
          </a:xfrm>
        </p:grpSpPr>
        <p:sp>
          <p:nvSpPr>
            <p:cNvPr id="97" name="Rechteck 96">
              <a:extLst>
                <a:ext uri="{FF2B5EF4-FFF2-40B4-BE49-F238E27FC236}">
                  <a16:creationId xmlns:a16="http://schemas.microsoft.com/office/drawing/2014/main" id="{84DC8504-2281-48A9-AC84-535AF32A715D}"/>
                </a:ext>
              </a:extLst>
            </p:cNvPr>
            <p:cNvSpPr/>
            <p:nvPr>
              <p:custDataLst>
                <p:tags r:id="rId43"/>
              </p:custDataLst>
            </p:nvPr>
          </p:nvSpPr>
          <p:spPr>
            <a:xfrm>
              <a:off x="449534" y="5029668"/>
              <a:ext cx="940095"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4482" y="5136778"/>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44"/>
              </p:custDataLst>
            </p:nvPr>
          </p:nvSpPr>
          <p:spPr>
            <a:xfrm>
              <a:off x="521103" y="4948121"/>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4482" y="5296697"/>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45"/>
              </p:custDataLst>
            </p:nvPr>
          </p:nvSpPr>
          <p:spPr>
            <a:xfrm>
              <a:off x="521103" y="5108040"/>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4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 name="Gruppieren 5">
            <a:extLst>
              <a:ext uri="{FF2B5EF4-FFF2-40B4-BE49-F238E27FC236}">
                <a16:creationId xmlns:a16="http://schemas.microsoft.com/office/drawing/2014/main" id="{6D568BC2-B9E2-4F89-A283-6F8EBF187DF6}"/>
              </a:ext>
            </a:extLst>
          </p:cNvPr>
          <p:cNvGrpSpPr/>
          <p:nvPr/>
        </p:nvGrpSpPr>
        <p:grpSpPr>
          <a:xfrm>
            <a:off x="531698" y="1266558"/>
            <a:ext cx="951637" cy="318398"/>
            <a:chOff x="531698" y="1276338"/>
            <a:chExt cx="951637" cy="318398"/>
          </a:xfrm>
        </p:grpSpPr>
        <p:sp>
          <p:nvSpPr>
            <p:cNvPr id="105" name="Rechteck 104">
              <a:extLst>
                <a:ext uri="{FF2B5EF4-FFF2-40B4-BE49-F238E27FC236}">
                  <a16:creationId xmlns:a16="http://schemas.microsoft.com/office/drawing/2014/main" id="{184BE6D9-904B-4DAB-8313-F8B92D15F00E}"/>
                </a:ext>
              </a:extLst>
            </p:cNvPr>
            <p:cNvSpPr/>
            <p:nvPr>
              <p:custDataLst>
                <p:tags r:id="rId41"/>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2"/>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17" name="Gruppieren 116">
            <a:extLst>
              <a:ext uri="{FF2B5EF4-FFF2-40B4-BE49-F238E27FC236}">
                <a16:creationId xmlns:a16="http://schemas.microsoft.com/office/drawing/2014/main" id="{5773A409-CE8C-4342-84FA-42932D99D29F}"/>
              </a:ext>
            </a:extLst>
          </p:cNvPr>
          <p:cNvGrpSpPr/>
          <p:nvPr/>
        </p:nvGrpSpPr>
        <p:grpSpPr>
          <a:xfrm>
            <a:off x="3969349" y="1104840"/>
            <a:ext cx="951637" cy="318398"/>
            <a:chOff x="531698" y="1276338"/>
            <a:chExt cx="951637" cy="318398"/>
          </a:xfrm>
        </p:grpSpPr>
        <p:sp>
          <p:nvSpPr>
            <p:cNvPr id="118" name="Rechteck 117">
              <a:extLst>
                <a:ext uri="{FF2B5EF4-FFF2-40B4-BE49-F238E27FC236}">
                  <a16:creationId xmlns:a16="http://schemas.microsoft.com/office/drawing/2014/main" id="{C5602E4F-87EF-4EF8-94FE-46C6B26364FF}"/>
                </a:ext>
              </a:extLst>
            </p:cNvPr>
            <p:cNvSpPr/>
            <p:nvPr>
              <p:custDataLst>
                <p:tags r:id="rId39"/>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5" name="Textfeld 124">
              <a:extLst>
                <a:ext uri="{FF2B5EF4-FFF2-40B4-BE49-F238E27FC236}">
                  <a16:creationId xmlns:a16="http://schemas.microsoft.com/office/drawing/2014/main" id="{9A9B8251-2F85-4E08-99FA-2FB9125F7744}"/>
                </a:ext>
              </a:extLst>
            </p:cNvPr>
            <p:cNvSpPr txBox="1"/>
            <p:nvPr>
              <p:custDataLst>
                <p:tags r:id="rId40"/>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26" name="Gruppieren 125">
            <a:extLst>
              <a:ext uri="{FF2B5EF4-FFF2-40B4-BE49-F238E27FC236}">
                <a16:creationId xmlns:a16="http://schemas.microsoft.com/office/drawing/2014/main" id="{88C59B4D-6996-45A5-A936-1EE5A44FF007}"/>
              </a:ext>
            </a:extLst>
          </p:cNvPr>
          <p:cNvGrpSpPr/>
          <p:nvPr/>
        </p:nvGrpSpPr>
        <p:grpSpPr>
          <a:xfrm>
            <a:off x="3972511" y="2534252"/>
            <a:ext cx="951637" cy="318398"/>
            <a:chOff x="531698" y="1276338"/>
            <a:chExt cx="951637" cy="318398"/>
          </a:xfrm>
        </p:grpSpPr>
        <p:sp>
          <p:nvSpPr>
            <p:cNvPr id="129" name="Rechteck 128">
              <a:extLst>
                <a:ext uri="{FF2B5EF4-FFF2-40B4-BE49-F238E27FC236}">
                  <a16:creationId xmlns:a16="http://schemas.microsoft.com/office/drawing/2014/main" id="{07F1766A-0D97-4156-A684-848F30D83DE6}"/>
                </a:ext>
              </a:extLst>
            </p:cNvPr>
            <p:cNvSpPr/>
            <p:nvPr>
              <p:custDataLst>
                <p:tags r:id="rId37"/>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0" name="Textfeld 129">
              <a:extLst>
                <a:ext uri="{FF2B5EF4-FFF2-40B4-BE49-F238E27FC236}">
                  <a16:creationId xmlns:a16="http://schemas.microsoft.com/office/drawing/2014/main" id="{9FEAC441-AC8A-4018-8B3B-96653B6A68DE}"/>
                </a:ext>
              </a:extLst>
            </p:cNvPr>
            <p:cNvSpPr txBox="1"/>
            <p:nvPr>
              <p:custDataLst>
                <p:tags r:id="rId38"/>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31" name="Gruppieren 130">
            <a:extLst>
              <a:ext uri="{FF2B5EF4-FFF2-40B4-BE49-F238E27FC236}">
                <a16:creationId xmlns:a16="http://schemas.microsoft.com/office/drawing/2014/main" id="{84A0E59E-94DC-4FA7-B5D9-0B9FCC11A809}"/>
              </a:ext>
            </a:extLst>
          </p:cNvPr>
          <p:cNvGrpSpPr/>
          <p:nvPr/>
        </p:nvGrpSpPr>
        <p:grpSpPr>
          <a:xfrm>
            <a:off x="7187775" y="1134857"/>
            <a:ext cx="951637" cy="318398"/>
            <a:chOff x="531698" y="1276338"/>
            <a:chExt cx="951637" cy="318398"/>
          </a:xfrm>
        </p:grpSpPr>
        <p:sp>
          <p:nvSpPr>
            <p:cNvPr id="132" name="Rechteck 131">
              <a:extLst>
                <a:ext uri="{FF2B5EF4-FFF2-40B4-BE49-F238E27FC236}">
                  <a16:creationId xmlns:a16="http://schemas.microsoft.com/office/drawing/2014/main" id="{88771CC6-3984-4EAC-A8FD-D01520DFDB50}"/>
                </a:ext>
              </a:extLst>
            </p:cNvPr>
            <p:cNvSpPr/>
            <p:nvPr>
              <p:custDataLst>
                <p:tags r:id="rId35"/>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3" name="Textfeld 132">
              <a:extLst>
                <a:ext uri="{FF2B5EF4-FFF2-40B4-BE49-F238E27FC236}">
                  <a16:creationId xmlns:a16="http://schemas.microsoft.com/office/drawing/2014/main" id="{1D9330E8-AD37-41BD-8395-2BB4DC909E6B}"/>
                </a:ext>
              </a:extLst>
            </p:cNvPr>
            <p:cNvSpPr txBox="1"/>
            <p:nvPr>
              <p:custDataLst>
                <p:tags r:id="rId36"/>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28" name="Gruppieren 27">
            <a:extLst>
              <a:ext uri="{FF2B5EF4-FFF2-40B4-BE49-F238E27FC236}">
                <a16:creationId xmlns:a16="http://schemas.microsoft.com/office/drawing/2014/main" id="{A38E3258-D87B-45D0-8FFD-DE25877E83FC}"/>
              </a:ext>
            </a:extLst>
          </p:cNvPr>
          <p:cNvGrpSpPr/>
          <p:nvPr/>
        </p:nvGrpSpPr>
        <p:grpSpPr>
          <a:xfrm>
            <a:off x="5584365" y="4407778"/>
            <a:ext cx="2016178" cy="299110"/>
            <a:chOff x="5584365" y="4402797"/>
            <a:chExt cx="2016178" cy="360143"/>
          </a:xfrm>
        </p:grpSpPr>
        <p:sp>
          <p:nvSpPr>
            <p:cNvPr id="145" name="Rechteck 144">
              <a:extLst>
                <a:ext uri="{FF2B5EF4-FFF2-40B4-BE49-F238E27FC236}">
                  <a16:creationId xmlns:a16="http://schemas.microsoft.com/office/drawing/2014/main" id="{B865DD49-7785-4716-93EA-D6E28FFB4FD2}"/>
                </a:ext>
              </a:extLst>
            </p:cNvPr>
            <p:cNvSpPr/>
            <p:nvPr>
              <p:custDataLst>
                <p:tags r:id="rId33"/>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4" name="Textfeld 133">
              <a:extLst>
                <a:ext uri="{FF2B5EF4-FFF2-40B4-BE49-F238E27FC236}">
                  <a16:creationId xmlns:a16="http://schemas.microsoft.com/office/drawing/2014/main" id="{D7BBF044-3E70-42E0-9DCE-0C59F31B7B3C}"/>
                </a:ext>
              </a:extLst>
            </p:cNvPr>
            <p:cNvSpPr txBox="1"/>
            <p:nvPr>
              <p:custDataLst>
                <p:tags r:id="rId34"/>
              </p:custDataLst>
            </p:nvPr>
          </p:nvSpPr>
          <p:spPr>
            <a:xfrm>
              <a:off x="5639187" y="4402797"/>
              <a:ext cx="1730362"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X-format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3" name="Gruppieren 152">
            <a:extLst>
              <a:ext uri="{FF2B5EF4-FFF2-40B4-BE49-F238E27FC236}">
                <a16:creationId xmlns:a16="http://schemas.microsoft.com/office/drawing/2014/main" id="{AC2C9831-4387-4590-9123-E86CBA47C41A}"/>
              </a:ext>
            </a:extLst>
          </p:cNvPr>
          <p:cNvGrpSpPr/>
          <p:nvPr/>
        </p:nvGrpSpPr>
        <p:grpSpPr>
          <a:xfrm>
            <a:off x="6224845" y="4761735"/>
            <a:ext cx="2016178" cy="299110"/>
            <a:chOff x="5584365" y="4402797"/>
            <a:chExt cx="2016178" cy="360143"/>
          </a:xfrm>
        </p:grpSpPr>
        <p:sp>
          <p:nvSpPr>
            <p:cNvPr id="154" name="Rechteck 153">
              <a:extLst>
                <a:ext uri="{FF2B5EF4-FFF2-40B4-BE49-F238E27FC236}">
                  <a16:creationId xmlns:a16="http://schemas.microsoft.com/office/drawing/2014/main" id="{7C564DF7-8CE1-4D4E-8D5A-2024A51C4AB9}"/>
                </a:ext>
              </a:extLst>
            </p:cNvPr>
            <p:cNvSpPr/>
            <p:nvPr>
              <p:custDataLst>
                <p:tags r:id="rId31"/>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5" name="Textfeld 154">
              <a:extLst>
                <a:ext uri="{FF2B5EF4-FFF2-40B4-BE49-F238E27FC236}">
                  <a16:creationId xmlns:a16="http://schemas.microsoft.com/office/drawing/2014/main" id="{4F973026-1192-4F93-BE51-C73A11F445D8}"/>
                </a:ext>
              </a:extLst>
            </p:cNvPr>
            <p:cNvSpPr txBox="1"/>
            <p:nvPr>
              <p:custDataLst>
                <p:tags r:id="rId32"/>
              </p:custDataLst>
            </p:nvPr>
          </p:nvSpPr>
          <p:spPr>
            <a:xfrm>
              <a:off x="5639186" y="4402797"/>
              <a:ext cx="1918127"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robot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6" name="Gruppieren 155">
            <a:extLst>
              <a:ext uri="{FF2B5EF4-FFF2-40B4-BE49-F238E27FC236}">
                <a16:creationId xmlns:a16="http://schemas.microsoft.com/office/drawing/2014/main" id="{FE4DDAA4-7910-45C6-9DA5-525A1A2D7FC7}"/>
              </a:ext>
            </a:extLst>
          </p:cNvPr>
          <p:cNvGrpSpPr/>
          <p:nvPr/>
        </p:nvGrpSpPr>
        <p:grpSpPr>
          <a:xfrm>
            <a:off x="6865036" y="5115479"/>
            <a:ext cx="2016178" cy="299110"/>
            <a:chOff x="5584365" y="4402797"/>
            <a:chExt cx="2016178" cy="360143"/>
          </a:xfrm>
        </p:grpSpPr>
        <p:sp>
          <p:nvSpPr>
            <p:cNvPr id="157" name="Rechteck 156">
              <a:extLst>
                <a:ext uri="{FF2B5EF4-FFF2-40B4-BE49-F238E27FC236}">
                  <a16:creationId xmlns:a16="http://schemas.microsoft.com/office/drawing/2014/main" id="{C1446ED9-F23D-43B9-B2CD-C21ED7697A79}"/>
                </a:ext>
              </a:extLst>
            </p:cNvPr>
            <p:cNvSpPr/>
            <p:nvPr>
              <p:custDataLst>
                <p:tags r:id="rId29"/>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8" name="Textfeld 157">
              <a:extLst>
                <a:ext uri="{FF2B5EF4-FFF2-40B4-BE49-F238E27FC236}">
                  <a16:creationId xmlns:a16="http://schemas.microsoft.com/office/drawing/2014/main" id="{64D41C16-3003-40CA-9AD3-935AA5ECE68F}"/>
                </a:ext>
              </a:extLst>
            </p:cNvPr>
            <p:cNvSpPr txBox="1"/>
            <p:nvPr>
              <p:custDataLst>
                <p:tags r:id="rId30"/>
              </p:custDataLst>
            </p:nvPr>
          </p:nvSpPr>
          <p:spPr>
            <a:xfrm>
              <a:off x="5639186" y="4402797"/>
              <a:ext cx="1944535"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pytest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1" name="Gruppieren 60">
            <a:extLst>
              <a:ext uri="{FF2B5EF4-FFF2-40B4-BE49-F238E27FC236}">
                <a16:creationId xmlns:a16="http://schemas.microsoft.com/office/drawing/2014/main" id="{BE58EA00-46DA-45B7-8E9C-DF4D05D07ACA}"/>
              </a:ext>
            </a:extLst>
          </p:cNvPr>
          <p:cNvGrpSpPr/>
          <p:nvPr/>
        </p:nvGrpSpPr>
        <p:grpSpPr>
          <a:xfrm>
            <a:off x="2169282" y="4966968"/>
            <a:ext cx="2488478" cy="472877"/>
            <a:chOff x="1737894" y="5032792"/>
            <a:chExt cx="2847213" cy="458340"/>
          </a:xfrm>
        </p:grpSpPr>
        <p:sp>
          <p:nvSpPr>
            <p:cNvPr id="173" name="Rechteck 172">
              <a:extLst>
                <a:ext uri="{FF2B5EF4-FFF2-40B4-BE49-F238E27FC236}">
                  <a16:creationId xmlns:a16="http://schemas.microsoft.com/office/drawing/2014/main" id="{D28BB1FE-4484-42BD-8E86-330D74348F49}"/>
                </a:ext>
              </a:extLst>
            </p:cNvPr>
            <p:cNvSpPr/>
            <p:nvPr>
              <p:custDataLst>
                <p:tags r:id="rId27"/>
              </p:custDataLst>
            </p:nvPr>
          </p:nvSpPr>
          <p:spPr>
            <a:xfrm>
              <a:off x="1737894" y="5032792"/>
              <a:ext cx="2847213" cy="448879"/>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82" name="Textfeld 181">
              <a:extLst>
                <a:ext uri="{FF2B5EF4-FFF2-40B4-BE49-F238E27FC236}">
                  <a16:creationId xmlns:a16="http://schemas.microsoft.com/office/drawing/2014/main" id="{E3F8E494-9454-4DC5-ADC7-EAF73909DFB1}"/>
                </a:ext>
              </a:extLst>
            </p:cNvPr>
            <p:cNvSpPr txBox="1"/>
            <p:nvPr>
              <p:custDataLst>
                <p:tags r:id="rId28"/>
              </p:custDataLst>
            </p:nvPr>
          </p:nvSpPr>
          <p:spPr>
            <a:xfrm>
              <a:off x="1782392" y="5079908"/>
              <a:ext cx="2785682" cy="411224"/>
            </a:xfrm>
            <a:prstGeom prst="rect">
              <a:avLst/>
            </a:prstGeom>
            <a:noFill/>
          </p:spPr>
          <p:txBody>
            <a:bodyPr wrap="square" lIns="0" tIns="0" rIns="0" bIns="0" rtlCol="0">
              <a:noAutofit/>
            </a:bodyPr>
            <a:lstStyle/>
            <a:p>
              <a:pPr>
                <a:spcBef>
                  <a:spcPts val="500"/>
                </a:spcBef>
              </a:pPr>
              <a:r>
                <a:rPr lang="de-DE" sz="800" kern="0">
                  <a:solidFill>
                    <a:srgbClr val="000000"/>
                  </a:solidFill>
                </a:rPr>
                <a:t>Files </a:t>
              </a:r>
              <a:r>
                <a:rPr lang="de-DE" sz="800" kern="0">
                  <a:solidFill>
                    <a:srgbClr val="000000"/>
                  </a:solidFill>
                  <a:latin typeface="Courier New" panose="02070309020205020404" pitchFamily="49" charset="0"/>
                  <a:cs typeface="Courier New" panose="02070309020205020404" pitchFamily="49" charset="0"/>
                </a:rPr>
                <a:t>*.robot</a:t>
              </a:r>
              <a:r>
                <a:rPr lang="de-DE" sz="800" kern="0">
                  <a:solidFill>
                    <a:srgbClr val="000000"/>
                  </a:solidFill>
                </a:rPr>
                <a:t> and </a:t>
              </a:r>
              <a:r>
                <a:rPr lang="de-DE" sz="800" kern="0">
                  <a:solidFill>
                    <a:srgbClr val="000000"/>
                  </a:solidFill>
                  <a:latin typeface="Courier New" panose="02070309020205020404" pitchFamily="49" charset="0"/>
                  <a:cs typeface="Courier New" panose="02070309020205020404" pitchFamily="49" charset="0"/>
                </a:rPr>
                <a:t>*.py</a:t>
              </a:r>
              <a:r>
                <a:rPr lang="de-DE" sz="800" kern="0">
                  <a:solidFill>
                    <a:srgbClr val="000000"/>
                  </a:solidFill>
                </a:rPr>
                <a:t> are placeholders for all files of this type within a test folder. Files </a:t>
              </a:r>
              <a:r>
                <a:rPr lang="de-DE" sz="800" kern="0">
                  <a:solidFill>
                    <a:srgbClr val="000000"/>
                  </a:solidFill>
                  <a:latin typeface="Courier New" panose="02070309020205020404" pitchFamily="49" charset="0"/>
                  <a:cs typeface="Courier New" panose="02070309020205020404" pitchFamily="49" charset="0"/>
                </a:rPr>
                <a:t>*.xml</a:t>
              </a:r>
              <a:r>
                <a:rPr lang="de-DE" sz="800" kern="0">
                  <a:solidFill>
                    <a:srgbClr val="000000"/>
                  </a:solidFill>
                </a:rPr>
                <a:t> are placeholders for all log files in XML format.</a:t>
              </a:r>
            </a:p>
            <a:p>
              <a:pPr>
                <a:spcBef>
                  <a:spcPts val="500"/>
                </a:spcBef>
              </a:pPr>
              <a:endParaRPr kumimoji="0" lang="de-DE" sz="1000" b="1" strike="noStrike" kern="0" cap="none" spc="0" normalizeH="0" baseline="0" noProof="0" dirty="0">
                <a:ln>
                  <a:noFill/>
                </a:ln>
                <a:solidFill>
                  <a:srgbClr val="000000"/>
                </a:solidFill>
                <a:effectLst/>
                <a:uLnTx/>
                <a:uFillTx/>
              </a:endParaRPr>
            </a:p>
          </p:txBody>
        </p:sp>
      </p:grpSp>
      <p:cxnSp>
        <p:nvCxnSpPr>
          <p:cNvPr id="187" name="Straight Arrow Connector 154">
            <a:extLst>
              <a:ext uri="{FF2B5EF4-FFF2-40B4-BE49-F238E27FC236}">
                <a16:creationId xmlns:a16="http://schemas.microsoft.com/office/drawing/2014/main" id="{D9BE0E71-7B46-4C82-A23D-3CAA2F29D3C6}"/>
              </a:ext>
            </a:extLst>
          </p:cNvPr>
          <p:cNvCxnSpPr>
            <a:cxnSpLocks/>
            <a:stCxn id="82" idx="0"/>
            <a:endCxn id="139" idx="2"/>
          </p:cNvCxnSpPr>
          <p:nvPr/>
        </p:nvCxnSpPr>
        <p:spPr>
          <a:xfrm flipV="1">
            <a:off x="1223953" y="2017612"/>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5" name="Straight Arrow Connector 154">
            <a:extLst>
              <a:ext uri="{FF2B5EF4-FFF2-40B4-BE49-F238E27FC236}">
                <a16:creationId xmlns:a16="http://schemas.microsoft.com/office/drawing/2014/main" id="{79B491F0-C8B0-4863-87FF-494F2750FDFE}"/>
              </a:ext>
            </a:extLst>
          </p:cNvPr>
          <p:cNvCxnSpPr>
            <a:cxnSpLocks/>
            <a:stCxn id="110" idx="0"/>
            <a:endCxn id="103" idx="2"/>
          </p:cNvCxnSpPr>
          <p:nvPr/>
        </p:nvCxnSpPr>
        <p:spPr>
          <a:xfrm flipV="1">
            <a:off x="4800239" y="1851080"/>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9" name="Straight Arrow Connector 154">
            <a:extLst>
              <a:ext uri="{FF2B5EF4-FFF2-40B4-BE49-F238E27FC236}">
                <a16:creationId xmlns:a16="http://schemas.microsoft.com/office/drawing/2014/main" id="{7C076B32-EDB1-406C-82EA-42D4D523C427}"/>
              </a:ext>
            </a:extLst>
          </p:cNvPr>
          <p:cNvCxnSpPr>
            <a:cxnSpLocks/>
            <a:stCxn id="120" idx="0"/>
            <a:endCxn id="115" idx="2"/>
          </p:cNvCxnSpPr>
          <p:nvPr/>
        </p:nvCxnSpPr>
        <p:spPr>
          <a:xfrm flipV="1">
            <a:off x="4795071" y="3280571"/>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02" name="Straight Arrow Connector 154">
            <a:extLst>
              <a:ext uri="{FF2B5EF4-FFF2-40B4-BE49-F238E27FC236}">
                <a16:creationId xmlns:a16="http://schemas.microsoft.com/office/drawing/2014/main" id="{D2714D04-CBE4-4ABB-A76B-F5BAB20404D3}"/>
              </a:ext>
            </a:extLst>
          </p:cNvPr>
          <p:cNvCxnSpPr>
            <a:cxnSpLocks/>
            <a:stCxn id="92" idx="0"/>
            <a:endCxn id="87" idx="2"/>
          </p:cNvCxnSpPr>
          <p:nvPr/>
        </p:nvCxnSpPr>
        <p:spPr>
          <a:xfrm flipV="1">
            <a:off x="7880313" y="1883129"/>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5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a:t>
            </a:r>
            <a:r>
              <a:rPr lang="de-DE" sz="1200" i="1" kern="0">
                <a:solidFill>
                  <a:srgbClr val="000000"/>
                </a:solidFill>
              </a:rPr>
              <a:t>the Test Executor is where the tests are</a:t>
            </a:r>
            <a:r>
              <a:rPr lang="de-DE" sz="1200" kern="0">
                <a:solidFill>
                  <a:srgbClr val="000000"/>
                </a:solidFill>
              </a:rPr>
              <a:t>).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Then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Additional (local) command lines for test execution and database access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5"/>
            <a:ext cx="10443300" cy="4736379"/>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Except the key TESTTYPE the values of all other keys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a:t>
            </a:r>
            <a:endParaRPr lang="de-DE" sz="1200" kern="0">
              <a:solidFill>
                <a:srgbClr val="000000"/>
              </a:solidFill>
            </a:endParaRPr>
          </a:p>
        </p:txBody>
      </p:sp>
      <p:pic>
        <p:nvPicPr>
          <p:cNvPr id="7" name="Grafik 6">
            <a:extLst>
              <a:ext uri="{FF2B5EF4-FFF2-40B4-BE49-F238E27FC236}">
                <a16:creationId xmlns:a16="http://schemas.microsoft.com/office/drawing/2014/main" id="{7BFCEFE7-45DB-4405-BA60-A6BB474B949B}"/>
              </a:ext>
            </a:extLst>
          </p:cNvPr>
          <p:cNvPicPr>
            <a:picLocks noChangeAspect="1"/>
          </p:cNvPicPr>
          <p:nvPr/>
        </p:nvPicPr>
        <p:blipFill>
          <a:blip r:embed="rId2"/>
          <a:stretch>
            <a:fillRect/>
          </a:stretch>
        </p:blipFill>
        <p:spPr>
          <a:xfrm>
            <a:off x="634155" y="1532990"/>
            <a:ext cx="8439584" cy="1403422"/>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521509"/>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r>
              <a:rPr lang="de-DE" sz="1200" kern="0">
                <a:solidFill>
                  <a:srgbClr val="000000"/>
                </a:solidFill>
              </a:rPr>
              <a:t>Full LOCALCOMMANDLINE:</a:t>
            </a:r>
          </a:p>
          <a:p>
            <a:pPr lvl="1" fontAlgn="auto">
              <a:spcBef>
                <a:spcPts val="500"/>
              </a:spcBef>
              <a:spcAft>
                <a:spcPts val="0"/>
              </a:spcAft>
            </a:pPr>
            <a:r>
              <a:rPr lang="de-DE" sz="1200" kern="0">
                <a:solidFill>
                  <a:srgbClr val="000000"/>
                </a:solidFill>
              </a:rPr>
              <a:t>"\"${server}\" \"${user}\" \"${password}\" \"${database}\" --UUID \"${UUID}\" --variant \"${variant}\" --versions \"${versions}\" --config \"${config}\""</a:t>
            </a: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type.</a:t>
            </a:r>
          </a:p>
          <a:p>
            <a:pPr marL="639737" lvl="1" indent="-228600" fontAlgn="auto">
              <a:spcBef>
                <a:spcPts val="500"/>
              </a:spcBef>
              <a:spcAft>
                <a:spcPts val="0"/>
              </a:spcAft>
              <a:buFont typeface="Arial" panose="020B0604020202020204" pitchFamily="34" charset="0"/>
              <a:buChar char="•"/>
            </a:pPr>
            <a:endParaRPr lang="de-DE" sz="1200" kern="0">
              <a:solidFill>
                <a:srgbClr val="000000"/>
              </a:solidFill>
            </a:endParaRP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Both keys DATABASEEXECUTOR and LOCALCOMMANDLINE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a:t>
            </a:r>
            <a:endParaRPr lang="de-DE"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p:txBody>
      </p:sp>
      <p:pic>
        <p:nvPicPr>
          <p:cNvPr id="6" name="Grafik 5">
            <a:extLst>
              <a:ext uri="{FF2B5EF4-FFF2-40B4-BE49-F238E27FC236}">
                <a16:creationId xmlns:a16="http://schemas.microsoft.com/office/drawing/2014/main" id="{87513311-033A-481F-B89F-C449F529B70C}"/>
              </a:ext>
            </a:extLst>
          </p:cNvPr>
          <p:cNvPicPr>
            <a:picLocks noChangeAspect="1"/>
          </p:cNvPicPr>
          <p:nvPr/>
        </p:nvPicPr>
        <p:blipFill>
          <a:blip r:embed="rId2"/>
          <a:stretch>
            <a:fillRect/>
          </a:stretch>
        </p:blipFill>
        <p:spPr>
          <a:xfrm>
            <a:off x="554990" y="1075437"/>
            <a:ext cx="6909155" cy="787440"/>
          </a:xfrm>
          <a:prstGeom prst="rect">
            <a:avLst/>
          </a:prstGeom>
        </p:spPr>
      </p:pic>
    </p:spTree>
    <p:extLst>
      <p:ext uri="{BB962C8B-B14F-4D97-AF65-F5344CB8AC3E}">
        <p14:creationId xmlns:p14="http://schemas.microsoft.com/office/powerpoint/2010/main" val="752764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2237</Words>
  <Application>Microsoft Office PowerPoint</Application>
  <PresentationFormat>Benutzerdefiniert</PresentationFormat>
  <Paragraphs>235</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1159</cp:revision>
  <dcterms:created xsi:type="dcterms:W3CDTF">2021-01-05T16:03:01Z</dcterms:created>
  <dcterms:modified xsi:type="dcterms:W3CDTF">2022-10-17T12:52:37Z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