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9"/>
  </p:notesMasterIdLst>
  <p:sldIdLst>
    <p:sldId id="256" r:id="rId4"/>
    <p:sldId id="297" r:id="rId5"/>
    <p:sldId id="299" r:id="rId6"/>
    <p:sldId id="300" r:id="rId7"/>
    <p:sldId id="302" r:id="rId8"/>
    <p:sldId id="307" r:id="rId9"/>
    <p:sldId id="301" r:id="rId10"/>
    <p:sldId id="303" r:id="rId11"/>
    <p:sldId id="304" r:id="rId12"/>
    <p:sldId id="305" r:id="rId13"/>
    <p:sldId id="306" r:id="rId14"/>
    <p:sldId id="293" r:id="rId15"/>
    <p:sldId id="294" r:id="rId16"/>
    <p:sldId id="295" r:id="rId17"/>
    <p:sldId id="296" r:id="rId18"/>
  </p:sldIdLst>
  <p:sldSz cx="10969625" cy="6170613"/>
  <p:notesSz cx="6858000" cy="9144000"/>
  <p:custDataLst>
    <p:tags r:id="rId2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5" autoAdjust="0"/>
    <p:restoredTop sz="94660"/>
  </p:normalViewPr>
  <p:slideViewPr>
    <p:cSldViewPr snapToGrid="0">
      <p:cViewPr varScale="1">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05.10.2022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2022-10-05</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r>
              <a:rPr lang="de-DE" sz="1200" kern="0">
                <a:solidFill>
                  <a:srgbClr val="000000"/>
                </a:solidFill>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Example: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"%RobotPythonPath%/python.exe" ./aio-test-trigger.py --configfile "C:/RobotTest/testtrigger_config.json„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string_val:\"command line test string\"" --pytestcommandline "-k 'not _Linux_'"</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output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dependend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05.10.2022 / v. 0.6.0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24151"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729398" y="3760393"/>
            <a:ext cx="1133287"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830430" y="3726361"/>
            <a:ext cx="105950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296042" y="4058895"/>
            <a:ext cx="494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194526"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a:off x="1483335" y="1440653"/>
            <a:ext cx="717054" cy="130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flipV="1">
            <a:off x="2199489" y="4403737"/>
            <a:ext cx="880537" cy="2459"/>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additional json configuration file is required in command line of Database Executor (</a:t>
            </a:r>
            <a:r>
              <a:rPr lang="de-DE" sz="1200" i="1" kern="0">
                <a:solidFill>
                  <a:srgbClr val="C00000"/>
                </a:solidFill>
              </a:rPr>
              <a:t>to be clarified: test type specific or one single file for all?</a:t>
            </a:r>
            <a:r>
              <a:rPr lang="de-DE" sz="1200" kern="0">
                <a:solidFill>
                  <a:srgbClr val="000000"/>
                </a:solidFill>
              </a:rPr>
              <a:t>)</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p:txBody>
      </p:sp>
      <p:pic>
        <p:nvPicPr>
          <p:cNvPr id="6" name="Grafik 5">
            <a:extLst>
              <a:ext uri="{FF2B5EF4-FFF2-40B4-BE49-F238E27FC236}">
                <a16:creationId xmlns:a16="http://schemas.microsoft.com/office/drawing/2014/main" id="{B2138C6B-41DC-4E5C-B184-630990D49D34}"/>
              </a:ext>
            </a:extLst>
          </p:cNvPr>
          <p:cNvPicPr>
            <a:picLocks noChangeAspect="1"/>
          </p:cNvPicPr>
          <p:nvPr/>
        </p:nvPicPr>
        <p:blipFill>
          <a:blip r:embed="rId2"/>
          <a:stretch>
            <a:fillRect/>
          </a:stretch>
        </p:blipFill>
        <p:spPr>
          <a:xfrm>
            <a:off x="666877" y="1627558"/>
            <a:ext cx="9097736" cy="1399105"/>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additionally used json configuration files</a:t>
            </a:r>
            <a:endParaRPr lang="en-US" sz="1200" kern="0">
              <a:solidFill>
                <a:srgbClr val="000000"/>
              </a:solidFill>
            </a:endParaRP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Additional command line parameters needed for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r>
              <a:rPr lang="en-US" sz="1200" i="1" kern="0">
                <a:solidFill>
                  <a:srgbClr val="C00000"/>
                </a:solidFill>
              </a:rPr>
              <a:t>This part of the Test Trigger configuration is still under construction, based on temporary mocks and needs more clarifications!</a:t>
            </a:r>
          </a:p>
        </p:txBody>
      </p:sp>
      <p:pic>
        <p:nvPicPr>
          <p:cNvPr id="7" name="Grafik 6">
            <a:extLst>
              <a:ext uri="{FF2B5EF4-FFF2-40B4-BE49-F238E27FC236}">
                <a16:creationId xmlns:a16="http://schemas.microsoft.com/office/drawing/2014/main" id="{B52A6940-4D8A-4A46-8753-465E747C978E}"/>
              </a:ext>
            </a:extLst>
          </p:cNvPr>
          <p:cNvPicPr>
            <a:picLocks noChangeAspect="1"/>
          </p:cNvPicPr>
          <p:nvPr/>
        </p:nvPicPr>
        <p:blipFill>
          <a:blip r:embed="rId2"/>
          <a:stretch>
            <a:fillRect/>
          </a:stretch>
        </p:blipFill>
        <p:spPr>
          <a:xfrm>
            <a:off x="670866" y="1140024"/>
            <a:ext cx="6964374" cy="1223694"/>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2116</Words>
  <Application>Microsoft Office PowerPoint</Application>
  <PresentationFormat>Benutzerdefiniert</PresentationFormat>
  <Paragraphs>232</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1133</cp:revision>
  <dcterms:created xsi:type="dcterms:W3CDTF">2021-01-05T16:03:01Z</dcterms:created>
  <dcterms:modified xsi:type="dcterms:W3CDTF">2022-10-05T08:07:22Z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