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5" r:id="rId10"/>
    <p:sldId id="268" r:id="rId11"/>
    <p:sldId id="269" r:id="rId12"/>
    <p:sldId id="272" r:id="rId13"/>
    <p:sldId id="273" r:id="rId14"/>
    <p:sldId id="274" r:id="rId15"/>
    <p:sldId id="270" r:id="rId16"/>
    <p:sldId id="275" r:id="rId17"/>
  </p:sldIdLst>
  <p:sldSz cx="12192000" cy="6858000"/>
  <p:notesSz cx="6858000" cy="9144000"/>
  <p:embeddedFontLst>
    <p:embeddedFont>
      <p:font typeface="俊羽圓體Light" panose="020F0500000000000000" pitchFamily="34" charset="-120"/>
      <p:regular r:id="rId18"/>
    </p:embeddedFont>
    <p:embeddedFont>
      <p:font typeface="俊羽圓體Regular" panose="020F0500000000000000" pitchFamily="34" charset="-120"/>
      <p:regular r:id="rId19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8FD"/>
    <a:srgbClr val="FDF3ED"/>
    <a:srgbClr val="EFF9EB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03793-6C27-47DA-A11C-9CA0971CD79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79B1B1-5A3F-4BD7-90FD-C37D1CC5949E}">
      <dgm:prSet custT="1"/>
      <dgm:spPr/>
      <dgm:t>
        <a:bodyPr anchor="ctr"/>
        <a:lstStyle/>
        <a:p>
          <a:pPr>
            <a:lnSpc>
              <a:spcPct val="100000"/>
            </a:lnSpc>
            <a:defRPr b="1"/>
          </a:pPr>
          <a:r>
            <a:rPr lang="zh-TW" sz="18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選課系統有圖形化課表</a:t>
          </a:r>
          <a:endParaRPr lang="en-US" altLang="zh-TW" sz="18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  <a:p>
          <a:pPr>
            <a:lnSpc>
              <a:spcPct val="100000"/>
            </a:lnSpc>
            <a:defRPr b="1"/>
          </a:pPr>
          <a:r>
            <a:rPr lang="zh-TW" altLang="en-US" sz="18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但</a:t>
          </a:r>
          <a:r>
            <a:rPr lang="en-US" altLang="zh-TW" sz="18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…</a:t>
          </a:r>
          <a:r>
            <a:rPr lang="zh-TW" sz="18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選課系統只在選課期間開放</a:t>
          </a:r>
          <a:endParaRPr lang="en-US" sz="18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gm:t>
    </dgm:pt>
    <dgm:pt modelId="{1C3012ED-A54B-4E4B-8AE2-01A84F6C70D4}" type="parTrans" cxnId="{2AC0956B-82D9-4AC5-8913-A72E8EE85040}">
      <dgm:prSet/>
      <dgm:spPr/>
      <dgm:t>
        <a:bodyPr/>
        <a:lstStyle/>
        <a:p>
          <a:endParaRPr lang="en-US"/>
        </a:p>
      </dgm:t>
    </dgm:pt>
    <dgm:pt modelId="{0BB09254-F8E9-4C5F-8598-AFD9F9F08D3B}" type="sibTrans" cxnId="{2AC0956B-82D9-4AC5-8913-A72E8EE85040}">
      <dgm:prSet/>
      <dgm:spPr/>
      <dgm:t>
        <a:bodyPr/>
        <a:lstStyle/>
        <a:p>
          <a:endParaRPr lang="en-US"/>
        </a:p>
      </dgm:t>
    </dgm:pt>
    <dgm:pt modelId="{5500D928-DFD5-4102-92D1-F49C52497B50}">
      <dgm:prSet custT="1"/>
      <dgm:spPr/>
      <dgm:t>
        <a:bodyPr anchor="ctr"/>
        <a:lstStyle/>
        <a:p>
          <a:pPr>
            <a:lnSpc>
              <a:spcPct val="100000"/>
            </a:lnSpc>
            <a:defRPr b="1"/>
          </a:pPr>
          <a:r>
            <a:rPr lang="zh-TW" sz="1800" b="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剛來輔大時，常常不知道教室在哪</a:t>
          </a:r>
          <a:r>
            <a:rPr lang="en-US" sz="1800" b="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…</a:t>
          </a:r>
        </a:p>
      </dgm:t>
    </dgm:pt>
    <dgm:pt modelId="{8651DB68-B80E-40DC-8D25-28CAB406D15B}" type="parTrans" cxnId="{B28D8E97-F600-4E31-AC4E-4B92A887A3E2}">
      <dgm:prSet/>
      <dgm:spPr/>
      <dgm:t>
        <a:bodyPr/>
        <a:lstStyle/>
        <a:p>
          <a:endParaRPr lang="en-US"/>
        </a:p>
      </dgm:t>
    </dgm:pt>
    <dgm:pt modelId="{022B1484-1217-43E8-96A0-0AB362EB9E99}" type="sibTrans" cxnId="{B28D8E97-F600-4E31-AC4E-4B92A887A3E2}">
      <dgm:prSet/>
      <dgm:spPr/>
      <dgm:t>
        <a:bodyPr/>
        <a:lstStyle/>
        <a:p>
          <a:endParaRPr lang="en-US"/>
        </a:p>
      </dgm:t>
    </dgm:pt>
    <dgm:pt modelId="{5E2F78E7-04AE-4096-966F-BFB186C7A53F}" type="pres">
      <dgm:prSet presAssocID="{02503793-6C27-47DA-A11C-9CA0971CD790}" presName="root" presStyleCnt="0">
        <dgm:presLayoutVars>
          <dgm:dir/>
          <dgm:resizeHandles val="exact"/>
        </dgm:presLayoutVars>
      </dgm:prSet>
      <dgm:spPr/>
    </dgm:pt>
    <dgm:pt modelId="{33C47CD9-A0F0-4E7F-8527-AA013BE7D866}" type="pres">
      <dgm:prSet presAssocID="{0279B1B1-5A3F-4BD7-90FD-C37D1CC5949E}" presName="compNode" presStyleCnt="0"/>
      <dgm:spPr/>
    </dgm:pt>
    <dgm:pt modelId="{5B19C0A1-8A54-4FB3-9184-112A780231E9}" type="pres">
      <dgm:prSet presAssocID="{0279B1B1-5A3F-4BD7-90FD-C37D1CC5949E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統計"/>
        </a:ext>
      </dgm:extLst>
    </dgm:pt>
    <dgm:pt modelId="{BB9401B7-F597-4284-98E6-92601541D17F}" type="pres">
      <dgm:prSet presAssocID="{0279B1B1-5A3F-4BD7-90FD-C37D1CC5949E}" presName="iconSpace" presStyleCnt="0"/>
      <dgm:spPr/>
    </dgm:pt>
    <dgm:pt modelId="{48963DAD-4F53-4B7E-AFF9-6E77FF321564}" type="pres">
      <dgm:prSet presAssocID="{0279B1B1-5A3F-4BD7-90FD-C37D1CC5949E}" presName="parTx" presStyleLbl="revTx" presStyleIdx="0" presStyleCnt="4">
        <dgm:presLayoutVars>
          <dgm:chMax val="0"/>
          <dgm:chPref val="0"/>
        </dgm:presLayoutVars>
      </dgm:prSet>
      <dgm:spPr/>
    </dgm:pt>
    <dgm:pt modelId="{7E45C81E-B3FF-4615-B7CD-A29784E1118A}" type="pres">
      <dgm:prSet presAssocID="{0279B1B1-5A3F-4BD7-90FD-C37D1CC5949E}" presName="txSpace" presStyleCnt="0"/>
      <dgm:spPr/>
    </dgm:pt>
    <dgm:pt modelId="{1D75D094-5F1F-418D-A722-6CD787E7477B}" type="pres">
      <dgm:prSet presAssocID="{0279B1B1-5A3F-4BD7-90FD-C37D1CC5949E}" presName="desTx" presStyleLbl="revTx" presStyleIdx="1" presStyleCnt="4">
        <dgm:presLayoutVars/>
      </dgm:prSet>
      <dgm:spPr/>
    </dgm:pt>
    <dgm:pt modelId="{0B71D8E1-6A4A-48D6-868F-A2597CD18956}" type="pres">
      <dgm:prSet presAssocID="{0BB09254-F8E9-4C5F-8598-AFD9F9F08D3B}" presName="sibTrans" presStyleCnt="0"/>
      <dgm:spPr/>
    </dgm:pt>
    <dgm:pt modelId="{BFB79751-0B9B-446B-8C04-C3B0EC1B3044}" type="pres">
      <dgm:prSet presAssocID="{5500D928-DFD5-4102-92D1-F49C52497B50}" presName="compNode" presStyleCnt="0"/>
      <dgm:spPr/>
    </dgm:pt>
    <dgm:pt modelId="{A432FACA-7F5A-42E0-AC6B-64B313E09924}" type="pres">
      <dgm:prSet presAssocID="{5500D928-DFD5-4102-92D1-F49C52497B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37305290-AE83-4D41-990F-1D5CE2C61D72}" type="pres">
      <dgm:prSet presAssocID="{5500D928-DFD5-4102-92D1-F49C52497B50}" presName="iconSpace" presStyleCnt="0"/>
      <dgm:spPr/>
    </dgm:pt>
    <dgm:pt modelId="{781232E7-A9E8-488B-AC0C-211578804438}" type="pres">
      <dgm:prSet presAssocID="{5500D928-DFD5-4102-92D1-F49C52497B50}" presName="parTx" presStyleLbl="revTx" presStyleIdx="2" presStyleCnt="4">
        <dgm:presLayoutVars>
          <dgm:chMax val="0"/>
          <dgm:chPref val="0"/>
        </dgm:presLayoutVars>
      </dgm:prSet>
      <dgm:spPr/>
    </dgm:pt>
    <dgm:pt modelId="{86D1B30E-4CEA-4AB2-B346-520C1F98EC69}" type="pres">
      <dgm:prSet presAssocID="{5500D928-DFD5-4102-92D1-F49C52497B50}" presName="txSpace" presStyleCnt="0"/>
      <dgm:spPr/>
    </dgm:pt>
    <dgm:pt modelId="{CE30D091-58E4-420E-98BD-C9C831F2E8BB}" type="pres">
      <dgm:prSet presAssocID="{5500D928-DFD5-4102-92D1-F49C52497B50}" presName="desTx" presStyleLbl="revTx" presStyleIdx="3" presStyleCnt="4">
        <dgm:presLayoutVars/>
      </dgm:prSet>
      <dgm:spPr/>
    </dgm:pt>
  </dgm:ptLst>
  <dgm:cxnLst>
    <dgm:cxn modelId="{2627FA02-49BE-43D4-8D1A-DE9C28A341E7}" type="presOf" srcId="{5500D928-DFD5-4102-92D1-F49C52497B50}" destId="{781232E7-A9E8-488B-AC0C-211578804438}" srcOrd="0" destOrd="0" presId="urn:microsoft.com/office/officeart/2018/5/layout/CenteredIconLabelDescriptionList"/>
    <dgm:cxn modelId="{C9C4323A-B081-4E8B-9C70-51F2BCC58488}" type="presOf" srcId="{0279B1B1-5A3F-4BD7-90FD-C37D1CC5949E}" destId="{48963DAD-4F53-4B7E-AFF9-6E77FF321564}" srcOrd="0" destOrd="0" presId="urn:microsoft.com/office/officeart/2018/5/layout/CenteredIconLabelDescriptionList"/>
    <dgm:cxn modelId="{2AC0956B-82D9-4AC5-8913-A72E8EE85040}" srcId="{02503793-6C27-47DA-A11C-9CA0971CD790}" destId="{0279B1B1-5A3F-4BD7-90FD-C37D1CC5949E}" srcOrd="0" destOrd="0" parTransId="{1C3012ED-A54B-4E4B-8AE2-01A84F6C70D4}" sibTransId="{0BB09254-F8E9-4C5F-8598-AFD9F9F08D3B}"/>
    <dgm:cxn modelId="{EB927383-AB87-4534-A4C4-C834188004CC}" type="presOf" srcId="{02503793-6C27-47DA-A11C-9CA0971CD790}" destId="{5E2F78E7-04AE-4096-966F-BFB186C7A53F}" srcOrd="0" destOrd="0" presId="urn:microsoft.com/office/officeart/2018/5/layout/CenteredIconLabelDescriptionList"/>
    <dgm:cxn modelId="{B28D8E97-F600-4E31-AC4E-4B92A887A3E2}" srcId="{02503793-6C27-47DA-A11C-9CA0971CD790}" destId="{5500D928-DFD5-4102-92D1-F49C52497B50}" srcOrd="1" destOrd="0" parTransId="{8651DB68-B80E-40DC-8D25-28CAB406D15B}" sibTransId="{022B1484-1217-43E8-96A0-0AB362EB9E99}"/>
    <dgm:cxn modelId="{2E5BEF93-3EED-447E-829D-3A38A22856DC}" type="presParOf" srcId="{5E2F78E7-04AE-4096-966F-BFB186C7A53F}" destId="{33C47CD9-A0F0-4E7F-8527-AA013BE7D866}" srcOrd="0" destOrd="0" presId="urn:microsoft.com/office/officeart/2018/5/layout/CenteredIconLabelDescriptionList"/>
    <dgm:cxn modelId="{818AB9C2-4AD3-4222-8ABC-F84182CCE1D4}" type="presParOf" srcId="{33C47CD9-A0F0-4E7F-8527-AA013BE7D866}" destId="{5B19C0A1-8A54-4FB3-9184-112A780231E9}" srcOrd="0" destOrd="0" presId="urn:microsoft.com/office/officeart/2018/5/layout/CenteredIconLabelDescriptionList"/>
    <dgm:cxn modelId="{88A6345B-D453-4CC0-AE20-C663B2F6AE9D}" type="presParOf" srcId="{33C47CD9-A0F0-4E7F-8527-AA013BE7D866}" destId="{BB9401B7-F597-4284-98E6-92601541D17F}" srcOrd="1" destOrd="0" presId="urn:microsoft.com/office/officeart/2018/5/layout/CenteredIconLabelDescriptionList"/>
    <dgm:cxn modelId="{90E43561-3B66-4F3C-8738-631B929DDB3E}" type="presParOf" srcId="{33C47CD9-A0F0-4E7F-8527-AA013BE7D866}" destId="{48963DAD-4F53-4B7E-AFF9-6E77FF321564}" srcOrd="2" destOrd="0" presId="urn:microsoft.com/office/officeart/2018/5/layout/CenteredIconLabelDescriptionList"/>
    <dgm:cxn modelId="{22CBE88F-02C7-43B8-BDB6-296C87415625}" type="presParOf" srcId="{33C47CD9-A0F0-4E7F-8527-AA013BE7D866}" destId="{7E45C81E-B3FF-4615-B7CD-A29784E1118A}" srcOrd="3" destOrd="0" presId="urn:microsoft.com/office/officeart/2018/5/layout/CenteredIconLabelDescriptionList"/>
    <dgm:cxn modelId="{84E3A5EA-850F-4A8C-A467-BBD0D57E0444}" type="presParOf" srcId="{33C47CD9-A0F0-4E7F-8527-AA013BE7D866}" destId="{1D75D094-5F1F-418D-A722-6CD787E7477B}" srcOrd="4" destOrd="0" presId="urn:microsoft.com/office/officeart/2018/5/layout/CenteredIconLabelDescriptionList"/>
    <dgm:cxn modelId="{46881A48-CC55-45C0-89EA-ADC6759CE0D0}" type="presParOf" srcId="{5E2F78E7-04AE-4096-966F-BFB186C7A53F}" destId="{0B71D8E1-6A4A-48D6-868F-A2597CD18956}" srcOrd="1" destOrd="0" presId="urn:microsoft.com/office/officeart/2018/5/layout/CenteredIconLabelDescriptionList"/>
    <dgm:cxn modelId="{58F04FE0-1429-4566-9521-4B4B3171C359}" type="presParOf" srcId="{5E2F78E7-04AE-4096-966F-BFB186C7A53F}" destId="{BFB79751-0B9B-446B-8C04-C3B0EC1B3044}" srcOrd="2" destOrd="0" presId="urn:microsoft.com/office/officeart/2018/5/layout/CenteredIconLabelDescriptionList"/>
    <dgm:cxn modelId="{11F6C8F3-8B07-4591-BE3B-304A1F25BAB6}" type="presParOf" srcId="{BFB79751-0B9B-446B-8C04-C3B0EC1B3044}" destId="{A432FACA-7F5A-42E0-AC6B-64B313E09924}" srcOrd="0" destOrd="0" presId="urn:microsoft.com/office/officeart/2018/5/layout/CenteredIconLabelDescriptionList"/>
    <dgm:cxn modelId="{CC05E8C6-531D-4F02-9D51-90D4766E3AFC}" type="presParOf" srcId="{BFB79751-0B9B-446B-8C04-C3B0EC1B3044}" destId="{37305290-AE83-4D41-990F-1D5CE2C61D72}" srcOrd="1" destOrd="0" presId="urn:microsoft.com/office/officeart/2018/5/layout/CenteredIconLabelDescriptionList"/>
    <dgm:cxn modelId="{D67B1303-0B5E-4149-B8E0-9455336362E6}" type="presParOf" srcId="{BFB79751-0B9B-446B-8C04-C3B0EC1B3044}" destId="{781232E7-A9E8-488B-AC0C-211578804438}" srcOrd="2" destOrd="0" presId="urn:microsoft.com/office/officeart/2018/5/layout/CenteredIconLabelDescriptionList"/>
    <dgm:cxn modelId="{A57536CA-7E97-4FF9-98F7-1BC60563D2F4}" type="presParOf" srcId="{BFB79751-0B9B-446B-8C04-C3B0EC1B3044}" destId="{86D1B30E-4CEA-4AB2-B346-520C1F98EC69}" srcOrd="3" destOrd="0" presId="urn:microsoft.com/office/officeart/2018/5/layout/CenteredIconLabelDescriptionList"/>
    <dgm:cxn modelId="{BAC6B68F-C844-473C-87B5-CC7EB3DCC20C}" type="presParOf" srcId="{BFB79751-0B9B-446B-8C04-C3B0EC1B3044}" destId="{CE30D091-58E4-420E-98BD-C9C831F2E8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03793-6C27-47DA-A11C-9CA0971CD79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79B1B1-5A3F-4BD7-90FD-C37D1CC5949E}">
      <dgm:prSet custT="1"/>
      <dgm:spPr/>
      <dgm:t>
        <a:bodyPr anchor="ctr"/>
        <a:lstStyle/>
        <a:p>
          <a:pPr>
            <a:lnSpc>
              <a:spcPct val="100000"/>
            </a:lnSpc>
            <a:defRPr b="1"/>
          </a:pPr>
          <a:r>
            <a:rPr lang="zh-TW" altLang="en-US" sz="1800" b="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時間</a:t>
          </a:r>
          <a:r>
            <a:rPr lang="en-US" altLang="zh-TW" sz="1800" b="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+</a:t>
          </a:r>
          <a:r>
            <a:rPr lang="zh-TW" altLang="en-US" sz="1800" b="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下一節課提示</a:t>
          </a:r>
          <a:endParaRPr lang="en-US" sz="18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gm:t>
    </dgm:pt>
    <dgm:pt modelId="{1C3012ED-A54B-4E4B-8AE2-01A84F6C70D4}" type="parTrans" cxnId="{2AC0956B-82D9-4AC5-8913-A72E8EE85040}">
      <dgm:prSet/>
      <dgm:spPr/>
      <dgm:t>
        <a:bodyPr/>
        <a:lstStyle/>
        <a:p>
          <a:endParaRPr lang="en-US"/>
        </a:p>
      </dgm:t>
    </dgm:pt>
    <dgm:pt modelId="{0BB09254-F8E9-4C5F-8598-AFD9F9F08D3B}" type="sibTrans" cxnId="{2AC0956B-82D9-4AC5-8913-A72E8EE85040}">
      <dgm:prSet/>
      <dgm:spPr/>
      <dgm:t>
        <a:bodyPr/>
        <a:lstStyle/>
        <a:p>
          <a:endParaRPr lang="en-US"/>
        </a:p>
      </dgm:t>
    </dgm:pt>
    <dgm:pt modelId="{5500D928-DFD5-4102-92D1-F49C52497B50}">
      <dgm:prSet custT="1"/>
      <dgm:spPr/>
      <dgm:t>
        <a:bodyPr anchor="ctr"/>
        <a:lstStyle/>
        <a:p>
          <a:pPr>
            <a:lnSpc>
              <a:spcPct val="100000"/>
            </a:lnSpc>
            <a:defRPr b="1"/>
          </a:pPr>
          <a:r>
            <a:rPr lang="zh-TW" altLang="en-US" sz="18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學校地圖</a:t>
          </a:r>
          <a:endParaRPr lang="en-US" sz="1800" b="0" dirty="0">
            <a:latin typeface="俊羽圓體Regular" panose="020F0500000000000000" pitchFamily="34" charset="-120"/>
            <a:ea typeface="俊羽圓體Regular" panose="020F0500000000000000" pitchFamily="34" charset="-120"/>
          </a:endParaRPr>
        </a:p>
      </dgm:t>
    </dgm:pt>
    <dgm:pt modelId="{8651DB68-B80E-40DC-8D25-28CAB406D15B}" type="parTrans" cxnId="{B28D8E97-F600-4E31-AC4E-4B92A887A3E2}">
      <dgm:prSet/>
      <dgm:spPr/>
      <dgm:t>
        <a:bodyPr/>
        <a:lstStyle/>
        <a:p>
          <a:endParaRPr lang="en-US"/>
        </a:p>
      </dgm:t>
    </dgm:pt>
    <dgm:pt modelId="{022B1484-1217-43E8-96A0-0AB362EB9E99}" type="sibTrans" cxnId="{B28D8E97-F600-4E31-AC4E-4B92A887A3E2}">
      <dgm:prSet/>
      <dgm:spPr/>
      <dgm:t>
        <a:bodyPr/>
        <a:lstStyle/>
        <a:p>
          <a:endParaRPr lang="en-US"/>
        </a:p>
      </dgm:t>
    </dgm:pt>
    <dgm:pt modelId="{5E2F78E7-04AE-4096-966F-BFB186C7A53F}" type="pres">
      <dgm:prSet presAssocID="{02503793-6C27-47DA-A11C-9CA0971CD790}" presName="root" presStyleCnt="0">
        <dgm:presLayoutVars>
          <dgm:dir/>
          <dgm:resizeHandles val="exact"/>
        </dgm:presLayoutVars>
      </dgm:prSet>
      <dgm:spPr/>
    </dgm:pt>
    <dgm:pt modelId="{33C47CD9-A0F0-4E7F-8527-AA013BE7D866}" type="pres">
      <dgm:prSet presAssocID="{0279B1B1-5A3F-4BD7-90FD-C37D1CC5949E}" presName="compNode" presStyleCnt="0"/>
      <dgm:spPr/>
    </dgm:pt>
    <dgm:pt modelId="{5B19C0A1-8A54-4FB3-9184-112A780231E9}" type="pres">
      <dgm:prSet presAssocID="{0279B1B1-5A3F-4BD7-90FD-C37D1CC594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BB9401B7-F597-4284-98E6-92601541D17F}" type="pres">
      <dgm:prSet presAssocID="{0279B1B1-5A3F-4BD7-90FD-C37D1CC5949E}" presName="iconSpace" presStyleCnt="0"/>
      <dgm:spPr/>
    </dgm:pt>
    <dgm:pt modelId="{48963DAD-4F53-4B7E-AFF9-6E77FF321564}" type="pres">
      <dgm:prSet presAssocID="{0279B1B1-5A3F-4BD7-90FD-C37D1CC5949E}" presName="parTx" presStyleLbl="revTx" presStyleIdx="0" presStyleCnt="4">
        <dgm:presLayoutVars>
          <dgm:chMax val="0"/>
          <dgm:chPref val="0"/>
        </dgm:presLayoutVars>
      </dgm:prSet>
      <dgm:spPr/>
    </dgm:pt>
    <dgm:pt modelId="{7E45C81E-B3FF-4615-B7CD-A29784E1118A}" type="pres">
      <dgm:prSet presAssocID="{0279B1B1-5A3F-4BD7-90FD-C37D1CC5949E}" presName="txSpace" presStyleCnt="0"/>
      <dgm:spPr/>
    </dgm:pt>
    <dgm:pt modelId="{1D75D094-5F1F-418D-A722-6CD787E7477B}" type="pres">
      <dgm:prSet presAssocID="{0279B1B1-5A3F-4BD7-90FD-C37D1CC5949E}" presName="desTx" presStyleLbl="revTx" presStyleIdx="1" presStyleCnt="4">
        <dgm:presLayoutVars/>
      </dgm:prSet>
      <dgm:spPr/>
    </dgm:pt>
    <dgm:pt modelId="{0B71D8E1-6A4A-48D6-868F-A2597CD18956}" type="pres">
      <dgm:prSet presAssocID="{0BB09254-F8E9-4C5F-8598-AFD9F9F08D3B}" presName="sibTrans" presStyleCnt="0"/>
      <dgm:spPr/>
    </dgm:pt>
    <dgm:pt modelId="{BFB79751-0B9B-446B-8C04-C3B0EC1B3044}" type="pres">
      <dgm:prSet presAssocID="{5500D928-DFD5-4102-92D1-F49C52497B50}" presName="compNode" presStyleCnt="0"/>
      <dgm:spPr/>
    </dgm:pt>
    <dgm:pt modelId="{A432FACA-7F5A-42E0-AC6B-64B313E09924}" type="pres">
      <dgm:prSet presAssocID="{5500D928-DFD5-4102-92D1-F49C52497B50}" presName="iconRect" presStyleLbl="node1" presStyleIdx="1" presStyleCnt="2" custLinFactNeighborX="-5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37305290-AE83-4D41-990F-1D5CE2C61D72}" type="pres">
      <dgm:prSet presAssocID="{5500D928-DFD5-4102-92D1-F49C52497B50}" presName="iconSpace" presStyleCnt="0"/>
      <dgm:spPr/>
    </dgm:pt>
    <dgm:pt modelId="{781232E7-A9E8-488B-AC0C-211578804438}" type="pres">
      <dgm:prSet presAssocID="{5500D928-DFD5-4102-92D1-F49C52497B50}" presName="parTx" presStyleLbl="revTx" presStyleIdx="2" presStyleCnt="4" custLinFactNeighborX="-3550" custLinFactNeighborY="5872">
        <dgm:presLayoutVars>
          <dgm:chMax val="0"/>
          <dgm:chPref val="0"/>
        </dgm:presLayoutVars>
      </dgm:prSet>
      <dgm:spPr/>
    </dgm:pt>
    <dgm:pt modelId="{86D1B30E-4CEA-4AB2-B346-520C1F98EC69}" type="pres">
      <dgm:prSet presAssocID="{5500D928-DFD5-4102-92D1-F49C52497B50}" presName="txSpace" presStyleCnt="0"/>
      <dgm:spPr/>
    </dgm:pt>
    <dgm:pt modelId="{CE30D091-58E4-420E-98BD-C9C831F2E8BB}" type="pres">
      <dgm:prSet presAssocID="{5500D928-DFD5-4102-92D1-F49C52497B50}" presName="desTx" presStyleLbl="revTx" presStyleIdx="3" presStyleCnt="4">
        <dgm:presLayoutVars/>
      </dgm:prSet>
      <dgm:spPr/>
    </dgm:pt>
  </dgm:ptLst>
  <dgm:cxnLst>
    <dgm:cxn modelId="{2627FA02-49BE-43D4-8D1A-DE9C28A341E7}" type="presOf" srcId="{5500D928-DFD5-4102-92D1-F49C52497B50}" destId="{781232E7-A9E8-488B-AC0C-211578804438}" srcOrd="0" destOrd="0" presId="urn:microsoft.com/office/officeart/2018/5/layout/CenteredIconLabelDescriptionList"/>
    <dgm:cxn modelId="{C9C4323A-B081-4E8B-9C70-51F2BCC58488}" type="presOf" srcId="{0279B1B1-5A3F-4BD7-90FD-C37D1CC5949E}" destId="{48963DAD-4F53-4B7E-AFF9-6E77FF321564}" srcOrd="0" destOrd="0" presId="urn:microsoft.com/office/officeart/2018/5/layout/CenteredIconLabelDescriptionList"/>
    <dgm:cxn modelId="{2AC0956B-82D9-4AC5-8913-A72E8EE85040}" srcId="{02503793-6C27-47DA-A11C-9CA0971CD790}" destId="{0279B1B1-5A3F-4BD7-90FD-C37D1CC5949E}" srcOrd="0" destOrd="0" parTransId="{1C3012ED-A54B-4E4B-8AE2-01A84F6C70D4}" sibTransId="{0BB09254-F8E9-4C5F-8598-AFD9F9F08D3B}"/>
    <dgm:cxn modelId="{EB927383-AB87-4534-A4C4-C834188004CC}" type="presOf" srcId="{02503793-6C27-47DA-A11C-9CA0971CD790}" destId="{5E2F78E7-04AE-4096-966F-BFB186C7A53F}" srcOrd="0" destOrd="0" presId="urn:microsoft.com/office/officeart/2018/5/layout/CenteredIconLabelDescriptionList"/>
    <dgm:cxn modelId="{B28D8E97-F600-4E31-AC4E-4B92A887A3E2}" srcId="{02503793-6C27-47DA-A11C-9CA0971CD790}" destId="{5500D928-DFD5-4102-92D1-F49C52497B50}" srcOrd="1" destOrd="0" parTransId="{8651DB68-B80E-40DC-8D25-28CAB406D15B}" sibTransId="{022B1484-1217-43E8-96A0-0AB362EB9E99}"/>
    <dgm:cxn modelId="{2E5BEF93-3EED-447E-829D-3A38A22856DC}" type="presParOf" srcId="{5E2F78E7-04AE-4096-966F-BFB186C7A53F}" destId="{33C47CD9-A0F0-4E7F-8527-AA013BE7D866}" srcOrd="0" destOrd="0" presId="urn:microsoft.com/office/officeart/2018/5/layout/CenteredIconLabelDescriptionList"/>
    <dgm:cxn modelId="{818AB9C2-4AD3-4222-8ABC-F84182CCE1D4}" type="presParOf" srcId="{33C47CD9-A0F0-4E7F-8527-AA013BE7D866}" destId="{5B19C0A1-8A54-4FB3-9184-112A780231E9}" srcOrd="0" destOrd="0" presId="urn:microsoft.com/office/officeart/2018/5/layout/CenteredIconLabelDescriptionList"/>
    <dgm:cxn modelId="{88A6345B-D453-4CC0-AE20-C663B2F6AE9D}" type="presParOf" srcId="{33C47CD9-A0F0-4E7F-8527-AA013BE7D866}" destId="{BB9401B7-F597-4284-98E6-92601541D17F}" srcOrd="1" destOrd="0" presId="urn:microsoft.com/office/officeart/2018/5/layout/CenteredIconLabelDescriptionList"/>
    <dgm:cxn modelId="{90E43561-3B66-4F3C-8738-631B929DDB3E}" type="presParOf" srcId="{33C47CD9-A0F0-4E7F-8527-AA013BE7D866}" destId="{48963DAD-4F53-4B7E-AFF9-6E77FF321564}" srcOrd="2" destOrd="0" presId="urn:microsoft.com/office/officeart/2018/5/layout/CenteredIconLabelDescriptionList"/>
    <dgm:cxn modelId="{22CBE88F-02C7-43B8-BDB6-296C87415625}" type="presParOf" srcId="{33C47CD9-A0F0-4E7F-8527-AA013BE7D866}" destId="{7E45C81E-B3FF-4615-B7CD-A29784E1118A}" srcOrd="3" destOrd="0" presId="urn:microsoft.com/office/officeart/2018/5/layout/CenteredIconLabelDescriptionList"/>
    <dgm:cxn modelId="{84E3A5EA-850F-4A8C-A467-BBD0D57E0444}" type="presParOf" srcId="{33C47CD9-A0F0-4E7F-8527-AA013BE7D866}" destId="{1D75D094-5F1F-418D-A722-6CD787E7477B}" srcOrd="4" destOrd="0" presId="urn:microsoft.com/office/officeart/2018/5/layout/CenteredIconLabelDescriptionList"/>
    <dgm:cxn modelId="{46881A48-CC55-45C0-89EA-ADC6759CE0D0}" type="presParOf" srcId="{5E2F78E7-04AE-4096-966F-BFB186C7A53F}" destId="{0B71D8E1-6A4A-48D6-868F-A2597CD18956}" srcOrd="1" destOrd="0" presId="urn:microsoft.com/office/officeart/2018/5/layout/CenteredIconLabelDescriptionList"/>
    <dgm:cxn modelId="{58F04FE0-1429-4566-9521-4B4B3171C359}" type="presParOf" srcId="{5E2F78E7-04AE-4096-966F-BFB186C7A53F}" destId="{BFB79751-0B9B-446B-8C04-C3B0EC1B3044}" srcOrd="2" destOrd="0" presId="urn:microsoft.com/office/officeart/2018/5/layout/CenteredIconLabelDescriptionList"/>
    <dgm:cxn modelId="{11F6C8F3-8B07-4591-BE3B-304A1F25BAB6}" type="presParOf" srcId="{BFB79751-0B9B-446B-8C04-C3B0EC1B3044}" destId="{A432FACA-7F5A-42E0-AC6B-64B313E09924}" srcOrd="0" destOrd="0" presId="urn:microsoft.com/office/officeart/2018/5/layout/CenteredIconLabelDescriptionList"/>
    <dgm:cxn modelId="{CC05E8C6-531D-4F02-9D51-90D4766E3AFC}" type="presParOf" srcId="{BFB79751-0B9B-446B-8C04-C3B0EC1B3044}" destId="{37305290-AE83-4D41-990F-1D5CE2C61D72}" srcOrd="1" destOrd="0" presId="urn:microsoft.com/office/officeart/2018/5/layout/CenteredIconLabelDescriptionList"/>
    <dgm:cxn modelId="{D67B1303-0B5E-4149-B8E0-9455336362E6}" type="presParOf" srcId="{BFB79751-0B9B-446B-8C04-C3B0EC1B3044}" destId="{781232E7-A9E8-488B-AC0C-211578804438}" srcOrd="2" destOrd="0" presId="urn:microsoft.com/office/officeart/2018/5/layout/CenteredIconLabelDescriptionList"/>
    <dgm:cxn modelId="{A57536CA-7E97-4FF9-98F7-1BC60563D2F4}" type="presParOf" srcId="{BFB79751-0B9B-446B-8C04-C3B0EC1B3044}" destId="{86D1B30E-4CEA-4AB2-B346-520C1F98EC69}" srcOrd="3" destOrd="0" presId="urn:microsoft.com/office/officeart/2018/5/layout/CenteredIconLabelDescriptionList"/>
    <dgm:cxn modelId="{BAC6B68F-C844-473C-87B5-CC7EB3DCC20C}" type="presParOf" srcId="{BFB79751-0B9B-446B-8C04-C3B0EC1B3044}" destId="{CE30D091-58E4-420E-98BD-C9C831F2E8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03793-6C27-47DA-A11C-9CA0971CD79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79B1B1-5A3F-4BD7-90FD-C37D1CC5949E}">
      <dgm:prSet custT="1"/>
      <dgm:spPr/>
      <dgm:t>
        <a:bodyPr anchor="ctr"/>
        <a:lstStyle/>
        <a:p>
          <a:pPr>
            <a:lnSpc>
              <a:spcPct val="100000"/>
            </a:lnSpc>
            <a:defRPr b="1"/>
          </a:pPr>
          <a:r>
            <a:rPr lang="zh-TW" altLang="en-US" sz="18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更新課表</a:t>
          </a:r>
          <a:endParaRPr lang="en-US" altLang="zh-TW" sz="18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gm:t>
    </dgm:pt>
    <dgm:pt modelId="{1C3012ED-A54B-4E4B-8AE2-01A84F6C70D4}" type="parTrans" cxnId="{2AC0956B-82D9-4AC5-8913-A72E8EE85040}">
      <dgm:prSet/>
      <dgm:spPr/>
      <dgm:t>
        <a:bodyPr/>
        <a:lstStyle/>
        <a:p>
          <a:endParaRPr lang="en-US"/>
        </a:p>
      </dgm:t>
    </dgm:pt>
    <dgm:pt modelId="{0BB09254-F8E9-4C5F-8598-AFD9F9F08D3B}" type="sibTrans" cxnId="{2AC0956B-82D9-4AC5-8913-A72E8EE85040}">
      <dgm:prSet/>
      <dgm:spPr/>
      <dgm:t>
        <a:bodyPr/>
        <a:lstStyle/>
        <a:p>
          <a:endParaRPr lang="en-US"/>
        </a:p>
      </dgm:t>
    </dgm:pt>
    <dgm:pt modelId="{5500D928-DFD5-4102-92D1-F49C52497B50}">
      <dgm:prSet custT="1"/>
      <dgm:spPr/>
      <dgm:t>
        <a:bodyPr anchor="ctr"/>
        <a:lstStyle/>
        <a:p>
          <a:pPr>
            <a:lnSpc>
              <a:spcPct val="100000"/>
            </a:lnSpc>
            <a:defRPr b="1"/>
          </a:pPr>
          <a:r>
            <a:rPr lang="zh-TW" altLang="en-US" sz="1800" b="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繪製課表</a:t>
          </a:r>
          <a:endParaRPr lang="en-US" sz="1800" b="0" dirty="0">
            <a:latin typeface="俊羽圓體Regular" panose="020F0500000000000000" pitchFamily="34" charset="-120"/>
            <a:ea typeface="俊羽圓體Regular" panose="020F0500000000000000" pitchFamily="34" charset="-120"/>
          </a:endParaRPr>
        </a:p>
      </dgm:t>
    </dgm:pt>
    <dgm:pt modelId="{8651DB68-B80E-40DC-8D25-28CAB406D15B}" type="parTrans" cxnId="{B28D8E97-F600-4E31-AC4E-4B92A887A3E2}">
      <dgm:prSet/>
      <dgm:spPr/>
      <dgm:t>
        <a:bodyPr/>
        <a:lstStyle/>
        <a:p>
          <a:endParaRPr lang="en-US"/>
        </a:p>
      </dgm:t>
    </dgm:pt>
    <dgm:pt modelId="{022B1484-1217-43E8-96A0-0AB362EB9E99}" type="sibTrans" cxnId="{B28D8E97-F600-4E31-AC4E-4B92A887A3E2}">
      <dgm:prSet/>
      <dgm:spPr/>
      <dgm:t>
        <a:bodyPr/>
        <a:lstStyle/>
        <a:p>
          <a:endParaRPr lang="en-US"/>
        </a:p>
      </dgm:t>
    </dgm:pt>
    <dgm:pt modelId="{5E2F78E7-04AE-4096-966F-BFB186C7A53F}" type="pres">
      <dgm:prSet presAssocID="{02503793-6C27-47DA-A11C-9CA0971CD790}" presName="root" presStyleCnt="0">
        <dgm:presLayoutVars>
          <dgm:dir/>
          <dgm:resizeHandles val="exact"/>
        </dgm:presLayoutVars>
      </dgm:prSet>
      <dgm:spPr/>
    </dgm:pt>
    <dgm:pt modelId="{33C47CD9-A0F0-4E7F-8527-AA013BE7D866}" type="pres">
      <dgm:prSet presAssocID="{0279B1B1-5A3F-4BD7-90FD-C37D1CC5949E}" presName="compNode" presStyleCnt="0"/>
      <dgm:spPr/>
    </dgm:pt>
    <dgm:pt modelId="{5B19C0A1-8A54-4FB3-9184-112A780231E9}" type="pres">
      <dgm:prSet presAssocID="{0279B1B1-5A3F-4BD7-90FD-C37D1CC5949E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統計"/>
        </a:ext>
      </dgm:extLst>
    </dgm:pt>
    <dgm:pt modelId="{BB9401B7-F597-4284-98E6-92601541D17F}" type="pres">
      <dgm:prSet presAssocID="{0279B1B1-5A3F-4BD7-90FD-C37D1CC5949E}" presName="iconSpace" presStyleCnt="0"/>
      <dgm:spPr/>
    </dgm:pt>
    <dgm:pt modelId="{48963DAD-4F53-4B7E-AFF9-6E77FF321564}" type="pres">
      <dgm:prSet presAssocID="{0279B1B1-5A3F-4BD7-90FD-C37D1CC5949E}" presName="parTx" presStyleLbl="revTx" presStyleIdx="0" presStyleCnt="4">
        <dgm:presLayoutVars>
          <dgm:chMax val="0"/>
          <dgm:chPref val="0"/>
        </dgm:presLayoutVars>
      </dgm:prSet>
      <dgm:spPr/>
    </dgm:pt>
    <dgm:pt modelId="{7E45C81E-B3FF-4615-B7CD-A29784E1118A}" type="pres">
      <dgm:prSet presAssocID="{0279B1B1-5A3F-4BD7-90FD-C37D1CC5949E}" presName="txSpace" presStyleCnt="0"/>
      <dgm:spPr/>
    </dgm:pt>
    <dgm:pt modelId="{1D75D094-5F1F-418D-A722-6CD787E7477B}" type="pres">
      <dgm:prSet presAssocID="{0279B1B1-5A3F-4BD7-90FD-C37D1CC5949E}" presName="desTx" presStyleLbl="revTx" presStyleIdx="1" presStyleCnt="4">
        <dgm:presLayoutVars/>
      </dgm:prSet>
      <dgm:spPr/>
    </dgm:pt>
    <dgm:pt modelId="{0B71D8E1-6A4A-48D6-868F-A2597CD18956}" type="pres">
      <dgm:prSet presAssocID="{0BB09254-F8E9-4C5F-8598-AFD9F9F08D3B}" presName="sibTrans" presStyleCnt="0"/>
      <dgm:spPr/>
    </dgm:pt>
    <dgm:pt modelId="{BFB79751-0B9B-446B-8C04-C3B0EC1B3044}" type="pres">
      <dgm:prSet presAssocID="{5500D928-DFD5-4102-92D1-F49C52497B50}" presName="compNode" presStyleCnt="0"/>
      <dgm:spPr/>
    </dgm:pt>
    <dgm:pt modelId="{A432FACA-7F5A-42E0-AC6B-64B313E09924}" type="pres">
      <dgm:prSet presAssocID="{5500D928-DFD5-4102-92D1-F49C52497B50}" presName="iconRect" presStyleLbl="node1" presStyleIdx="1" presStyleCnt="2" custLinFactNeighborX="-5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7305290-AE83-4D41-990F-1D5CE2C61D72}" type="pres">
      <dgm:prSet presAssocID="{5500D928-DFD5-4102-92D1-F49C52497B50}" presName="iconSpace" presStyleCnt="0"/>
      <dgm:spPr/>
    </dgm:pt>
    <dgm:pt modelId="{781232E7-A9E8-488B-AC0C-211578804438}" type="pres">
      <dgm:prSet presAssocID="{5500D928-DFD5-4102-92D1-F49C52497B50}" presName="parTx" presStyleLbl="revTx" presStyleIdx="2" presStyleCnt="4" custLinFactNeighborX="-3550" custLinFactNeighborY="5872">
        <dgm:presLayoutVars>
          <dgm:chMax val="0"/>
          <dgm:chPref val="0"/>
        </dgm:presLayoutVars>
      </dgm:prSet>
      <dgm:spPr/>
    </dgm:pt>
    <dgm:pt modelId="{86D1B30E-4CEA-4AB2-B346-520C1F98EC69}" type="pres">
      <dgm:prSet presAssocID="{5500D928-DFD5-4102-92D1-F49C52497B50}" presName="txSpace" presStyleCnt="0"/>
      <dgm:spPr/>
    </dgm:pt>
    <dgm:pt modelId="{CE30D091-58E4-420E-98BD-C9C831F2E8BB}" type="pres">
      <dgm:prSet presAssocID="{5500D928-DFD5-4102-92D1-F49C52497B50}" presName="desTx" presStyleLbl="revTx" presStyleIdx="3" presStyleCnt="4">
        <dgm:presLayoutVars/>
      </dgm:prSet>
      <dgm:spPr/>
    </dgm:pt>
  </dgm:ptLst>
  <dgm:cxnLst>
    <dgm:cxn modelId="{2627FA02-49BE-43D4-8D1A-DE9C28A341E7}" type="presOf" srcId="{5500D928-DFD5-4102-92D1-F49C52497B50}" destId="{781232E7-A9E8-488B-AC0C-211578804438}" srcOrd="0" destOrd="0" presId="urn:microsoft.com/office/officeart/2018/5/layout/CenteredIconLabelDescriptionList"/>
    <dgm:cxn modelId="{C9C4323A-B081-4E8B-9C70-51F2BCC58488}" type="presOf" srcId="{0279B1B1-5A3F-4BD7-90FD-C37D1CC5949E}" destId="{48963DAD-4F53-4B7E-AFF9-6E77FF321564}" srcOrd="0" destOrd="0" presId="urn:microsoft.com/office/officeart/2018/5/layout/CenteredIconLabelDescriptionList"/>
    <dgm:cxn modelId="{2AC0956B-82D9-4AC5-8913-A72E8EE85040}" srcId="{02503793-6C27-47DA-A11C-9CA0971CD790}" destId="{0279B1B1-5A3F-4BD7-90FD-C37D1CC5949E}" srcOrd="0" destOrd="0" parTransId="{1C3012ED-A54B-4E4B-8AE2-01A84F6C70D4}" sibTransId="{0BB09254-F8E9-4C5F-8598-AFD9F9F08D3B}"/>
    <dgm:cxn modelId="{EB927383-AB87-4534-A4C4-C834188004CC}" type="presOf" srcId="{02503793-6C27-47DA-A11C-9CA0971CD790}" destId="{5E2F78E7-04AE-4096-966F-BFB186C7A53F}" srcOrd="0" destOrd="0" presId="urn:microsoft.com/office/officeart/2018/5/layout/CenteredIconLabelDescriptionList"/>
    <dgm:cxn modelId="{B28D8E97-F600-4E31-AC4E-4B92A887A3E2}" srcId="{02503793-6C27-47DA-A11C-9CA0971CD790}" destId="{5500D928-DFD5-4102-92D1-F49C52497B50}" srcOrd="1" destOrd="0" parTransId="{8651DB68-B80E-40DC-8D25-28CAB406D15B}" sibTransId="{022B1484-1217-43E8-96A0-0AB362EB9E99}"/>
    <dgm:cxn modelId="{2E5BEF93-3EED-447E-829D-3A38A22856DC}" type="presParOf" srcId="{5E2F78E7-04AE-4096-966F-BFB186C7A53F}" destId="{33C47CD9-A0F0-4E7F-8527-AA013BE7D866}" srcOrd="0" destOrd="0" presId="urn:microsoft.com/office/officeart/2018/5/layout/CenteredIconLabelDescriptionList"/>
    <dgm:cxn modelId="{818AB9C2-4AD3-4222-8ABC-F84182CCE1D4}" type="presParOf" srcId="{33C47CD9-A0F0-4E7F-8527-AA013BE7D866}" destId="{5B19C0A1-8A54-4FB3-9184-112A780231E9}" srcOrd="0" destOrd="0" presId="urn:microsoft.com/office/officeart/2018/5/layout/CenteredIconLabelDescriptionList"/>
    <dgm:cxn modelId="{88A6345B-D453-4CC0-AE20-C663B2F6AE9D}" type="presParOf" srcId="{33C47CD9-A0F0-4E7F-8527-AA013BE7D866}" destId="{BB9401B7-F597-4284-98E6-92601541D17F}" srcOrd="1" destOrd="0" presId="urn:microsoft.com/office/officeart/2018/5/layout/CenteredIconLabelDescriptionList"/>
    <dgm:cxn modelId="{90E43561-3B66-4F3C-8738-631B929DDB3E}" type="presParOf" srcId="{33C47CD9-A0F0-4E7F-8527-AA013BE7D866}" destId="{48963DAD-4F53-4B7E-AFF9-6E77FF321564}" srcOrd="2" destOrd="0" presId="urn:microsoft.com/office/officeart/2018/5/layout/CenteredIconLabelDescriptionList"/>
    <dgm:cxn modelId="{22CBE88F-02C7-43B8-BDB6-296C87415625}" type="presParOf" srcId="{33C47CD9-A0F0-4E7F-8527-AA013BE7D866}" destId="{7E45C81E-B3FF-4615-B7CD-A29784E1118A}" srcOrd="3" destOrd="0" presId="urn:microsoft.com/office/officeart/2018/5/layout/CenteredIconLabelDescriptionList"/>
    <dgm:cxn modelId="{84E3A5EA-850F-4A8C-A467-BBD0D57E0444}" type="presParOf" srcId="{33C47CD9-A0F0-4E7F-8527-AA013BE7D866}" destId="{1D75D094-5F1F-418D-A722-6CD787E7477B}" srcOrd="4" destOrd="0" presId="urn:microsoft.com/office/officeart/2018/5/layout/CenteredIconLabelDescriptionList"/>
    <dgm:cxn modelId="{46881A48-CC55-45C0-89EA-ADC6759CE0D0}" type="presParOf" srcId="{5E2F78E7-04AE-4096-966F-BFB186C7A53F}" destId="{0B71D8E1-6A4A-48D6-868F-A2597CD18956}" srcOrd="1" destOrd="0" presId="urn:microsoft.com/office/officeart/2018/5/layout/CenteredIconLabelDescriptionList"/>
    <dgm:cxn modelId="{58F04FE0-1429-4566-9521-4B4B3171C359}" type="presParOf" srcId="{5E2F78E7-04AE-4096-966F-BFB186C7A53F}" destId="{BFB79751-0B9B-446B-8C04-C3B0EC1B3044}" srcOrd="2" destOrd="0" presId="urn:microsoft.com/office/officeart/2018/5/layout/CenteredIconLabelDescriptionList"/>
    <dgm:cxn modelId="{11F6C8F3-8B07-4591-BE3B-304A1F25BAB6}" type="presParOf" srcId="{BFB79751-0B9B-446B-8C04-C3B0EC1B3044}" destId="{A432FACA-7F5A-42E0-AC6B-64B313E09924}" srcOrd="0" destOrd="0" presId="urn:microsoft.com/office/officeart/2018/5/layout/CenteredIconLabelDescriptionList"/>
    <dgm:cxn modelId="{CC05E8C6-531D-4F02-9D51-90D4766E3AFC}" type="presParOf" srcId="{BFB79751-0B9B-446B-8C04-C3B0EC1B3044}" destId="{37305290-AE83-4D41-990F-1D5CE2C61D72}" srcOrd="1" destOrd="0" presId="urn:microsoft.com/office/officeart/2018/5/layout/CenteredIconLabelDescriptionList"/>
    <dgm:cxn modelId="{D67B1303-0B5E-4149-B8E0-9455336362E6}" type="presParOf" srcId="{BFB79751-0B9B-446B-8C04-C3B0EC1B3044}" destId="{781232E7-A9E8-488B-AC0C-211578804438}" srcOrd="2" destOrd="0" presId="urn:microsoft.com/office/officeart/2018/5/layout/CenteredIconLabelDescriptionList"/>
    <dgm:cxn modelId="{A57536CA-7E97-4FF9-98F7-1BC60563D2F4}" type="presParOf" srcId="{BFB79751-0B9B-446B-8C04-C3B0EC1B3044}" destId="{86D1B30E-4CEA-4AB2-B346-520C1F98EC69}" srcOrd="3" destOrd="0" presId="urn:microsoft.com/office/officeart/2018/5/layout/CenteredIconLabelDescriptionList"/>
    <dgm:cxn modelId="{BAC6B68F-C844-473C-87B5-CC7EB3DCC20C}" type="presParOf" srcId="{BFB79751-0B9B-446B-8C04-C3B0EC1B3044}" destId="{CE30D091-58E4-420E-98BD-C9C831F2E8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503793-6C27-47DA-A11C-9CA0971CD79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79B1B1-5A3F-4BD7-90FD-C37D1CC5949E}">
      <dgm:prSet custT="1"/>
      <dgm:spPr/>
      <dgm:t>
        <a:bodyPr anchor="ctr"/>
        <a:lstStyle/>
        <a:p>
          <a:pPr>
            <a:lnSpc>
              <a:spcPct val="100000"/>
            </a:lnSpc>
            <a:defRPr b="1"/>
          </a:pPr>
          <a:r>
            <a:rPr lang="zh-TW" altLang="en-US" sz="18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更新課表</a:t>
          </a:r>
          <a:endParaRPr lang="en-US" altLang="zh-TW" sz="18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gm:t>
    </dgm:pt>
    <dgm:pt modelId="{1C3012ED-A54B-4E4B-8AE2-01A84F6C70D4}" type="parTrans" cxnId="{2AC0956B-82D9-4AC5-8913-A72E8EE85040}">
      <dgm:prSet/>
      <dgm:spPr/>
      <dgm:t>
        <a:bodyPr/>
        <a:lstStyle/>
        <a:p>
          <a:endParaRPr lang="en-US"/>
        </a:p>
      </dgm:t>
    </dgm:pt>
    <dgm:pt modelId="{0BB09254-F8E9-4C5F-8598-AFD9F9F08D3B}" type="sibTrans" cxnId="{2AC0956B-82D9-4AC5-8913-A72E8EE85040}">
      <dgm:prSet/>
      <dgm:spPr/>
      <dgm:t>
        <a:bodyPr/>
        <a:lstStyle/>
        <a:p>
          <a:endParaRPr lang="en-US"/>
        </a:p>
      </dgm:t>
    </dgm:pt>
    <dgm:pt modelId="{5500D928-DFD5-4102-92D1-F49C52497B50}">
      <dgm:prSet custT="1"/>
      <dgm:spPr/>
      <dgm:t>
        <a:bodyPr anchor="ctr"/>
        <a:lstStyle/>
        <a:p>
          <a:pPr>
            <a:lnSpc>
              <a:spcPct val="100000"/>
            </a:lnSpc>
            <a:defRPr b="1"/>
          </a:pPr>
          <a:r>
            <a:rPr lang="zh-TW" altLang="en-US" sz="1800" b="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繪製課表</a:t>
          </a:r>
          <a:endParaRPr lang="en-US" sz="1800" b="0" dirty="0">
            <a:latin typeface="俊羽圓體Regular" panose="020F0500000000000000" pitchFamily="34" charset="-120"/>
            <a:ea typeface="俊羽圓體Regular" panose="020F0500000000000000" pitchFamily="34" charset="-120"/>
          </a:endParaRPr>
        </a:p>
      </dgm:t>
    </dgm:pt>
    <dgm:pt modelId="{8651DB68-B80E-40DC-8D25-28CAB406D15B}" type="parTrans" cxnId="{B28D8E97-F600-4E31-AC4E-4B92A887A3E2}">
      <dgm:prSet/>
      <dgm:spPr/>
      <dgm:t>
        <a:bodyPr/>
        <a:lstStyle/>
        <a:p>
          <a:endParaRPr lang="en-US"/>
        </a:p>
      </dgm:t>
    </dgm:pt>
    <dgm:pt modelId="{022B1484-1217-43E8-96A0-0AB362EB9E99}" type="sibTrans" cxnId="{B28D8E97-F600-4E31-AC4E-4B92A887A3E2}">
      <dgm:prSet/>
      <dgm:spPr/>
      <dgm:t>
        <a:bodyPr/>
        <a:lstStyle/>
        <a:p>
          <a:endParaRPr lang="en-US"/>
        </a:p>
      </dgm:t>
    </dgm:pt>
    <dgm:pt modelId="{427DF2A0-BC05-4973-9597-BCB20B58E667}">
      <dgm:prSet custT="1"/>
      <dgm:spPr/>
      <dgm:t>
        <a:bodyPr anchor="ctr"/>
        <a:lstStyle/>
        <a:p>
          <a:pPr>
            <a:lnSpc>
              <a:spcPct val="100000"/>
            </a:lnSpc>
            <a:defRPr b="1"/>
          </a:pPr>
          <a:r>
            <a:rPr lang="zh-TW" altLang="en-US" sz="1600" b="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時間</a:t>
          </a:r>
          <a:endParaRPr lang="en-US" altLang="zh-TW" sz="1600" b="0" dirty="0">
            <a:latin typeface="俊羽圓體Regular" panose="020F0500000000000000" pitchFamily="34" charset="-120"/>
            <a:ea typeface="俊羽圓體Regular" panose="020F0500000000000000" pitchFamily="34" charset="-120"/>
          </a:endParaRPr>
        </a:p>
      </dgm:t>
    </dgm:pt>
    <dgm:pt modelId="{EB921571-3866-4BFB-A4D4-9C669B093268}" type="parTrans" cxnId="{30B1BF1E-5534-46A7-B720-8FDFA164BA42}">
      <dgm:prSet/>
      <dgm:spPr/>
      <dgm:t>
        <a:bodyPr/>
        <a:lstStyle/>
        <a:p>
          <a:endParaRPr lang="zh-TW" altLang="en-US"/>
        </a:p>
      </dgm:t>
    </dgm:pt>
    <dgm:pt modelId="{7BEF7AB6-E8BC-4E2D-AD50-B89DB14DE52D}" type="sibTrans" cxnId="{30B1BF1E-5534-46A7-B720-8FDFA164BA42}">
      <dgm:prSet/>
      <dgm:spPr/>
      <dgm:t>
        <a:bodyPr/>
        <a:lstStyle/>
        <a:p>
          <a:endParaRPr lang="zh-TW" altLang="en-US"/>
        </a:p>
      </dgm:t>
    </dgm:pt>
    <dgm:pt modelId="{5E2F78E7-04AE-4096-966F-BFB186C7A53F}" type="pres">
      <dgm:prSet presAssocID="{02503793-6C27-47DA-A11C-9CA0971CD790}" presName="root" presStyleCnt="0">
        <dgm:presLayoutVars>
          <dgm:dir/>
          <dgm:resizeHandles val="exact"/>
        </dgm:presLayoutVars>
      </dgm:prSet>
      <dgm:spPr/>
    </dgm:pt>
    <dgm:pt modelId="{33C47CD9-A0F0-4E7F-8527-AA013BE7D866}" type="pres">
      <dgm:prSet presAssocID="{0279B1B1-5A3F-4BD7-90FD-C37D1CC5949E}" presName="compNode" presStyleCnt="0"/>
      <dgm:spPr/>
    </dgm:pt>
    <dgm:pt modelId="{5B19C0A1-8A54-4FB3-9184-112A780231E9}" type="pres">
      <dgm:prSet presAssocID="{0279B1B1-5A3F-4BD7-90FD-C37D1CC5949E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統計"/>
        </a:ext>
      </dgm:extLst>
    </dgm:pt>
    <dgm:pt modelId="{BB9401B7-F597-4284-98E6-92601541D17F}" type="pres">
      <dgm:prSet presAssocID="{0279B1B1-5A3F-4BD7-90FD-C37D1CC5949E}" presName="iconSpace" presStyleCnt="0"/>
      <dgm:spPr/>
    </dgm:pt>
    <dgm:pt modelId="{48963DAD-4F53-4B7E-AFF9-6E77FF321564}" type="pres">
      <dgm:prSet presAssocID="{0279B1B1-5A3F-4BD7-90FD-C37D1CC5949E}" presName="parTx" presStyleLbl="revTx" presStyleIdx="0" presStyleCnt="6">
        <dgm:presLayoutVars>
          <dgm:chMax val="0"/>
          <dgm:chPref val="0"/>
        </dgm:presLayoutVars>
      </dgm:prSet>
      <dgm:spPr/>
    </dgm:pt>
    <dgm:pt modelId="{7E45C81E-B3FF-4615-B7CD-A29784E1118A}" type="pres">
      <dgm:prSet presAssocID="{0279B1B1-5A3F-4BD7-90FD-C37D1CC5949E}" presName="txSpace" presStyleCnt="0"/>
      <dgm:spPr/>
    </dgm:pt>
    <dgm:pt modelId="{1D75D094-5F1F-418D-A722-6CD787E7477B}" type="pres">
      <dgm:prSet presAssocID="{0279B1B1-5A3F-4BD7-90FD-C37D1CC5949E}" presName="desTx" presStyleLbl="revTx" presStyleIdx="1" presStyleCnt="6">
        <dgm:presLayoutVars/>
      </dgm:prSet>
      <dgm:spPr/>
    </dgm:pt>
    <dgm:pt modelId="{0B71D8E1-6A4A-48D6-868F-A2597CD18956}" type="pres">
      <dgm:prSet presAssocID="{0BB09254-F8E9-4C5F-8598-AFD9F9F08D3B}" presName="sibTrans" presStyleCnt="0"/>
      <dgm:spPr/>
    </dgm:pt>
    <dgm:pt modelId="{BFB79751-0B9B-446B-8C04-C3B0EC1B3044}" type="pres">
      <dgm:prSet presAssocID="{5500D928-DFD5-4102-92D1-F49C52497B50}" presName="compNode" presStyleCnt="0"/>
      <dgm:spPr/>
    </dgm:pt>
    <dgm:pt modelId="{A432FACA-7F5A-42E0-AC6B-64B313E09924}" type="pres">
      <dgm:prSet presAssocID="{5500D928-DFD5-4102-92D1-F49C52497B50}" presName="iconRect" presStyleLbl="node1" presStyleIdx="1" presStyleCnt="3" custLinFactNeighborX="-5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7305290-AE83-4D41-990F-1D5CE2C61D72}" type="pres">
      <dgm:prSet presAssocID="{5500D928-DFD5-4102-92D1-F49C52497B50}" presName="iconSpace" presStyleCnt="0"/>
      <dgm:spPr/>
    </dgm:pt>
    <dgm:pt modelId="{781232E7-A9E8-488B-AC0C-211578804438}" type="pres">
      <dgm:prSet presAssocID="{5500D928-DFD5-4102-92D1-F49C52497B50}" presName="parTx" presStyleLbl="revTx" presStyleIdx="2" presStyleCnt="6" custLinFactNeighborX="-3550" custLinFactNeighborY="5872">
        <dgm:presLayoutVars>
          <dgm:chMax val="0"/>
          <dgm:chPref val="0"/>
        </dgm:presLayoutVars>
      </dgm:prSet>
      <dgm:spPr/>
    </dgm:pt>
    <dgm:pt modelId="{86D1B30E-4CEA-4AB2-B346-520C1F98EC69}" type="pres">
      <dgm:prSet presAssocID="{5500D928-DFD5-4102-92D1-F49C52497B50}" presName="txSpace" presStyleCnt="0"/>
      <dgm:spPr/>
    </dgm:pt>
    <dgm:pt modelId="{CE30D091-58E4-420E-98BD-C9C831F2E8BB}" type="pres">
      <dgm:prSet presAssocID="{5500D928-DFD5-4102-92D1-F49C52497B50}" presName="desTx" presStyleLbl="revTx" presStyleIdx="3" presStyleCnt="6">
        <dgm:presLayoutVars/>
      </dgm:prSet>
      <dgm:spPr/>
    </dgm:pt>
    <dgm:pt modelId="{925406C0-8AF2-4391-BAC3-1B8F21BED39B}" type="pres">
      <dgm:prSet presAssocID="{022B1484-1217-43E8-96A0-0AB362EB9E99}" presName="sibTrans" presStyleCnt="0"/>
      <dgm:spPr/>
    </dgm:pt>
    <dgm:pt modelId="{03AB2693-BDAF-4E27-8F3C-EF681BAD875C}" type="pres">
      <dgm:prSet presAssocID="{427DF2A0-BC05-4973-9597-BCB20B58E667}" presName="compNode" presStyleCnt="0"/>
      <dgm:spPr/>
    </dgm:pt>
    <dgm:pt modelId="{32375589-4262-4450-B3F0-D3C216BBAF48}" type="pres">
      <dgm:prSet presAssocID="{427DF2A0-BC05-4973-9597-BCB20B58E6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59A615D-4427-4FF1-903E-43198A6616A0}" type="pres">
      <dgm:prSet presAssocID="{427DF2A0-BC05-4973-9597-BCB20B58E667}" presName="iconSpace" presStyleCnt="0"/>
      <dgm:spPr/>
    </dgm:pt>
    <dgm:pt modelId="{CB37E5B8-8C5B-4DDA-851C-D6BA98862CE9}" type="pres">
      <dgm:prSet presAssocID="{427DF2A0-BC05-4973-9597-BCB20B58E667}" presName="parTx" presStyleLbl="revTx" presStyleIdx="4" presStyleCnt="6">
        <dgm:presLayoutVars>
          <dgm:chMax val="0"/>
          <dgm:chPref val="0"/>
        </dgm:presLayoutVars>
      </dgm:prSet>
      <dgm:spPr/>
    </dgm:pt>
    <dgm:pt modelId="{9001BA4C-ADC7-45CD-9CAD-BA151C6CD835}" type="pres">
      <dgm:prSet presAssocID="{427DF2A0-BC05-4973-9597-BCB20B58E667}" presName="txSpace" presStyleCnt="0"/>
      <dgm:spPr/>
    </dgm:pt>
    <dgm:pt modelId="{E86B036F-79D4-4BBD-B42C-375E83ED2F7B}" type="pres">
      <dgm:prSet presAssocID="{427DF2A0-BC05-4973-9597-BCB20B58E667}" presName="desTx" presStyleLbl="revTx" presStyleIdx="5" presStyleCnt="6">
        <dgm:presLayoutVars/>
      </dgm:prSet>
      <dgm:spPr/>
    </dgm:pt>
  </dgm:ptLst>
  <dgm:cxnLst>
    <dgm:cxn modelId="{2627FA02-49BE-43D4-8D1A-DE9C28A341E7}" type="presOf" srcId="{5500D928-DFD5-4102-92D1-F49C52497B50}" destId="{781232E7-A9E8-488B-AC0C-211578804438}" srcOrd="0" destOrd="0" presId="urn:microsoft.com/office/officeart/2018/5/layout/CenteredIconLabelDescriptionList"/>
    <dgm:cxn modelId="{8562330B-B066-43A1-BC41-930BC4442D48}" type="presOf" srcId="{427DF2A0-BC05-4973-9597-BCB20B58E667}" destId="{CB37E5B8-8C5B-4DDA-851C-D6BA98862CE9}" srcOrd="0" destOrd="0" presId="urn:microsoft.com/office/officeart/2018/5/layout/CenteredIconLabelDescriptionList"/>
    <dgm:cxn modelId="{30B1BF1E-5534-46A7-B720-8FDFA164BA42}" srcId="{02503793-6C27-47DA-A11C-9CA0971CD790}" destId="{427DF2A0-BC05-4973-9597-BCB20B58E667}" srcOrd="2" destOrd="0" parTransId="{EB921571-3866-4BFB-A4D4-9C669B093268}" sibTransId="{7BEF7AB6-E8BC-4E2D-AD50-B89DB14DE52D}"/>
    <dgm:cxn modelId="{C9C4323A-B081-4E8B-9C70-51F2BCC58488}" type="presOf" srcId="{0279B1B1-5A3F-4BD7-90FD-C37D1CC5949E}" destId="{48963DAD-4F53-4B7E-AFF9-6E77FF321564}" srcOrd="0" destOrd="0" presId="urn:microsoft.com/office/officeart/2018/5/layout/CenteredIconLabelDescriptionList"/>
    <dgm:cxn modelId="{2AC0956B-82D9-4AC5-8913-A72E8EE85040}" srcId="{02503793-6C27-47DA-A11C-9CA0971CD790}" destId="{0279B1B1-5A3F-4BD7-90FD-C37D1CC5949E}" srcOrd="0" destOrd="0" parTransId="{1C3012ED-A54B-4E4B-8AE2-01A84F6C70D4}" sibTransId="{0BB09254-F8E9-4C5F-8598-AFD9F9F08D3B}"/>
    <dgm:cxn modelId="{EB927383-AB87-4534-A4C4-C834188004CC}" type="presOf" srcId="{02503793-6C27-47DA-A11C-9CA0971CD790}" destId="{5E2F78E7-04AE-4096-966F-BFB186C7A53F}" srcOrd="0" destOrd="0" presId="urn:microsoft.com/office/officeart/2018/5/layout/CenteredIconLabelDescriptionList"/>
    <dgm:cxn modelId="{B28D8E97-F600-4E31-AC4E-4B92A887A3E2}" srcId="{02503793-6C27-47DA-A11C-9CA0971CD790}" destId="{5500D928-DFD5-4102-92D1-F49C52497B50}" srcOrd="1" destOrd="0" parTransId="{8651DB68-B80E-40DC-8D25-28CAB406D15B}" sibTransId="{022B1484-1217-43E8-96A0-0AB362EB9E99}"/>
    <dgm:cxn modelId="{2E5BEF93-3EED-447E-829D-3A38A22856DC}" type="presParOf" srcId="{5E2F78E7-04AE-4096-966F-BFB186C7A53F}" destId="{33C47CD9-A0F0-4E7F-8527-AA013BE7D866}" srcOrd="0" destOrd="0" presId="urn:microsoft.com/office/officeart/2018/5/layout/CenteredIconLabelDescriptionList"/>
    <dgm:cxn modelId="{818AB9C2-4AD3-4222-8ABC-F84182CCE1D4}" type="presParOf" srcId="{33C47CD9-A0F0-4E7F-8527-AA013BE7D866}" destId="{5B19C0A1-8A54-4FB3-9184-112A780231E9}" srcOrd="0" destOrd="0" presId="urn:microsoft.com/office/officeart/2018/5/layout/CenteredIconLabelDescriptionList"/>
    <dgm:cxn modelId="{88A6345B-D453-4CC0-AE20-C663B2F6AE9D}" type="presParOf" srcId="{33C47CD9-A0F0-4E7F-8527-AA013BE7D866}" destId="{BB9401B7-F597-4284-98E6-92601541D17F}" srcOrd="1" destOrd="0" presId="urn:microsoft.com/office/officeart/2018/5/layout/CenteredIconLabelDescriptionList"/>
    <dgm:cxn modelId="{90E43561-3B66-4F3C-8738-631B929DDB3E}" type="presParOf" srcId="{33C47CD9-A0F0-4E7F-8527-AA013BE7D866}" destId="{48963DAD-4F53-4B7E-AFF9-6E77FF321564}" srcOrd="2" destOrd="0" presId="urn:microsoft.com/office/officeart/2018/5/layout/CenteredIconLabelDescriptionList"/>
    <dgm:cxn modelId="{22CBE88F-02C7-43B8-BDB6-296C87415625}" type="presParOf" srcId="{33C47CD9-A0F0-4E7F-8527-AA013BE7D866}" destId="{7E45C81E-B3FF-4615-B7CD-A29784E1118A}" srcOrd="3" destOrd="0" presId="urn:microsoft.com/office/officeart/2018/5/layout/CenteredIconLabelDescriptionList"/>
    <dgm:cxn modelId="{84E3A5EA-850F-4A8C-A467-BBD0D57E0444}" type="presParOf" srcId="{33C47CD9-A0F0-4E7F-8527-AA013BE7D866}" destId="{1D75D094-5F1F-418D-A722-6CD787E7477B}" srcOrd="4" destOrd="0" presId="urn:microsoft.com/office/officeart/2018/5/layout/CenteredIconLabelDescriptionList"/>
    <dgm:cxn modelId="{46881A48-CC55-45C0-89EA-ADC6759CE0D0}" type="presParOf" srcId="{5E2F78E7-04AE-4096-966F-BFB186C7A53F}" destId="{0B71D8E1-6A4A-48D6-868F-A2597CD18956}" srcOrd="1" destOrd="0" presId="urn:microsoft.com/office/officeart/2018/5/layout/CenteredIconLabelDescriptionList"/>
    <dgm:cxn modelId="{58F04FE0-1429-4566-9521-4B4B3171C359}" type="presParOf" srcId="{5E2F78E7-04AE-4096-966F-BFB186C7A53F}" destId="{BFB79751-0B9B-446B-8C04-C3B0EC1B3044}" srcOrd="2" destOrd="0" presId="urn:microsoft.com/office/officeart/2018/5/layout/CenteredIconLabelDescriptionList"/>
    <dgm:cxn modelId="{11F6C8F3-8B07-4591-BE3B-304A1F25BAB6}" type="presParOf" srcId="{BFB79751-0B9B-446B-8C04-C3B0EC1B3044}" destId="{A432FACA-7F5A-42E0-AC6B-64B313E09924}" srcOrd="0" destOrd="0" presId="urn:microsoft.com/office/officeart/2018/5/layout/CenteredIconLabelDescriptionList"/>
    <dgm:cxn modelId="{CC05E8C6-531D-4F02-9D51-90D4766E3AFC}" type="presParOf" srcId="{BFB79751-0B9B-446B-8C04-C3B0EC1B3044}" destId="{37305290-AE83-4D41-990F-1D5CE2C61D72}" srcOrd="1" destOrd="0" presId="urn:microsoft.com/office/officeart/2018/5/layout/CenteredIconLabelDescriptionList"/>
    <dgm:cxn modelId="{D67B1303-0B5E-4149-B8E0-9455336362E6}" type="presParOf" srcId="{BFB79751-0B9B-446B-8C04-C3B0EC1B3044}" destId="{781232E7-A9E8-488B-AC0C-211578804438}" srcOrd="2" destOrd="0" presId="urn:microsoft.com/office/officeart/2018/5/layout/CenteredIconLabelDescriptionList"/>
    <dgm:cxn modelId="{A57536CA-7E97-4FF9-98F7-1BC60563D2F4}" type="presParOf" srcId="{BFB79751-0B9B-446B-8C04-C3B0EC1B3044}" destId="{86D1B30E-4CEA-4AB2-B346-520C1F98EC69}" srcOrd="3" destOrd="0" presId="urn:microsoft.com/office/officeart/2018/5/layout/CenteredIconLabelDescriptionList"/>
    <dgm:cxn modelId="{BAC6B68F-C844-473C-87B5-CC7EB3DCC20C}" type="presParOf" srcId="{BFB79751-0B9B-446B-8C04-C3B0EC1B3044}" destId="{CE30D091-58E4-420E-98BD-C9C831F2E8BB}" srcOrd="4" destOrd="0" presId="urn:microsoft.com/office/officeart/2018/5/layout/CenteredIconLabelDescriptionList"/>
    <dgm:cxn modelId="{05BCA6F2-D1B3-4A23-B2DE-6C3C36A98231}" type="presParOf" srcId="{5E2F78E7-04AE-4096-966F-BFB186C7A53F}" destId="{925406C0-8AF2-4391-BAC3-1B8F21BED39B}" srcOrd="3" destOrd="0" presId="urn:microsoft.com/office/officeart/2018/5/layout/CenteredIconLabelDescriptionList"/>
    <dgm:cxn modelId="{545C0E4F-53A8-4CC2-B83E-8E788B3D47FE}" type="presParOf" srcId="{5E2F78E7-04AE-4096-966F-BFB186C7A53F}" destId="{03AB2693-BDAF-4E27-8F3C-EF681BAD875C}" srcOrd="4" destOrd="0" presId="urn:microsoft.com/office/officeart/2018/5/layout/CenteredIconLabelDescriptionList"/>
    <dgm:cxn modelId="{D3D1E93D-B1CF-44AA-B84C-A5D8AF033245}" type="presParOf" srcId="{03AB2693-BDAF-4E27-8F3C-EF681BAD875C}" destId="{32375589-4262-4450-B3F0-D3C216BBAF48}" srcOrd="0" destOrd="0" presId="urn:microsoft.com/office/officeart/2018/5/layout/CenteredIconLabelDescriptionList"/>
    <dgm:cxn modelId="{80D4F478-05FA-47C6-9A94-A97BEF68CA35}" type="presParOf" srcId="{03AB2693-BDAF-4E27-8F3C-EF681BAD875C}" destId="{859A615D-4427-4FF1-903E-43198A6616A0}" srcOrd="1" destOrd="0" presId="urn:microsoft.com/office/officeart/2018/5/layout/CenteredIconLabelDescriptionList"/>
    <dgm:cxn modelId="{FF259F78-A31A-4A09-814F-57D7BD6E4697}" type="presParOf" srcId="{03AB2693-BDAF-4E27-8F3C-EF681BAD875C}" destId="{CB37E5B8-8C5B-4DDA-851C-D6BA98862CE9}" srcOrd="2" destOrd="0" presId="urn:microsoft.com/office/officeart/2018/5/layout/CenteredIconLabelDescriptionList"/>
    <dgm:cxn modelId="{340D0C2B-E866-4BA1-8C91-44838A664761}" type="presParOf" srcId="{03AB2693-BDAF-4E27-8F3C-EF681BAD875C}" destId="{9001BA4C-ADC7-45CD-9CAD-BA151C6CD835}" srcOrd="3" destOrd="0" presId="urn:microsoft.com/office/officeart/2018/5/layout/CenteredIconLabelDescriptionList"/>
    <dgm:cxn modelId="{581AD02A-9378-4360-B85B-0793EDF812D4}" type="presParOf" srcId="{03AB2693-BDAF-4E27-8F3C-EF681BAD875C}" destId="{E86B036F-79D4-4BBD-B42C-375E83ED2F7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503793-6C27-47DA-A11C-9CA0971CD79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279B1B1-5A3F-4BD7-90FD-C37D1CC5949E}">
      <dgm:prSet custT="1"/>
      <dgm:spPr/>
      <dgm:t>
        <a:bodyPr anchor="ctr"/>
        <a:lstStyle/>
        <a:p>
          <a:pPr>
            <a:lnSpc>
              <a:spcPct val="100000"/>
            </a:lnSpc>
            <a:defRPr b="1"/>
          </a:pPr>
          <a:r>
            <a:rPr lang="zh-TW" altLang="en-US" sz="18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學校地圖</a:t>
          </a:r>
          <a:endParaRPr lang="en-US" altLang="zh-TW" sz="18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gm:t>
    </dgm:pt>
    <dgm:pt modelId="{1C3012ED-A54B-4E4B-8AE2-01A84F6C70D4}" type="parTrans" cxnId="{2AC0956B-82D9-4AC5-8913-A72E8EE85040}">
      <dgm:prSet/>
      <dgm:spPr/>
      <dgm:t>
        <a:bodyPr/>
        <a:lstStyle/>
        <a:p>
          <a:endParaRPr lang="en-US"/>
        </a:p>
      </dgm:t>
    </dgm:pt>
    <dgm:pt modelId="{0BB09254-F8E9-4C5F-8598-AFD9F9F08D3B}" type="sibTrans" cxnId="{2AC0956B-82D9-4AC5-8913-A72E8EE85040}">
      <dgm:prSet/>
      <dgm:spPr/>
      <dgm:t>
        <a:bodyPr/>
        <a:lstStyle/>
        <a:p>
          <a:endParaRPr lang="en-US"/>
        </a:p>
      </dgm:t>
    </dgm:pt>
    <dgm:pt modelId="{5E2F78E7-04AE-4096-966F-BFB186C7A53F}" type="pres">
      <dgm:prSet presAssocID="{02503793-6C27-47DA-A11C-9CA0971CD790}" presName="root" presStyleCnt="0">
        <dgm:presLayoutVars>
          <dgm:dir/>
          <dgm:resizeHandles val="exact"/>
        </dgm:presLayoutVars>
      </dgm:prSet>
      <dgm:spPr/>
    </dgm:pt>
    <dgm:pt modelId="{33C47CD9-A0F0-4E7F-8527-AA013BE7D866}" type="pres">
      <dgm:prSet presAssocID="{0279B1B1-5A3F-4BD7-90FD-C37D1CC5949E}" presName="compNode" presStyleCnt="0"/>
      <dgm:spPr/>
    </dgm:pt>
    <dgm:pt modelId="{5B19C0A1-8A54-4FB3-9184-112A780231E9}" type="pres">
      <dgm:prSet presAssocID="{0279B1B1-5A3F-4BD7-90FD-C37D1CC5949E}" presName="iconRect" presStyleLbl="node1" presStyleIdx="0" presStyleCnt="1"/>
      <dgm:spPr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6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12000" b="-12000"/>
          </a:stretch>
        </a:blipFill>
        <a:ln>
          <a:noFill/>
        </a:ln>
      </dgm:spPr>
    </dgm:pt>
    <dgm:pt modelId="{BB9401B7-F597-4284-98E6-92601541D17F}" type="pres">
      <dgm:prSet presAssocID="{0279B1B1-5A3F-4BD7-90FD-C37D1CC5949E}" presName="iconSpace" presStyleCnt="0"/>
      <dgm:spPr/>
    </dgm:pt>
    <dgm:pt modelId="{48963DAD-4F53-4B7E-AFF9-6E77FF321564}" type="pres">
      <dgm:prSet presAssocID="{0279B1B1-5A3F-4BD7-90FD-C37D1CC5949E}" presName="parTx" presStyleLbl="revTx" presStyleIdx="0" presStyleCnt="2">
        <dgm:presLayoutVars>
          <dgm:chMax val="0"/>
          <dgm:chPref val="0"/>
        </dgm:presLayoutVars>
      </dgm:prSet>
      <dgm:spPr/>
    </dgm:pt>
    <dgm:pt modelId="{7E45C81E-B3FF-4615-B7CD-A29784E1118A}" type="pres">
      <dgm:prSet presAssocID="{0279B1B1-5A3F-4BD7-90FD-C37D1CC5949E}" presName="txSpace" presStyleCnt="0"/>
      <dgm:spPr/>
    </dgm:pt>
    <dgm:pt modelId="{1D75D094-5F1F-418D-A722-6CD787E7477B}" type="pres">
      <dgm:prSet presAssocID="{0279B1B1-5A3F-4BD7-90FD-C37D1CC5949E}" presName="desTx" presStyleLbl="revTx" presStyleIdx="1" presStyleCnt="2">
        <dgm:presLayoutVars/>
      </dgm:prSet>
      <dgm:spPr/>
    </dgm:pt>
  </dgm:ptLst>
  <dgm:cxnLst>
    <dgm:cxn modelId="{C9C4323A-B081-4E8B-9C70-51F2BCC58488}" type="presOf" srcId="{0279B1B1-5A3F-4BD7-90FD-C37D1CC5949E}" destId="{48963DAD-4F53-4B7E-AFF9-6E77FF321564}" srcOrd="0" destOrd="0" presId="urn:microsoft.com/office/officeart/2018/5/layout/CenteredIconLabelDescriptionList"/>
    <dgm:cxn modelId="{2AC0956B-82D9-4AC5-8913-A72E8EE85040}" srcId="{02503793-6C27-47DA-A11C-9CA0971CD790}" destId="{0279B1B1-5A3F-4BD7-90FD-C37D1CC5949E}" srcOrd="0" destOrd="0" parTransId="{1C3012ED-A54B-4E4B-8AE2-01A84F6C70D4}" sibTransId="{0BB09254-F8E9-4C5F-8598-AFD9F9F08D3B}"/>
    <dgm:cxn modelId="{EB927383-AB87-4534-A4C4-C834188004CC}" type="presOf" srcId="{02503793-6C27-47DA-A11C-9CA0971CD790}" destId="{5E2F78E7-04AE-4096-966F-BFB186C7A53F}" srcOrd="0" destOrd="0" presId="urn:microsoft.com/office/officeart/2018/5/layout/CenteredIconLabelDescriptionList"/>
    <dgm:cxn modelId="{2E5BEF93-3EED-447E-829D-3A38A22856DC}" type="presParOf" srcId="{5E2F78E7-04AE-4096-966F-BFB186C7A53F}" destId="{33C47CD9-A0F0-4E7F-8527-AA013BE7D866}" srcOrd="0" destOrd="0" presId="urn:microsoft.com/office/officeart/2018/5/layout/CenteredIconLabelDescriptionList"/>
    <dgm:cxn modelId="{818AB9C2-4AD3-4222-8ABC-F84182CCE1D4}" type="presParOf" srcId="{33C47CD9-A0F0-4E7F-8527-AA013BE7D866}" destId="{5B19C0A1-8A54-4FB3-9184-112A780231E9}" srcOrd="0" destOrd="0" presId="urn:microsoft.com/office/officeart/2018/5/layout/CenteredIconLabelDescriptionList"/>
    <dgm:cxn modelId="{88A6345B-D453-4CC0-AE20-C663B2F6AE9D}" type="presParOf" srcId="{33C47CD9-A0F0-4E7F-8527-AA013BE7D866}" destId="{BB9401B7-F597-4284-98E6-92601541D17F}" srcOrd="1" destOrd="0" presId="urn:microsoft.com/office/officeart/2018/5/layout/CenteredIconLabelDescriptionList"/>
    <dgm:cxn modelId="{90E43561-3B66-4F3C-8738-631B929DDB3E}" type="presParOf" srcId="{33C47CD9-A0F0-4E7F-8527-AA013BE7D866}" destId="{48963DAD-4F53-4B7E-AFF9-6E77FF321564}" srcOrd="2" destOrd="0" presId="urn:microsoft.com/office/officeart/2018/5/layout/CenteredIconLabelDescriptionList"/>
    <dgm:cxn modelId="{22CBE88F-02C7-43B8-BDB6-296C87415625}" type="presParOf" srcId="{33C47CD9-A0F0-4E7F-8527-AA013BE7D866}" destId="{7E45C81E-B3FF-4615-B7CD-A29784E1118A}" srcOrd="3" destOrd="0" presId="urn:microsoft.com/office/officeart/2018/5/layout/CenteredIconLabelDescriptionList"/>
    <dgm:cxn modelId="{84E3A5EA-850F-4A8C-A467-BBD0D57E0444}" type="presParOf" srcId="{33C47CD9-A0F0-4E7F-8527-AA013BE7D866}" destId="{1D75D094-5F1F-418D-A722-6CD787E7477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503793-6C27-47DA-A11C-9CA0971CD79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79B1B1-5A3F-4BD7-90FD-C37D1CC5949E}">
      <dgm:prSet custT="1"/>
      <dgm:spPr/>
      <dgm:t>
        <a:bodyPr anchor="ctr"/>
        <a:lstStyle/>
        <a:p>
          <a:pPr>
            <a:lnSpc>
              <a:spcPct val="100000"/>
            </a:lnSpc>
            <a:defRPr b="1"/>
          </a:pPr>
          <a:r>
            <a:rPr lang="zh-TW" altLang="en-US" sz="18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其他套件</a:t>
          </a:r>
          <a:endParaRPr lang="en-US" altLang="zh-TW" sz="18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gm:t>
    </dgm:pt>
    <dgm:pt modelId="{1C3012ED-A54B-4E4B-8AE2-01A84F6C70D4}" type="parTrans" cxnId="{2AC0956B-82D9-4AC5-8913-A72E8EE85040}">
      <dgm:prSet/>
      <dgm:spPr/>
      <dgm:t>
        <a:bodyPr/>
        <a:lstStyle/>
        <a:p>
          <a:endParaRPr lang="en-US"/>
        </a:p>
      </dgm:t>
    </dgm:pt>
    <dgm:pt modelId="{0BB09254-F8E9-4C5F-8598-AFD9F9F08D3B}" type="sibTrans" cxnId="{2AC0956B-82D9-4AC5-8913-A72E8EE85040}">
      <dgm:prSet/>
      <dgm:spPr/>
      <dgm:t>
        <a:bodyPr/>
        <a:lstStyle/>
        <a:p>
          <a:endParaRPr lang="en-US"/>
        </a:p>
      </dgm:t>
    </dgm:pt>
    <dgm:pt modelId="{5E2F78E7-04AE-4096-966F-BFB186C7A53F}" type="pres">
      <dgm:prSet presAssocID="{02503793-6C27-47DA-A11C-9CA0971CD790}" presName="root" presStyleCnt="0">
        <dgm:presLayoutVars>
          <dgm:dir/>
          <dgm:resizeHandles val="exact"/>
        </dgm:presLayoutVars>
      </dgm:prSet>
      <dgm:spPr/>
    </dgm:pt>
    <dgm:pt modelId="{33C47CD9-A0F0-4E7F-8527-AA013BE7D866}" type="pres">
      <dgm:prSet presAssocID="{0279B1B1-5A3F-4BD7-90FD-C37D1CC5949E}" presName="compNode" presStyleCnt="0"/>
      <dgm:spPr/>
    </dgm:pt>
    <dgm:pt modelId="{5B19C0A1-8A54-4FB3-9184-112A780231E9}" type="pres">
      <dgm:prSet presAssocID="{0279B1B1-5A3F-4BD7-90FD-C37D1CC5949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B9401B7-F597-4284-98E6-92601541D17F}" type="pres">
      <dgm:prSet presAssocID="{0279B1B1-5A3F-4BD7-90FD-C37D1CC5949E}" presName="iconSpace" presStyleCnt="0"/>
      <dgm:spPr/>
    </dgm:pt>
    <dgm:pt modelId="{48963DAD-4F53-4B7E-AFF9-6E77FF321564}" type="pres">
      <dgm:prSet presAssocID="{0279B1B1-5A3F-4BD7-90FD-C37D1CC5949E}" presName="parTx" presStyleLbl="revTx" presStyleIdx="0" presStyleCnt="2">
        <dgm:presLayoutVars>
          <dgm:chMax val="0"/>
          <dgm:chPref val="0"/>
        </dgm:presLayoutVars>
      </dgm:prSet>
      <dgm:spPr/>
    </dgm:pt>
    <dgm:pt modelId="{7E45C81E-B3FF-4615-B7CD-A29784E1118A}" type="pres">
      <dgm:prSet presAssocID="{0279B1B1-5A3F-4BD7-90FD-C37D1CC5949E}" presName="txSpace" presStyleCnt="0"/>
      <dgm:spPr/>
    </dgm:pt>
    <dgm:pt modelId="{1D75D094-5F1F-418D-A722-6CD787E7477B}" type="pres">
      <dgm:prSet presAssocID="{0279B1B1-5A3F-4BD7-90FD-C37D1CC5949E}" presName="desTx" presStyleLbl="revTx" presStyleIdx="1" presStyleCnt="2">
        <dgm:presLayoutVars/>
      </dgm:prSet>
      <dgm:spPr/>
    </dgm:pt>
  </dgm:ptLst>
  <dgm:cxnLst>
    <dgm:cxn modelId="{C9C4323A-B081-4E8B-9C70-51F2BCC58488}" type="presOf" srcId="{0279B1B1-5A3F-4BD7-90FD-C37D1CC5949E}" destId="{48963DAD-4F53-4B7E-AFF9-6E77FF321564}" srcOrd="0" destOrd="0" presId="urn:microsoft.com/office/officeart/2018/5/layout/CenteredIconLabelDescriptionList"/>
    <dgm:cxn modelId="{2AC0956B-82D9-4AC5-8913-A72E8EE85040}" srcId="{02503793-6C27-47DA-A11C-9CA0971CD790}" destId="{0279B1B1-5A3F-4BD7-90FD-C37D1CC5949E}" srcOrd="0" destOrd="0" parTransId="{1C3012ED-A54B-4E4B-8AE2-01A84F6C70D4}" sibTransId="{0BB09254-F8E9-4C5F-8598-AFD9F9F08D3B}"/>
    <dgm:cxn modelId="{EB927383-AB87-4534-A4C4-C834188004CC}" type="presOf" srcId="{02503793-6C27-47DA-A11C-9CA0971CD790}" destId="{5E2F78E7-04AE-4096-966F-BFB186C7A53F}" srcOrd="0" destOrd="0" presId="urn:microsoft.com/office/officeart/2018/5/layout/CenteredIconLabelDescriptionList"/>
    <dgm:cxn modelId="{2E5BEF93-3EED-447E-829D-3A38A22856DC}" type="presParOf" srcId="{5E2F78E7-04AE-4096-966F-BFB186C7A53F}" destId="{33C47CD9-A0F0-4E7F-8527-AA013BE7D866}" srcOrd="0" destOrd="0" presId="urn:microsoft.com/office/officeart/2018/5/layout/CenteredIconLabelDescriptionList"/>
    <dgm:cxn modelId="{818AB9C2-4AD3-4222-8ABC-F84182CCE1D4}" type="presParOf" srcId="{33C47CD9-A0F0-4E7F-8527-AA013BE7D866}" destId="{5B19C0A1-8A54-4FB3-9184-112A780231E9}" srcOrd="0" destOrd="0" presId="urn:microsoft.com/office/officeart/2018/5/layout/CenteredIconLabelDescriptionList"/>
    <dgm:cxn modelId="{88A6345B-D453-4CC0-AE20-C663B2F6AE9D}" type="presParOf" srcId="{33C47CD9-A0F0-4E7F-8527-AA013BE7D866}" destId="{BB9401B7-F597-4284-98E6-92601541D17F}" srcOrd="1" destOrd="0" presId="urn:microsoft.com/office/officeart/2018/5/layout/CenteredIconLabelDescriptionList"/>
    <dgm:cxn modelId="{90E43561-3B66-4F3C-8738-631B929DDB3E}" type="presParOf" srcId="{33C47CD9-A0F0-4E7F-8527-AA013BE7D866}" destId="{48963DAD-4F53-4B7E-AFF9-6E77FF321564}" srcOrd="2" destOrd="0" presId="urn:microsoft.com/office/officeart/2018/5/layout/CenteredIconLabelDescriptionList"/>
    <dgm:cxn modelId="{22CBE88F-02C7-43B8-BDB6-296C87415625}" type="presParOf" srcId="{33C47CD9-A0F0-4E7F-8527-AA013BE7D866}" destId="{7E45C81E-B3FF-4615-B7CD-A29784E1118A}" srcOrd="3" destOrd="0" presId="urn:microsoft.com/office/officeart/2018/5/layout/CenteredIconLabelDescriptionList"/>
    <dgm:cxn modelId="{84E3A5EA-850F-4A8C-A467-BBD0D57E0444}" type="presParOf" srcId="{33C47CD9-A0F0-4E7F-8527-AA013BE7D866}" destId="{1D75D094-5F1F-418D-A722-6CD787E7477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503793-6C27-47DA-A11C-9CA0971CD79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279B1B1-5A3F-4BD7-90FD-C37D1CC5949E}">
      <dgm:prSet custT="1"/>
      <dgm:spPr/>
      <dgm:t>
        <a:bodyPr anchor="ctr"/>
        <a:lstStyle/>
        <a:p>
          <a:pPr>
            <a:lnSpc>
              <a:spcPct val="100000"/>
            </a:lnSpc>
            <a:defRPr b="1"/>
          </a:pPr>
          <a:r>
            <a:rPr lang="zh-TW" altLang="en-US" sz="18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學校網站</a:t>
          </a:r>
          <a:endParaRPr lang="en-US" altLang="zh-TW" sz="18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gm:t>
    </dgm:pt>
    <dgm:pt modelId="{1C3012ED-A54B-4E4B-8AE2-01A84F6C70D4}" type="parTrans" cxnId="{2AC0956B-82D9-4AC5-8913-A72E8EE85040}">
      <dgm:prSet/>
      <dgm:spPr/>
      <dgm:t>
        <a:bodyPr/>
        <a:lstStyle/>
        <a:p>
          <a:endParaRPr lang="en-US"/>
        </a:p>
      </dgm:t>
    </dgm:pt>
    <dgm:pt modelId="{0BB09254-F8E9-4C5F-8598-AFD9F9F08D3B}" type="sibTrans" cxnId="{2AC0956B-82D9-4AC5-8913-A72E8EE85040}">
      <dgm:prSet/>
      <dgm:spPr/>
      <dgm:t>
        <a:bodyPr/>
        <a:lstStyle/>
        <a:p>
          <a:endParaRPr lang="en-US"/>
        </a:p>
      </dgm:t>
    </dgm:pt>
    <dgm:pt modelId="{5E2F78E7-04AE-4096-966F-BFB186C7A53F}" type="pres">
      <dgm:prSet presAssocID="{02503793-6C27-47DA-A11C-9CA0971CD790}" presName="root" presStyleCnt="0">
        <dgm:presLayoutVars>
          <dgm:dir/>
          <dgm:resizeHandles val="exact"/>
        </dgm:presLayoutVars>
      </dgm:prSet>
      <dgm:spPr/>
    </dgm:pt>
    <dgm:pt modelId="{33C47CD9-A0F0-4E7F-8527-AA013BE7D866}" type="pres">
      <dgm:prSet presAssocID="{0279B1B1-5A3F-4BD7-90FD-C37D1CC5949E}" presName="compNode" presStyleCnt="0"/>
      <dgm:spPr/>
    </dgm:pt>
    <dgm:pt modelId="{5B19C0A1-8A54-4FB3-9184-112A780231E9}" type="pres">
      <dgm:prSet presAssocID="{0279B1B1-5A3F-4BD7-90FD-C37D1CC5949E}" presName="iconRect" presStyleLbl="node1" presStyleIdx="0" presStyleCnt="1"/>
      <dgm:spPr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6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12000" b="-12000"/>
          </a:stretch>
        </a:blipFill>
        <a:ln>
          <a:noFill/>
        </a:ln>
      </dgm:spPr>
    </dgm:pt>
    <dgm:pt modelId="{BB9401B7-F597-4284-98E6-92601541D17F}" type="pres">
      <dgm:prSet presAssocID="{0279B1B1-5A3F-4BD7-90FD-C37D1CC5949E}" presName="iconSpace" presStyleCnt="0"/>
      <dgm:spPr/>
    </dgm:pt>
    <dgm:pt modelId="{48963DAD-4F53-4B7E-AFF9-6E77FF321564}" type="pres">
      <dgm:prSet presAssocID="{0279B1B1-5A3F-4BD7-90FD-C37D1CC5949E}" presName="parTx" presStyleLbl="revTx" presStyleIdx="0" presStyleCnt="2">
        <dgm:presLayoutVars>
          <dgm:chMax val="0"/>
          <dgm:chPref val="0"/>
        </dgm:presLayoutVars>
      </dgm:prSet>
      <dgm:spPr/>
    </dgm:pt>
    <dgm:pt modelId="{7E45C81E-B3FF-4615-B7CD-A29784E1118A}" type="pres">
      <dgm:prSet presAssocID="{0279B1B1-5A3F-4BD7-90FD-C37D1CC5949E}" presName="txSpace" presStyleCnt="0"/>
      <dgm:spPr/>
    </dgm:pt>
    <dgm:pt modelId="{1D75D094-5F1F-418D-A722-6CD787E7477B}" type="pres">
      <dgm:prSet presAssocID="{0279B1B1-5A3F-4BD7-90FD-C37D1CC5949E}" presName="desTx" presStyleLbl="revTx" presStyleIdx="1" presStyleCnt="2">
        <dgm:presLayoutVars/>
      </dgm:prSet>
      <dgm:spPr/>
    </dgm:pt>
  </dgm:ptLst>
  <dgm:cxnLst>
    <dgm:cxn modelId="{C9C4323A-B081-4E8B-9C70-51F2BCC58488}" type="presOf" srcId="{0279B1B1-5A3F-4BD7-90FD-C37D1CC5949E}" destId="{48963DAD-4F53-4B7E-AFF9-6E77FF321564}" srcOrd="0" destOrd="0" presId="urn:microsoft.com/office/officeart/2018/5/layout/CenteredIconLabelDescriptionList"/>
    <dgm:cxn modelId="{2AC0956B-82D9-4AC5-8913-A72E8EE85040}" srcId="{02503793-6C27-47DA-A11C-9CA0971CD790}" destId="{0279B1B1-5A3F-4BD7-90FD-C37D1CC5949E}" srcOrd="0" destOrd="0" parTransId="{1C3012ED-A54B-4E4B-8AE2-01A84F6C70D4}" sibTransId="{0BB09254-F8E9-4C5F-8598-AFD9F9F08D3B}"/>
    <dgm:cxn modelId="{EB927383-AB87-4534-A4C4-C834188004CC}" type="presOf" srcId="{02503793-6C27-47DA-A11C-9CA0971CD790}" destId="{5E2F78E7-04AE-4096-966F-BFB186C7A53F}" srcOrd="0" destOrd="0" presId="urn:microsoft.com/office/officeart/2018/5/layout/CenteredIconLabelDescriptionList"/>
    <dgm:cxn modelId="{2E5BEF93-3EED-447E-829D-3A38A22856DC}" type="presParOf" srcId="{5E2F78E7-04AE-4096-966F-BFB186C7A53F}" destId="{33C47CD9-A0F0-4E7F-8527-AA013BE7D866}" srcOrd="0" destOrd="0" presId="urn:microsoft.com/office/officeart/2018/5/layout/CenteredIconLabelDescriptionList"/>
    <dgm:cxn modelId="{818AB9C2-4AD3-4222-8ABC-F84182CCE1D4}" type="presParOf" srcId="{33C47CD9-A0F0-4E7F-8527-AA013BE7D866}" destId="{5B19C0A1-8A54-4FB3-9184-112A780231E9}" srcOrd="0" destOrd="0" presId="urn:microsoft.com/office/officeart/2018/5/layout/CenteredIconLabelDescriptionList"/>
    <dgm:cxn modelId="{88A6345B-D453-4CC0-AE20-C663B2F6AE9D}" type="presParOf" srcId="{33C47CD9-A0F0-4E7F-8527-AA013BE7D866}" destId="{BB9401B7-F597-4284-98E6-92601541D17F}" srcOrd="1" destOrd="0" presId="urn:microsoft.com/office/officeart/2018/5/layout/CenteredIconLabelDescriptionList"/>
    <dgm:cxn modelId="{90E43561-3B66-4F3C-8738-631B929DDB3E}" type="presParOf" srcId="{33C47CD9-A0F0-4E7F-8527-AA013BE7D866}" destId="{48963DAD-4F53-4B7E-AFF9-6E77FF321564}" srcOrd="2" destOrd="0" presId="urn:microsoft.com/office/officeart/2018/5/layout/CenteredIconLabelDescriptionList"/>
    <dgm:cxn modelId="{22CBE88F-02C7-43B8-BDB6-296C87415625}" type="presParOf" srcId="{33C47CD9-A0F0-4E7F-8527-AA013BE7D866}" destId="{7E45C81E-B3FF-4615-B7CD-A29784E1118A}" srcOrd="3" destOrd="0" presId="urn:microsoft.com/office/officeart/2018/5/layout/CenteredIconLabelDescriptionList"/>
    <dgm:cxn modelId="{84E3A5EA-850F-4A8C-A467-BBD0D57E0444}" type="presParOf" srcId="{33C47CD9-A0F0-4E7F-8527-AA013BE7D866}" destId="{1D75D094-5F1F-418D-A722-6CD787E7477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503793-6C27-47DA-A11C-9CA0971CD79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79B1B1-5A3F-4BD7-90FD-C37D1CC5949E}">
      <dgm:prSet custT="1"/>
      <dgm:spPr/>
      <dgm:t>
        <a:bodyPr anchor="ctr"/>
        <a:lstStyle/>
        <a:p>
          <a:pPr>
            <a:lnSpc>
              <a:spcPct val="100000"/>
            </a:lnSpc>
            <a:defRPr b="1"/>
          </a:pPr>
          <a:r>
            <a:rPr lang="en-US" altLang="zh-TW" sz="18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Python</a:t>
          </a:r>
          <a:r>
            <a:rPr lang="zh-TW" altLang="en-US" sz="18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處理儲存</a:t>
          </a:r>
          <a:endParaRPr lang="en-US" altLang="zh-TW" sz="18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gm:t>
    </dgm:pt>
    <dgm:pt modelId="{1C3012ED-A54B-4E4B-8AE2-01A84F6C70D4}" type="parTrans" cxnId="{2AC0956B-82D9-4AC5-8913-A72E8EE85040}">
      <dgm:prSet/>
      <dgm:spPr/>
      <dgm:t>
        <a:bodyPr/>
        <a:lstStyle/>
        <a:p>
          <a:endParaRPr lang="en-US"/>
        </a:p>
      </dgm:t>
    </dgm:pt>
    <dgm:pt modelId="{0BB09254-F8E9-4C5F-8598-AFD9F9F08D3B}" type="sibTrans" cxnId="{2AC0956B-82D9-4AC5-8913-A72E8EE85040}">
      <dgm:prSet/>
      <dgm:spPr/>
      <dgm:t>
        <a:bodyPr/>
        <a:lstStyle/>
        <a:p>
          <a:endParaRPr lang="en-US"/>
        </a:p>
      </dgm:t>
    </dgm:pt>
    <dgm:pt modelId="{5E2F78E7-04AE-4096-966F-BFB186C7A53F}" type="pres">
      <dgm:prSet presAssocID="{02503793-6C27-47DA-A11C-9CA0971CD790}" presName="root" presStyleCnt="0">
        <dgm:presLayoutVars>
          <dgm:dir/>
          <dgm:resizeHandles val="exact"/>
        </dgm:presLayoutVars>
      </dgm:prSet>
      <dgm:spPr/>
    </dgm:pt>
    <dgm:pt modelId="{33C47CD9-A0F0-4E7F-8527-AA013BE7D866}" type="pres">
      <dgm:prSet presAssocID="{0279B1B1-5A3F-4BD7-90FD-C37D1CC5949E}" presName="compNode" presStyleCnt="0"/>
      <dgm:spPr/>
    </dgm:pt>
    <dgm:pt modelId="{5B19C0A1-8A54-4FB3-9184-112A780231E9}" type="pres">
      <dgm:prSet presAssocID="{0279B1B1-5A3F-4BD7-90FD-C37D1CC5949E}" presName="iconRect" presStyleLbl="node1" presStyleIdx="0" presStyleCnt="1" custLinFactNeighborX="6491" custLinFactNeighborY="-2239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B9401B7-F597-4284-98E6-92601541D17F}" type="pres">
      <dgm:prSet presAssocID="{0279B1B1-5A3F-4BD7-90FD-C37D1CC5949E}" presName="iconSpace" presStyleCnt="0"/>
      <dgm:spPr/>
    </dgm:pt>
    <dgm:pt modelId="{48963DAD-4F53-4B7E-AFF9-6E77FF321564}" type="pres">
      <dgm:prSet presAssocID="{0279B1B1-5A3F-4BD7-90FD-C37D1CC5949E}" presName="parTx" presStyleLbl="revTx" presStyleIdx="0" presStyleCnt="2">
        <dgm:presLayoutVars>
          <dgm:chMax val="0"/>
          <dgm:chPref val="0"/>
        </dgm:presLayoutVars>
      </dgm:prSet>
      <dgm:spPr/>
    </dgm:pt>
    <dgm:pt modelId="{7E45C81E-B3FF-4615-B7CD-A29784E1118A}" type="pres">
      <dgm:prSet presAssocID="{0279B1B1-5A3F-4BD7-90FD-C37D1CC5949E}" presName="txSpace" presStyleCnt="0"/>
      <dgm:spPr/>
    </dgm:pt>
    <dgm:pt modelId="{1D75D094-5F1F-418D-A722-6CD787E7477B}" type="pres">
      <dgm:prSet presAssocID="{0279B1B1-5A3F-4BD7-90FD-C37D1CC5949E}" presName="desTx" presStyleLbl="revTx" presStyleIdx="1" presStyleCnt="2">
        <dgm:presLayoutVars/>
      </dgm:prSet>
      <dgm:spPr/>
    </dgm:pt>
  </dgm:ptLst>
  <dgm:cxnLst>
    <dgm:cxn modelId="{C9C4323A-B081-4E8B-9C70-51F2BCC58488}" type="presOf" srcId="{0279B1B1-5A3F-4BD7-90FD-C37D1CC5949E}" destId="{48963DAD-4F53-4B7E-AFF9-6E77FF321564}" srcOrd="0" destOrd="0" presId="urn:microsoft.com/office/officeart/2018/5/layout/CenteredIconLabelDescriptionList"/>
    <dgm:cxn modelId="{2AC0956B-82D9-4AC5-8913-A72E8EE85040}" srcId="{02503793-6C27-47DA-A11C-9CA0971CD790}" destId="{0279B1B1-5A3F-4BD7-90FD-C37D1CC5949E}" srcOrd="0" destOrd="0" parTransId="{1C3012ED-A54B-4E4B-8AE2-01A84F6C70D4}" sibTransId="{0BB09254-F8E9-4C5F-8598-AFD9F9F08D3B}"/>
    <dgm:cxn modelId="{EB927383-AB87-4534-A4C4-C834188004CC}" type="presOf" srcId="{02503793-6C27-47DA-A11C-9CA0971CD790}" destId="{5E2F78E7-04AE-4096-966F-BFB186C7A53F}" srcOrd="0" destOrd="0" presId="urn:microsoft.com/office/officeart/2018/5/layout/CenteredIconLabelDescriptionList"/>
    <dgm:cxn modelId="{2E5BEF93-3EED-447E-829D-3A38A22856DC}" type="presParOf" srcId="{5E2F78E7-04AE-4096-966F-BFB186C7A53F}" destId="{33C47CD9-A0F0-4E7F-8527-AA013BE7D866}" srcOrd="0" destOrd="0" presId="urn:microsoft.com/office/officeart/2018/5/layout/CenteredIconLabelDescriptionList"/>
    <dgm:cxn modelId="{818AB9C2-4AD3-4222-8ABC-F84182CCE1D4}" type="presParOf" srcId="{33C47CD9-A0F0-4E7F-8527-AA013BE7D866}" destId="{5B19C0A1-8A54-4FB3-9184-112A780231E9}" srcOrd="0" destOrd="0" presId="urn:microsoft.com/office/officeart/2018/5/layout/CenteredIconLabelDescriptionList"/>
    <dgm:cxn modelId="{88A6345B-D453-4CC0-AE20-C663B2F6AE9D}" type="presParOf" srcId="{33C47CD9-A0F0-4E7F-8527-AA013BE7D866}" destId="{BB9401B7-F597-4284-98E6-92601541D17F}" srcOrd="1" destOrd="0" presId="urn:microsoft.com/office/officeart/2018/5/layout/CenteredIconLabelDescriptionList"/>
    <dgm:cxn modelId="{90E43561-3B66-4F3C-8738-631B929DDB3E}" type="presParOf" srcId="{33C47CD9-A0F0-4E7F-8527-AA013BE7D866}" destId="{48963DAD-4F53-4B7E-AFF9-6E77FF321564}" srcOrd="2" destOrd="0" presId="urn:microsoft.com/office/officeart/2018/5/layout/CenteredIconLabelDescriptionList"/>
    <dgm:cxn modelId="{22CBE88F-02C7-43B8-BDB6-296C87415625}" type="presParOf" srcId="{33C47CD9-A0F0-4E7F-8527-AA013BE7D866}" destId="{7E45C81E-B3FF-4615-B7CD-A29784E1118A}" srcOrd="3" destOrd="0" presId="urn:microsoft.com/office/officeart/2018/5/layout/CenteredIconLabelDescriptionList"/>
    <dgm:cxn modelId="{84E3A5EA-850F-4A8C-A467-BBD0D57E0444}" type="presParOf" srcId="{33C47CD9-A0F0-4E7F-8527-AA013BE7D866}" destId="{1D75D094-5F1F-418D-A722-6CD787E7477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503793-6C27-47DA-A11C-9CA0971CD79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79B1B1-5A3F-4BD7-90FD-C37D1CC5949E}">
      <dgm:prSet custT="1"/>
      <dgm:spPr/>
      <dgm:t>
        <a:bodyPr anchor="ctr"/>
        <a:lstStyle/>
        <a:p>
          <a:pPr>
            <a:lnSpc>
              <a:spcPct val="100000"/>
            </a:lnSpc>
            <a:defRPr b="1"/>
          </a:pPr>
          <a:r>
            <a:rPr lang="zh-TW" altLang="en-US" sz="18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最終顯示</a:t>
          </a:r>
          <a:endParaRPr lang="en-US" altLang="zh-TW" sz="18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gm:t>
    </dgm:pt>
    <dgm:pt modelId="{1C3012ED-A54B-4E4B-8AE2-01A84F6C70D4}" type="parTrans" cxnId="{2AC0956B-82D9-4AC5-8913-A72E8EE85040}">
      <dgm:prSet/>
      <dgm:spPr/>
      <dgm:t>
        <a:bodyPr/>
        <a:lstStyle/>
        <a:p>
          <a:endParaRPr lang="en-US"/>
        </a:p>
      </dgm:t>
    </dgm:pt>
    <dgm:pt modelId="{0BB09254-F8E9-4C5F-8598-AFD9F9F08D3B}" type="sibTrans" cxnId="{2AC0956B-82D9-4AC5-8913-A72E8EE85040}">
      <dgm:prSet/>
      <dgm:spPr/>
      <dgm:t>
        <a:bodyPr/>
        <a:lstStyle/>
        <a:p>
          <a:endParaRPr lang="en-US"/>
        </a:p>
      </dgm:t>
    </dgm:pt>
    <dgm:pt modelId="{5E2F78E7-04AE-4096-966F-BFB186C7A53F}" type="pres">
      <dgm:prSet presAssocID="{02503793-6C27-47DA-A11C-9CA0971CD790}" presName="root" presStyleCnt="0">
        <dgm:presLayoutVars>
          <dgm:dir/>
          <dgm:resizeHandles val="exact"/>
        </dgm:presLayoutVars>
      </dgm:prSet>
      <dgm:spPr/>
    </dgm:pt>
    <dgm:pt modelId="{33C47CD9-A0F0-4E7F-8527-AA013BE7D866}" type="pres">
      <dgm:prSet presAssocID="{0279B1B1-5A3F-4BD7-90FD-C37D1CC5949E}" presName="compNode" presStyleCnt="0"/>
      <dgm:spPr/>
    </dgm:pt>
    <dgm:pt modelId="{5B19C0A1-8A54-4FB3-9184-112A780231E9}" type="pres">
      <dgm:prSet presAssocID="{0279B1B1-5A3F-4BD7-90FD-C37D1CC5949E}" presName="iconRect" presStyleLbl="node1" presStyleIdx="0" presStyleCnt="1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B9401B7-F597-4284-98E6-92601541D17F}" type="pres">
      <dgm:prSet presAssocID="{0279B1B1-5A3F-4BD7-90FD-C37D1CC5949E}" presName="iconSpace" presStyleCnt="0"/>
      <dgm:spPr/>
    </dgm:pt>
    <dgm:pt modelId="{48963DAD-4F53-4B7E-AFF9-6E77FF321564}" type="pres">
      <dgm:prSet presAssocID="{0279B1B1-5A3F-4BD7-90FD-C37D1CC5949E}" presName="parTx" presStyleLbl="revTx" presStyleIdx="0" presStyleCnt="2">
        <dgm:presLayoutVars>
          <dgm:chMax val="0"/>
          <dgm:chPref val="0"/>
        </dgm:presLayoutVars>
      </dgm:prSet>
      <dgm:spPr/>
    </dgm:pt>
    <dgm:pt modelId="{7E45C81E-B3FF-4615-B7CD-A29784E1118A}" type="pres">
      <dgm:prSet presAssocID="{0279B1B1-5A3F-4BD7-90FD-C37D1CC5949E}" presName="txSpace" presStyleCnt="0"/>
      <dgm:spPr/>
    </dgm:pt>
    <dgm:pt modelId="{1D75D094-5F1F-418D-A722-6CD787E7477B}" type="pres">
      <dgm:prSet presAssocID="{0279B1B1-5A3F-4BD7-90FD-C37D1CC5949E}" presName="desTx" presStyleLbl="revTx" presStyleIdx="1" presStyleCnt="2">
        <dgm:presLayoutVars/>
      </dgm:prSet>
      <dgm:spPr/>
    </dgm:pt>
  </dgm:ptLst>
  <dgm:cxnLst>
    <dgm:cxn modelId="{C9C4323A-B081-4E8B-9C70-51F2BCC58488}" type="presOf" srcId="{0279B1B1-5A3F-4BD7-90FD-C37D1CC5949E}" destId="{48963DAD-4F53-4B7E-AFF9-6E77FF321564}" srcOrd="0" destOrd="0" presId="urn:microsoft.com/office/officeart/2018/5/layout/CenteredIconLabelDescriptionList"/>
    <dgm:cxn modelId="{2AC0956B-82D9-4AC5-8913-A72E8EE85040}" srcId="{02503793-6C27-47DA-A11C-9CA0971CD790}" destId="{0279B1B1-5A3F-4BD7-90FD-C37D1CC5949E}" srcOrd="0" destOrd="0" parTransId="{1C3012ED-A54B-4E4B-8AE2-01A84F6C70D4}" sibTransId="{0BB09254-F8E9-4C5F-8598-AFD9F9F08D3B}"/>
    <dgm:cxn modelId="{EB927383-AB87-4534-A4C4-C834188004CC}" type="presOf" srcId="{02503793-6C27-47DA-A11C-9CA0971CD790}" destId="{5E2F78E7-04AE-4096-966F-BFB186C7A53F}" srcOrd="0" destOrd="0" presId="urn:microsoft.com/office/officeart/2018/5/layout/CenteredIconLabelDescriptionList"/>
    <dgm:cxn modelId="{2E5BEF93-3EED-447E-829D-3A38A22856DC}" type="presParOf" srcId="{5E2F78E7-04AE-4096-966F-BFB186C7A53F}" destId="{33C47CD9-A0F0-4E7F-8527-AA013BE7D866}" srcOrd="0" destOrd="0" presId="urn:microsoft.com/office/officeart/2018/5/layout/CenteredIconLabelDescriptionList"/>
    <dgm:cxn modelId="{818AB9C2-4AD3-4222-8ABC-F84182CCE1D4}" type="presParOf" srcId="{33C47CD9-A0F0-4E7F-8527-AA013BE7D866}" destId="{5B19C0A1-8A54-4FB3-9184-112A780231E9}" srcOrd="0" destOrd="0" presId="urn:microsoft.com/office/officeart/2018/5/layout/CenteredIconLabelDescriptionList"/>
    <dgm:cxn modelId="{88A6345B-D453-4CC0-AE20-C663B2F6AE9D}" type="presParOf" srcId="{33C47CD9-A0F0-4E7F-8527-AA013BE7D866}" destId="{BB9401B7-F597-4284-98E6-92601541D17F}" srcOrd="1" destOrd="0" presId="urn:microsoft.com/office/officeart/2018/5/layout/CenteredIconLabelDescriptionList"/>
    <dgm:cxn modelId="{90E43561-3B66-4F3C-8738-631B929DDB3E}" type="presParOf" srcId="{33C47CD9-A0F0-4E7F-8527-AA013BE7D866}" destId="{48963DAD-4F53-4B7E-AFF9-6E77FF321564}" srcOrd="2" destOrd="0" presId="urn:microsoft.com/office/officeart/2018/5/layout/CenteredIconLabelDescriptionList"/>
    <dgm:cxn modelId="{22CBE88F-02C7-43B8-BDB6-296C87415625}" type="presParOf" srcId="{33C47CD9-A0F0-4E7F-8527-AA013BE7D866}" destId="{7E45C81E-B3FF-4615-B7CD-A29784E1118A}" srcOrd="3" destOrd="0" presId="urn:microsoft.com/office/officeart/2018/5/layout/CenteredIconLabelDescriptionList"/>
    <dgm:cxn modelId="{84E3A5EA-850F-4A8C-A467-BBD0D57E0444}" type="presParOf" srcId="{33C47CD9-A0F0-4E7F-8527-AA013BE7D866}" destId="{1D75D094-5F1F-418D-A722-6CD787E7477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9C0A1-8A54-4FB3-9184-112A780231E9}">
      <dsp:nvSpPr>
        <dsp:cNvPr id="0" name=""/>
        <dsp:cNvSpPr/>
      </dsp:nvSpPr>
      <dsp:spPr>
        <a:xfrm>
          <a:off x="1963800" y="590611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3DAD-4F53-4B7E-AFF9-6E77FF321564}">
      <dsp:nvSpPr>
        <dsp:cNvPr id="0" name=""/>
        <dsp:cNvSpPr/>
      </dsp:nvSpPr>
      <dsp:spPr>
        <a:xfrm>
          <a:off x="559800" y="2238978"/>
          <a:ext cx="4320000" cy="8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sz="1800" kern="12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選課系統有圖形化課表</a:t>
          </a:r>
          <a:endParaRPr lang="en-US" altLang="zh-TW" sz="1800" kern="12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1800" kern="12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但</a:t>
          </a:r>
          <a:r>
            <a:rPr lang="en-US" altLang="zh-TW" sz="1800" kern="12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…</a:t>
          </a:r>
          <a:r>
            <a:rPr lang="zh-TW" sz="1800" kern="12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選課系統只在選課期間開放</a:t>
          </a:r>
          <a:endParaRPr lang="en-US" sz="1800" kern="12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sp:txBody>
      <dsp:txXfrm>
        <a:off x="559800" y="2238978"/>
        <a:ext cx="4320000" cy="891000"/>
      </dsp:txXfrm>
    </dsp:sp>
    <dsp:sp modelId="{1D75D094-5F1F-418D-A722-6CD787E7477B}">
      <dsp:nvSpPr>
        <dsp:cNvPr id="0" name=""/>
        <dsp:cNvSpPr/>
      </dsp:nvSpPr>
      <dsp:spPr>
        <a:xfrm>
          <a:off x="559800" y="3193404"/>
          <a:ext cx="4320000" cy="568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2FACA-7F5A-42E0-AC6B-64B313E09924}">
      <dsp:nvSpPr>
        <dsp:cNvPr id="0" name=""/>
        <dsp:cNvSpPr/>
      </dsp:nvSpPr>
      <dsp:spPr>
        <a:xfrm>
          <a:off x="7039800" y="59061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232E7-A9E8-488B-AC0C-211578804438}">
      <dsp:nvSpPr>
        <dsp:cNvPr id="0" name=""/>
        <dsp:cNvSpPr/>
      </dsp:nvSpPr>
      <dsp:spPr>
        <a:xfrm>
          <a:off x="5635800" y="2238978"/>
          <a:ext cx="4320000" cy="8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sz="1800" b="0" kern="120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剛來輔大時，常常不知道教室在哪</a:t>
          </a:r>
          <a:r>
            <a:rPr lang="en-US" sz="1800" b="0" kern="120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…</a:t>
          </a:r>
        </a:p>
      </dsp:txBody>
      <dsp:txXfrm>
        <a:off x="5635800" y="2238978"/>
        <a:ext cx="4320000" cy="891000"/>
      </dsp:txXfrm>
    </dsp:sp>
    <dsp:sp modelId="{CE30D091-58E4-420E-98BD-C9C831F2E8BB}">
      <dsp:nvSpPr>
        <dsp:cNvPr id="0" name=""/>
        <dsp:cNvSpPr/>
      </dsp:nvSpPr>
      <dsp:spPr>
        <a:xfrm>
          <a:off x="5635800" y="3193404"/>
          <a:ext cx="4320000" cy="568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9C0A1-8A54-4FB3-9184-112A780231E9}">
      <dsp:nvSpPr>
        <dsp:cNvPr id="0" name=""/>
        <dsp:cNvSpPr/>
      </dsp:nvSpPr>
      <dsp:spPr>
        <a:xfrm>
          <a:off x="1074952" y="0"/>
          <a:ext cx="1152069" cy="1152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3DAD-4F53-4B7E-AFF9-6E77FF321564}">
      <dsp:nvSpPr>
        <dsp:cNvPr id="0" name=""/>
        <dsp:cNvSpPr/>
      </dsp:nvSpPr>
      <dsp:spPr>
        <a:xfrm>
          <a:off x="5174" y="1240431"/>
          <a:ext cx="3291626" cy="493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1800" b="0" kern="120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時間</a:t>
          </a:r>
          <a:r>
            <a:rPr lang="en-US" altLang="zh-TW" sz="1800" b="0" kern="120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+</a:t>
          </a:r>
          <a:r>
            <a:rPr lang="zh-TW" altLang="en-US" sz="1800" b="0" kern="120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下一節課提示</a:t>
          </a:r>
          <a:endParaRPr lang="en-US" sz="1800" kern="12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sp:txBody>
      <dsp:txXfrm>
        <a:off x="5174" y="1240431"/>
        <a:ext cx="3291626" cy="493743"/>
      </dsp:txXfrm>
    </dsp:sp>
    <dsp:sp modelId="{1D75D094-5F1F-418D-A722-6CD787E7477B}">
      <dsp:nvSpPr>
        <dsp:cNvPr id="0" name=""/>
        <dsp:cNvSpPr/>
      </dsp:nvSpPr>
      <dsp:spPr>
        <a:xfrm>
          <a:off x="5174" y="1775274"/>
          <a:ext cx="3291626" cy="279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2FACA-7F5A-42E0-AC6B-64B313E09924}">
      <dsp:nvSpPr>
        <dsp:cNvPr id="0" name=""/>
        <dsp:cNvSpPr/>
      </dsp:nvSpPr>
      <dsp:spPr>
        <a:xfrm>
          <a:off x="4885009" y="0"/>
          <a:ext cx="1152069" cy="1152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232E7-A9E8-488B-AC0C-211578804438}">
      <dsp:nvSpPr>
        <dsp:cNvPr id="0" name=""/>
        <dsp:cNvSpPr/>
      </dsp:nvSpPr>
      <dsp:spPr>
        <a:xfrm>
          <a:off x="3755982" y="1269424"/>
          <a:ext cx="3291626" cy="493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1800" kern="12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學校地圖</a:t>
          </a:r>
          <a:endParaRPr lang="en-US" sz="1800" b="0" kern="1200" dirty="0">
            <a:latin typeface="俊羽圓體Regular" panose="020F0500000000000000" pitchFamily="34" charset="-120"/>
            <a:ea typeface="俊羽圓體Regular" panose="020F0500000000000000" pitchFamily="34" charset="-120"/>
          </a:endParaRPr>
        </a:p>
      </dsp:txBody>
      <dsp:txXfrm>
        <a:off x="3755982" y="1269424"/>
        <a:ext cx="3291626" cy="493743"/>
      </dsp:txXfrm>
    </dsp:sp>
    <dsp:sp modelId="{CE30D091-58E4-420E-98BD-C9C831F2E8BB}">
      <dsp:nvSpPr>
        <dsp:cNvPr id="0" name=""/>
        <dsp:cNvSpPr/>
      </dsp:nvSpPr>
      <dsp:spPr>
        <a:xfrm>
          <a:off x="3872834" y="1775274"/>
          <a:ext cx="3291626" cy="279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9C0A1-8A54-4FB3-9184-112A780231E9}">
      <dsp:nvSpPr>
        <dsp:cNvPr id="0" name=""/>
        <dsp:cNvSpPr/>
      </dsp:nvSpPr>
      <dsp:spPr>
        <a:xfrm>
          <a:off x="1074952" y="0"/>
          <a:ext cx="1152069" cy="115206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3DAD-4F53-4B7E-AFF9-6E77FF321564}">
      <dsp:nvSpPr>
        <dsp:cNvPr id="0" name=""/>
        <dsp:cNvSpPr/>
      </dsp:nvSpPr>
      <dsp:spPr>
        <a:xfrm>
          <a:off x="5174" y="1240431"/>
          <a:ext cx="3291626" cy="493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1800" kern="12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更新課表</a:t>
          </a:r>
          <a:endParaRPr lang="en-US" altLang="zh-TW" sz="1800" kern="12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sp:txBody>
      <dsp:txXfrm>
        <a:off x="5174" y="1240431"/>
        <a:ext cx="3291626" cy="493743"/>
      </dsp:txXfrm>
    </dsp:sp>
    <dsp:sp modelId="{1D75D094-5F1F-418D-A722-6CD787E7477B}">
      <dsp:nvSpPr>
        <dsp:cNvPr id="0" name=""/>
        <dsp:cNvSpPr/>
      </dsp:nvSpPr>
      <dsp:spPr>
        <a:xfrm>
          <a:off x="5174" y="1775274"/>
          <a:ext cx="3291626" cy="279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2FACA-7F5A-42E0-AC6B-64B313E09924}">
      <dsp:nvSpPr>
        <dsp:cNvPr id="0" name=""/>
        <dsp:cNvSpPr/>
      </dsp:nvSpPr>
      <dsp:spPr>
        <a:xfrm>
          <a:off x="4885009" y="0"/>
          <a:ext cx="1152069" cy="1152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232E7-A9E8-488B-AC0C-211578804438}">
      <dsp:nvSpPr>
        <dsp:cNvPr id="0" name=""/>
        <dsp:cNvSpPr/>
      </dsp:nvSpPr>
      <dsp:spPr>
        <a:xfrm>
          <a:off x="3755982" y="1269424"/>
          <a:ext cx="3291626" cy="493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1800" b="0" kern="120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繪製課表</a:t>
          </a:r>
          <a:endParaRPr lang="en-US" sz="1800" b="0" kern="1200" dirty="0">
            <a:latin typeface="俊羽圓體Regular" panose="020F0500000000000000" pitchFamily="34" charset="-120"/>
            <a:ea typeface="俊羽圓體Regular" panose="020F0500000000000000" pitchFamily="34" charset="-120"/>
          </a:endParaRPr>
        </a:p>
      </dsp:txBody>
      <dsp:txXfrm>
        <a:off x="3755982" y="1269424"/>
        <a:ext cx="3291626" cy="493743"/>
      </dsp:txXfrm>
    </dsp:sp>
    <dsp:sp modelId="{CE30D091-58E4-420E-98BD-C9C831F2E8BB}">
      <dsp:nvSpPr>
        <dsp:cNvPr id="0" name=""/>
        <dsp:cNvSpPr/>
      </dsp:nvSpPr>
      <dsp:spPr>
        <a:xfrm>
          <a:off x="3872834" y="1775274"/>
          <a:ext cx="3291626" cy="279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9C0A1-8A54-4FB3-9184-112A780231E9}">
      <dsp:nvSpPr>
        <dsp:cNvPr id="0" name=""/>
        <dsp:cNvSpPr/>
      </dsp:nvSpPr>
      <dsp:spPr>
        <a:xfrm>
          <a:off x="495074" y="513211"/>
          <a:ext cx="528093" cy="52809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3DAD-4F53-4B7E-AFF9-6E77FF321564}">
      <dsp:nvSpPr>
        <dsp:cNvPr id="0" name=""/>
        <dsp:cNvSpPr/>
      </dsp:nvSpPr>
      <dsp:spPr>
        <a:xfrm>
          <a:off x="4702" y="1085225"/>
          <a:ext cx="1508837" cy="38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1800" kern="12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更新課表</a:t>
          </a:r>
          <a:endParaRPr lang="en-US" altLang="zh-TW" sz="1800" kern="12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sp:txBody>
      <dsp:txXfrm>
        <a:off x="4702" y="1085225"/>
        <a:ext cx="1508837" cy="381924"/>
      </dsp:txXfrm>
    </dsp:sp>
    <dsp:sp modelId="{1D75D094-5F1F-418D-A722-6CD787E7477B}">
      <dsp:nvSpPr>
        <dsp:cNvPr id="0" name=""/>
        <dsp:cNvSpPr/>
      </dsp:nvSpPr>
      <dsp:spPr>
        <a:xfrm>
          <a:off x="4702" y="1487578"/>
          <a:ext cx="1508837" cy="4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2FACA-7F5A-42E0-AC6B-64B313E09924}">
      <dsp:nvSpPr>
        <dsp:cNvPr id="0" name=""/>
        <dsp:cNvSpPr/>
      </dsp:nvSpPr>
      <dsp:spPr>
        <a:xfrm>
          <a:off x="2241554" y="513211"/>
          <a:ext cx="528093" cy="528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232E7-A9E8-488B-AC0C-211578804438}">
      <dsp:nvSpPr>
        <dsp:cNvPr id="0" name=""/>
        <dsp:cNvSpPr/>
      </dsp:nvSpPr>
      <dsp:spPr>
        <a:xfrm>
          <a:off x="1724022" y="1107652"/>
          <a:ext cx="1508837" cy="38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1800" b="0" kern="120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繪製課表</a:t>
          </a:r>
          <a:endParaRPr lang="en-US" sz="1800" b="0" kern="1200" dirty="0">
            <a:latin typeface="俊羽圓體Regular" panose="020F0500000000000000" pitchFamily="34" charset="-120"/>
            <a:ea typeface="俊羽圓體Regular" panose="020F0500000000000000" pitchFamily="34" charset="-120"/>
          </a:endParaRPr>
        </a:p>
      </dsp:txBody>
      <dsp:txXfrm>
        <a:off x="1724022" y="1107652"/>
        <a:ext cx="1508837" cy="381924"/>
      </dsp:txXfrm>
    </dsp:sp>
    <dsp:sp modelId="{CE30D091-58E4-420E-98BD-C9C831F2E8BB}">
      <dsp:nvSpPr>
        <dsp:cNvPr id="0" name=""/>
        <dsp:cNvSpPr/>
      </dsp:nvSpPr>
      <dsp:spPr>
        <a:xfrm>
          <a:off x="1777586" y="1487578"/>
          <a:ext cx="1508837" cy="4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75589-4262-4450-B3F0-D3C216BBAF48}">
      <dsp:nvSpPr>
        <dsp:cNvPr id="0" name=""/>
        <dsp:cNvSpPr/>
      </dsp:nvSpPr>
      <dsp:spPr>
        <a:xfrm>
          <a:off x="4040843" y="513211"/>
          <a:ext cx="528093" cy="528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7E5B8-8C5B-4DDA-851C-D6BA98862CE9}">
      <dsp:nvSpPr>
        <dsp:cNvPr id="0" name=""/>
        <dsp:cNvSpPr/>
      </dsp:nvSpPr>
      <dsp:spPr>
        <a:xfrm>
          <a:off x="3550470" y="1085225"/>
          <a:ext cx="1508837" cy="38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1600" b="0" kern="1200" dirty="0">
              <a:latin typeface="俊羽圓體Regular" panose="020F0500000000000000" pitchFamily="34" charset="-120"/>
              <a:ea typeface="俊羽圓體Regular" panose="020F0500000000000000" pitchFamily="34" charset="-120"/>
            </a:rPr>
            <a:t>時間</a:t>
          </a:r>
          <a:endParaRPr lang="en-US" altLang="zh-TW" sz="1600" b="0" kern="1200" dirty="0">
            <a:latin typeface="俊羽圓體Regular" panose="020F0500000000000000" pitchFamily="34" charset="-120"/>
            <a:ea typeface="俊羽圓體Regular" panose="020F0500000000000000" pitchFamily="34" charset="-120"/>
          </a:endParaRPr>
        </a:p>
      </dsp:txBody>
      <dsp:txXfrm>
        <a:off x="3550470" y="1085225"/>
        <a:ext cx="1508837" cy="381924"/>
      </dsp:txXfrm>
    </dsp:sp>
    <dsp:sp modelId="{E86B036F-79D4-4BBD-B42C-375E83ED2F7B}">
      <dsp:nvSpPr>
        <dsp:cNvPr id="0" name=""/>
        <dsp:cNvSpPr/>
      </dsp:nvSpPr>
      <dsp:spPr>
        <a:xfrm>
          <a:off x="3550470" y="1487578"/>
          <a:ext cx="1508837" cy="4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9C0A1-8A54-4FB3-9184-112A780231E9}">
      <dsp:nvSpPr>
        <dsp:cNvPr id="0" name=""/>
        <dsp:cNvSpPr/>
      </dsp:nvSpPr>
      <dsp:spPr>
        <a:xfrm>
          <a:off x="443753" y="563157"/>
          <a:ext cx="476463" cy="47646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6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12000" b="-12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3DAD-4F53-4B7E-AFF9-6E77FF321564}">
      <dsp:nvSpPr>
        <dsp:cNvPr id="0" name=""/>
        <dsp:cNvSpPr/>
      </dsp:nvSpPr>
      <dsp:spPr>
        <a:xfrm>
          <a:off x="1322" y="1079247"/>
          <a:ext cx="1361325" cy="3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1800" kern="12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學校地圖</a:t>
          </a:r>
          <a:endParaRPr lang="en-US" altLang="zh-TW" sz="1800" kern="12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sp:txBody>
      <dsp:txXfrm>
        <a:off x="1322" y="1079247"/>
        <a:ext cx="1361325" cy="382872"/>
      </dsp:txXfrm>
    </dsp:sp>
    <dsp:sp modelId="{1D75D094-5F1F-418D-A722-6CD787E7477B}">
      <dsp:nvSpPr>
        <dsp:cNvPr id="0" name=""/>
        <dsp:cNvSpPr/>
      </dsp:nvSpPr>
      <dsp:spPr>
        <a:xfrm>
          <a:off x="1322" y="1480550"/>
          <a:ext cx="1361325" cy="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9C0A1-8A54-4FB3-9184-112A780231E9}">
      <dsp:nvSpPr>
        <dsp:cNvPr id="0" name=""/>
        <dsp:cNvSpPr/>
      </dsp:nvSpPr>
      <dsp:spPr>
        <a:xfrm>
          <a:off x="443753" y="563157"/>
          <a:ext cx="476463" cy="476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3DAD-4F53-4B7E-AFF9-6E77FF321564}">
      <dsp:nvSpPr>
        <dsp:cNvPr id="0" name=""/>
        <dsp:cNvSpPr/>
      </dsp:nvSpPr>
      <dsp:spPr>
        <a:xfrm>
          <a:off x="1322" y="1079247"/>
          <a:ext cx="1361325" cy="3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1800" kern="12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其他套件</a:t>
          </a:r>
          <a:endParaRPr lang="en-US" altLang="zh-TW" sz="1800" kern="12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sp:txBody>
      <dsp:txXfrm>
        <a:off x="1322" y="1079247"/>
        <a:ext cx="1361325" cy="382872"/>
      </dsp:txXfrm>
    </dsp:sp>
    <dsp:sp modelId="{1D75D094-5F1F-418D-A722-6CD787E7477B}">
      <dsp:nvSpPr>
        <dsp:cNvPr id="0" name=""/>
        <dsp:cNvSpPr/>
      </dsp:nvSpPr>
      <dsp:spPr>
        <a:xfrm>
          <a:off x="1322" y="1480550"/>
          <a:ext cx="1361325" cy="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9C0A1-8A54-4FB3-9184-112A780231E9}">
      <dsp:nvSpPr>
        <dsp:cNvPr id="0" name=""/>
        <dsp:cNvSpPr/>
      </dsp:nvSpPr>
      <dsp:spPr>
        <a:xfrm>
          <a:off x="443753" y="563157"/>
          <a:ext cx="476463" cy="47646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6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12000" b="-12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3DAD-4F53-4B7E-AFF9-6E77FF321564}">
      <dsp:nvSpPr>
        <dsp:cNvPr id="0" name=""/>
        <dsp:cNvSpPr/>
      </dsp:nvSpPr>
      <dsp:spPr>
        <a:xfrm>
          <a:off x="1322" y="1079247"/>
          <a:ext cx="1361325" cy="3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1800" kern="12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學校網站</a:t>
          </a:r>
          <a:endParaRPr lang="en-US" altLang="zh-TW" sz="1800" kern="12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sp:txBody>
      <dsp:txXfrm>
        <a:off x="1322" y="1079247"/>
        <a:ext cx="1361325" cy="382872"/>
      </dsp:txXfrm>
    </dsp:sp>
    <dsp:sp modelId="{1D75D094-5F1F-418D-A722-6CD787E7477B}">
      <dsp:nvSpPr>
        <dsp:cNvPr id="0" name=""/>
        <dsp:cNvSpPr/>
      </dsp:nvSpPr>
      <dsp:spPr>
        <a:xfrm>
          <a:off x="1322" y="1480550"/>
          <a:ext cx="1361325" cy="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9C0A1-8A54-4FB3-9184-112A780231E9}">
      <dsp:nvSpPr>
        <dsp:cNvPr id="0" name=""/>
        <dsp:cNvSpPr/>
      </dsp:nvSpPr>
      <dsp:spPr>
        <a:xfrm>
          <a:off x="602060" y="419125"/>
          <a:ext cx="604799" cy="60479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3DAD-4F53-4B7E-AFF9-6E77FF321564}">
      <dsp:nvSpPr>
        <dsp:cNvPr id="0" name=""/>
        <dsp:cNvSpPr/>
      </dsp:nvSpPr>
      <dsp:spPr>
        <a:xfrm>
          <a:off x="1203" y="1088314"/>
          <a:ext cx="1727998" cy="38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1800" kern="12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Python</a:t>
          </a:r>
          <a:r>
            <a:rPr lang="zh-TW" altLang="en-US" sz="1800" kern="12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處理儲存</a:t>
          </a:r>
          <a:endParaRPr lang="en-US" altLang="zh-TW" sz="1800" kern="12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sp:txBody>
      <dsp:txXfrm>
        <a:off x="1203" y="1088314"/>
        <a:ext cx="1727998" cy="380699"/>
      </dsp:txXfrm>
    </dsp:sp>
    <dsp:sp modelId="{1D75D094-5F1F-418D-A722-6CD787E7477B}">
      <dsp:nvSpPr>
        <dsp:cNvPr id="0" name=""/>
        <dsp:cNvSpPr/>
      </dsp:nvSpPr>
      <dsp:spPr>
        <a:xfrm>
          <a:off x="1203" y="1492664"/>
          <a:ext cx="1727998" cy="122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9C0A1-8A54-4FB3-9184-112A780231E9}">
      <dsp:nvSpPr>
        <dsp:cNvPr id="0" name=""/>
        <dsp:cNvSpPr/>
      </dsp:nvSpPr>
      <dsp:spPr>
        <a:xfrm>
          <a:off x="443753" y="563157"/>
          <a:ext cx="476463" cy="47646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3DAD-4F53-4B7E-AFF9-6E77FF321564}">
      <dsp:nvSpPr>
        <dsp:cNvPr id="0" name=""/>
        <dsp:cNvSpPr/>
      </dsp:nvSpPr>
      <dsp:spPr>
        <a:xfrm>
          <a:off x="1322" y="1079247"/>
          <a:ext cx="1361325" cy="3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1800" kern="1200" dirty="0">
              <a:latin typeface="俊羽圓體Light" panose="020F0500000000000000" pitchFamily="34" charset="-120"/>
              <a:ea typeface="俊羽圓體Light" panose="020F0500000000000000" pitchFamily="34" charset="-120"/>
            </a:rPr>
            <a:t>最終顯示</a:t>
          </a:r>
          <a:endParaRPr lang="en-US" altLang="zh-TW" sz="1800" kern="1200" dirty="0">
            <a:latin typeface="俊羽圓體Light" panose="020F0500000000000000" pitchFamily="34" charset="-120"/>
            <a:ea typeface="俊羽圓體Light" panose="020F0500000000000000" pitchFamily="34" charset="-120"/>
          </a:endParaRPr>
        </a:p>
      </dsp:txBody>
      <dsp:txXfrm>
        <a:off x="1322" y="1079247"/>
        <a:ext cx="1361325" cy="382872"/>
      </dsp:txXfrm>
    </dsp:sp>
    <dsp:sp modelId="{1D75D094-5F1F-418D-A722-6CD787E7477B}">
      <dsp:nvSpPr>
        <dsp:cNvPr id="0" name=""/>
        <dsp:cNvSpPr/>
      </dsp:nvSpPr>
      <dsp:spPr>
        <a:xfrm>
          <a:off x="1322" y="1480550"/>
          <a:ext cx="1361325" cy="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4EB89-6FD3-66E6-E0AB-69933F4C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0A835E-FFBF-C994-2CF2-3EB84DEE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74FCF1-819F-07EC-65D4-D6F0A7BA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1500-0DBB-4E3B-81B3-EE5AFF8FAFB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9812BD-B041-DA47-0356-CFFD175A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A6B87B-5516-78B9-265C-9FF862E0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F22-D6EA-4BF8-B12D-8CA90478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53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19499-7062-6C14-1B6C-52FCAAE1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05AE40-837D-85A8-BADD-0FCCE8EFA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5CA16B-DD5D-025B-3BC3-7228DCF6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1500-0DBB-4E3B-81B3-EE5AFF8FAFB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88E749-FE37-07EF-623C-7E8388C5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60BEA7-69CD-53B7-B9D1-5529B3E5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F22-D6EA-4BF8-B12D-8CA90478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9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345D2F-CAF0-E220-DAFD-7BD65134A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EF58AA-36CF-5EF2-92F7-C021752A6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16FDDF-3768-CFF3-21E0-F713AEB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1500-0DBB-4E3B-81B3-EE5AFF8FAFB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12CD86-05B9-E8BC-E43A-DEF5469B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EFA630-34BC-A76F-FB9D-D600AB2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F22-D6EA-4BF8-B12D-8CA90478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72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AA778-67B3-E358-3D8D-94D0FDFC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C15F95-DE22-772E-52B5-1425B86A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597834-82F9-F2AD-823B-B1D70567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1500-0DBB-4E3B-81B3-EE5AFF8FAFB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85C586-9451-8E6F-1AD1-F78B49C9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151B85-FBC5-0AE1-E8A4-F788C4D1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F22-D6EA-4BF8-B12D-8CA90478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82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0A08F-C1E4-B7DD-A221-6787BCA8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0CFC80-511F-2AC5-E761-34AD813C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B564C7-4C41-3C47-32A3-47185B13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1500-0DBB-4E3B-81B3-EE5AFF8FAFB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1F0E38-B502-6374-86D2-00DE3FC4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4A8F7E-1EB6-4C2E-23B4-978CEB39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F22-D6EA-4BF8-B12D-8CA90478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07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59C61-FA84-0470-6EC9-D9D1D2E7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F5F45-89F3-FC53-ACC2-A87CC6429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EDA174-0780-2AC2-429E-3125FCD31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506088-7FE2-0FDA-EF8E-53A0B7FC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1500-0DBB-4E3B-81B3-EE5AFF8FAFB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1CB8E5-208A-3FE7-D7C4-59AFB27E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609F3F-9704-3F61-A8B1-416A45FD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F22-D6EA-4BF8-B12D-8CA90478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53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527F7-39C8-0774-139D-76184D93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57D521-0C1B-F875-46BC-DEC2767E1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9E4C9B-6A0C-C5FB-5040-C09EE698E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6B5254-58A2-E112-62AA-C052486C5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DE135E-40A7-9D38-724B-91B36174C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F1D2D7-6407-0D64-8A7B-C17B6466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1500-0DBB-4E3B-81B3-EE5AFF8FAFB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C11E1E-34E1-7AA1-FDCE-F89C8E54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E7D6FE-D82A-E8B5-4B74-C651A979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F22-D6EA-4BF8-B12D-8CA90478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F3A9C-D451-A2D5-07B6-DD0F64C0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317B68-9237-DBBF-9AFA-A85B42D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1500-0DBB-4E3B-81B3-EE5AFF8FAFB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1D9089-BBCB-3FC7-2AF0-4C85E216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E9189D-0370-B0C4-5269-33C3036D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F22-D6EA-4BF8-B12D-8CA90478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99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58F902-EFB6-B608-F3F0-E9F1941A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1500-0DBB-4E3B-81B3-EE5AFF8FAFB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99470F-1D25-EE30-C2AC-6F12E1A2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A2964B-4955-AA16-8155-0A52A4E8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F22-D6EA-4BF8-B12D-8CA90478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57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B941E-E768-2FD9-DB73-5A390B5A5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F3010-F61A-586A-C2E8-E6F21EEC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5101BE-EEB3-E7B0-0F27-1C748571E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D68FEF-AC5E-D5DF-AE6A-4CA3CE9D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1500-0DBB-4E3B-81B3-EE5AFF8FAFB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AE800F-0891-C238-C479-4E1E0B63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EC834B-5444-3F82-D190-0A34F7EC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F22-D6EA-4BF8-B12D-8CA90478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56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3750E-6252-5C5B-75E0-A6F6BEE0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DE422E-0303-D0B7-AA74-A5B057219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CECD7E-92B6-4AC4-F79D-3F08DDBB3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999965-797D-BFC7-84F6-5EB6FAC9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1500-0DBB-4E3B-81B3-EE5AFF8FAFB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F93AAB-6E8A-11A4-E01E-140CDC3A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735F8F-A169-499D-19E3-C8EE83AB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F22-D6EA-4BF8-B12D-8CA90478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29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2AEFA4-88EB-9351-3FA0-6A1DD1F8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B76F12-C0C3-FCAA-F1B2-046AC15C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28A337-AA7B-CCB9-474A-8AAB2DCED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E1500-0DBB-4E3B-81B3-EE5AFF8FAFB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313BFF-3989-319C-BCB6-6F684AAC1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556CB2-66CC-A6E6-B783-B7CEA44E3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47F22-D6EA-4BF8-B12D-8CA90478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37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E4A6B-AABB-B06D-587B-7D25560EC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 輔大上課小幫手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7BDCFE-7691-04B9-F932-EE1EA8B00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510171292</a:t>
            </a:r>
            <a:r>
              <a:rPr lang="zh-TW" altLang="en-US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 吳家驊</a:t>
            </a:r>
          </a:p>
        </p:txBody>
      </p:sp>
      <p:pic>
        <p:nvPicPr>
          <p:cNvPr id="5" name="圖形 4" descr="火箭 以實心填滿">
            <a:extLst>
              <a:ext uri="{FF2B5EF4-FFF2-40B4-BE49-F238E27FC236}">
                <a16:creationId xmlns:a16="http://schemas.microsoft.com/office/drawing/2014/main" id="{635E4861-995F-2D7F-F0A4-AD99BBEEF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756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7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86583-6306-D5EA-3FC6-C1214FA4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資料處理過程</a:t>
            </a:r>
          </a:p>
        </p:txBody>
      </p:sp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99892E8C-041A-43C7-C751-8577B89B6853}"/>
              </a:ext>
            </a:extLst>
          </p:cNvPr>
          <p:cNvSpPr/>
          <p:nvPr/>
        </p:nvSpPr>
        <p:spPr>
          <a:xfrm>
            <a:off x="1108182" y="2769118"/>
            <a:ext cx="2752617" cy="2895521"/>
          </a:xfrm>
          <a:prstGeom prst="flowChartAlternateProcess">
            <a:avLst/>
          </a:prstGeom>
          <a:solidFill>
            <a:schemeClr val="accent6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6033475-66B4-91DD-334A-9E7C3D26E79F}"/>
              </a:ext>
            </a:extLst>
          </p:cNvPr>
          <p:cNvGraphicFramePr>
            <a:graphicFrameLocks noGrp="1"/>
          </p:cNvGraphicFramePr>
          <p:nvPr/>
        </p:nvGraphicFramePr>
        <p:xfrm>
          <a:off x="1736344" y="3981884"/>
          <a:ext cx="149629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1">
                  <a:extLst>
                    <a:ext uri="{9D8B030D-6E8A-4147-A177-3AD203B41FA5}">
                      <a16:colId xmlns:a16="http://schemas.microsoft.com/office/drawing/2014/main" val="105224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altLang="zh-TW" dirty="0">
                        <a:latin typeface="俊羽圓體Light" panose="020F0500000000000000" pitchFamily="34" charset="-120"/>
                        <a:ea typeface="俊羽圓體Light" panose="020F0500000000000000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4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俊羽圓體Light" panose="020F0500000000000000" pitchFamily="34" charset="-120"/>
                        <a:ea typeface="俊羽圓體Light" panose="020F0500000000000000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俊羽圓體Light" panose="020F0500000000000000" pitchFamily="34" charset="-120"/>
                          <a:ea typeface="俊羽圓體Light" panose="020F0500000000000000" pitchFamily="34" charset="-120"/>
                        </a:rPr>
                        <a:t>HTML</a:t>
                      </a:r>
                      <a:endParaRPr lang="zh-TW" altLang="en-US" dirty="0">
                        <a:latin typeface="俊羽圓體Light" panose="020F0500000000000000" pitchFamily="34" charset="-120"/>
                        <a:ea typeface="俊羽圓體Light" panose="020F0500000000000000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66673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630A15FC-63DF-C6D6-D023-EA445BFA48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657230"/>
              </p:ext>
            </p:extLst>
          </p:nvPr>
        </p:nvGraphicFramePr>
        <p:xfrm>
          <a:off x="1802505" y="2675719"/>
          <a:ext cx="1363970" cy="204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流程圖: 替代程序 7">
            <a:extLst>
              <a:ext uri="{FF2B5EF4-FFF2-40B4-BE49-F238E27FC236}">
                <a16:creationId xmlns:a16="http://schemas.microsoft.com/office/drawing/2014/main" id="{7A81501A-3177-BC1B-ABD1-2E5A4A599E13}"/>
              </a:ext>
            </a:extLst>
          </p:cNvPr>
          <p:cNvSpPr/>
          <p:nvPr/>
        </p:nvSpPr>
        <p:spPr>
          <a:xfrm>
            <a:off x="4722618" y="2769118"/>
            <a:ext cx="2752617" cy="2895521"/>
          </a:xfrm>
          <a:prstGeom prst="flowChartAlternateProcess">
            <a:avLst/>
          </a:prstGeom>
          <a:solidFill>
            <a:schemeClr val="accent4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89188E2-6A9F-FA0C-521A-D35E1638618A}"/>
              </a:ext>
            </a:extLst>
          </p:cNvPr>
          <p:cNvGraphicFramePr>
            <a:graphicFrameLocks noGrp="1"/>
          </p:cNvGraphicFramePr>
          <p:nvPr/>
        </p:nvGraphicFramePr>
        <p:xfrm>
          <a:off x="5350780" y="3981885"/>
          <a:ext cx="149629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1">
                  <a:extLst>
                    <a:ext uri="{9D8B030D-6E8A-4147-A177-3AD203B41FA5}">
                      <a16:colId xmlns:a16="http://schemas.microsoft.com/office/drawing/2014/main" val="105224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altLang="zh-TW" dirty="0">
                        <a:latin typeface="俊羽圓體Light" panose="020F0500000000000000" pitchFamily="34" charset="-120"/>
                        <a:ea typeface="俊羽圓體Light" panose="020F0500000000000000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4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俊羽圓體Light" panose="020F0500000000000000" pitchFamily="34" charset="-120"/>
                        <a:ea typeface="俊羽圓體Light" panose="020F0500000000000000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俊羽圓體Light" panose="020F0500000000000000" pitchFamily="34" charset="-120"/>
                          <a:ea typeface="俊羽圓體Light" panose="020F0500000000000000" pitchFamily="34" charset="-120"/>
                        </a:rPr>
                        <a:t>Json</a:t>
                      </a:r>
                      <a:endParaRPr lang="zh-TW" altLang="en-US" dirty="0">
                        <a:latin typeface="俊羽圓體Light" panose="020F0500000000000000" pitchFamily="34" charset="-120"/>
                        <a:ea typeface="俊羽圓體Light" panose="020F0500000000000000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666738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2">
            <a:extLst>
              <a:ext uri="{FF2B5EF4-FFF2-40B4-BE49-F238E27FC236}">
                <a16:creationId xmlns:a16="http://schemas.microsoft.com/office/drawing/2014/main" id="{991FD68D-5789-11AE-922F-A8EDB5905C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186511"/>
              </p:ext>
            </p:extLst>
          </p:nvPr>
        </p:nvGraphicFramePr>
        <p:xfrm>
          <a:off x="5226790" y="2795036"/>
          <a:ext cx="1730405" cy="204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流程圖: 替代程序 10">
            <a:extLst>
              <a:ext uri="{FF2B5EF4-FFF2-40B4-BE49-F238E27FC236}">
                <a16:creationId xmlns:a16="http://schemas.microsoft.com/office/drawing/2014/main" id="{A281A510-D439-3F9E-F89D-BB58CC4499C8}"/>
              </a:ext>
            </a:extLst>
          </p:cNvPr>
          <p:cNvSpPr/>
          <p:nvPr/>
        </p:nvSpPr>
        <p:spPr>
          <a:xfrm>
            <a:off x="8331202" y="2769118"/>
            <a:ext cx="2752617" cy="2895521"/>
          </a:xfrm>
          <a:prstGeom prst="flowChartAlternateProcess">
            <a:avLst/>
          </a:prstGeom>
          <a:solidFill>
            <a:schemeClr val="accent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02CDB6F-66B1-0567-D481-2BDE88E4A8F3}"/>
              </a:ext>
            </a:extLst>
          </p:cNvPr>
          <p:cNvGraphicFramePr>
            <a:graphicFrameLocks noGrp="1"/>
          </p:cNvGraphicFramePr>
          <p:nvPr/>
        </p:nvGraphicFramePr>
        <p:xfrm>
          <a:off x="8959364" y="3981884"/>
          <a:ext cx="149629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1">
                  <a:extLst>
                    <a:ext uri="{9D8B030D-6E8A-4147-A177-3AD203B41FA5}">
                      <a16:colId xmlns:a16="http://schemas.microsoft.com/office/drawing/2014/main" val="105224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altLang="zh-TW" dirty="0">
                        <a:latin typeface="俊羽圓體Light" panose="020F0500000000000000" pitchFamily="34" charset="-120"/>
                        <a:ea typeface="俊羽圓體Light" panose="020F0500000000000000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4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俊羽圓體Light" panose="020F0500000000000000" pitchFamily="34" charset="-120"/>
                        <a:ea typeface="俊羽圓體Light" panose="020F0500000000000000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俊羽圓體Light" panose="020F0500000000000000" pitchFamily="34" charset="-120"/>
                          <a:ea typeface="俊羽圓體Light" panose="020F0500000000000000" pitchFamily="34" charset="-120"/>
                        </a:rPr>
                        <a:t>HTML</a:t>
                      </a:r>
                      <a:endParaRPr lang="zh-TW" altLang="en-US" dirty="0">
                        <a:latin typeface="俊羽圓體Light" panose="020F0500000000000000" pitchFamily="34" charset="-120"/>
                        <a:ea typeface="俊羽圓體Light" panose="020F0500000000000000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666738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2">
            <a:extLst>
              <a:ext uri="{FF2B5EF4-FFF2-40B4-BE49-F238E27FC236}">
                <a16:creationId xmlns:a16="http://schemas.microsoft.com/office/drawing/2014/main" id="{98828AA6-484C-84C5-2794-4944A9ED6C63}"/>
              </a:ext>
            </a:extLst>
          </p:cNvPr>
          <p:cNvGraphicFramePr>
            <a:graphicFrameLocks/>
          </p:cNvGraphicFramePr>
          <p:nvPr/>
        </p:nvGraphicFramePr>
        <p:xfrm>
          <a:off x="9025525" y="2675719"/>
          <a:ext cx="1363970" cy="204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21D723C-DF5D-78A7-696F-38CE6C9A5F2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860799" y="4216879"/>
            <a:ext cx="8618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009C638-941C-E1B3-DBE7-193E698F732D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7475235" y="4216879"/>
            <a:ext cx="85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2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908535CA-1DFE-E28B-6B19-26544E06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034" y="276621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Python</a:t>
            </a:r>
            <a:r>
              <a:rPr lang="zh-TW" altLang="en-US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語法應用</a:t>
            </a:r>
            <a:endParaRPr lang="en-US" altLang="zh-TW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</p:txBody>
      </p:sp>
      <p:pic>
        <p:nvPicPr>
          <p:cNvPr id="3" name="圖形 2" descr="齒輪 以實心填滿">
            <a:extLst>
              <a:ext uri="{FF2B5EF4-FFF2-40B4-BE49-F238E27FC236}">
                <a16:creationId xmlns:a16="http://schemas.microsoft.com/office/drawing/2014/main" id="{B7134A50-0AA6-B267-3CA9-EAE6AC02E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0403">
            <a:off x="6882735" y="582037"/>
            <a:ext cx="5129719" cy="5129719"/>
          </a:xfrm>
          <a:prstGeom prst="rect">
            <a:avLst/>
          </a:prstGeom>
        </p:spPr>
      </p:pic>
      <p:pic>
        <p:nvPicPr>
          <p:cNvPr id="4" name="圖形 3" descr="齒輪 以實心填滿">
            <a:extLst>
              <a:ext uri="{FF2B5EF4-FFF2-40B4-BE49-F238E27FC236}">
                <a16:creationId xmlns:a16="http://schemas.microsoft.com/office/drawing/2014/main" id="{625437C7-4E6D-E0F1-7C1E-721870FE2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57201">
            <a:off x="9051133" y="3012771"/>
            <a:ext cx="3468172" cy="3468172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B802844-2E1A-D5BE-EB7D-CAF20F430D54}"/>
              </a:ext>
            </a:extLst>
          </p:cNvPr>
          <p:cNvCxnSpPr>
            <a:cxnSpLocks/>
          </p:cNvCxnSpPr>
          <p:nvPr/>
        </p:nvCxnSpPr>
        <p:spPr>
          <a:xfrm flipV="1">
            <a:off x="1393825" y="3691467"/>
            <a:ext cx="4362450" cy="23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91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86583-6306-D5EA-3FC6-C1214FA4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檔案規劃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F8EA0A-6FF0-27BA-DB83-52F83AB40ADA}"/>
              </a:ext>
            </a:extLst>
          </p:cNvPr>
          <p:cNvSpPr/>
          <p:nvPr/>
        </p:nvSpPr>
        <p:spPr>
          <a:xfrm>
            <a:off x="5185644" y="2271388"/>
            <a:ext cx="4749143" cy="2990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633468D3-DFFC-77DB-C4F4-1894AC3C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93" y="1908864"/>
            <a:ext cx="2867425" cy="3715268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434D7B9A-214E-B334-11C1-0123A1B792C9}"/>
              </a:ext>
            </a:extLst>
          </p:cNvPr>
          <p:cNvSpPr txBox="1"/>
          <p:nvPr/>
        </p:nvSpPr>
        <p:spPr>
          <a:xfrm>
            <a:off x="6167120" y="2427670"/>
            <a:ext cx="453136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highlight>
                  <a:srgbClr val="C0C0C0"/>
                </a:highlight>
                <a:latin typeface="俊羽圓體Light" panose="020F0500000000000000" pitchFamily="34" charset="-120"/>
                <a:ea typeface="俊羽圓體Light" panose="020F0500000000000000" pitchFamily="34" charset="-120"/>
              </a:rPr>
              <a:t>fju</a:t>
            </a:r>
            <a:r>
              <a:rPr lang="en-US" altLang="zh-TW" sz="28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 : </a:t>
            </a:r>
            <a:r>
              <a:rPr lang="zh-TW" altLang="en-US" sz="28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處理資料用程式</a:t>
            </a:r>
            <a:endParaRPr lang="en-US" altLang="zh-TW" sz="2800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r>
              <a:rPr lang="en-US" altLang="zh-TW" sz="2800" dirty="0" err="1">
                <a:highlight>
                  <a:srgbClr val="C0C0C0"/>
                </a:highlight>
                <a:latin typeface="俊羽圓體Light" panose="020F0500000000000000" pitchFamily="34" charset="-120"/>
                <a:ea typeface="俊羽圓體Light" panose="020F0500000000000000" pitchFamily="34" charset="-120"/>
              </a:rPr>
              <a:t>ui</a:t>
            </a:r>
            <a:r>
              <a:rPr lang="en-US" altLang="zh-TW" sz="28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 : </a:t>
            </a:r>
            <a:r>
              <a:rPr lang="zh-TW" altLang="en-US" sz="28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使用介面</a:t>
            </a:r>
            <a:endParaRPr lang="en-US" altLang="zh-TW" sz="2800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r>
              <a:rPr lang="en-US" altLang="zh-TW" sz="2800" dirty="0">
                <a:highlight>
                  <a:srgbClr val="C0C0C0"/>
                </a:highlight>
                <a:latin typeface="俊羽圓體Light" panose="020F0500000000000000" pitchFamily="34" charset="-120"/>
                <a:ea typeface="俊羽圓體Light" panose="020F0500000000000000" pitchFamily="34" charset="-120"/>
              </a:rPr>
              <a:t>data</a:t>
            </a:r>
            <a:r>
              <a:rPr lang="en-US" altLang="zh-TW" sz="28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 : </a:t>
            </a:r>
            <a:r>
              <a:rPr lang="zh-TW" altLang="en-US" sz="28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課表資料</a:t>
            </a:r>
            <a:endParaRPr lang="en-US" altLang="zh-TW" sz="2800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r>
              <a:rPr lang="en-US" altLang="zh-TW" sz="2800" dirty="0">
                <a:highlight>
                  <a:srgbClr val="C0C0C0"/>
                </a:highlight>
                <a:latin typeface="俊羽圓體Light" panose="020F0500000000000000" pitchFamily="34" charset="-120"/>
                <a:ea typeface="俊羽圓體Light" panose="020F0500000000000000" pitchFamily="34" charset="-120"/>
              </a:rPr>
              <a:t>map</a:t>
            </a:r>
            <a:r>
              <a:rPr lang="en-US" altLang="zh-TW" sz="28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 : </a:t>
            </a:r>
            <a:r>
              <a:rPr lang="zh-TW" altLang="en-US" sz="28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地圖資料</a:t>
            </a:r>
            <a:endParaRPr lang="en-US" altLang="zh-TW" sz="2800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r>
              <a:rPr lang="en-US" altLang="zh-TW" sz="2800" dirty="0">
                <a:highlight>
                  <a:srgbClr val="C0C0C0"/>
                </a:highlight>
                <a:latin typeface="俊羽圓體Light" panose="020F0500000000000000" pitchFamily="34" charset="-120"/>
                <a:ea typeface="俊羽圓體Light" panose="020F0500000000000000" pitchFamily="34" charset="-120"/>
              </a:rPr>
              <a:t>templates</a:t>
            </a:r>
            <a:r>
              <a:rPr lang="zh-TW" altLang="en-US" sz="28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 </a:t>
            </a:r>
            <a:r>
              <a:rPr lang="en-US" altLang="zh-TW" sz="28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:</a:t>
            </a:r>
            <a:r>
              <a:rPr lang="zh-TW" altLang="en-US" sz="28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 產生介面模板</a:t>
            </a:r>
          </a:p>
          <a:p>
            <a:r>
              <a:rPr lang="en-US" altLang="zh-TW" sz="2800" dirty="0">
                <a:highlight>
                  <a:srgbClr val="C0C0C0"/>
                </a:highlight>
                <a:latin typeface="俊羽圓體Light" panose="020F0500000000000000" pitchFamily="34" charset="-120"/>
                <a:ea typeface="俊羽圓體Light" panose="020F0500000000000000" pitchFamily="34" charset="-120"/>
              </a:rPr>
              <a:t>main.py </a:t>
            </a:r>
            <a:r>
              <a:rPr lang="en-US" altLang="zh-TW" sz="28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: </a:t>
            </a:r>
            <a:r>
              <a:rPr lang="zh-TW" altLang="en-US" sz="28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主執行程式</a:t>
            </a:r>
          </a:p>
        </p:txBody>
      </p:sp>
    </p:spTree>
    <p:extLst>
      <p:ext uri="{BB962C8B-B14F-4D97-AF65-F5344CB8AC3E}">
        <p14:creationId xmlns:p14="http://schemas.microsoft.com/office/powerpoint/2010/main" val="193159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084DE-2801-AC6C-A171-2B8D9D20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共同參數使用進階函數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45D1C4-21B0-6DB3-23D8-B06F7300E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488" y="2903383"/>
            <a:ext cx="9488224" cy="13763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5C7F152-D772-7FD5-0A5B-8AA25C785F5C}"/>
              </a:ext>
            </a:extLst>
          </p:cNvPr>
          <p:cNvSpPr txBox="1"/>
          <p:nvPr/>
        </p:nvSpPr>
        <p:spPr>
          <a:xfrm>
            <a:off x="838200" y="233627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fju/coursedata.py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46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084DE-2801-AC6C-A171-2B8D9D20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物件導向程式設計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45D1C4-21B0-6DB3-23D8-B06F7300E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6360" y="2014018"/>
            <a:ext cx="5306073" cy="421578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5C7F152-D772-7FD5-0A5B-8AA25C785F5C}"/>
              </a:ext>
            </a:extLst>
          </p:cNvPr>
          <p:cNvSpPr txBox="1"/>
          <p:nvPr/>
        </p:nvSpPr>
        <p:spPr>
          <a:xfrm>
            <a:off x="1356360" y="1506022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main.py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58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908535CA-1DFE-E28B-6B19-26544E06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034" y="2766217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程式碼資訊</a:t>
            </a:r>
            <a:endParaRPr lang="en-US" altLang="zh-TW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</p:txBody>
      </p:sp>
      <p:pic>
        <p:nvPicPr>
          <p:cNvPr id="3" name="圖形 2" descr="齒輪 以實心填滿">
            <a:extLst>
              <a:ext uri="{FF2B5EF4-FFF2-40B4-BE49-F238E27FC236}">
                <a16:creationId xmlns:a16="http://schemas.microsoft.com/office/drawing/2014/main" id="{B7134A50-0AA6-B267-3CA9-EAE6AC02E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0403">
            <a:off x="6882735" y="582037"/>
            <a:ext cx="5129719" cy="5129719"/>
          </a:xfrm>
          <a:prstGeom prst="rect">
            <a:avLst/>
          </a:prstGeom>
        </p:spPr>
      </p:pic>
      <p:pic>
        <p:nvPicPr>
          <p:cNvPr id="4" name="圖形 3" descr="齒輪 以實心填滿">
            <a:extLst>
              <a:ext uri="{FF2B5EF4-FFF2-40B4-BE49-F238E27FC236}">
                <a16:creationId xmlns:a16="http://schemas.microsoft.com/office/drawing/2014/main" id="{625437C7-4E6D-E0F1-7C1E-721870FE2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57201">
            <a:off x="9051133" y="3012771"/>
            <a:ext cx="3468172" cy="3468172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B802844-2E1A-D5BE-EB7D-CAF20F430D54}"/>
              </a:ext>
            </a:extLst>
          </p:cNvPr>
          <p:cNvCxnSpPr>
            <a:cxnSpLocks/>
          </p:cNvCxnSpPr>
          <p:nvPr/>
        </p:nvCxnSpPr>
        <p:spPr>
          <a:xfrm>
            <a:off x="1393825" y="3714750"/>
            <a:ext cx="26424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7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084DE-2801-AC6C-A171-2B8D9D20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命名規則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45D1C4-21B0-6DB3-23D8-B06F7300E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" y="2277091"/>
            <a:ext cx="5306073" cy="421578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5C7F152-D772-7FD5-0A5B-8AA25C785F5C}"/>
              </a:ext>
            </a:extLst>
          </p:cNvPr>
          <p:cNvSpPr txBox="1"/>
          <p:nvPr/>
        </p:nvSpPr>
        <p:spPr>
          <a:xfrm>
            <a:off x="1051560" y="1643793"/>
            <a:ext cx="867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Camel Case : </a:t>
            </a:r>
            <a:r>
              <a:rPr lang="zh-TW" altLang="en-US" sz="24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第一個字小寫，後面每個單字開頭大寫</a:t>
            </a:r>
          </a:p>
        </p:txBody>
      </p:sp>
    </p:spTree>
    <p:extLst>
      <p:ext uri="{BB962C8B-B14F-4D97-AF65-F5344CB8AC3E}">
        <p14:creationId xmlns:p14="http://schemas.microsoft.com/office/powerpoint/2010/main" val="338549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E076F36-8B11-1558-F339-94791670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altLang="zh-TW">
                <a:latin typeface="俊羽圓體Light" panose="020F0500000000000000" pitchFamily="34" charset="-120"/>
                <a:ea typeface="俊羽圓體Light" panose="020F0500000000000000" pitchFamily="34" charset="-120"/>
              </a:rPr>
              <a:t>Agenda</a:t>
            </a:r>
            <a:endParaRPr lang="zh-TW" altLang="en-US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54CC82-96E9-87AD-BCBD-3099C549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功能介紹</a:t>
            </a:r>
            <a:endParaRPr lang="en-US" altLang="zh-TW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r>
              <a:rPr lang="zh-TW" altLang="en-US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程式資料處理模式</a:t>
            </a:r>
            <a:endParaRPr lang="en-US" altLang="zh-TW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r>
              <a:rPr lang="en-US" altLang="zh-TW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Python</a:t>
            </a:r>
            <a:r>
              <a:rPr lang="zh-TW" altLang="en-US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語法應用</a:t>
            </a:r>
            <a:endParaRPr lang="en-US" altLang="zh-TW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r>
              <a:rPr lang="zh-TW" altLang="en-US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程式碼資訊</a:t>
            </a:r>
          </a:p>
        </p:txBody>
      </p:sp>
      <p:sp>
        <p:nvSpPr>
          <p:cNvPr id="40" name="Oval 3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形 4" descr="貓 以實心填滿">
            <a:extLst>
              <a:ext uri="{FF2B5EF4-FFF2-40B4-BE49-F238E27FC236}">
                <a16:creationId xmlns:a16="http://schemas.microsoft.com/office/drawing/2014/main" id="{6FECAEA2-B08F-06BB-B6F3-C230C4A11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908535CA-1DFE-E28B-6B19-26544E06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034" y="2766217"/>
            <a:ext cx="10515600" cy="1325563"/>
          </a:xfrm>
        </p:spPr>
        <p:txBody>
          <a:bodyPr/>
          <a:lstStyle/>
          <a:p>
            <a:r>
              <a:rPr lang="zh-TW" altLang="en-US" b="0" i="0" dirty="0">
                <a:effectLst/>
                <a:highlight>
                  <a:srgbClr val="FFFFFF"/>
                </a:highlight>
                <a:latin typeface="俊羽圓體Light" panose="020F0500000000000000" pitchFamily="34" charset="-120"/>
                <a:ea typeface="俊羽圓體Light" panose="020F0500000000000000" pitchFamily="34" charset="-120"/>
              </a:rPr>
              <a:t>程式專題功能設定</a:t>
            </a:r>
            <a:endParaRPr lang="zh-TW" altLang="en-US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</p:txBody>
      </p:sp>
      <p:pic>
        <p:nvPicPr>
          <p:cNvPr id="3" name="圖形 2" descr="齒輪 以實心填滿">
            <a:extLst>
              <a:ext uri="{FF2B5EF4-FFF2-40B4-BE49-F238E27FC236}">
                <a16:creationId xmlns:a16="http://schemas.microsoft.com/office/drawing/2014/main" id="{B7134A50-0AA6-B267-3CA9-EAE6AC02E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0403">
            <a:off x="6882735" y="582037"/>
            <a:ext cx="5129719" cy="5129719"/>
          </a:xfrm>
          <a:prstGeom prst="rect">
            <a:avLst/>
          </a:prstGeom>
        </p:spPr>
      </p:pic>
      <p:pic>
        <p:nvPicPr>
          <p:cNvPr id="4" name="圖形 3" descr="齒輪 以實心填滿">
            <a:extLst>
              <a:ext uri="{FF2B5EF4-FFF2-40B4-BE49-F238E27FC236}">
                <a16:creationId xmlns:a16="http://schemas.microsoft.com/office/drawing/2014/main" id="{625437C7-4E6D-E0F1-7C1E-721870FE2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57201">
            <a:off x="9051133" y="3012771"/>
            <a:ext cx="3468172" cy="3468172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B802844-2E1A-D5BE-EB7D-CAF20F430D54}"/>
              </a:ext>
            </a:extLst>
          </p:cNvPr>
          <p:cNvCxnSpPr>
            <a:cxnSpLocks/>
          </p:cNvCxnSpPr>
          <p:nvPr/>
        </p:nvCxnSpPr>
        <p:spPr>
          <a:xfrm>
            <a:off x="1397000" y="3767667"/>
            <a:ext cx="43095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4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替代程序 38">
            <a:extLst>
              <a:ext uri="{FF2B5EF4-FFF2-40B4-BE49-F238E27FC236}">
                <a16:creationId xmlns:a16="http://schemas.microsoft.com/office/drawing/2014/main" id="{4EEB3600-14A7-DA7A-5210-34461DB93483}"/>
              </a:ext>
            </a:extLst>
          </p:cNvPr>
          <p:cNvSpPr/>
          <p:nvPr/>
        </p:nvSpPr>
        <p:spPr>
          <a:xfrm>
            <a:off x="6294975" y="1044760"/>
            <a:ext cx="4747098" cy="4768479"/>
          </a:xfrm>
          <a:prstGeom prst="flowChartAlternateProcess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流程圖: 替代程序 36">
            <a:extLst>
              <a:ext uri="{FF2B5EF4-FFF2-40B4-BE49-F238E27FC236}">
                <a16:creationId xmlns:a16="http://schemas.microsoft.com/office/drawing/2014/main" id="{6D552A7A-FA42-A5F4-AE6F-37E49B90CD5C}"/>
              </a:ext>
            </a:extLst>
          </p:cNvPr>
          <p:cNvSpPr/>
          <p:nvPr/>
        </p:nvSpPr>
        <p:spPr>
          <a:xfrm>
            <a:off x="1240645" y="1044760"/>
            <a:ext cx="4747098" cy="476847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28" name="內容版面配置區 2">
            <a:extLst>
              <a:ext uri="{FF2B5EF4-FFF2-40B4-BE49-F238E27FC236}">
                <a16:creationId xmlns:a16="http://schemas.microsoft.com/office/drawing/2014/main" id="{E56EE593-D752-CDC9-7403-783588512FF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4937961"/>
              </p:ext>
            </p:extLst>
          </p:nvPr>
        </p:nvGraphicFramePr>
        <p:xfrm>
          <a:off x="838200" y="1252727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語音泡泡: 橢圓形 42">
            <a:extLst>
              <a:ext uri="{FF2B5EF4-FFF2-40B4-BE49-F238E27FC236}">
                <a16:creationId xmlns:a16="http://schemas.microsoft.com/office/drawing/2014/main" id="{4DE51910-734E-B73B-7EF8-ACE2CB1F0D22}"/>
              </a:ext>
            </a:extLst>
          </p:cNvPr>
          <p:cNvSpPr/>
          <p:nvPr/>
        </p:nvSpPr>
        <p:spPr>
          <a:xfrm>
            <a:off x="1551930" y="4537528"/>
            <a:ext cx="4124528" cy="1067743"/>
          </a:xfrm>
          <a:prstGeom prst="wedgeEllipseCallout">
            <a:avLst>
              <a:gd name="adj1" fmla="val 36933"/>
              <a:gd name="adj2" fmla="val 47763"/>
            </a:avLst>
          </a:prstGeom>
          <a:solidFill>
            <a:schemeClr val="accent2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r>
              <a:rPr lang="zh-TW" altLang="en-US" dirty="0">
                <a:solidFill>
                  <a:schemeClr val="tx1"/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懶得自製課表</a:t>
            </a:r>
            <a:r>
              <a:rPr lang="en-US" altLang="zh-TW" dirty="0">
                <a:solidFill>
                  <a:schemeClr val="tx1"/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…</a:t>
            </a:r>
          </a:p>
        </p:txBody>
      </p:sp>
      <p:sp>
        <p:nvSpPr>
          <p:cNvPr id="44" name="語音泡泡: 橢圓形 43">
            <a:extLst>
              <a:ext uri="{FF2B5EF4-FFF2-40B4-BE49-F238E27FC236}">
                <a16:creationId xmlns:a16="http://schemas.microsoft.com/office/drawing/2014/main" id="{F30DE7AA-A8A4-2E4A-BE47-7E0EECF6D8B5}"/>
              </a:ext>
            </a:extLst>
          </p:cNvPr>
          <p:cNvSpPr/>
          <p:nvPr/>
        </p:nvSpPr>
        <p:spPr>
          <a:xfrm>
            <a:off x="6606260" y="4540816"/>
            <a:ext cx="4124528" cy="1067743"/>
          </a:xfrm>
          <a:prstGeom prst="wedgeEllipseCallout">
            <a:avLst>
              <a:gd name="adj1" fmla="val 36933"/>
              <a:gd name="adj2" fmla="val 47763"/>
            </a:avLst>
          </a:prstGeom>
          <a:solidFill>
            <a:schemeClr val="accent3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r>
              <a:rPr lang="zh-TW" altLang="en-US" dirty="0">
                <a:solidFill>
                  <a:schemeClr val="tx1"/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學校的地圖有點複雜</a:t>
            </a:r>
            <a:r>
              <a:rPr lang="en-US" altLang="zh-TW" dirty="0">
                <a:solidFill>
                  <a:schemeClr val="tx1"/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090D1D1-4E65-3B62-BA4F-60ED9C8EEBC3}"/>
              </a:ext>
            </a:extLst>
          </p:cNvPr>
          <p:cNvSpPr txBox="1"/>
          <p:nvPr/>
        </p:nvSpPr>
        <p:spPr>
          <a:xfrm>
            <a:off x="2476778" y="5569331"/>
            <a:ext cx="462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2">
                    <a:lumMod val="90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不過似乎從這學期開始可以從選課清單找到</a:t>
            </a:r>
          </a:p>
        </p:txBody>
      </p:sp>
    </p:spTree>
    <p:extLst>
      <p:ext uri="{BB962C8B-B14F-4D97-AF65-F5344CB8AC3E}">
        <p14:creationId xmlns:p14="http://schemas.microsoft.com/office/powerpoint/2010/main" val="2164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1A1E090-9F36-B6C6-BCCE-008D19293CCD}"/>
              </a:ext>
            </a:extLst>
          </p:cNvPr>
          <p:cNvGrpSpPr/>
          <p:nvPr/>
        </p:nvGrpSpPr>
        <p:grpSpPr>
          <a:xfrm>
            <a:off x="2329940" y="398656"/>
            <a:ext cx="7300240" cy="2895521"/>
            <a:chOff x="1245140" y="1690686"/>
            <a:chExt cx="9801428" cy="4768479"/>
          </a:xfrm>
        </p:grpSpPr>
        <p:sp>
          <p:nvSpPr>
            <p:cNvPr id="39" name="流程圖: 替代程序 38">
              <a:extLst>
                <a:ext uri="{FF2B5EF4-FFF2-40B4-BE49-F238E27FC236}">
                  <a16:creationId xmlns:a16="http://schemas.microsoft.com/office/drawing/2014/main" id="{4EEB3600-14A7-DA7A-5210-34461DB93483}"/>
                </a:ext>
              </a:extLst>
            </p:cNvPr>
            <p:cNvSpPr/>
            <p:nvPr/>
          </p:nvSpPr>
          <p:spPr>
            <a:xfrm>
              <a:off x="6299470" y="1690686"/>
              <a:ext cx="4747098" cy="4768479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流程圖: 替代程序 36">
              <a:extLst>
                <a:ext uri="{FF2B5EF4-FFF2-40B4-BE49-F238E27FC236}">
                  <a16:creationId xmlns:a16="http://schemas.microsoft.com/office/drawing/2014/main" id="{6D552A7A-FA42-A5F4-AE6F-37E49B90CD5C}"/>
                </a:ext>
              </a:extLst>
            </p:cNvPr>
            <p:cNvSpPr/>
            <p:nvPr/>
          </p:nvSpPr>
          <p:spPr>
            <a:xfrm>
              <a:off x="1245140" y="1690686"/>
              <a:ext cx="4747098" cy="4768479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B25DA63-9E5D-C3CA-8296-300884463F99}"/>
              </a:ext>
            </a:extLst>
          </p:cNvPr>
          <p:cNvGrpSpPr/>
          <p:nvPr/>
        </p:nvGrpSpPr>
        <p:grpSpPr>
          <a:xfrm>
            <a:off x="2329940" y="3508786"/>
            <a:ext cx="7300240" cy="2895521"/>
            <a:chOff x="1245140" y="1690686"/>
            <a:chExt cx="9801428" cy="4768479"/>
          </a:xfrm>
        </p:grpSpPr>
        <p:sp>
          <p:nvSpPr>
            <p:cNvPr id="5" name="流程圖: 替代程序 4">
              <a:extLst>
                <a:ext uri="{FF2B5EF4-FFF2-40B4-BE49-F238E27FC236}">
                  <a16:creationId xmlns:a16="http://schemas.microsoft.com/office/drawing/2014/main" id="{0588B160-E815-FE66-106A-04A2D249D1B9}"/>
                </a:ext>
              </a:extLst>
            </p:cNvPr>
            <p:cNvSpPr/>
            <p:nvPr/>
          </p:nvSpPr>
          <p:spPr>
            <a:xfrm>
              <a:off x="6299470" y="1690686"/>
              <a:ext cx="4747098" cy="4768479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流程圖: 替代程序 5">
              <a:extLst>
                <a:ext uri="{FF2B5EF4-FFF2-40B4-BE49-F238E27FC236}">
                  <a16:creationId xmlns:a16="http://schemas.microsoft.com/office/drawing/2014/main" id="{E173D656-693C-131B-F740-8DD0935CBD5C}"/>
                </a:ext>
              </a:extLst>
            </p:cNvPr>
            <p:cNvSpPr/>
            <p:nvPr/>
          </p:nvSpPr>
          <p:spPr>
            <a:xfrm>
              <a:off x="1245140" y="1690686"/>
              <a:ext cx="4747098" cy="4768479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C10BE5CA-AAC1-3C9E-C100-1644C306D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592547"/>
              </p:ext>
            </p:extLst>
          </p:nvPr>
        </p:nvGraphicFramePr>
        <p:xfrm>
          <a:off x="2460545" y="4148248"/>
          <a:ext cx="7169635" cy="2054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內容版面配置區 2">
            <a:extLst>
              <a:ext uri="{FF2B5EF4-FFF2-40B4-BE49-F238E27FC236}">
                <a16:creationId xmlns:a16="http://schemas.microsoft.com/office/drawing/2014/main" id="{D64A085B-FA1D-2E12-4AB3-C1C1763E0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381333"/>
              </p:ext>
            </p:extLst>
          </p:nvPr>
        </p:nvGraphicFramePr>
        <p:xfrm>
          <a:off x="2450323" y="1000155"/>
          <a:ext cx="7169635" cy="2054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8513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替代程序 36">
            <a:extLst>
              <a:ext uri="{FF2B5EF4-FFF2-40B4-BE49-F238E27FC236}">
                <a16:creationId xmlns:a16="http://schemas.microsoft.com/office/drawing/2014/main" id="{6D552A7A-FA42-A5F4-AE6F-37E49B90CD5C}"/>
              </a:ext>
            </a:extLst>
          </p:cNvPr>
          <p:cNvSpPr/>
          <p:nvPr/>
        </p:nvSpPr>
        <p:spPr>
          <a:xfrm>
            <a:off x="789006" y="432522"/>
            <a:ext cx="10613990" cy="2895521"/>
          </a:xfrm>
          <a:prstGeom prst="flowChartAlternateProcess">
            <a:avLst/>
          </a:prstGeom>
          <a:solidFill>
            <a:schemeClr val="accent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9" name="內容版面配置區 2">
            <a:extLst>
              <a:ext uri="{FF2B5EF4-FFF2-40B4-BE49-F238E27FC236}">
                <a16:creationId xmlns:a16="http://schemas.microsoft.com/office/drawing/2014/main" id="{D64A085B-FA1D-2E12-4AB3-C1C1763E0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754981"/>
              </p:ext>
            </p:extLst>
          </p:nvPr>
        </p:nvGraphicFramePr>
        <p:xfrm>
          <a:off x="1031988" y="856359"/>
          <a:ext cx="5064011" cy="204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流程圖: 替代程序 10">
            <a:extLst>
              <a:ext uri="{FF2B5EF4-FFF2-40B4-BE49-F238E27FC236}">
                <a16:creationId xmlns:a16="http://schemas.microsoft.com/office/drawing/2014/main" id="{52EE2929-DB7D-C955-56EB-0D66C4F2A26E}"/>
              </a:ext>
            </a:extLst>
          </p:cNvPr>
          <p:cNvSpPr/>
          <p:nvPr/>
        </p:nvSpPr>
        <p:spPr>
          <a:xfrm>
            <a:off x="789006" y="3645261"/>
            <a:ext cx="3771419" cy="2895521"/>
          </a:xfrm>
          <a:prstGeom prst="flowChartAlternateProcess">
            <a:avLst/>
          </a:prstGeom>
          <a:solidFill>
            <a:schemeClr val="accent6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graphicFrame>
        <p:nvGraphicFramePr>
          <p:cNvPr id="12" name="內容版面配置區 2">
            <a:extLst>
              <a:ext uri="{FF2B5EF4-FFF2-40B4-BE49-F238E27FC236}">
                <a16:creationId xmlns:a16="http://schemas.microsoft.com/office/drawing/2014/main" id="{E67A891A-2020-FE1F-AA96-51291FCA9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808102"/>
              </p:ext>
            </p:extLst>
          </p:nvPr>
        </p:nvGraphicFramePr>
        <p:xfrm>
          <a:off x="1315887" y="4069098"/>
          <a:ext cx="1363970" cy="204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流程圖: 替代程序 15">
            <a:extLst>
              <a:ext uri="{FF2B5EF4-FFF2-40B4-BE49-F238E27FC236}">
                <a16:creationId xmlns:a16="http://schemas.microsoft.com/office/drawing/2014/main" id="{478D5E64-EF73-2986-2D8D-C118683831ED}"/>
              </a:ext>
            </a:extLst>
          </p:cNvPr>
          <p:cNvSpPr/>
          <p:nvPr/>
        </p:nvSpPr>
        <p:spPr>
          <a:xfrm>
            <a:off x="4820474" y="3645259"/>
            <a:ext cx="6582520" cy="289552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D34383-0FCF-6D58-91BA-842A6CBCBFCF}"/>
              </a:ext>
            </a:extLst>
          </p:cNvPr>
          <p:cNvSpPr txBox="1"/>
          <p:nvPr/>
        </p:nvSpPr>
        <p:spPr>
          <a:xfrm>
            <a:off x="2846152" y="4843375"/>
            <a:ext cx="1363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highlight>
                  <a:srgbClr val="008000"/>
                </a:highlight>
                <a:latin typeface="俊羽圓體Light" panose="020F0500000000000000" pitchFamily="34" charset="-120"/>
                <a:ea typeface="俊羽圓體Light" panose="020F0500000000000000" pitchFamily="34" charset="-120"/>
              </a:rPr>
              <a:t>產生地圖</a:t>
            </a:r>
            <a:endParaRPr lang="en-US" altLang="zh-TW" dirty="0">
              <a:solidFill>
                <a:schemeClr val="bg1"/>
              </a:solidFill>
              <a:highlight>
                <a:srgbClr val="008000"/>
              </a:highlight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zh-TW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folium</a:t>
            </a:r>
            <a:br>
              <a:rPr lang="en-US" altLang="zh-TW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</a:br>
            <a:br>
              <a:rPr lang="en-US" altLang="zh-TW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</a:br>
            <a:endParaRPr lang="en-US" altLang="zh-TW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pPr algn="ctr"/>
            <a:endParaRPr lang="zh-TW" altLang="en-US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pPr algn="ctr"/>
            <a:endParaRPr lang="zh-TW" altLang="en-US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8A7A8AD-DB79-94D3-A9C0-22CE25448B60}"/>
              </a:ext>
            </a:extLst>
          </p:cNvPr>
          <p:cNvSpPr txBox="1"/>
          <p:nvPr/>
        </p:nvSpPr>
        <p:spPr>
          <a:xfrm>
            <a:off x="7454052" y="1141617"/>
            <a:ext cx="2817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highlight>
                  <a:srgbClr val="E97132"/>
                </a:highlight>
                <a:latin typeface="俊羽圓體Light" panose="020F0500000000000000" pitchFamily="34" charset="-120"/>
                <a:ea typeface="俊羽圓體Light" panose="020F0500000000000000" pitchFamily="34" charset="-120"/>
              </a:rPr>
              <a:t>爬取與處理學校網站資料</a:t>
            </a:r>
            <a:endParaRPr lang="en-US" altLang="zh-TW" dirty="0">
              <a:solidFill>
                <a:schemeClr val="bg1"/>
              </a:solidFill>
              <a:highlight>
                <a:srgbClr val="E97132"/>
              </a:highlight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 err="1">
                <a:latin typeface="俊羽圓體Light" panose="020F0500000000000000" pitchFamily="34" charset="-120"/>
                <a:ea typeface="俊羽圓體Light" panose="020F0500000000000000" pitchFamily="34" charset="-120"/>
              </a:rPr>
              <a:t>pytz</a:t>
            </a:r>
            <a:endParaRPr lang="en-US" altLang="zh-TW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 err="1">
                <a:latin typeface="俊羽圓體Light" panose="020F0500000000000000" pitchFamily="34" charset="-120"/>
                <a:ea typeface="俊羽圓體Light" panose="020F0500000000000000" pitchFamily="34" charset="-120"/>
              </a:rPr>
              <a:t>lxml</a:t>
            </a:r>
            <a:endParaRPr lang="en-US" altLang="zh-TW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bs4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requests</a:t>
            </a:r>
            <a:endParaRPr lang="zh-TW" altLang="en-US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</p:txBody>
      </p:sp>
      <p:graphicFrame>
        <p:nvGraphicFramePr>
          <p:cNvPr id="19" name="內容版面配置區 2">
            <a:extLst>
              <a:ext uri="{FF2B5EF4-FFF2-40B4-BE49-F238E27FC236}">
                <a16:creationId xmlns:a16="http://schemas.microsoft.com/office/drawing/2014/main" id="{4064E2D8-B0D1-314D-D958-06EB32610D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97974"/>
              </p:ext>
            </p:extLst>
          </p:nvPr>
        </p:nvGraphicFramePr>
        <p:xfrm>
          <a:off x="5178097" y="4175506"/>
          <a:ext cx="1363970" cy="204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22D81573-8A97-C65D-B53A-B4D178944407}"/>
              </a:ext>
            </a:extLst>
          </p:cNvPr>
          <p:cNvSpPr txBox="1"/>
          <p:nvPr/>
        </p:nvSpPr>
        <p:spPr>
          <a:xfrm>
            <a:off x="6949067" y="4331388"/>
            <a:ext cx="23967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000080"/>
                </a:highlight>
                <a:latin typeface="俊羽圓體Light" panose="020F0500000000000000" pitchFamily="34" charset="-120"/>
                <a:ea typeface="俊羽圓體Light" panose="020F0500000000000000" pitchFamily="34" charset="-120"/>
              </a:rPr>
              <a:t>Python GUI</a:t>
            </a:r>
            <a:endParaRPr lang="en-US" altLang="zh-TW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PyQt5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 err="1">
                <a:latin typeface="俊羽圓體Light" panose="020F0500000000000000" pitchFamily="34" charset="-120"/>
                <a:ea typeface="俊羽圓體Light" panose="020F0500000000000000" pitchFamily="34" charset="-120"/>
              </a:rPr>
              <a:t>PyQtWebEngine</a:t>
            </a:r>
            <a:br>
              <a:rPr lang="en-US" altLang="zh-TW" sz="2000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</a:br>
            <a:endParaRPr lang="en-US" altLang="zh-TW" sz="2000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80"/>
                </a:highlight>
                <a:latin typeface="俊羽圓體Light" panose="020F0500000000000000" pitchFamily="34" charset="-120"/>
                <a:ea typeface="俊羽圓體Light" panose="020F0500000000000000" pitchFamily="34" charset="-120"/>
              </a:rPr>
              <a:t>繪製</a:t>
            </a:r>
            <a:r>
              <a:rPr lang="en-US" altLang="zh-TW" dirty="0">
                <a:solidFill>
                  <a:schemeClr val="bg1"/>
                </a:solidFill>
                <a:highlight>
                  <a:srgbClr val="000080"/>
                </a:highlight>
                <a:latin typeface="俊羽圓體Light" panose="020F0500000000000000" pitchFamily="34" charset="-120"/>
                <a:ea typeface="俊羽圓體Light" panose="020F0500000000000000" pitchFamily="34" charset="-120"/>
              </a:rPr>
              <a:t>WebView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Jinja2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endParaRPr lang="en-US" altLang="zh-TW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endParaRPr lang="en-US" altLang="zh-TW" dirty="0">
              <a:solidFill>
                <a:schemeClr val="bg1"/>
              </a:solidFill>
              <a:highlight>
                <a:srgbClr val="000080"/>
              </a:highlight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endParaRPr lang="zh-TW" altLang="en-US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endParaRPr lang="zh-TW" altLang="en-US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856304A-CCDF-F576-7E97-5819B92F7946}"/>
              </a:ext>
            </a:extLst>
          </p:cNvPr>
          <p:cNvSpPr txBox="1"/>
          <p:nvPr/>
        </p:nvSpPr>
        <p:spPr>
          <a:xfrm>
            <a:off x="9399926" y="4331388"/>
            <a:ext cx="24277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highlight>
                  <a:srgbClr val="000080"/>
                </a:highlight>
                <a:latin typeface="俊羽圓體Light" panose="020F0500000000000000" pitchFamily="34" charset="-120"/>
                <a:ea typeface="俊羽圓體Light" panose="020F0500000000000000" pitchFamily="34" charset="-120"/>
              </a:rPr>
              <a:t>處理檔案</a:t>
            </a:r>
            <a:endParaRPr lang="en-US" altLang="zh-TW" dirty="0">
              <a:solidFill>
                <a:schemeClr val="bg1"/>
              </a:solidFill>
              <a:highlight>
                <a:srgbClr val="000080"/>
              </a:highlight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 err="1">
                <a:latin typeface="俊羽圓體Light" panose="020F0500000000000000" pitchFamily="34" charset="-120"/>
                <a:ea typeface="俊羽圓體Light" panose="020F0500000000000000" pitchFamily="34" charset="-120"/>
              </a:rPr>
              <a:t>os</a:t>
            </a:r>
            <a:endParaRPr lang="en-US" altLang="zh-TW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sys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 err="1">
                <a:latin typeface="俊羽圓體Light" panose="020F0500000000000000" pitchFamily="34" charset="-120"/>
                <a:ea typeface="俊羽圓體Light" panose="020F0500000000000000" pitchFamily="34" charset="-120"/>
              </a:rPr>
              <a:t>json</a:t>
            </a:r>
            <a:endParaRPr lang="en-US" altLang="zh-TW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244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FF0FE32C-2DD8-3350-75CE-59C1F7F04833}"/>
              </a:ext>
            </a:extLst>
          </p:cNvPr>
          <p:cNvSpPr/>
          <p:nvPr/>
        </p:nvSpPr>
        <p:spPr>
          <a:xfrm>
            <a:off x="1967696" y="1099595"/>
            <a:ext cx="2916820" cy="10069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載入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UI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760E93C-E6B6-44C0-0E4F-7B6A099A768B}"/>
              </a:ext>
            </a:extLst>
          </p:cNvPr>
          <p:cNvSpPr/>
          <p:nvPr/>
        </p:nvSpPr>
        <p:spPr>
          <a:xfrm>
            <a:off x="1967696" y="2853160"/>
            <a:ext cx="2916820" cy="10069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使用者輸入帳號密碼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AEE8173-D556-C2F3-EB0D-2CC664499951}"/>
              </a:ext>
            </a:extLst>
          </p:cNvPr>
          <p:cNvSpPr/>
          <p:nvPr/>
        </p:nvSpPr>
        <p:spPr>
          <a:xfrm>
            <a:off x="1967696" y="4606725"/>
            <a:ext cx="2916820" cy="10069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使用輸入的帳號密碼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抓取學校課表資料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060CE06-8FC6-639C-55A3-18C96E921A1B}"/>
              </a:ext>
            </a:extLst>
          </p:cNvPr>
          <p:cNvSpPr/>
          <p:nvPr/>
        </p:nvSpPr>
        <p:spPr>
          <a:xfrm>
            <a:off x="7307484" y="1099595"/>
            <a:ext cx="2916820" cy="10069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處理為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json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格式資料儲存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C788BC8-80FA-7406-7CE3-52256C44ADA1}"/>
              </a:ext>
            </a:extLst>
          </p:cNvPr>
          <p:cNvSpPr/>
          <p:nvPr/>
        </p:nvSpPr>
        <p:spPr>
          <a:xfrm>
            <a:off x="7307484" y="2853160"/>
            <a:ext cx="2916820" cy="10069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根據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json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資料繪製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WebView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1DD6809-DA7D-689C-DC10-46ABB7D42BFD}"/>
              </a:ext>
            </a:extLst>
          </p:cNvPr>
          <p:cNvSpPr/>
          <p:nvPr/>
        </p:nvSpPr>
        <p:spPr>
          <a:xfrm>
            <a:off x="7307484" y="4606725"/>
            <a:ext cx="2916820" cy="10069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刷新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UI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275D882-F2C6-8993-9E45-18282837D93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426106" y="2106593"/>
            <a:ext cx="0" cy="746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23301A4-005D-D712-37DC-CD8D7BD4541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26106" y="3860158"/>
            <a:ext cx="0" cy="746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A5215DD8-CE0C-027F-E63E-920C96853C0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84516" y="1603094"/>
            <a:ext cx="2422968" cy="35071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2E1B55E-9C01-D27A-EBFD-5C695F6F564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765894" y="2106593"/>
            <a:ext cx="0" cy="746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D037059-92A7-DFAD-77B2-F9CDA9253C4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8765894" y="3860158"/>
            <a:ext cx="0" cy="746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5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FF0FE32C-2DD8-3350-75CE-59C1F7F04833}"/>
              </a:ext>
            </a:extLst>
          </p:cNvPr>
          <p:cNvSpPr/>
          <p:nvPr/>
        </p:nvSpPr>
        <p:spPr>
          <a:xfrm>
            <a:off x="1967696" y="1099595"/>
            <a:ext cx="2916820" cy="10069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UI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點擊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”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學校地圖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”</a:t>
            </a:r>
            <a:b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</a:b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產生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WebView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視窗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760E93C-E6B6-44C0-0E4F-7B6A099A768B}"/>
              </a:ext>
            </a:extLst>
          </p:cNvPr>
          <p:cNvSpPr/>
          <p:nvPr/>
        </p:nvSpPr>
        <p:spPr>
          <a:xfrm>
            <a:off x="1967696" y="2853160"/>
            <a:ext cx="2916820" cy="10069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建立地圖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AEE8173-D556-C2F3-EB0D-2CC664499951}"/>
              </a:ext>
            </a:extLst>
          </p:cNvPr>
          <p:cNvSpPr/>
          <p:nvPr/>
        </p:nvSpPr>
        <p:spPr>
          <a:xfrm>
            <a:off x="1967696" y="4606725"/>
            <a:ext cx="2916820" cy="10069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建立事先已處理的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geojson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座標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060CE06-8FC6-639C-55A3-18C96E921A1B}"/>
              </a:ext>
            </a:extLst>
          </p:cNvPr>
          <p:cNvSpPr/>
          <p:nvPr/>
        </p:nvSpPr>
        <p:spPr>
          <a:xfrm>
            <a:off x="7307484" y="1099595"/>
            <a:ext cx="2916820" cy="10069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建立查詢欄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C788BC8-80FA-7406-7CE3-52256C44ADA1}"/>
              </a:ext>
            </a:extLst>
          </p:cNvPr>
          <p:cNvSpPr/>
          <p:nvPr/>
        </p:nvSpPr>
        <p:spPr>
          <a:xfrm>
            <a:off x="7307484" y="2853160"/>
            <a:ext cx="2916820" cy="10069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產出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HTML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1DD6809-DA7D-689C-DC10-46ABB7D42BFD}"/>
              </a:ext>
            </a:extLst>
          </p:cNvPr>
          <p:cNvSpPr/>
          <p:nvPr/>
        </p:nvSpPr>
        <p:spPr>
          <a:xfrm>
            <a:off x="7307484" y="4606725"/>
            <a:ext cx="2916820" cy="10069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刷新到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WebView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俊羽圓體Light" panose="020F0500000000000000" pitchFamily="34" charset="-120"/>
                <a:ea typeface="俊羽圓體Light" panose="020F0500000000000000" pitchFamily="34" charset="-120"/>
              </a:rPr>
              <a:t>視窗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275D882-F2C6-8993-9E45-18282837D93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426106" y="2106593"/>
            <a:ext cx="0" cy="746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23301A4-005D-D712-37DC-CD8D7BD4541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26106" y="3860158"/>
            <a:ext cx="0" cy="746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A5215DD8-CE0C-027F-E63E-920C96853C0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84516" y="1603094"/>
            <a:ext cx="2422968" cy="35071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2E1B55E-9C01-D27A-EBFD-5C695F6F564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765894" y="2106593"/>
            <a:ext cx="0" cy="746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D037059-92A7-DFAD-77B2-F9CDA9253C4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8765894" y="3860158"/>
            <a:ext cx="0" cy="746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7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908535CA-1DFE-E28B-6B19-26544E06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034" y="2766217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俊羽圓體Light" panose="020F0500000000000000" pitchFamily="34" charset="-120"/>
                <a:ea typeface="俊羽圓體Light" panose="020F0500000000000000" pitchFamily="34" charset="-120"/>
              </a:rPr>
              <a:t>程式資料處理模式</a:t>
            </a:r>
            <a:endParaRPr lang="en-US" altLang="zh-TW" dirty="0">
              <a:latin typeface="俊羽圓體Light" panose="020F0500000000000000" pitchFamily="34" charset="-120"/>
              <a:ea typeface="俊羽圓體Light" panose="020F0500000000000000" pitchFamily="34" charset="-120"/>
            </a:endParaRPr>
          </a:p>
        </p:txBody>
      </p:sp>
      <p:pic>
        <p:nvPicPr>
          <p:cNvPr id="3" name="圖形 2" descr="齒輪 以實心填滿">
            <a:extLst>
              <a:ext uri="{FF2B5EF4-FFF2-40B4-BE49-F238E27FC236}">
                <a16:creationId xmlns:a16="http://schemas.microsoft.com/office/drawing/2014/main" id="{B7134A50-0AA6-B267-3CA9-EAE6AC02E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0403">
            <a:off x="6882735" y="582037"/>
            <a:ext cx="5129719" cy="5129719"/>
          </a:xfrm>
          <a:prstGeom prst="rect">
            <a:avLst/>
          </a:prstGeom>
        </p:spPr>
      </p:pic>
      <p:pic>
        <p:nvPicPr>
          <p:cNvPr id="4" name="圖形 3" descr="齒輪 以實心填滿">
            <a:extLst>
              <a:ext uri="{FF2B5EF4-FFF2-40B4-BE49-F238E27FC236}">
                <a16:creationId xmlns:a16="http://schemas.microsoft.com/office/drawing/2014/main" id="{625437C7-4E6D-E0F1-7C1E-721870FE2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57201">
            <a:off x="9051133" y="3012771"/>
            <a:ext cx="3468172" cy="3468172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B802844-2E1A-D5BE-EB7D-CAF20F430D54}"/>
              </a:ext>
            </a:extLst>
          </p:cNvPr>
          <p:cNvCxnSpPr>
            <a:cxnSpLocks/>
          </p:cNvCxnSpPr>
          <p:nvPr/>
        </p:nvCxnSpPr>
        <p:spPr>
          <a:xfrm flipV="1">
            <a:off x="1393825" y="3691467"/>
            <a:ext cx="4362450" cy="23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6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259</Words>
  <Application>Microsoft Office PowerPoint</Application>
  <PresentationFormat>寬螢幕</PresentationFormat>
  <Paragraphs>81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俊羽圓體Light</vt:lpstr>
      <vt:lpstr>Aptos Display</vt:lpstr>
      <vt:lpstr>Aptos</vt:lpstr>
      <vt:lpstr>俊羽圓體Regular</vt:lpstr>
      <vt:lpstr>Arial</vt:lpstr>
      <vt:lpstr>Wingdings</vt:lpstr>
      <vt:lpstr>Office 佈景主題</vt:lpstr>
      <vt:lpstr> 輔大上課小幫手</vt:lpstr>
      <vt:lpstr>Agenda</vt:lpstr>
      <vt:lpstr>程式專題功能設定</vt:lpstr>
      <vt:lpstr>PowerPoint 簡報</vt:lpstr>
      <vt:lpstr>PowerPoint 簡報</vt:lpstr>
      <vt:lpstr>PowerPoint 簡報</vt:lpstr>
      <vt:lpstr>PowerPoint 簡報</vt:lpstr>
      <vt:lpstr>PowerPoint 簡報</vt:lpstr>
      <vt:lpstr>程式資料處理模式</vt:lpstr>
      <vt:lpstr>資料處理過程</vt:lpstr>
      <vt:lpstr>Python語法應用</vt:lpstr>
      <vt:lpstr>檔案規劃</vt:lpstr>
      <vt:lpstr>共同參數使用進階函數</vt:lpstr>
      <vt:lpstr>物件導向程式設計</vt:lpstr>
      <vt:lpstr>程式碼資訊</vt:lpstr>
      <vt:lpstr>命名規則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輔大上課小幫手</dc:title>
  <dc:creator>Justin Wu (吳家驊)</dc:creator>
  <cp:lastModifiedBy>Justin Wu (吳家驊)</cp:lastModifiedBy>
  <cp:revision>28</cp:revision>
  <dcterms:created xsi:type="dcterms:W3CDTF">2024-05-30T04:59:41Z</dcterms:created>
  <dcterms:modified xsi:type="dcterms:W3CDTF">2024-06-04T11:33:55Z</dcterms:modified>
</cp:coreProperties>
</file>