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3" r:id="rId2"/>
  </p:sldMasterIdLst>
  <p:notesMasterIdLst>
    <p:notesMasterId r:id="rId17"/>
  </p:notesMasterIdLst>
  <p:handoutMasterIdLst>
    <p:handoutMasterId r:id="rId18"/>
  </p:handoutMasterIdLst>
  <p:sldIdLst>
    <p:sldId id="831" r:id="rId3"/>
    <p:sldId id="995" r:id="rId4"/>
    <p:sldId id="944" r:id="rId5"/>
    <p:sldId id="993" r:id="rId6"/>
    <p:sldId id="997" r:id="rId7"/>
    <p:sldId id="943" r:id="rId8"/>
    <p:sldId id="998" r:id="rId9"/>
    <p:sldId id="999" r:id="rId10"/>
    <p:sldId id="945" r:id="rId11"/>
    <p:sldId id="994" r:id="rId12"/>
    <p:sldId id="936" r:id="rId13"/>
    <p:sldId id="996" r:id="rId14"/>
    <p:sldId id="972" r:id="rId15"/>
    <p:sldId id="942" r:id="rId1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MS PGothic" charset="0"/>
        <a:cs typeface="MS PGothic" charset="0"/>
      </a:defRPr>
    </a:lvl1pPr>
    <a:lvl2pPr marL="457200" algn="l" rtl="0" fontAlgn="base">
      <a:spcBef>
        <a:spcPct val="0"/>
      </a:spcBef>
      <a:spcAft>
        <a:spcPct val="0"/>
      </a:spcAft>
      <a:defRPr sz="2400" kern="1200">
        <a:solidFill>
          <a:schemeClr val="tx1"/>
        </a:solidFill>
        <a:latin typeface="Lucida Sans" charset="0"/>
        <a:ea typeface="MS PGothic" charset="0"/>
        <a:cs typeface="MS PGothic" charset="0"/>
      </a:defRPr>
    </a:lvl2pPr>
    <a:lvl3pPr marL="914400" algn="l" rtl="0" fontAlgn="base">
      <a:spcBef>
        <a:spcPct val="0"/>
      </a:spcBef>
      <a:spcAft>
        <a:spcPct val="0"/>
      </a:spcAft>
      <a:defRPr sz="2400" kern="1200">
        <a:solidFill>
          <a:schemeClr val="tx1"/>
        </a:solidFill>
        <a:latin typeface="Lucida Sans" charset="0"/>
        <a:ea typeface="MS PGothic" charset="0"/>
        <a:cs typeface="MS PGothic" charset="0"/>
      </a:defRPr>
    </a:lvl3pPr>
    <a:lvl4pPr marL="1371600" algn="l" rtl="0" fontAlgn="base">
      <a:spcBef>
        <a:spcPct val="0"/>
      </a:spcBef>
      <a:spcAft>
        <a:spcPct val="0"/>
      </a:spcAft>
      <a:defRPr sz="2400" kern="1200">
        <a:solidFill>
          <a:schemeClr val="tx1"/>
        </a:solidFill>
        <a:latin typeface="Lucida Sans" charset="0"/>
        <a:ea typeface="MS PGothic" charset="0"/>
        <a:cs typeface="MS PGothic" charset="0"/>
      </a:defRPr>
    </a:lvl4pPr>
    <a:lvl5pPr marL="1828800" algn="l" rtl="0" fontAlgn="base">
      <a:spcBef>
        <a:spcPct val="0"/>
      </a:spcBef>
      <a:spcAft>
        <a:spcPct val="0"/>
      </a:spcAft>
      <a:defRPr sz="2400" kern="1200">
        <a:solidFill>
          <a:schemeClr val="tx1"/>
        </a:solidFill>
        <a:latin typeface="Lucida Sans" charset="0"/>
        <a:ea typeface="MS PGothic" charset="0"/>
        <a:cs typeface="MS PGothic" charset="0"/>
      </a:defRPr>
    </a:lvl5pPr>
    <a:lvl6pPr marL="2286000" algn="l" defTabSz="457200" rtl="0" eaLnBrk="1" latinLnBrk="0" hangingPunct="1">
      <a:defRPr sz="2400" kern="1200">
        <a:solidFill>
          <a:schemeClr val="tx1"/>
        </a:solidFill>
        <a:latin typeface="Lucida Sans" charset="0"/>
        <a:ea typeface="MS PGothic" charset="0"/>
        <a:cs typeface="MS PGothic" charset="0"/>
      </a:defRPr>
    </a:lvl6pPr>
    <a:lvl7pPr marL="2743200" algn="l" defTabSz="457200" rtl="0" eaLnBrk="1" latinLnBrk="0" hangingPunct="1">
      <a:defRPr sz="2400" kern="1200">
        <a:solidFill>
          <a:schemeClr val="tx1"/>
        </a:solidFill>
        <a:latin typeface="Lucida Sans" charset="0"/>
        <a:ea typeface="MS PGothic" charset="0"/>
        <a:cs typeface="MS PGothic" charset="0"/>
      </a:defRPr>
    </a:lvl7pPr>
    <a:lvl8pPr marL="3200400" algn="l" defTabSz="457200" rtl="0" eaLnBrk="1" latinLnBrk="0" hangingPunct="1">
      <a:defRPr sz="2400" kern="1200">
        <a:solidFill>
          <a:schemeClr val="tx1"/>
        </a:solidFill>
        <a:latin typeface="Lucida Sans" charset="0"/>
        <a:ea typeface="MS PGothic" charset="0"/>
        <a:cs typeface="MS PGothic" charset="0"/>
      </a:defRPr>
    </a:lvl8pPr>
    <a:lvl9pPr marL="3657600" algn="l" defTabSz="457200" rtl="0" eaLnBrk="1" latinLnBrk="0" hangingPunct="1">
      <a:defRPr sz="2400" kern="1200">
        <a:solidFill>
          <a:schemeClr val="tx1"/>
        </a:solidFill>
        <a:latin typeface="Lucida Sans" charset="0"/>
        <a:ea typeface="MS PGothic" charset="0"/>
        <a:cs typeface="MS PGothic" charset="0"/>
      </a:defRPr>
    </a:lvl9pPr>
  </p:defaultTextStyle>
  <p:extLst>
    <p:ext uri="{EFAFB233-063F-42B5-8137-9DF3F51BA10A}">
      <p15:sldGuideLst xmlns:p15="http://schemas.microsoft.com/office/powerpoint/2012/main">
        <p15:guide id="1" orient="horz" pos="1625" userDrawn="1">
          <p15:clr>
            <a:srgbClr val="A4A3A4"/>
          </p15:clr>
        </p15:guide>
        <p15:guide id="2" pos="2980" userDrawn="1">
          <p15:clr>
            <a:srgbClr val="A4A3A4"/>
          </p15:clr>
        </p15:guide>
      </p15:sldGuideLst>
    </p:ext>
    <p:ext uri="{2D200454-40CA-4A62-9FC3-DE9A4176ACB9}">
      <p15:notesGuideLst xmlns:p15="http://schemas.microsoft.com/office/powerpoint/2012/main">
        <p15:guide id="1" orient="horz" pos="2969">
          <p15:clr>
            <a:srgbClr val="A4A3A4"/>
          </p15:clr>
        </p15:guide>
        <p15:guide id="2" pos="22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C66"/>
    <a:srgbClr val="3E83F3"/>
    <a:srgbClr val="35ACA2"/>
    <a:srgbClr val="D3F2EF"/>
    <a:srgbClr val="A50021"/>
    <a:srgbClr val="00AD4B"/>
    <a:srgbClr val="CC0000"/>
    <a:srgbClr val="0000CC"/>
    <a:srgbClr val="A4001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2A95D-1AC9-4220-B702-DED7C0569324}" v="24" dt="2024-09-26T11:10:47.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4" autoAdjust="0"/>
    <p:restoredTop sz="92835" autoAdjust="0"/>
  </p:normalViewPr>
  <p:slideViewPr>
    <p:cSldViewPr showGuides="1">
      <p:cViewPr varScale="1">
        <p:scale>
          <a:sx n="110" d="100"/>
          <a:sy n="110" d="100"/>
        </p:scale>
        <p:origin x="219" y="69"/>
      </p:cViewPr>
      <p:guideLst>
        <p:guide orient="horz" pos="1625"/>
        <p:guide pos="29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snapToObjects="1">
      <p:cViewPr varScale="1">
        <p:scale>
          <a:sx n="62" d="100"/>
          <a:sy n="62" d="100"/>
        </p:scale>
        <p:origin x="-2224" y="-112"/>
      </p:cViewPr>
      <p:guideLst>
        <p:guide orient="horz" pos="2969"/>
        <p:guide pos="22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in Kwok" userId="97f95f866dffac23" providerId="LiveId" clId="{C8A8D4E5-D1D4-354A-ABFF-C0956E16749C}"/>
    <pc:docChg chg="undo custSel modSld">
      <pc:chgData name="Kylin Kwok" userId="97f95f866dffac23" providerId="LiveId" clId="{C8A8D4E5-D1D4-354A-ABFF-C0956E16749C}" dt="2024-09-27T06:15:57.235" v="163" actId="1076"/>
      <pc:docMkLst>
        <pc:docMk/>
      </pc:docMkLst>
      <pc:sldChg chg="addSp delSp modSp mod">
        <pc:chgData name="Kylin Kwok" userId="97f95f866dffac23" providerId="LiveId" clId="{C8A8D4E5-D1D4-354A-ABFF-C0956E16749C}" dt="2024-09-27T06:15:57.235" v="163" actId="1076"/>
        <pc:sldMkLst>
          <pc:docMk/>
          <pc:sldMk cId="0" sldId="943"/>
        </pc:sldMkLst>
        <pc:spChg chg="add mod">
          <ac:chgData name="Kylin Kwok" userId="97f95f866dffac23" providerId="LiveId" clId="{C8A8D4E5-D1D4-354A-ABFF-C0956E16749C}" dt="2024-09-27T06:15:57.235" v="163" actId="1076"/>
          <ac:spMkLst>
            <pc:docMk/>
            <pc:sldMk cId="0" sldId="943"/>
            <ac:spMk id="2" creationId="{346077C3-DB19-B2B4-594C-3A65A7B348E4}"/>
          </ac:spMkLst>
        </pc:spChg>
        <pc:spChg chg="add del mod">
          <ac:chgData name="Kylin Kwok" userId="97f95f866dffac23" providerId="LiveId" clId="{C8A8D4E5-D1D4-354A-ABFF-C0956E16749C}" dt="2024-09-27T06:11:34.695" v="5" actId="478"/>
          <ac:spMkLst>
            <pc:docMk/>
            <pc:sldMk cId="0" sldId="943"/>
            <ac:spMk id="3" creationId="{3A740366-1AA4-F4D6-7750-44C090749CD8}"/>
          </ac:spMkLst>
        </pc:spChg>
        <pc:spChg chg="mod">
          <ac:chgData name="Kylin Kwok" userId="97f95f866dffac23" providerId="LiveId" clId="{C8A8D4E5-D1D4-354A-ABFF-C0956E16749C}" dt="2024-09-27T06:15:57.235" v="163" actId="1076"/>
          <ac:spMkLst>
            <pc:docMk/>
            <pc:sldMk cId="0" sldId="943"/>
            <ac:spMk id="5" creationId="{30152766-A021-8FE9-41BF-AF0D59B37F9E}"/>
          </ac:spMkLst>
        </pc:spChg>
        <pc:spChg chg="mod">
          <ac:chgData name="Kylin Kwok" userId="97f95f866dffac23" providerId="LiveId" clId="{C8A8D4E5-D1D4-354A-ABFF-C0956E16749C}" dt="2024-09-27T06:15:57.235" v="163" actId="1076"/>
          <ac:spMkLst>
            <pc:docMk/>
            <pc:sldMk cId="0" sldId="943"/>
            <ac:spMk id="6" creationId="{CC0D3549-75AD-CF04-D72F-81E55D24C52E}"/>
          </ac:spMkLst>
        </pc:spChg>
      </pc:sldChg>
    </pc:docChg>
  </pc:docChgLst>
  <pc:docChgLst>
    <pc:chgData name="Kylin Kwok" userId="97f95f866dffac23" providerId="LiveId" clId="{2242A95D-1AC9-4220-B702-DED7C0569324}"/>
    <pc:docChg chg="undo redo custSel addSld delSld modSld">
      <pc:chgData name="Kylin Kwok" userId="97f95f866dffac23" providerId="LiveId" clId="{2242A95D-1AC9-4220-B702-DED7C0569324}" dt="2024-09-26T11:10:48.946" v="2386" actId="20577"/>
      <pc:docMkLst>
        <pc:docMk/>
      </pc:docMkLst>
      <pc:sldChg chg="modSp mod">
        <pc:chgData name="Kylin Kwok" userId="97f95f866dffac23" providerId="LiveId" clId="{2242A95D-1AC9-4220-B702-DED7C0569324}" dt="2024-09-26T08:50:57.359" v="26" actId="14100"/>
        <pc:sldMkLst>
          <pc:docMk/>
          <pc:sldMk cId="0" sldId="831"/>
        </pc:sldMkLst>
        <pc:spChg chg="mod">
          <ac:chgData name="Kylin Kwok" userId="97f95f866dffac23" providerId="LiveId" clId="{2242A95D-1AC9-4220-B702-DED7C0569324}" dt="2024-09-26T08:50:57.359" v="26" actId="14100"/>
          <ac:spMkLst>
            <pc:docMk/>
            <pc:sldMk cId="0" sldId="831"/>
            <ac:spMk id="2" creationId="{00000000-0000-0000-0000-000000000000}"/>
          </ac:spMkLst>
        </pc:spChg>
      </pc:sldChg>
      <pc:sldChg chg="modSp mod">
        <pc:chgData name="Kylin Kwok" userId="97f95f866dffac23" providerId="LiveId" clId="{2242A95D-1AC9-4220-B702-DED7C0569324}" dt="2024-09-26T11:06:51.862" v="2118"/>
        <pc:sldMkLst>
          <pc:docMk/>
          <pc:sldMk cId="0" sldId="936"/>
        </pc:sldMkLst>
        <pc:spChg chg="mod">
          <ac:chgData name="Kylin Kwok" userId="97f95f866dffac23" providerId="LiveId" clId="{2242A95D-1AC9-4220-B702-DED7C0569324}" dt="2024-09-26T10:32:58.622" v="609"/>
          <ac:spMkLst>
            <pc:docMk/>
            <pc:sldMk cId="0" sldId="936"/>
            <ac:spMk id="7" creationId="{00000000-0000-0000-0000-000000000000}"/>
          </ac:spMkLst>
        </pc:spChg>
        <pc:spChg chg="mod">
          <ac:chgData name="Kylin Kwok" userId="97f95f866dffac23" providerId="LiveId" clId="{2242A95D-1AC9-4220-B702-DED7C0569324}" dt="2024-09-26T11:06:51.862" v="2118"/>
          <ac:spMkLst>
            <pc:docMk/>
            <pc:sldMk cId="0" sldId="936"/>
            <ac:spMk id="10" creationId="{00000000-0000-0000-0000-000000000000}"/>
          </ac:spMkLst>
        </pc:spChg>
      </pc:sldChg>
      <pc:sldChg chg="addSp delSp modSp mod">
        <pc:chgData name="Kylin Kwok" userId="97f95f866dffac23" providerId="LiveId" clId="{2242A95D-1AC9-4220-B702-DED7C0569324}" dt="2024-09-26T10:49:04.173" v="1147" actId="20577"/>
        <pc:sldMkLst>
          <pc:docMk/>
          <pc:sldMk cId="0" sldId="939"/>
        </pc:sldMkLst>
        <pc:spChg chg="add mod">
          <ac:chgData name="Kylin Kwok" userId="97f95f866dffac23" providerId="LiveId" clId="{2242A95D-1AC9-4220-B702-DED7C0569324}" dt="2024-09-26T10:43:07.981" v="1098" actId="1076"/>
          <ac:spMkLst>
            <pc:docMk/>
            <pc:sldMk cId="0" sldId="939"/>
            <ac:spMk id="2" creationId="{BADECEAE-F492-0E63-C0AC-DBB241546819}"/>
          </ac:spMkLst>
        </pc:spChg>
        <pc:spChg chg="del mod">
          <ac:chgData name="Kylin Kwok" userId="97f95f866dffac23" providerId="LiveId" clId="{2242A95D-1AC9-4220-B702-DED7C0569324}" dt="2024-09-26T10:44:33.514" v="1105" actId="478"/>
          <ac:spMkLst>
            <pc:docMk/>
            <pc:sldMk cId="0" sldId="939"/>
            <ac:spMk id="3" creationId="{00000000-0000-0000-0000-000000000000}"/>
          </ac:spMkLst>
        </pc:spChg>
        <pc:spChg chg="del mod">
          <ac:chgData name="Kylin Kwok" userId="97f95f866dffac23" providerId="LiveId" clId="{2242A95D-1AC9-4220-B702-DED7C0569324}" dt="2024-09-26T10:44:33.514" v="1105" actId="478"/>
          <ac:spMkLst>
            <pc:docMk/>
            <pc:sldMk cId="0" sldId="939"/>
            <ac:spMk id="4" creationId="{00000000-0000-0000-0000-000000000000}"/>
          </ac:spMkLst>
        </pc:spChg>
        <pc:spChg chg="del mod">
          <ac:chgData name="Kylin Kwok" userId="97f95f866dffac23" providerId="LiveId" clId="{2242A95D-1AC9-4220-B702-DED7C0569324}" dt="2024-09-26T10:44:33.514" v="1105" actId="478"/>
          <ac:spMkLst>
            <pc:docMk/>
            <pc:sldMk cId="0" sldId="939"/>
            <ac:spMk id="5" creationId="{00000000-0000-0000-0000-000000000000}"/>
          </ac:spMkLst>
        </pc:spChg>
        <pc:spChg chg="del mod">
          <ac:chgData name="Kylin Kwok" userId="97f95f866dffac23" providerId="LiveId" clId="{2242A95D-1AC9-4220-B702-DED7C0569324}" dt="2024-09-26T10:44:33.514" v="1105" actId="478"/>
          <ac:spMkLst>
            <pc:docMk/>
            <pc:sldMk cId="0" sldId="939"/>
            <ac:spMk id="6" creationId="{00000000-0000-0000-0000-000000000000}"/>
          </ac:spMkLst>
        </pc:spChg>
        <pc:spChg chg="mod">
          <ac:chgData name="Kylin Kwok" userId="97f95f866dffac23" providerId="LiveId" clId="{2242A95D-1AC9-4220-B702-DED7C0569324}" dt="2024-09-26T10:33:44.471" v="656"/>
          <ac:spMkLst>
            <pc:docMk/>
            <pc:sldMk cId="0" sldId="939"/>
            <ac:spMk id="7" creationId="{00000000-0000-0000-0000-000000000000}"/>
          </ac:spMkLst>
        </pc:spChg>
        <pc:spChg chg="mod">
          <ac:chgData name="Kylin Kwok" userId="97f95f866dffac23" providerId="LiveId" clId="{2242A95D-1AC9-4220-B702-DED7C0569324}" dt="2024-09-26T10:49:04.173" v="1147" actId="20577"/>
          <ac:spMkLst>
            <pc:docMk/>
            <pc:sldMk cId="0" sldId="939"/>
            <ac:spMk id="8" creationId="{00000000-0000-0000-0000-000000000000}"/>
          </ac:spMkLst>
        </pc:spChg>
        <pc:spChg chg="add mod">
          <ac:chgData name="Kylin Kwok" userId="97f95f866dffac23" providerId="LiveId" clId="{2242A95D-1AC9-4220-B702-DED7C0569324}" dt="2024-09-26T10:45:39.308" v="1146" actId="20577"/>
          <ac:spMkLst>
            <pc:docMk/>
            <pc:sldMk cId="0" sldId="939"/>
            <ac:spMk id="9" creationId="{52A1B519-1073-D51C-FDCE-66AB5D3B870A}"/>
          </ac:spMkLst>
        </pc:spChg>
        <pc:spChg chg="del mod">
          <ac:chgData name="Kylin Kwok" userId="97f95f866dffac23" providerId="LiveId" clId="{2242A95D-1AC9-4220-B702-DED7C0569324}" dt="2024-09-26T10:44:33.514" v="1105" actId="478"/>
          <ac:spMkLst>
            <pc:docMk/>
            <pc:sldMk cId="0" sldId="939"/>
            <ac:spMk id="10" creationId="{00000000-0000-0000-0000-000000000000}"/>
          </ac:spMkLst>
        </pc:spChg>
        <pc:spChg chg="del mod">
          <ac:chgData name="Kylin Kwok" userId="97f95f866dffac23" providerId="LiveId" clId="{2242A95D-1AC9-4220-B702-DED7C0569324}" dt="2024-09-26T10:44:33.514" v="1105" actId="478"/>
          <ac:spMkLst>
            <pc:docMk/>
            <pc:sldMk cId="0" sldId="939"/>
            <ac:spMk id="11" creationId="{00000000-0000-0000-0000-000000000000}"/>
          </ac:spMkLst>
        </pc:spChg>
        <pc:spChg chg="del mod">
          <ac:chgData name="Kylin Kwok" userId="97f95f866dffac23" providerId="LiveId" clId="{2242A95D-1AC9-4220-B702-DED7C0569324}" dt="2024-09-26T10:41:30.475" v="991" actId="478"/>
          <ac:spMkLst>
            <pc:docMk/>
            <pc:sldMk cId="0" sldId="939"/>
            <ac:spMk id="12" creationId="{00000000-0000-0000-0000-000000000000}"/>
          </ac:spMkLst>
        </pc:spChg>
        <pc:spChg chg="mod">
          <ac:chgData name="Kylin Kwok" userId="97f95f866dffac23" providerId="LiveId" clId="{2242A95D-1AC9-4220-B702-DED7C0569324}" dt="2024-09-26T10:36:23.029" v="868" actId="113"/>
          <ac:spMkLst>
            <pc:docMk/>
            <pc:sldMk cId="0" sldId="939"/>
            <ac:spMk id="13" creationId="{00000000-0000-0000-0000-000000000000}"/>
          </ac:spMkLst>
        </pc:spChg>
        <pc:spChg chg="del">
          <ac:chgData name="Kylin Kwok" userId="97f95f866dffac23" providerId="LiveId" clId="{2242A95D-1AC9-4220-B702-DED7C0569324}" dt="2024-09-26T10:37:13.915" v="963" actId="21"/>
          <ac:spMkLst>
            <pc:docMk/>
            <pc:sldMk cId="0" sldId="939"/>
            <ac:spMk id="16" creationId="{00000000-0000-0000-0000-000000000000}"/>
          </ac:spMkLst>
        </pc:spChg>
        <pc:spChg chg="del">
          <ac:chgData name="Kylin Kwok" userId="97f95f866dffac23" providerId="LiveId" clId="{2242A95D-1AC9-4220-B702-DED7C0569324}" dt="2024-09-26T10:37:13.915" v="963" actId="21"/>
          <ac:spMkLst>
            <pc:docMk/>
            <pc:sldMk cId="0" sldId="939"/>
            <ac:spMk id="17" creationId="{00000000-0000-0000-0000-000000000000}"/>
          </ac:spMkLst>
        </pc:spChg>
        <pc:picChg chg="add mod">
          <ac:chgData name="Kylin Kwok" userId="97f95f866dffac23" providerId="LiveId" clId="{2242A95D-1AC9-4220-B702-DED7C0569324}" dt="2024-09-26T10:45:13.537" v="1117" actId="14100"/>
          <ac:picMkLst>
            <pc:docMk/>
            <pc:sldMk cId="0" sldId="939"/>
            <ac:picMk id="1026" creationId="{763D9C61-3FE1-BB32-5F26-BC676475BEA1}"/>
          </ac:picMkLst>
        </pc:picChg>
      </pc:sldChg>
      <pc:sldChg chg="modSp mod">
        <pc:chgData name="Kylin Kwok" userId="97f95f866dffac23" providerId="LiveId" clId="{2242A95D-1AC9-4220-B702-DED7C0569324}" dt="2024-09-26T10:50:48.412" v="1398" actId="20577"/>
        <pc:sldMkLst>
          <pc:docMk/>
          <pc:sldMk cId="0" sldId="940"/>
        </pc:sldMkLst>
        <pc:spChg chg="mod">
          <ac:chgData name="Kylin Kwok" userId="97f95f866dffac23" providerId="LiveId" clId="{2242A95D-1AC9-4220-B702-DED7C0569324}" dt="2024-09-26T10:33:56.345" v="662"/>
          <ac:spMkLst>
            <pc:docMk/>
            <pc:sldMk cId="0" sldId="940"/>
            <ac:spMk id="7" creationId="{00000000-0000-0000-0000-000000000000}"/>
          </ac:spMkLst>
        </pc:spChg>
        <pc:spChg chg="mod">
          <ac:chgData name="Kylin Kwok" userId="97f95f866dffac23" providerId="LiveId" clId="{2242A95D-1AC9-4220-B702-DED7C0569324}" dt="2024-09-26T10:50:48.412" v="1398" actId="20577"/>
          <ac:spMkLst>
            <pc:docMk/>
            <pc:sldMk cId="0" sldId="940"/>
            <ac:spMk id="10" creationId="{00000000-0000-0000-0000-000000000000}"/>
          </ac:spMkLst>
        </pc:spChg>
      </pc:sldChg>
      <pc:sldChg chg="modSp mod">
        <pc:chgData name="Kylin Kwok" userId="97f95f866dffac23" providerId="LiveId" clId="{2242A95D-1AC9-4220-B702-DED7C0569324}" dt="2024-09-26T11:08:13.675" v="2242" actId="20577"/>
        <pc:sldMkLst>
          <pc:docMk/>
          <pc:sldMk cId="0" sldId="941"/>
        </pc:sldMkLst>
        <pc:spChg chg="mod">
          <ac:chgData name="Kylin Kwok" userId="97f95f866dffac23" providerId="LiveId" clId="{2242A95D-1AC9-4220-B702-DED7C0569324}" dt="2024-09-26T10:33:49.689" v="659"/>
          <ac:spMkLst>
            <pc:docMk/>
            <pc:sldMk cId="0" sldId="941"/>
            <ac:spMk id="7" creationId="{00000000-0000-0000-0000-000000000000}"/>
          </ac:spMkLst>
        </pc:spChg>
        <pc:spChg chg="mod">
          <ac:chgData name="Kylin Kwok" userId="97f95f866dffac23" providerId="LiveId" clId="{2242A95D-1AC9-4220-B702-DED7C0569324}" dt="2024-09-26T10:49:10.405" v="1155" actId="20577"/>
          <ac:spMkLst>
            <pc:docMk/>
            <pc:sldMk cId="0" sldId="941"/>
            <ac:spMk id="8" creationId="{00000000-0000-0000-0000-000000000000}"/>
          </ac:spMkLst>
        </pc:spChg>
        <pc:spChg chg="mod">
          <ac:chgData name="Kylin Kwok" userId="97f95f866dffac23" providerId="LiveId" clId="{2242A95D-1AC9-4220-B702-DED7C0569324}" dt="2024-09-26T11:08:13.675" v="2242" actId="20577"/>
          <ac:spMkLst>
            <pc:docMk/>
            <pc:sldMk cId="0" sldId="941"/>
            <ac:spMk id="37" creationId="{00000000-0000-0000-0000-000000000000}"/>
          </ac:spMkLst>
        </pc:spChg>
      </pc:sldChg>
      <pc:sldChg chg="modSp mod">
        <pc:chgData name="Kylin Kwok" userId="97f95f866dffac23" providerId="LiveId" clId="{2242A95D-1AC9-4220-B702-DED7C0569324}" dt="2024-09-26T11:10:48.946" v="2386" actId="20577"/>
        <pc:sldMkLst>
          <pc:docMk/>
          <pc:sldMk cId="0" sldId="942"/>
        </pc:sldMkLst>
        <pc:spChg chg="mod">
          <ac:chgData name="Kylin Kwok" userId="97f95f866dffac23" providerId="LiveId" clId="{2242A95D-1AC9-4220-B702-DED7C0569324}" dt="2024-09-26T11:10:48.946" v="2386" actId="20577"/>
          <ac:spMkLst>
            <pc:docMk/>
            <pc:sldMk cId="0" sldId="942"/>
            <ac:spMk id="8" creationId="{00000000-0000-0000-0000-000000000000}"/>
          </ac:spMkLst>
        </pc:spChg>
      </pc:sldChg>
      <pc:sldChg chg="addSp delSp modSp mod">
        <pc:chgData name="Kylin Kwok" userId="97f95f866dffac23" providerId="LiveId" clId="{2242A95D-1AC9-4220-B702-DED7C0569324}" dt="2024-09-26T10:32:01.105" v="604" actId="1076"/>
        <pc:sldMkLst>
          <pc:docMk/>
          <pc:sldMk cId="0" sldId="943"/>
        </pc:sldMkLst>
        <pc:spChg chg="del">
          <ac:chgData name="Kylin Kwok" userId="97f95f866dffac23" providerId="LiveId" clId="{2242A95D-1AC9-4220-B702-DED7C0569324}" dt="2024-09-26T09:01:10.330" v="158" actId="478"/>
          <ac:spMkLst>
            <pc:docMk/>
            <pc:sldMk cId="0" sldId="943"/>
            <ac:spMk id="2" creationId="{00000000-0000-0000-0000-000000000000}"/>
          </ac:spMkLst>
        </pc:spChg>
        <pc:spChg chg="add del mod">
          <ac:chgData name="Kylin Kwok" userId="97f95f866dffac23" providerId="LiveId" clId="{2242A95D-1AC9-4220-B702-DED7C0569324}" dt="2024-09-26T10:30:27.102" v="474" actId="478"/>
          <ac:spMkLst>
            <pc:docMk/>
            <pc:sldMk cId="0" sldId="943"/>
            <ac:spMk id="3" creationId="{E244C864-60E9-6BD3-4400-57ED5EF00B4C}"/>
          </ac:spMkLst>
        </pc:spChg>
        <pc:spChg chg="del">
          <ac:chgData name="Kylin Kwok" userId="97f95f866dffac23" providerId="LiveId" clId="{2242A95D-1AC9-4220-B702-DED7C0569324}" dt="2024-09-26T09:01:14.307" v="159" actId="478"/>
          <ac:spMkLst>
            <pc:docMk/>
            <pc:sldMk cId="0" sldId="943"/>
            <ac:spMk id="4" creationId="{00000000-0000-0000-0000-000000000000}"/>
          </ac:spMkLst>
        </pc:spChg>
        <pc:spChg chg="add mod">
          <ac:chgData name="Kylin Kwok" userId="97f95f866dffac23" providerId="LiveId" clId="{2242A95D-1AC9-4220-B702-DED7C0569324}" dt="2024-09-26T10:32:01.105" v="604" actId="1076"/>
          <ac:spMkLst>
            <pc:docMk/>
            <pc:sldMk cId="0" sldId="943"/>
            <ac:spMk id="5" creationId="{30152766-A021-8FE9-41BF-AF0D59B37F9E}"/>
          </ac:spMkLst>
        </pc:spChg>
        <pc:spChg chg="add mod">
          <ac:chgData name="Kylin Kwok" userId="97f95f866dffac23" providerId="LiveId" clId="{2242A95D-1AC9-4220-B702-DED7C0569324}" dt="2024-09-26T10:31:42.348" v="603" actId="13926"/>
          <ac:spMkLst>
            <pc:docMk/>
            <pc:sldMk cId="0" sldId="943"/>
            <ac:spMk id="6" creationId="{CC0D3549-75AD-CF04-D72F-81E55D24C52E}"/>
          </ac:spMkLst>
        </pc:spChg>
        <pc:spChg chg="mod">
          <ac:chgData name="Kylin Kwok" userId="97f95f866dffac23" providerId="LiveId" clId="{2242A95D-1AC9-4220-B702-DED7C0569324}" dt="2024-09-26T08:57:39.231" v="48" actId="20577"/>
          <ac:spMkLst>
            <pc:docMk/>
            <pc:sldMk cId="0" sldId="943"/>
            <ac:spMk id="7" creationId="{00000000-0000-0000-0000-000000000000}"/>
          </ac:spMkLst>
        </pc:spChg>
        <pc:spChg chg="mod">
          <ac:chgData name="Kylin Kwok" userId="97f95f866dffac23" providerId="LiveId" clId="{2242A95D-1AC9-4220-B702-DED7C0569324}" dt="2024-09-26T09:01:37.872" v="187" actId="20577"/>
          <ac:spMkLst>
            <pc:docMk/>
            <pc:sldMk cId="0" sldId="943"/>
            <ac:spMk id="8" creationId="{00000000-0000-0000-0000-000000000000}"/>
          </ac:spMkLst>
        </pc:spChg>
      </pc:sldChg>
      <pc:sldChg chg="modSp mod">
        <pc:chgData name="Kylin Kwok" userId="97f95f866dffac23" providerId="LiveId" clId="{2242A95D-1AC9-4220-B702-DED7C0569324}" dt="2024-09-26T09:02:14.328" v="189" actId="1076"/>
        <pc:sldMkLst>
          <pc:docMk/>
          <pc:sldMk cId="0" sldId="953"/>
        </pc:sldMkLst>
        <pc:spChg chg="mod">
          <ac:chgData name="Kylin Kwok" userId="97f95f866dffac23" providerId="LiveId" clId="{2242A95D-1AC9-4220-B702-DED7C0569324}" dt="2024-09-26T09:02:11.507" v="188" actId="1076"/>
          <ac:spMkLst>
            <pc:docMk/>
            <pc:sldMk cId="0" sldId="953"/>
            <ac:spMk id="25" creationId="{00000000-0000-0000-0000-000000000000}"/>
          </ac:spMkLst>
        </pc:spChg>
        <pc:spChg chg="mod">
          <ac:chgData name="Kylin Kwok" userId="97f95f866dffac23" providerId="LiveId" clId="{2242A95D-1AC9-4220-B702-DED7C0569324}" dt="2024-09-26T09:02:14.328" v="189" actId="1076"/>
          <ac:spMkLst>
            <pc:docMk/>
            <pc:sldMk cId="0" sldId="953"/>
            <ac:spMk id="26" creationId="{00000000-0000-0000-0000-000000000000}"/>
          </ac:spMkLst>
        </pc:spChg>
      </pc:sldChg>
      <pc:sldChg chg="addSp delSp modSp del mod">
        <pc:chgData name="Kylin Kwok" userId="97f95f866dffac23" providerId="LiveId" clId="{2242A95D-1AC9-4220-B702-DED7C0569324}" dt="2024-09-26T11:01:19.345" v="1962" actId="47"/>
        <pc:sldMkLst>
          <pc:docMk/>
          <pc:sldMk cId="0" sldId="970"/>
        </pc:sldMkLst>
        <pc:spChg chg="add del mod">
          <ac:chgData name="Kylin Kwok" userId="97f95f866dffac23" providerId="LiveId" clId="{2242A95D-1AC9-4220-B702-DED7C0569324}" dt="2024-09-26T10:52:08.010" v="1421" actId="478"/>
          <ac:spMkLst>
            <pc:docMk/>
            <pc:sldMk cId="0" sldId="970"/>
            <ac:spMk id="3" creationId="{F15C70C2-2914-FF5D-D6C0-44C2A939F921}"/>
          </ac:spMkLst>
        </pc:spChg>
        <pc:spChg chg="mod">
          <ac:chgData name="Kylin Kwok" userId="97f95f866dffac23" providerId="LiveId" clId="{2242A95D-1AC9-4220-B702-DED7C0569324}" dt="2024-09-26T10:52:18.245" v="1434" actId="20577"/>
          <ac:spMkLst>
            <pc:docMk/>
            <pc:sldMk cId="0" sldId="970"/>
            <ac:spMk id="4" creationId="{00000000-0000-0000-0000-000000000000}"/>
          </ac:spMkLst>
        </pc:spChg>
        <pc:spChg chg="mod">
          <ac:chgData name="Kylin Kwok" userId="97f95f866dffac23" providerId="LiveId" clId="{2242A95D-1AC9-4220-B702-DED7C0569324}" dt="2024-09-26T10:53:32.454" v="1441" actId="21"/>
          <ac:spMkLst>
            <pc:docMk/>
            <pc:sldMk cId="0" sldId="970"/>
            <ac:spMk id="5" creationId="{00000000-0000-0000-0000-000000000000}"/>
          </ac:spMkLst>
        </pc:spChg>
        <pc:spChg chg="mod">
          <ac:chgData name="Kylin Kwok" userId="97f95f866dffac23" providerId="LiveId" clId="{2242A95D-1AC9-4220-B702-DED7C0569324}" dt="2024-09-26T10:52:18.783" v="1435" actId="21"/>
          <ac:spMkLst>
            <pc:docMk/>
            <pc:sldMk cId="0" sldId="970"/>
            <ac:spMk id="6" creationId="{00000000-0000-0000-0000-000000000000}"/>
          </ac:spMkLst>
        </pc:spChg>
        <pc:spChg chg="add del mod">
          <ac:chgData name="Kylin Kwok" userId="97f95f866dffac23" providerId="LiveId" clId="{2242A95D-1AC9-4220-B702-DED7C0569324}" dt="2024-09-26T10:53:41.478" v="1445" actId="21"/>
          <ac:spMkLst>
            <pc:docMk/>
            <pc:sldMk cId="0" sldId="970"/>
            <ac:spMk id="8" creationId="{00000000-0000-0000-0000-000000000000}"/>
          </ac:spMkLst>
        </pc:spChg>
        <pc:spChg chg="add del mod">
          <ac:chgData name="Kylin Kwok" userId="97f95f866dffac23" providerId="LiveId" clId="{2242A95D-1AC9-4220-B702-DED7C0569324}" dt="2024-09-26T10:52:12.975" v="1426" actId="21"/>
          <ac:spMkLst>
            <pc:docMk/>
            <pc:sldMk cId="0" sldId="970"/>
            <ac:spMk id="9" creationId="{00000000-0000-0000-0000-000000000000}"/>
          </ac:spMkLst>
        </pc:spChg>
        <pc:spChg chg="add del mod">
          <ac:chgData name="Kylin Kwok" userId="97f95f866dffac23" providerId="LiveId" clId="{2242A95D-1AC9-4220-B702-DED7C0569324}" dt="2024-09-26T10:52:15.668" v="1431" actId="21"/>
          <ac:spMkLst>
            <pc:docMk/>
            <pc:sldMk cId="0" sldId="970"/>
            <ac:spMk id="10" creationId="{00000000-0000-0000-0000-000000000000}"/>
          </ac:spMkLst>
        </pc:spChg>
        <pc:spChg chg="add del mod">
          <ac:chgData name="Kylin Kwok" userId="97f95f866dffac23" providerId="LiveId" clId="{2242A95D-1AC9-4220-B702-DED7C0569324}" dt="2024-09-26T10:53:25.078" v="1439" actId="21"/>
          <ac:spMkLst>
            <pc:docMk/>
            <pc:sldMk cId="0" sldId="970"/>
            <ac:spMk id="11" creationId="{00000000-0000-0000-0000-000000000000}"/>
          </ac:spMkLst>
        </pc:spChg>
        <pc:spChg chg="add del mod">
          <ac:chgData name="Kylin Kwok" userId="97f95f866dffac23" providerId="LiveId" clId="{2242A95D-1AC9-4220-B702-DED7C0569324}" dt="2024-09-26T11:01:15.860" v="1961" actId="21"/>
          <ac:spMkLst>
            <pc:docMk/>
            <pc:sldMk cId="0" sldId="970"/>
            <ac:spMk id="16" creationId="{00000000-0000-0000-0000-000000000000}"/>
          </ac:spMkLst>
        </pc:spChg>
        <pc:spChg chg="add del mod">
          <ac:chgData name="Kylin Kwok" userId="97f95f866dffac23" providerId="LiveId" clId="{2242A95D-1AC9-4220-B702-DED7C0569324}" dt="2024-09-26T11:01:15.860" v="1961" actId="21"/>
          <ac:spMkLst>
            <pc:docMk/>
            <pc:sldMk cId="0" sldId="970"/>
            <ac:spMk id="17" creationId="{00000000-0000-0000-0000-000000000000}"/>
          </ac:spMkLst>
        </pc:spChg>
      </pc:sldChg>
      <pc:sldChg chg="addSp modSp new mod">
        <pc:chgData name="Kylin Kwok" userId="97f95f866dffac23" providerId="LiveId" clId="{2242A95D-1AC9-4220-B702-DED7C0569324}" dt="2024-09-26T11:10:40.177" v="2383" actId="20577"/>
        <pc:sldMkLst>
          <pc:docMk/>
          <pc:sldMk cId="4206629" sldId="971"/>
        </pc:sldMkLst>
        <pc:spChg chg="mod">
          <ac:chgData name="Kylin Kwok" userId="97f95f866dffac23" providerId="LiveId" clId="{2242A95D-1AC9-4220-B702-DED7C0569324}" dt="2024-09-26T10:53:36.591" v="1443" actId="20577"/>
          <ac:spMkLst>
            <pc:docMk/>
            <pc:sldMk cId="4206629" sldId="971"/>
            <ac:spMk id="2" creationId="{4CEE5087-A6FA-C7EA-EF01-BC156F2180D0}"/>
          </ac:spMkLst>
        </pc:spChg>
        <pc:spChg chg="mod">
          <ac:chgData name="Kylin Kwok" userId="97f95f866dffac23" providerId="LiveId" clId="{2242A95D-1AC9-4220-B702-DED7C0569324}" dt="2024-09-26T11:10:40.177" v="2383" actId="20577"/>
          <ac:spMkLst>
            <pc:docMk/>
            <pc:sldMk cId="4206629" sldId="971"/>
            <ac:spMk id="3" creationId="{CB399C42-AB3E-3739-D81C-6480278BBA0E}"/>
          </ac:spMkLst>
        </pc:spChg>
        <pc:spChg chg="add mod">
          <ac:chgData name="Kylin Kwok" userId="97f95f866dffac23" providerId="LiveId" clId="{2242A95D-1AC9-4220-B702-DED7C0569324}" dt="2024-09-26T11:10:22.906" v="2338" actId="1076"/>
          <ac:spMkLst>
            <pc:docMk/>
            <pc:sldMk cId="4206629" sldId="971"/>
            <ac:spMk id="16" creationId="{00000000-0000-0000-0000-000000000000}"/>
          </ac:spMkLst>
        </pc:spChg>
        <pc:spChg chg="add mod">
          <ac:chgData name="Kylin Kwok" userId="97f95f866dffac23" providerId="LiveId" clId="{2242A95D-1AC9-4220-B702-DED7C0569324}" dt="2024-09-26T11:10:22.906" v="2338" actId="1076"/>
          <ac:spMkLst>
            <pc:docMk/>
            <pc:sldMk cId="4206629" sldId="971"/>
            <ac:spMk id="17" creationId="{00000000-0000-0000-0000-000000000000}"/>
          </ac:spMkLst>
        </pc:spChg>
      </pc:sldChg>
      <pc:sldChg chg="modSp new del mod">
        <pc:chgData name="Kylin Kwok" userId="97f95f866dffac23" providerId="LiveId" clId="{2242A95D-1AC9-4220-B702-DED7C0569324}" dt="2024-09-26T11:04:46.878" v="2100" actId="47"/>
        <pc:sldMkLst>
          <pc:docMk/>
          <pc:sldMk cId="1283429844" sldId="972"/>
        </pc:sldMkLst>
        <pc:spChg chg="mod">
          <ac:chgData name="Kylin Kwok" userId="97f95f866dffac23" providerId="LiveId" clId="{2242A95D-1AC9-4220-B702-DED7C0569324}" dt="2024-09-26T11:04:44.477" v="2099" actId="5793"/>
          <ac:spMkLst>
            <pc:docMk/>
            <pc:sldMk cId="1283429844" sldId="972"/>
            <ac:spMk id="3" creationId="{319466AD-E08E-5FD7-259A-F476EF1070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MS PGothic" pitchFamily="-65" charset="-128"/>
        <a:cs typeface="MS PGothic" pitchFamily="-65" charset="-128"/>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MS PGothic"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MS PGothic"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MS PGothic"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MS PGothic"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charset="0"/>
                <a:cs typeface="MS PGothic" charset="0"/>
              </a:defRPr>
            </a:lvl1pPr>
            <a:lvl2pPr marL="37931725" indent="-37474525" eaLnBrk="0" hangingPunct="0">
              <a:defRPr sz="2400">
                <a:solidFill>
                  <a:schemeClr val="tx1"/>
                </a:solidFill>
                <a:latin typeface="Lucida Sans" charset="0"/>
                <a:ea typeface="MS PGothic" charset="0"/>
              </a:defRPr>
            </a:lvl2pPr>
            <a:lvl3pPr eaLnBrk="0" hangingPunct="0">
              <a:defRPr sz="2400">
                <a:solidFill>
                  <a:schemeClr val="tx1"/>
                </a:solidFill>
                <a:latin typeface="Lucida Sans" charset="0"/>
                <a:ea typeface="MS PGothic" charset="0"/>
              </a:defRPr>
            </a:lvl3pPr>
            <a:lvl4pPr eaLnBrk="0" hangingPunct="0">
              <a:defRPr sz="2400">
                <a:solidFill>
                  <a:schemeClr val="tx1"/>
                </a:solidFill>
                <a:latin typeface="Lucida Sans" charset="0"/>
                <a:ea typeface="MS PGothic" charset="0"/>
              </a:defRPr>
            </a:lvl4pPr>
            <a:lvl5pPr eaLnBrk="0" hangingPunct="0">
              <a:defRPr sz="2400">
                <a:solidFill>
                  <a:schemeClr val="tx1"/>
                </a:solidFill>
                <a:latin typeface="Lucida Sans" charset="0"/>
                <a:ea typeface="MS PGothic" charset="0"/>
              </a:defRPr>
            </a:lvl5pPr>
            <a:lvl6pPr marL="457200" eaLnBrk="0" fontAlgn="base" hangingPunct="0">
              <a:spcBef>
                <a:spcPct val="0"/>
              </a:spcBef>
              <a:spcAft>
                <a:spcPct val="0"/>
              </a:spcAft>
              <a:defRPr sz="2400">
                <a:solidFill>
                  <a:schemeClr val="tx1"/>
                </a:solidFill>
                <a:latin typeface="Lucida Sans" charset="0"/>
                <a:ea typeface="MS PGothic" charset="0"/>
              </a:defRPr>
            </a:lvl6pPr>
            <a:lvl7pPr marL="914400" eaLnBrk="0" fontAlgn="base" hangingPunct="0">
              <a:spcBef>
                <a:spcPct val="0"/>
              </a:spcBef>
              <a:spcAft>
                <a:spcPct val="0"/>
              </a:spcAft>
              <a:defRPr sz="2400">
                <a:solidFill>
                  <a:schemeClr val="tx1"/>
                </a:solidFill>
                <a:latin typeface="Lucida Sans" charset="0"/>
                <a:ea typeface="MS PGothic" charset="0"/>
              </a:defRPr>
            </a:lvl7pPr>
            <a:lvl8pPr marL="1371600" eaLnBrk="0" fontAlgn="base" hangingPunct="0">
              <a:spcBef>
                <a:spcPct val="0"/>
              </a:spcBef>
              <a:spcAft>
                <a:spcPct val="0"/>
              </a:spcAft>
              <a:defRPr sz="2400">
                <a:solidFill>
                  <a:schemeClr val="tx1"/>
                </a:solidFill>
                <a:latin typeface="Lucida Sans" charset="0"/>
                <a:ea typeface="MS PGothic" charset="0"/>
              </a:defRPr>
            </a:lvl8pPr>
            <a:lvl9pPr marL="1828800" eaLnBrk="0" fontAlgn="base" hangingPunct="0">
              <a:spcBef>
                <a:spcPct val="0"/>
              </a:spcBef>
              <a:spcAft>
                <a:spcPct val="0"/>
              </a:spcAft>
              <a:defRPr sz="2400">
                <a:solidFill>
                  <a:schemeClr val="tx1"/>
                </a:solidFill>
                <a:latin typeface="Lucida Sans" charset="0"/>
                <a:ea typeface="MS PGothic" charset="0"/>
              </a:defRPr>
            </a:lvl9pPr>
          </a:lstStyle>
          <a:p>
            <a:pPr eaLnBrk="1" hangingPunct="1"/>
            <a:fld id="{E69DF897-5E92-F241-9A21-E64EA536231D}" type="slidenum">
              <a:rPr lang="en-US" sz="1200"/>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endParaRPr lang="en-US">
              <a:latin typeface="Arial" panose="020B0604020202090204" pitchFamily="34" charset="0"/>
              <a:ea typeface="MS PGothic" charset="0"/>
              <a:cs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B9031F-EB71-7642-8F3C-6FDC1408CB92}"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dirty="0"/>
              <a:t>Click to edit Master title style</a:t>
            </a:r>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charset="0"/>
              <a:buNone/>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a:xfrm>
            <a:off x="7239000" y="4705350"/>
            <a:ext cx="1219200" cy="342900"/>
          </a:xfrm>
          <a:prstGeom prst="rect">
            <a:avLst/>
          </a:prstGeom>
        </p:spPr>
        <p:txBody>
          <a:bodyPr anchor="b"/>
          <a:lstStyle>
            <a:lvl1pPr>
              <a:defRPr>
                <a:solidFill>
                  <a:schemeClr val="bg2"/>
                </a:solidFill>
              </a:defRPr>
            </a:lvl1pPr>
          </a:lstStyle>
          <a:p>
            <a:pPr>
              <a:defRPr/>
            </a:pPr>
            <a:endParaRPr lang="en-US" dirty="0"/>
          </a:p>
        </p:txBody>
      </p:sp>
      <p:sp>
        <p:nvSpPr>
          <p:cNvPr id="6" name="Footer Placeholder 5"/>
          <p:cNvSpPr>
            <a:spLocks noGrp="1" noChangeArrowheads="1"/>
          </p:cNvSpPr>
          <p:nvPr>
            <p:ph type="ftr" sz="quarter" idx="11"/>
          </p:nvPr>
        </p:nvSpPr>
        <p:spPr>
          <a:xfrm>
            <a:off x="5334000" y="4705350"/>
            <a:ext cx="1905000" cy="342900"/>
          </a:xfrm>
          <a:prstGeom prst="rect">
            <a:avLst/>
          </a:prstGeo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a:fillRect/>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a:prstGeom prst="rect">
            <a:avLst/>
          </a:prstGeom>
        </p:spPr>
        <p:txBody>
          <a:bodyPr anchor="b"/>
          <a:lstStyle>
            <a:lvl1pPr>
              <a:defRPr>
                <a:solidFill>
                  <a:schemeClr val="bg2"/>
                </a:solidFill>
              </a:defRPr>
            </a:lvl1pPr>
          </a:lstStyle>
          <a:p>
            <a:fld id="{E74C7FEE-6B48-4643-BCFB-F13B0E13E171}" type="slidenum">
              <a:rPr lang="en-US"/>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E74C7FEE-6B48-4643-BCFB-F13B0E13E171}" type="slidenum">
              <a:rPr lang="en-US" smtClean="0"/>
              <a:t>‹#›</a:t>
            </a:fld>
            <a:endParaRPr lang="en-US" dirty="0"/>
          </a:p>
        </p:txBody>
      </p:sp>
      <p:sp>
        <p:nvSpPr>
          <p:cNvPr id="11" name="Rectangle 10"/>
          <p:cNvSpPr/>
          <p:nvPr/>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726329"/>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10/28/2024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en-US"/>
              <a:t>Click to edit Master title style</a:t>
            </a:r>
          </a:p>
        </p:txBody>
      </p:sp>
      <p:sp>
        <p:nvSpPr>
          <p:cNvPr id="57" name="Shape 57"/>
          <p:cNvSpPr>
            <a:spLocks noGrp="1"/>
          </p:cNvSpPr>
          <p:nvPr>
            <p:ph type="body" idx="1"/>
          </p:nvPr>
        </p:nvSpPr>
        <p:spPr>
          <a:prstGeom prst="rect">
            <a:avLst/>
          </a:prstGeom>
        </p:spPr>
        <p:txBody>
          <a:bodyPr/>
          <a:lstStyle>
            <a:lvl1pPr>
              <a:defRPr>
                <a:latin typeface="Helvetica Neue UltraLight" panose="02000503000000020004"/>
                <a:ea typeface="Helvetica Neue UltraLight" panose="02000503000000020004"/>
                <a:cs typeface="Helvetica Neue UltraLight" panose="02000503000000020004"/>
                <a:sym typeface="Helvetica Neue UltraLight" panose="02000503000000020004"/>
              </a:defRPr>
            </a:lvl1pPr>
            <a:lvl2pPr>
              <a:defRPr>
                <a:latin typeface="Helvetica Neue UltraLight" panose="02000503000000020004"/>
                <a:ea typeface="Helvetica Neue UltraLight" panose="02000503000000020004"/>
                <a:cs typeface="Helvetica Neue UltraLight" panose="02000503000000020004"/>
                <a:sym typeface="Helvetica Neue UltraLight" panose="02000503000000020004"/>
              </a:defRPr>
            </a:lvl2pPr>
            <a:lvl3pPr>
              <a:defRPr>
                <a:latin typeface="Helvetica Neue UltraLight" panose="02000503000000020004"/>
                <a:ea typeface="Helvetica Neue UltraLight" panose="02000503000000020004"/>
                <a:cs typeface="Helvetica Neue UltraLight" panose="02000503000000020004"/>
                <a:sym typeface="Helvetica Neue UltraLight" panose="02000503000000020004"/>
              </a:defRPr>
            </a:lvl3pPr>
            <a:lvl4pPr>
              <a:defRPr>
                <a:latin typeface="Helvetica Neue UltraLight" panose="02000503000000020004"/>
                <a:ea typeface="Helvetica Neue UltraLight" panose="02000503000000020004"/>
                <a:cs typeface="Helvetica Neue UltraLight" panose="02000503000000020004"/>
                <a:sym typeface="Helvetica Neue UltraLight" panose="02000503000000020004"/>
              </a:defRPr>
            </a:lvl4pPr>
            <a:lvl5pPr>
              <a:defRPr>
                <a:latin typeface="Helvetica Neue UltraLight" panose="02000503000000020004"/>
                <a:ea typeface="Helvetica Neue UltraLight" panose="02000503000000020004"/>
                <a:cs typeface="Helvetica Neue UltraLight" panose="02000503000000020004"/>
                <a:sym typeface="Helvetica Neue UltraLight" panose="0200050300000002000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Shape 5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598967" y="285750"/>
            <a:ext cx="7467600" cy="742950"/>
          </a:xfrm>
          <a:prstGeom prst="rect">
            <a:avLst/>
          </a:prstGeom>
          <a:noFill/>
          <a:ln>
            <a:noFill/>
          </a:ln>
        </p:spPr>
        <p:txBody>
          <a:bodyPr vert="horz" wrap="square" lIns="91440" tIns="45720" rIns="91440" bIns="45720" numCol="1" anchor="b" anchorCtr="0" compatLnSpc="1"/>
          <a:lstStyle/>
          <a:p>
            <a:pPr lvl="0"/>
            <a:r>
              <a:rPr lang="en-US" dirty="0"/>
              <a:t>Click to edit Master title style</a:t>
            </a:r>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lvl1pPr algn="l" rtl="0" eaLnBrk="1" fontAlgn="base" hangingPunct="1">
        <a:spcBef>
          <a:spcPct val="0"/>
        </a:spcBef>
        <a:spcAft>
          <a:spcPct val="0"/>
        </a:spcAft>
        <a:defRPr sz="3200" b="1">
          <a:solidFill>
            <a:schemeClr val="tx1"/>
          </a:solidFill>
          <a:latin typeface="+mj-lt"/>
          <a:ea typeface="MS PGothic" pitchFamily="-65" charset="-128"/>
          <a:cs typeface="MS PGothic" pitchFamily="-65" charset="-128"/>
        </a:defRPr>
      </a:lvl1pPr>
      <a:lvl2pPr algn="l" rtl="0" eaLnBrk="1" fontAlgn="base" hangingPunct="1">
        <a:spcBef>
          <a:spcPct val="0"/>
        </a:spcBef>
        <a:spcAft>
          <a:spcPct val="0"/>
        </a:spcAft>
        <a:defRPr sz="3600">
          <a:solidFill>
            <a:schemeClr val="tx1"/>
          </a:solidFill>
          <a:latin typeface="Lucida Sans" charset="0"/>
          <a:ea typeface="MS PGothic" pitchFamily="-65" charset="-128"/>
          <a:cs typeface="MS PGothic" pitchFamily="-65" charset="-128"/>
        </a:defRPr>
      </a:lvl2pPr>
      <a:lvl3pPr algn="l" rtl="0" eaLnBrk="1" fontAlgn="base" hangingPunct="1">
        <a:spcBef>
          <a:spcPct val="0"/>
        </a:spcBef>
        <a:spcAft>
          <a:spcPct val="0"/>
        </a:spcAft>
        <a:defRPr sz="3600">
          <a:solidFill>
            <a:schemeClr val="tx1"/>
          </a:solidFill>
          <a:latin typeface="Lucida Sans" charset="0"/>
          <a:ea typeface="MS PGothic" pitchFamily="-65" charset="-128"/>
          <a:cs typeface="MS PGothic" pitchFamily="-65" charset="-128"/>
        </a:defRPr>
      </a:lvl3pPr>
      <a:lvl4pPr algn="l" rtl="0" eaLnBrk="1" fontAlgn="base" hangingPunct="1">
        <a:spcBef>
          <a:spcPct val="0"/>
        </a:spcBef>
        <a:spcAft>
          <a:spcPct val="0"/>
        </a:spcAft>
        <a:defRPr sz="3600">
          <a:solidFill>
            <a:schemeClr val="tx1"/>
          </a:solidFill>
          <a:latin typeface="Lucida Sans" charset="0"/>
          <a:ea typeface="MS PGothic" pitchFamily="-65" charset="-128"/>
          <a:cs typeface="MS PGothic" pitchFamily="-65" charset="-128"/>
        </a:defRPr>
      </a:lvl4pPr>
      <a:lvl5pPr algn="l" rtl="0" eaLnBrk="1" fontAlgn="base" hangingPunct="1">
        <a:spcBef>
          <a:spcPct val="0"/>
        </a:spcBef>
        <a:spcAft>
          <a:spcPct val="0"/>
        </a:spcAft>
        <a:defRPr sz="3600">
          <a:solidFill>
            <a:schemeClr val="tx1"/>
          </a:solidFill>
          <a:latin typeface="Lucida Sans" charset="0"/>
          <a:ea typeface="MS PGothic" pitchFamily="-65" charset="-128"/>
          <a:cs typeface="MS PGothic" pitchFamily="-65" charset="-128"/>
        </a:defRPr>
      </a:lvl5pPr>
      <a:lvl6pPr marL="457200" algn="l" rtl="0" eaLnBrk="1" fontAlgn="base" hangingPunct="1">
        <a:spcBef>
          <a:spcPct val="0"/>
        </a:spcBef>
        <a:spcAft>
          <a:spcPct val="0"/>
        </a:spcAft>
        <a:defRPr sz="3600">
          <a:solidFill>
            <a:schemeClr val="tx1"/>
          </a:solidFill>
          <a:latin typeface="Lucida Sans" charset="0"/>
        </a:defRPr>
      </a:lvl6pPr>
      <a:lvl7pPr marL="914400" algn="l" rtl="0" eaLnBrk="1" fontAlgn="base" hangingPunct="1">
        <a:spcBef>
          <a:spcPct val="0"/>
        </a:spcBef>
        <a:spcAft>
          <a:spcPct val="0"/>
        </a:spcAft>
        <a:defRPr sz="3600">
          <a:solidFill>
            <a:schemeClr val="tx1"/>
          </a:solidFill>
          <a:latin typeface="Lucida Sans" charset="0"/>
        </a:defRPr>
      </a:lvl7pPr>
      <a:lvl8pPr marL="1371600" algn="l" rtl="0" eaLnBrk="1" fontAlgn="base" hangingPunct="1">
        <a:spcBef>
          <a:spcPct val="0"/>
        </a:spcBef>
        <a:spcAft>
          <a:spcPct val="0"/>
        </a:spcAft>
        <a:defRPr sz="3600">
          <a:solidFill>
            <a:schemeClr val="tx1"/>
          </a:solidFill>
          <a:latin typeface="Lucida Sans" charset="0"/>
        </a:defRPr>
      </a:lvl8pPr>
      <a:lvl9pPr marL="1828800" algn="l" rtl="0" eaLnBrk="1" fontAlgn="base" hangingPunct="1">
        <a:spcBef>
          <a:spcPct val="0"/>
        </a:spcBef>
        <a:spcAft>
          <a:spcPct val="0"/>
        </a:spcAft>
        <a:defRPr sz="3600">
          <a:solidFill>
            <a:schemeClr val="tx1"/>
          </a:solidFill>
          <a:latin typeface="Lucida Sans"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MS PGothic" pitchFamily="-65" charset="-128"/>
          <a:cs typeface="MS PGothic"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MS PGothic"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MS PGothic"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MS PGothic"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MS PGothic" pitchFamily="-65" charset="-128"/>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10/28/2024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90">
                <a:solidFill>
                  <a:srgbClr val="FFFFFF"/>
                </a:solidFill>
              </a:defRPr>
            </a:lvl1pPr>
          </a:lstStyle>
          <a:p>
            <a:fld id="{D07771B2-D7F7-364E-B6F3-F7FE93606B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Qwen/Qwen2.5-0.5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xml"/><Relationship Id="rId7" Type="http://schemas.openxmlformats.org/officeDocument/2006/relationships/image" Target="../media/image1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505200" y="1733550"/>
            <a:ext cx="4876800" cy="1371600"/>
          </a:xfrm>
        </p:spPr>
        <p:txBody>
          <a:bodyPr/>
          <a:lstStyle/>
          <a:p>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自然语言处理</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课程作业</a:t>
            </a:r>
            <a:endParaRPr lang="en-US" dirty="0">
              <a:latin typeface="微软雅黑" panose="020B0503020204020204" pitchFamily="34" charset="-122"/>
              <a:ea typeface="微软雅黑" panose="020B0503020204020204" pitchFamily="34" charset="-122"/>
            </a:endParaRPr>
          </a:p>
        </p:txBody>
      </p:sp>
      <p:sp>
        <p:nvSpPr>
          <p:cNvPr id="2" name="Content Placeholder 2"/>
          <p:cNvSpPr txBox="1"/>
          <p:nvPr/>
        </p:nvSpPr>
        <p:spPr bwMode="auto">
          <a:xfrm>
            <a:off x="3429000" y="3333750"/>
            <a:ext cx="5486400" cy="533400"/>
          </a:xfrm>
          <a:prstGeom prst="rect">
            <a:avLst/>
          </a:prstGeom>
          <a:noFill/>
          <a:ln>
            <a:noFill/>
          </a:ln>
        </p:spPr>
        <p:txBody>
          <a:bodyPr vert="horz" wrap="square" lIns="91440" tIns="45720" rIns="91440" bIns="45720" numCol="1" anchor="t" anchorCtr="0" compatLnSpc="1"/>
          <a:lstStyle>
            <a:lvl1pPr marL="0" indent="0" algn="ctr" rtl="0" eaLnBrk="1" fontAlgn="base" hangingPunct="1">
              <a:spcBef>
                <a:spcPts val="900"/>
              </a:spcBef>
              <a:spcAft>
                <a:spcPct val="0"/>
              </a:spcAft>
              <a:buClr>
                <a:srgbClr val="CC0000"/>
              </a:buClr>
              <a:buFont typeface="Times" charset="0"/>
              <a:buNone/>
              <a:defRPr sz="2400">
                <a:solidFill>
                  <a:schemeClr val="tx1"/>
                </a:solidFill>
                <a:latin typeface="+mn-lt"/>
                <a:ea typeface="MS PGothic" pitchFamily="-65" charset="-128"/>
                <a:cs typeface="MS PGothic"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MS PGothic"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MS PGothic"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MS PGothic"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MS PGothic" pitchFamily="-65" charset="-128"/>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9pPr>
          </a:lstStyle>
          <a:p>
            <a:pPr>
              <a:buClr>
                <a:srgbClr val="0070C0"/>
              </a:buClr>
            </a:pPr>
            <a:r>
              <a:rPr lang="zh-CN" altLang="en-US" kern="0" dirty="0">
                <a:latin typeface="微软雅黑" panose="020B0503020204020204" pitchFamily="34" charset="-122"/>
                <a:ea typeface="微软雅黑" panose="020B0503020204020204" pitchFamily="34" charset="-122"/>
              </a:rPr>
              <a:t>基于</a:t>
            </a:r>
            <a:r>
              <a:rPr lang="en-US" altLang="zh-CN" kern="0" dirty="0">
                <a:latin typeface="微软雅黑" panose="020B0503020204020204" pitchFamily="34" charset="-122"/>
                <a:ea typeface="微软雅黑" panose="020B0503020204020204" pitchFamily="34" charset="-122"/>
              </a:rPr>
              <a:t>LLM</a:t>
            </a:r>
            <a:r>
              <a:rPr lang="zh-CN" altLang="en-US" kern="0" dirty="0">
                <a:latin typeface="微软雅黑" panose="020B0503020204020204" pitchFamily="34" charset="-122"/>
                <a:ea typeface="微软雅黑" panose="020B0503020204020204" pitchFamily="34" charset="-122"/>
              </a:rPr>
              <a:t>的命名实体识别和摘要任务</a:t>
            </a:r>
            <a:endParaRPr lang="en-US" kern="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35817-C48B-87D1-0173-DDA2F3FA52CC}"/>
              </a:ext>
            </a:extLst>
          </p:cNvPr>
          <p:cNvSpPr>
            <a:spLocks noGrp="1"/>
          </p:cNvSpPr>
          <p:nvPr>
            <p:ph type="title"/>
          </p:nvPr>
        </p:nvSpPr>
        <p:spPr>
          <a:xfrm>
            <a:off x="457200" y="313789"/>
            <a:ext cx="7467600" cy="468585"/>
          </a:xfrm>
        </p:spPr>
        <p:txBody>
          <a:bodyPr/>
          <a:lstStyle/>
          <a:p>
            <a:r>
              <a:rPr lang="en-US" altLang="zh-CN" sz="2800" dirty="0">
                <a:solidFill>
                  <a:srgbClr val="3E83F3"/>
                </a:solidFill>
                <a:latin typeface="微软雅黑" panose="020B0503020204020204" pitchFamily="34" charset="-122"/>
                <a:ea typeface="微软雅黑" panose="020B0503020204020204" pitchFamily="34" charset="-122"/>
              </a:rPr>
              <a:t>How to Craft Effective Prompts</a:t>
            </a:r>
            <a:r>
              <a:rPr lang="zh-CN" altLang="en-US" sz="2800" dirty="0">
                <a:solidFill>
                  <a:srgbClr val="3E83F3"/>
                </a:solidFill>
                <a:latin typeface="微软雅黑" panose="020B0503020204020204" pitchFamily="34" charset="-122"/>
                <a:ea typeface="微软雅黑" panose="020B0503020204020204" pitchFamily="34" charset="-122"/>
              </a:rPr>
              <a:t>？</a:t>
            </a:r>
          </a:p>
        </p:txBody>
      </p:sp>
      <p:sp>
        <p:nvSpPr>
          <p:cNvPr id="2" name="Content Placeholder 2">
            <a:extLst>
              <a:ext uri="{FF2B5EF4-FFF2-40B4-BE49-F238E27FC236}">
                <a16:creationId xmlns:a16="http://schemas.microsoft.com/office/drawing/2014/main" id="{FE86B8C4-ED2B-90C0-A71E-7CD10ECBE1D3}"/>
              </a:ext>
            </a:extLst>
          </p:cNvPr>
          <p:cNvSpPr>
            <a:spLocks noGrp="1"/>
          </p:cNvSpPr>
          <p:nvPr>
            <p:ph idx="1"/>
          </p:nvPr>
        </p:nvSpPr>
        <p:spPr>
          <a:xfrm>
            <a:off x="457200" y="1010974"/>
            <a:ext cx="8686800" cy="1199545"/>
          </a:xfrm>
        </p:spPr>
        <p:txBody>
          <a:bodyPr/>
          <a:lstStyle/>
          <a:p>
            <a:pPr>
              <a:buClr>
                <a:srgbClr val="0070C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原则</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Write clear instructions</a:t>
            </a:r>
          </a:p>
          <a:p>
            <a:pPr lvl="2">
              <a:buClr>
                <a:srgbClr val="0070C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明确任务、指定模型所扮演的角色</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Provide reference text</a:t>
            </a:r>
          </a:p>
          <a:p>
            <a:pPr lvl="2">
              <a:buClr>
                <a:srgbClr val="0070C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提供例子</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Split complex tasks into simpler subtasks</a:t>
            </a:r>
          </a:p>
          <a:p>
            <a:pPr lvl="2">
              <a:buClr>
                <a:srgbClr val="0070C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拆分成子任务</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Give the model time to “think”</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lvl="2">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think step by step</a:t>
            </a:r>
          </a:p>
          <a:p>
            <a:pPr>
              <a:buClr>
                <a:srgbClr val="0070C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参考</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https://platform.openai.com/docs/guides/prompt-engineering</a:t>
            </a:r>
          </a:p>
        </p:txBody>
      </p:sp>
    </p:spTree>
    <p:extLst>
      <p:ext uri="{BB962C8B-B14F-4D97-AF65-F5344CB8AC3E}">
        <p14:creationId xmlns:p14="http://schemas.microsoft.com/office/powerpoint/2010/main" val="498976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313789"/>
            <a:ext cx="7467600" cy="468585"/>
          </a:xfrm>
        </p:spPr>
        <p:txBody>
          <a:bodyPr/>
          <a:lstStyle/>
          <a:p>
            <a:r>
              <a:rPr lang="zh-CN" altLang="en-US" sz="2800" dirty="0">
                <a:solidFill>
                  <a:srgbClr val="3E83F3"/>
                </a:solidFill>
                <a:latin typeface="微软雅黑" panose="020B0503020204020204" pitchFamily="34" charset="-122"/>
                <a:ea typeface="微软雅黑" panose="020B0503020204020204" pitchFamily="34" charset="-122"/>
                <a:sym typeface="+mn-ea"/>
              </a:rPr>
              <a:t>基于</a:t>
            </a:r>
            <a:r>
              <a:rPr lang="en-US" altLang="zh-CN" sz="2800" dirty="0">
                <a:solidFill>
                  <a:srgbClr val="3E83F3"/>
                </a:solidFill>
                <a:latin typeface="微软雅黑" panose="020B0503020204020204" pitchFamily="34" charset="-122"/>
                <a:ea typeface="微软雅黑" panose="020B0503020204020204" pitchFamily="34" charset="-122"/>
                <a:sym typeface="+mn-ea"/>
              </a:rPr>
              <a:t>LLM</a:t>
            </a:r>
            <a:r>
              <a:rPr lang="zh-CN" altLang="en-US" sz="2800" dirty="0">
                <a:solidFill>
                  <a:srgbClr val="3E83F3"/>
                </a:solidFill>
                <a:latin typeface="微软雅黑" panose="020B0503020204020204" pitchFamily="34" charset="-122"/>
                <a:ea typeface="微软雅黑" panose="020B0503020204020204" pitchFamily="34" charset="-122"/>
                <a:sym typeface="+mn-ea"/>
              </a:rPr>
              <a:t>的命名实体识别和摘要任务</a:t>
            </a:r>
          </a:p>
        </p:txBody>
      </p:sp>
      <p:sp>
        <p:nvSpPr>
          <p:cNvPr id="8" name="Content Placeholder 2"/>
          <p:cNvSpPr>
            <a:spLocks noGrp="1"/>
          </p:cNvSpPr>
          <p:nvPr>
            <p:ph idx="1"/>
          </p:nvPr>
        </p:nvSpPr>
        <p:spPr>
          <a:xfrm>
            <a:off x="457200" y="895350"/>
            <a:ext cx="8001000" cy="3694376"/>
          </a:xfrm>
        </p:spPr>
        <p:txBody>
          <a:bodyPr/>
          <a:lstStyle/>
          <a:p>
            <a:pPr>
              <a:buClr>
                <a:srgbClr val="0070C0"/>
              </a:buCl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模型：</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Qwen2.5-0.5B-Instruct</a:t>
            </a:r>
            <a:endParaRPr lang="en-US" altLang="zh-CN" sz="1600" dirty="0">
              <a:latin typeface="Times New Roman" panose="02020603050405020304" pitchFamily="18" charset="0"/>
              <a:cs typeface="Times New Roman" panose="02020603050405020304" pitchFamily="18" charset="0"/>
              <a:hlinkClick r:id="rId2"/>
            </a:endParaRPr>
          </a:p>
          <a:p>
            <a:pPr lvl="1">
              <a:buClr>
                <a:srgbClr val="0070C0"/>
              </a:buClr>
            </a:pPr>
            <a:r>
              <a:rPr lang="en-US" altLang="zh-CN" sz="1600" dirty="0">
                <a:latin typeface="Times New Roman" panose="02020603050405020304" pitchFamily="18" charset="0"/>
                <a:cs typeface="Times New Roman" panose="02020603050405020304" pitchFamily="18" charset="0"/>
                <a:hlinkClick r:id="rId2"/>
              </a:rPr>
              <a:t>https://huggingface.co/Qwen/Qwen2.5-0.5B-Instruct</a:t>
            </a:r>
          </a:p>
          <a:p>
            <a:pPr>
              <a:buClr>
                <a:srgbClr val="0070C0"/>
              </a:buCl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任务：通过设计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prompt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引导模型完成下游任务</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lvl="1">
              <a:buClr>
                <a:srgbClr val="0070C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命名实体识别任务</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2">
              <a:buClr>
                <a:srgbClr val="0070C0"/>
              </a:buClr>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CHisIEC</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古文命名实体识别数据集</a:t>
            </a:r>
          </a:p>
          <a:p>
            <a:pPr lvl="2">
              <a:buClr>
                <a:srgbClr val="0070C0"/>
              </a:buCl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https://github.com/tangxuemei1995/CHisIEC/blob/main/data/ner/test.txt</a:t>
            </a:r>
          </a:p>
          <a:p>
            <a:pPr lvl="1">
              <a:buClr>
                <a:srgbClr val="0070C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中文新闻摘要任务</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2">
              <a:buClr>
                <a:srgbClr val="0070C0"/>
              </a:buClr>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CNewSum</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 Large-scale Chinese News Summarization Dataset with Human-annotated Adequacy and Deducibility Level</a:t>
            </a:r>
          </a:p>
        </p:txBody>
      </p:sp>
      <p:pic>
        <p:nvPicPr>
          <p:cNvPr id="9" name="图片 8">
            <a:extLst>
              <a:ext uri="{FF2B5EF4-FFF2-40B4-BE49-F238E27FC236}">
                <a16:creationId xmlns:a16="http://schemas.microsoft.com/office/drawing/2014/main" id="{33B104D4-FED6-CB8F-122B-79108D6307CB}"/>
              </a:ext>
            </a:extLst>
          </p:cNvPr>
          <p:cNvPicPr>
            <a:picLocks noChangeAspect="1"/>
          </p:cNvPicPr>
          <p:nvPr/>
        </p:nvPicPr>
        <p:blipFill>
          <a:blip r:embed="rId3"/>
          <a:stretch>
            <a:fillRect/>
          </a:stretch>
        </p:blipFill>
        <p:spPr>
          <a:xfrm>
            <a:off x="1828800" y="3867150"/>
            <a:ext cx="4876800" cy="112674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23F5D-23C7-0738-5FF4-642703B7746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730EFC7-7278-06BF-8EC8-FF2ADED187F0}"/>
              </a:ext>
            </a:extLst>
          </p:cNvPr>
          <p:cNvSpPr>
            <a:spLocks noGrp="1"/>
          </p:cNvSpPr>
          <p:nvPr>
            <p:ph type="title"/>
          </p:nvPr>
        </p:nvSpPr>
        <p:spPr>
          <a:xfrm>
            <a:off x="457200" y="313789"/>
            <a:ext cx="7467600" cy="468585"/>
          </a:xfrm>
        </p:spPr>
        <p:txBody>
          <a:bodyPr/>
          <a:lstStyle/>
          <a:p>
            <a:r>
              <a:rPr lang="zh-CN" altLang="en-US" sz="2800" dirty="0">
                <a:solidFill>
                  <a:srgbClr val="3E83F3"/>
                </a:solidFill>
                <a:latin typeface="微软雅黑" panose="020B0503020204020204" pitchFamily="34" charset="-122"/>
                <a:ea typeface="微软雅黑" panose="020B0503020204020204" pitchFamily="34" charset="-122"/>
                <a:sym typeface="+mn-ea"/>
              </a:rPr>
              <a:t>基于</a:t>
            </a:r>
            <a:r>
              <a:rPr lang="en-US" altLang="zh-CN" sz="2800" dirty="0">
                <a:solidFill>
                  <a:srgbClr val="3E83F3"/>
                </a:solidFill>
                <a:latin typeface="微软雅黑" panose="020B0503020204020204" pitchFamily="34" charset="-122"/>
                <a:ea typeface="微软雅黑" panose="020B0503020204020204" pitchFamily="34" charset="-122"/>
                <a:sym typeface="+mn-ea"/>
              </a:rPr>
              <a:t>LLM</a:t>
            </a:r>
            <a:r>
              <a:rPr lang="zh-CN" altLang="en-US" sz="2800" dirty="0">
                <a:solidFill>
                  <a:srgbClr val="3E83F3"/>
                </a:solidFill>
                <a:latin typeface="微软雅黑" panose="020B0503020204020204" pitchFamily="34" charset="-122"/>
                <a:ea typeface="微软雅黑" panose="020B0503020204020204" pitchFamily="34" charset="-122"/>
                <a:sym typeface="+mn-ea"/>
              </a:rPr>
              <a:t>的命名实体识别和摘要任务</a:t>
            </a:r>
          </a:p>
        </p:txBody>
      </p:sp>
      <p:sp>
        <p:nvSpPr>
          <p:cNvPr id="8" name="Content Placeholder 2">
            <a:extLst>
              <a:ext uri="{FF2B5EF4-FFF2-40B4-BE49-F238E27FC236}">
                <a16:creationId xmlns:a16="http://schemas.microsoft.com/office/drawing/2014/main" id="{D2C0C80F-F00C-6C75-2FAD-E522AB17E655}"/>
              </a:ext>
            </a:extLst>
          </p:cNvPr>
          <p:cNvSpPr>
            <a:spLocks noGrp="1"/>
          </p:cNvSpPr>
          <p:nvPr>
            <p:ph idx="1"/>
          </p:nvPr>
        </p:nvSpPr>
        <p:spPr>
          <a:xfrm>
            <a:off x="457200" y="1010974"/>
            <a:ext cx="8001000" cy="3770576"/>
          </a:xfrm>
        </p:spPr>
        <p:txBody>
          <a:bodyPr/>
          <a:lstStyle/>
          <a:p>
            <a:pPr>
              <a:buClr>
                <a:srgbClr val="0070C0"/>
              </a:buClr>
            </a:pPr>
            <a:r>
              <a:rPr lang="zh-CN" altLang="en-US" sz="2000" dirty="0">
                <a:latin typeface="微软雅黑" panose="020B0503020204020204" pitchFamily="34" charset="-122"/>
                <a:ea typeface="微软雅黑" panose="020B0503020204020204" pitchFamily="34" charset="-122"/>
              </a:rPr>
              <a:t>必做</a:t>
            </a:r>
            <a:r>
              <a:rPr lang="en-US" altLang="zh-CN" sz="2000" dirty="0">
                <a:latin typeface="微软雅黑" panose="020B0503020204020204" pitchFamily="34" charset="-122"/>
                <a:ea typeface="微软雅黑" panose="020B0503020204020204" pitchFamily="34" charset="-122"/>
              </a:rPr>
              <a:t>1: </a:t>
            </a:r>
          </a:p>
          <a:p>
            <a:pPr lvl="1">
              <a:buClr>
                <a:srgbClr val="0070C0"/>
              </a:buClr>
            </a:pPr>
            <a:r>
              <a:rPr lang="zh-CN" altLang="en-US" sz="1600" dirty="0">
                <a:latin typeface="微软雅黑" panose="020B0503020204020204" pitchFamily="34" charset="-122"/>
                <a:ea typeface="微软雅黑" panose="020B0503020204020204" pitchFamily="34" charset="-122"/>
              </a:rPr>
              <a:t>使用模型完成</a:t>
            </a:r>
            <a:r>
              <a:rPr lang="zh-CN" altLang="en-US" sz="1600" b="1" dirty="0">
                <a:latin typeface="微软雅黑" panose="020B0503020204020204" pitchFamily="34" charset="-122"/>
                <a:ea typeface="微软雅黑" panose="020B0503020204020204" pitchFamily="34" charset="-122"/>
              </a:rPr>
              <a:t>命名实体识别</a:t>
            </a:r>
            <a:r>
              <a:rPr lang="zh-CN" altLang="en-US" sz="1600" dirty="0">
                <a:latin typeface="微软雅黑" panose="020B0503020204020204" pitchFamily="34" charset="-122"/>
                <a:ea typeface="微软雅黑" panose="020B0503020204020204" pitchFamily="34" charset="-122"/>
              </a:rPr>
              <a:t>任务，并与原来的方法得到的结果进行对比（指标为</a:t>
            </a:r>
            <a:r>
              <a:rPr lang="en-US" altLang="zh-CN" sz="1800" dirty="0"/>
              <a:t>F1-macro</a:t>
            </a:r>
            <a:r>
              <a:rPr lang="zh-CN" altLang="en-US" sz="1800" dirty="0"/>
              <a:t>）</a:t>
            </a:r>
            <a:r>
              <a:rPr lang="zh-CN" altLang="en-US" sz="1600" dirty="0">
                <a:latin typeface="微软雅黑" panose="020B0503020204020204" pitchFamily="34" charset="-122"/>
                <a:ea typeface="微软雅黑" panose="020B0503020204020204" pitchFamily="34" charset="-122"/>
              </a:rPr>
              <a:t>，要求分析各自的优劣</a:t>
            </a:r>
            <a:endParaRPr lang="en-US" altLang="zh-CN" sz="1600" dirty="0">
              <a:latin typeface="微软雅黑" panose="020B0503020204020204" pitchFamily="34" charset="-122"/>
              <a:ea typeface="微软雅黑" panose="020B0503020204020204" pitchFamily="34" charset="-122"/>
            </a:endParaRPr>
          </a:p>
          <a:p>
            <a:pPr>
              <a:buClr>
                <a:srgbClr val="0070C0"/>
              </a:buClr>
            </a:pPr>
            <a:r>
              <a:rPr lang="zh-CN" altLang="en-US" sz="2000" dirty="0">
                <a:latin typeface="微软雅黑" panose="020B0503020204020204" pitchFamily="34" charset="-122"/>
                <a:ea typeface="微软雅黑" panose="020B0503020204020204" pitchFamily="34" charset="-122"/>
              </a:rPr>
              <a:t>必做</a:t>
            </a:r>
            <a:r>
              <a:rPr lang="en-US" altLang="zh-CN" sz="2000" dirty="0">
                <a:latin typeface="微软雅黑" panose="020B0503020204020204" pitchFamily="34" charset="-122"/>
                <a:ea typeface="微软雅黑" panose="020B0503020204020204" pitchFamily="34" charset="-122"/>
              </a:rPr>
              <a:t>2: </a:t>
            </a:r>
          </a:p>
          <a:p>
            <a:pPr lvl="1">
              <a:buClr>
                <a:srgbClr val="0070C0"/>
              </a:buClr>
            </a:pPr>
            <a:r>
              <a:rPr lang="zh-CN" altLang="en-US" sz="1600" dirty="0">
                <a:latin typeface="微软雅黑" panose="020B0503020204020204" pitchFamily="34" charset="-122"/>
                <a:ea typeface="微软雅黑" panose="020B0503020204020204" pitchFamily="34" charset="-122"/>
              </a:rPr>
              <a:t>使用模型完成</a:t>
            </a:r>
            <a:r>
              <a:rPr lang="zh-CN" altLang="en-US" sz="1600" b="1" dirty="0">
                <a:latin typeface="微软雅黑" panose="020B0503020204020204" pitchFamily="34" charset="-122"/>
                <a:ea typeface="微软雅黑" panose="020B0503020204020204" pitchFamily="34" charset="-122"/>
              </a:rPr>
              <a:t>摘要</a:t>
            </a:r>
            <a:r>
              <a:rPr lang="zh-CN" altLang="en-US" sz="1600" dirty="0">
                <a:latin typeface="微软雅黑" panose="020B0503020204020204" pitchFamily="34" charset="-122"/>
                <a:ea typeface="微软雅黑" panose="020B0503020204020204" pitchFamily="34" charset="-122"/>
              </a:rPr>
              <a:t>任务，使用不同指标（</a:t>
            </a:r>
            <a:r>
              <a:rPr lang="en-US" altLang="zh-CN" sz="1600" dirty="0">
                <a:latin typeface="Microsoft YaHei" panose="020B0503020204020204" pitchFamily="34" charset="-122"/>
                <a:ea typeface="Microsoft YaHei" panose="020B0503020204020204" pitchFamily="34" charset="-122"/>
              </a:rPr>
              <a:t>ROUGE-1</a:t>
            </a:r>
            <a:r>
              <a:rPr lang="zh-CN" altLang="en-US" sz="1600" dirty="0">
                <a:latin typeface="Microsoft YaHei" panose="020B0503020204020204" pitchFamily="34" charset="-122"/>
                <a:ea typeface="Microsoft YaHei" panose="020B0503020204020204" pitchFamily="34" charset="-122"/>
              </a:rPr>
              <a:t>，</a:t>
            </a:r>
            <a:r>
              <a:rPr lang="en-US" altLang="zh-CN" sz="1600" dirty="0">
                <a:latin typeface="Microsoft YaHei" panose="020B0503020204020204" pitchFamily="34" charset="-122"/>
                <a:ea typeface="Microsoft YaHei" panose="020B0503020204020204" pitchFamily="34" charset="-122"/>
              </a:rPr>
              <a:t>ROUGE-2</a:t>
            </a:r>
            <a:r>
              <a:rPr lang="zh-CN" altLang="en-US" sz="1600" dirty="0">
                <a:latin typeface="Microsoft YaHei" panose="020B0503020204020204" pitchFamily="34" charset="-122"/>
                <a:ea typeface="Microsoft YaHei" panose="020B0503020204020204" pitchFamily="34" charset="-122"/>
              </a:rPr>
              <a:t>）</a:t>
            </a:r>
            <a:r>
              <a:rPr lang="zh-CN" altLang="en-US" sz="1600" dirty="0">
                <a:latin typeface="微软雅黑" panose="020B0503020204020204" pitchFamily="34" charset="-122"/>
                <a:ea typeface="微软雅黑" panose="020B0503020204020204" pitchFamily="34" charset="-122"/>
              </a:rPr>
              <a:t>进行评价，并简单进行案例分析，说明完成的效果及提升的空间</a:t>
            </a:r>
            <a:endParaRPr lang="en-US" altLang="zh-CN" sz="1600" dirty="0">
              <a:latin typeface="微软雅黑" panose="020B0503020204020204" pitchFamily="34" charset="-122"/>
              <a:ea typeface="微软雅黑" panose="020B0503020204020204" pitchFamily="34" charset="-122"/>
            </a:endParaRPr>
          </a:p>
          <a:p>
            <a:pPr>
              <a:buClr>
                <a:srgbClr val="0070C0"/>
              </a:buClr>
            </a:pPr>
            <a:r>
              <a:rPr lang="zh-CN" altLang="en-US" sz="2000" dirty="0">
                <a:latin typeface="微软雅黑" panose="020B0503020204020204" pitchFamily="34" charset="-122"/>
                <a:ea typeface="微软雅黑" panose="020B0503020204020204" pitchFamily="34" charset="-122"/>
              </a:rPr>
              <a:t>选做：</a:t>
            </a:r>
            <a:endParaRPr lang="en-US" altLang="zh-CN" sz="2000" dirty="0">
              <a:latin typeface="微软雅黑" panose="020B0503020204020204" pitchFamily="34" charset="-122"/>
              <a:ea typeface="微软雅黑" panose="020B0503020204020204" pitchFamily="34" charset="-122"/>
            </a:endParaRPr>
          </a:p>
          <a:p>
            <a:pPr lvl="1">
              <a:buClr>
                <a:srgbClr val="0070C0"/>
              </a:buClr>
            </a:pPr>
            <a:r>
              <a:rPr lang="zh-CN" altLang="en-US" sz="1600" dirty="0">
                <a:latin typeface="微软雅黑" panose="020B0503020204020204" pitchFamily="34" charset="-122"/>
                <a:ea typeface="微软雅黑" panose="020B0503020204020204" pitchFamily="34" charset="-122"/>
              </a:rPr>
              <a:t>使用更大规模模型、有条件可尝试微调、其他认为值得探索的要点</a:t>
            </a:r>
            <a:endParaRPr lang="en-US" altLang="zh-CN" sz="1600" dirty="0">
              <a:latin typeface="微软雅黑" panose="020B0503020204020204" pitchFamily="34" charset="-122"/>
              <a:ea typeface="微软雅黑" panose="020B0503020204020204" pitchFamily="34" charset="-122"/>
            </a:endParaRPr>
          </a:p>
          <a:p>
            <a:pPr>
              <a:buClr>
                <a:srgbClr val="0070C0"/>
              </a:buClr>
            </a:pPr>
            <a:r>
              <a:rPr lang="zh-CN" altLang="en-US" sz="2000" dirty="0">
                <a:latin typeface="微软雅黑" panose="020B0503020204020204" pitchFamily="34" charset="-122"/>
                <a:ea typeface="微软雅黑" panose="020B0503020204020204" pitchFamily="34" charset="-122"/>
              </a:rPr>
              <a:t>提交文件：</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ipynb</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buClr>
                <a:srgbClr val="0070C0"/>
              </a:buClr>
            </a:pPr>
            <a:r>
              <a:rPr lang="en-US" altLang="zh-CN" sz="2000" dirty="0">
                <a:latin typeface="微软雅黑" panose="020B0503020204020204" pitchFamily="34" charset="-122"/>
                <a:ea typeface="微软雅黑" panose="020B0503020204020204" pitchFamily="34" charset="-122"/>
              </a:rPr>
              <a:t>Due: </a:t>
            </a:r>
          </a:p>
          <a:p>
            <a:pPr lvl="1">
              <a:buClr>
                <a:srgbClr val="0070C0"/>
              </a:buClr>
            </a:pP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月</a:t>
            </a:r>
            <a:r>
              <a:rPr lang="en-US" altLang="zh-CN" sz="1600">
                <a:latin typeface="微软雅黑" panose="020B0503020204020204" pitchFamily="34" charset="-122"/>
                <a:ea typeface="微软雅黑" panose="020B0503020204020204" pitchFamily="34" charset="-122"/>
              </a:rPr>
              <a:t>18</a:t>
            </a:r>
            <a:r>
              <a:rPr lang="zh-CN" altLang="en-US" sz="1600">
                <a:latin typeface="微软雅黑" panose="020B0503020204020204" pitchFamily="34" charset="-122"/>
                <a:ea typeface="微软雅黑" panose="020B0503020204020204" pitchFamily="34" charset="-122"/>
              </a:rPr>
              <a:t>日 </a:t>
            </a:r>
            <a:r>
              <a:rPr lang="en-US" altLang="zh-CN" sz="1800" b="1" dirty="0"/>
              <a:t>23</a:t>
            </a:r>
            <a:r>
              <a:rPr lang="zh-CN" altLang="en-US" sz="1800" b="1" dirty="0"/>
              <a:t>：</a:t>
            </a:r>
            <a:r>
              <a:rPr lang="en-US" altLang="zh-CN" sz="1800" b="1" dirty="0"/>
              <a:t>59</a:t>
            </a:r>
            <a:endParaRPr lang="en-US" altLang="zh-CN" sz="1600" dirty="0">
              <a:latin typeface="微软雅黑" panose="020B0503020204020204" pitchFamily="34" charset="-122"/>
              <a:ea typeface="微软雅黑" panose="020B0503020204020204" pitchFamily="34" charset="-122"/>
            </a:endParaRPr>
          </a:p>
          <a:p>
            <a:pPr lvl="1">
              <a:buClr>
                <a:srgbClr val="0070C0"/>
              </a:buClr>
            </a:pPr>
            <a:endParaRPr lang="en-US" altLang="zh-CN" sz="1600" dirty="0">
              <a:latin typeface="微软雅黑" panose="020B0503020204020204" pitchFamily="34" charset="-122"/>
              <a:ea typeface="微软雅黑" panose="020B0503020204020204" pitchFamily="34" charset="-122"/>
            </a:endParaRPr>
          </a:p>
          <a:p>
            <a:pPr lvl="1">
              <a:buClr>
                <a:srgbClr val="0070C0"/>
              </a:buClr>
            </a:pPr>
            <a:endParaRPr lang="en-US" altLang="zh-CN" sz="1600" dirty="0">
              <a:latin typeface="微软雅黑" panose="020B0503020204020204" pitchFamily="34" charset="-122"/>
              <a:ea typeface="微软雅黑" panose="020B0503020204020204" pitchFamily="34" charset="-122"/>
            </a:endParaRPr>
          </a:p>
          <a:p>
            <a:pPr lvl="1">
              <a:buClr>
                <a:srgbClr val="0070C0"/>
              </a:buClr>
            </a:pP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111880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BD6B7-7839-43F6-8FCF-45F5F85C29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4648C0-77BB-B936-ABAE-6DFDADD5FBF1}"/>
              </a:ext>
            </a:extLst>
          </p:cNvPr>
          <p:cNvSpPr>
            <a:spLocks noGrp="1"/>
          </p:cNvSpPr>
          <p:nvPr>
            <p:ph type="title"/>
          </p:nvPr>
        </p:nvSpPr>
        <p:spPr/>
        <p:txBody>
          <a:bodyPr/>
          <a:lstStyle/>
          <a:p>
            <a:r>
              <a:rPr lang="zh-CN" altLang="en-US">
                <a:solidFill>
                  <a:srgbClr val="3E83F3"/>
                </a:solidFill>
                <a:latin typeface="微软雅黑" panose="020B0503020204020204" pitchFamily="34" charset="-122"/>
                <a:ea typeface="微软雅黑" panose="020B0503020204020204" pitchFamily="34" charset="-122"/>
              </a:rPr>
              <a:t>评分标准</a:t>
            </a:r>
            <a:endParaRPr lang="zh-CN" altLang="en-US" dirty="0">
              <a:solidFill>
                <a:srgbClr val="3E83F3"/>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8502C17F-8202-3A62-4B78-5825B6BFB6CA}"/>
              </a:ext>
            </a:extLst>
          </p:cNvPr>
          <p:cNvSpPr>
            <a:spLocks noGrp="1"/>
          </p:cNvSpPr>
          <p:nvPr>
            <p:ph idx="1"/>
          </p:nvPr>
        </p:nvSpPr>
        <p:spPr>
          <a:xfrm>
            <a:off x="304800" y="1028700"/>
            <a:ext cx="7696200" cy="3333750"/>
          </a:xfrm>
        </p:spPr>
        <p:txBody>
          <a:bodyPr/>
          <a:lstStyle/>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准时提交文件（有运行过程）、完成两个必做任务： </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文件中含有相关注释： </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70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prompt </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并进行优化：</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对基于神经网络模型与基于</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LLM</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的结果进行对比分析：</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90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命名实体识别任务测试集分数达到</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以上、摘要任务</a:t>
            </a:r>
            <a:r>
              <a:rPr lang="en-US" altLang="zh-CN" sz="1400" dirty="0">
                <a:latin typeface="Microsoft YaHei" panose="020B0503020204020204" pitchFamily="34" charset="-122"/>
                <a:ea typeface="Microsoft YaHei" panose="020B0503020204020204" pitchFamily="34" charset="-122"/>
              </a:rPr>
              <a:t>ROUGE-1 </a:t>
            </a:r>
            <a:r>
              <a:rPr lang="zh-CN" altLang="en-US" sz="1400" dirty="0">
                <a:latin typeface="Microsoft YaHei" panose="020B0503020204020204" pitchFamily="34" charset="-122"/>
                <a:ea typeface="Microsoft YaHei" panose="020B0503020204020204" pitchFamily="34" charset="-122"/>
              </a:rPr>
              <a:t>为</a:t>
            </a:r>
            <a:r>
              <a:rPr lang="en-US" altLang="zh-CN" sz="1400" dirty="0">
                <a:latin typeface="Microsoft YaHei" panose="020B0503020204020204" pitchFamily="34" charset="-122"/>
                <a:ea typeface="Microsoft YaHei" panose="020B0503020204020204" pitchFamily="34" charset="-122"/>
              </a:rPr>
              <a:t>0.4</a:t>
            </a:r>
            <a:r>
              <a:rPr lang="zh-CN" altLang="en-US" sz="1400" dirty="0">
                <a:latin typeface="Microsoft YaHei" panose="020B0503020204020204" pitchFamily="34" charset="-122"/>
                <a:ea typeface="Microsoft YaHei" panose="020B0503020204020204" pitchFamily="34" charset="-122"/>
              </a:rPr>
              <a:t>以上，</a:t>
            </a:r>
            <a:r>
              <a:rPr lang="en-US" altLang="zh-CN" sz="1400" dirty="0">
                <a:latin typeface="Microsoft YaHei" panose="020B0503020204020204" pitchFamily="34" charset="-122"/>
                <a:ea typeface="Microsoft YaHei" panose="020B0503020204020204" pitchFamily="34" charset="-122"/>
              </a:rPr>
              <a:t>ROUGE-2 </a:t>
            </a:r>
            <a:r>
              <a:rPr lang="zh-CN" altLang="en-US" sz="1400" dirty="0">
                <a:latin typeface="Microsoft YaHei" panose="020B0503020204020204" pitchFamily="34" charset="-122"/>
                <a:ea typeface="Microsoft YaHei" panose="020B0503020204020204" pitchFamily="34" charset="-122"/>
              </a:rPr>
              <a:t>为</a:t>
            </a:r>
            <a:r>
              <a:rPr lang="en-US" altLang="zh-CN" sz="1400" dirty="0">
                <a:latin typeface="Microsoft YaHei" panose="020B0503020204020204" pitchFamily="34" charset="-122"/>
                <a:ea typeface="Microsoft YaHei" panose="020B0503020204020204" pitchFamily="34" charset="-122"/>
              </a:rPr>
              <a:t>0.2</a:t>
            </a:r>
            <a:r>
              <a:rPr lang="zh-CN" altLang="en-US" sz="1400" dirty="0">
                <a:latin typeface="Microsoft YaHei" panose="020B0503020204020204" pitchFamily="34" charset="-122"/>
                <a:ea typeface="Microsoft YaHei" panose="020B0503020204020204" pitchFamily="34" charset="-122"/>
              </a:rPr>
              <a:t>以上</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加分项：微调模型</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迟交： </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天内分数*</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0.6</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天后为</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500" dirty="0">
                <a:latin typeface="Times New Roman" panose="02020603050405020304" pitchFamily="18" charset="0"/>
                <a:ea typeface="微软雅黑" panose="020B0503020204020204" pitchFamily="34" charset="-122"/>
                <a:cs typeface="Times New Roman" panose="02020603050405020304" pitchFamily="18" charset="0"/>
              </a:rPr>
              <a:t>分（如有任何特殊情况，请提前说明，无充分证明时不接受事后解释）</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832273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313789"/>
            <a:ext cx="7467600" cy="468585"/>
          </a:xfrm>
        </p:spPr>
        <p:txBody>
          <a:bodyPr/>
          <a:lstStyle/>
          <a:p>
            <a:r>
              <a:rPr lang="en-US" sz="2800" b="0" dirty="0" err="1">
                <a:solidFill>
                  <a:srgbClr val="3E83F3"/>
                </a:solidFill>
                <a:latin typeface="微软雅黑" panose="020B0503020204020204" pitchFamily="34" charset="-122"/>
                <a:ea typeface="微软雅黑" panose="020B0503020204020204" pitchFamily="34" charset="-122"/>
              </a:rPr>
              <a:t>联系我们</a:t>
            </a:r>
            <a:endParaRPr lang="en-US" sz="2800" b="0" dirty="0">
              <a:solidFill>
                <a:schemeClr val="accent3"/>
              </a:solidFill>
              <a:latin typeface="微软雅黑" panose="020B0503020204020204" pitchFamily="34" charset="-122"/>
              <a:ea typeface="微软雅黑" panose="020B0503020204020204" pitchFamily="34" charset="-122"/>
            </a:endParaRPr>
          </a:p>
        </p:txBody>
      </p:sp>
      <p:sp>
        <p:nvSpPr>
          <p:cNvPr id="8" name="Content Placeholder 2"/>
          <p:cNvSpPr>
            <a:spLocks noGrp="1"/>
          </p:cNvSpPr>
          <p:nvPr>
            <p:ph idx="1"/>
          </p:nvPr>
        </p:nvSpPr>
        <p:spPr>
          <a:xfrm>
            <a:off x="457200" y="1010974"/>
            <a:ext cx="8001000" cy="1332175"/>
          </a:xfrm>
        </p:spPr>
        <p:txBody>
          <a:bodyPr/>
          <a:lstStyle/>
          <a:p>
            <a:pPr>
              <a:buClr>
                <a:srgbClr val="0070C0"/>
              </a:buClr>
            </a:pPr>
            <a:r>
              <a:rPr lang="zh-CN" altLang="en-US" dirty="0">
                <a:latin typeface="微软雅黑" panose="020B0503020204020204" pitchFamily="34" charset="-122"/>
                <a:ea typeface="微软雅黑" panose="020B0503020204020204" pitchFamily="34" charset="-122"/>
              </a:rPr>
              <a:t>邮件</a:t>
            </a:r>
            <a:r>
              <a:rPr lang="en-US" altLang="zh-CN" dirty="0">
                <a:latin typeface="微软雅黑" panose="020B0503020204020204" pitchFamily="34" charset="-122"/>
                <a:ea typeface="微软雅黑" panose="020B0503020204020204" pitchFamily="34" charset="-122"/>
              </a:rPr>
              <a:t>:</a:t>
            </a:r>
          </a:p>
          <a:p>
            <a:pPr lvl="1">
              <a:buClr>
                <a:srgbClr val="0070C0"/>
              </a:buClr>
            </a:pPr>
            <a:r>
              <a:rPr lang="zh-CN" altLang="en-US" dirty="0">
                <a:latin typeface="微软雅黑" panose="020B0503020204020204" pitchFamily="34" charset="-122"/>
                <a:ea typeface="微软雅黑" panose="020B0503020204020204" pitchFamily="34" charset="-122"/>
              </a:rPr>
              <a:t>助教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叶俊杰：</a:t>
            </a:r>
            <a:r>
              <a:rPr lang="en-US" altLang="zh-CN" dirty="0">
                <a:latin typeface="微软雅黑" panose="020B0503020204020204" pitchFamily="34" charset="-122"/>
                <a:ea typeface="微软雅黑" panose="020B0503020204020204" pitchFamily="34" charset="-122"/>
              </a:rPr>
              <a:t>jjye23@m.fudan.edu.cn</a:t>
            </a:r>
          </a:p>
          <a:p>
            <a:pPr lvl="1">
              <a:buClr>
                <a:srgbClr val="0070C0"/>
              </a:buClr>
            </a:pPr>
            <a:r>
              <a:rPr lang="zh-CN" altLang="en-US" dirty="0">
                <a:latin typeface="微软雅黑" panose="020B0503020204020204" pitchFamily="34" charset="-122"/>
                <a:ea typeface="微软雅黑" panose="020B0503020204020204" pitchFamily="34" charset="-122"/>
              </a:rPr>
              <a:t>助教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仝竞奇：</a:t>
            </a:r>
            <a:r>
              <a:rPr lang="en-US" altLang="zh-CN" dirty="0">
                <a:latin typeface="微软雅黑" panose="020B0503020204020204" pitchFamily="34" charset="-122"/>
                <a:ea typeface="微软雅黑" panose="020B0503020204020204" pitchFamily="34" charset="-122"/>
              </a:rPr>
              <a:t>jqtong23@m.fudan.edu.cn</a:t>
            </a:r>
          </a:p>
          <a:p>
            <a:pPr lvl="1">
              <a:buClr>
                <a:srgbClr val="0070C0"/>
              </a:buClr>
            </a:pPr>
            <a:r>
              <a:rPr lang="zh-CN" altLang="en-US" dirty="0">
                <a:latin typeface="微软雅黑" panose="020B0503020204020204" pitchFamily="34" charset="-122"/>
                <a:ea typeface="微软雅黑" panose="020B0503020204020204" pitchFamily="34" charset="-122"/>
              </a:rPr>
              <a:t>助教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丁怡文：</a:t>
            </a:r>
            <a:r>
              <a:rPr lang="en-US" altLang="zh-CN" dirty="0">
                <a:latin typeface="微软雅黑" panose="020B0503020204020204" pitchFamily="34" charset="-122"/>
                <a:ea typeface="微软雅黑" panose="020B0503020204020204" pitchFamily="34" charset="-122"/>
              </a:rPr>
              <a:t>ywding23@m.fudan.edu.cn</a:t>
            </a:r>
          </a:p>
          <a:p>
            <a:pPr lvl="1">
              <a:buClr>
                <a:srgbClr val="0070C0"/>
              </a:buClr>
            </a:pPr>
            <a:endParaRPr lang="en-US" altLang="zh-CN" dirty="0">
              <a:latin typeface="微软雅黑" panose="020B0503020204020204" pitchFamily="34" charset="-122"/>
              <a:ea typeface="微软雅黑" panose="020B0503020204020204" pitchFamily="34" charset="-122"/>
            </a:endParaRPr>
          </a:p>
          <a:p>
            <a:pPr lvl="1">
              <a:buClr>
                <a:srgbClr val="0070C0"/>
              </a:buCl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AB2FD8F-77FF-46D9-DF12-F2D158CE9883}"/>
              </a:ext>
            </a:extLst>
          </p:cNvPr>
          <p:cNvSpPr>
            <a:spLocks noGrp="1"/>
          </p:cNvSpPr>
          <p:nvPr>
            <p:ph type="title"/>
          </p:nvPr>
        </p:nvSpPr>
        <p:spPr>
          <a:xfrm>
            <a:off x="598966" y="285750"/>
            <a:ext cx="7935433" cy="609600"/>
          </a:xfrm>
        </p:spPr>
        <p:txBody>
          <a:bodyPr/>
          <a:lstStyle/>
          <a:p>
            <a:r>
              <a:rPr lang="en-US" altLang="zh-CN" sz="2800" dirty="0">
                <a:solidFill>
                  <a:srgbClr val="3E83F3"/>
                </a:solidFill>
                <a:latin typeface="微软雅黑" panose="020B0503020204020204" pitchFamily="34" charset="-122"/>
                <a:ea typeface="微软雅黑" panose="020B0503020204020204" pitchFamily="34" charset="-122"/>
              </a:rPr>
              <a:t>What are Large Language Models (LLMs)?</a:t>
            </a:r>
            <a:endParaRPr lang="zh-CN" altLang="en-US" sz="2800" dirty="0"/>
          </a:p>
        </p:txBody>
      </p:sp>
      <p:pic>
        <p:nvPicPr>
          <p:cNvPr id="16" name="图片 15">
            <a:extLst>
              <a:ext uri="{FF2B5EF4-FFF2-40B4-BE49-F238E27FC236}">
                <a16:creationId xmlns:a16="http://schemas.microsoft.com/office/drawing/2014/main" id="{7E3D9D9F-715B-DB3A-F847-AC53A76B7681}"/>
              </a:ext>
            </a:extLst>
          </p:cNvPr>
          <p:cNvPicPr>
            <a:picLocks noChangeAspect="1"/>
          </p:cNvPicPr>
          <p:nvPr/>
        </p:nvPicPr>
        <p:blipFill>
          <a:blip r:embed="rId2"/>
          <a:stretch>
            <a:fillRect/>
          </a:stretch>
        </p:blipFill>
        <p:spPr>
          <a:xfrm>
            <a:off x="838200" y="1428750"/>
            <a:ext cx="7045891" cy="3248865"/>
          </a:xfrm>
          <a:prstGeom prst="rect">
            <a:avLst/>
          </a:prstGeom>
        </p:spPr>
      </p:pic>
    </p:spTree>
    <p:extLst>
      <p:ext uri="{BB962C8B-B14F-4D97-AF65-F5344CB8AC3E}">
        <p14:creationId xmlns:p14="http://schemas.microsoft.com/office/powerpoint/2010/main" val="288009603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35817-C48B-87D1-0173-DDA2F3FA52CC}"/>
              </a:ext>
            </a:extLst>
          </p:cNvPr>
          <p:cNvSpPr>
            <a:spLocks noGrp="1"/>
          </p:cNvSpPr>
          <p:nvPr>
            <p:ph type="title"/>
          </p:nvPr>
        </p:nvSpPr>
        <p:spPr>
          <a:xfrm>
            <a:off x="457200" y="313789"/>
            <a:ext cx="7467600" cy="468585"/>
          </a:xfrm>
        </p:spPr>
        <p:txBody>
          <a:bodyPr/>
          <a:lstStyle/>
          <a:p>
            <a:r>
              <a:rPr lang="en-US" altLang="zh-CN" sz="2800" dirty="0">
                <a:solidFill>
                  <a:srgbClr val="3E83F3"/>
                </a:solidFill>
                <a:latin typeface="微软雅黑" panose="020B0503020204020204" pitchFamily="34" charset="-122"/>
                <a:ea typeface="微软雅黑" panose="020B0503020204020204" pitchFamily="34" charset="-122"/>
              </a:rPr>
              <a:t>Language Generation</a:t>
            </a:r>
            <a:endParaRPr lang="zh-CN" altLang="en-US" sz="2800" dirty="0">
              <a:solidFill>
                <a:srgbClr val="3E83F3"/>
              </a:solidFill>
              <a:latin typeface="微软雅黑" panose="020B0503020204020204" pitchFamily="34" charset="-122"/>
              <a:ea typeface="微软雅黑" panose="020B0503020204020204" pitchFamily="34" charset="-122"/>
            </a:endParaRPr>
          </a:p>
        </p:txBody>
      </p:sp>
      <p:sp>
        <p:nvSpPr>
          <p:cNvPr id="7" name="Content Placeholder 2">
            <a:extLst>
              <a:ext uri="{FF2B5EF4-FFF2-40B4-BE49-F238E27FC236}">
                <a16:creationId xmlns:a16="http://schemas.microsoft.com/office/drawing/2014/main" id="{E49863A7-C649-4A84-30E6-036243E8AA71}"/>
              </a:ext>
            </a:extLst>
          </p:cNvPr>
          <p:cNvSpPr>
            <a:spLocks noGrp="1"/>
          </p:cNvSpPr>
          <p:nvPr>
            <p:ph idx="1"/>
          </p:nvPr>
        </p:nvSpPr>
        <p:spPr>
          <a:xfrm>
            <a:off x="457200" y="1010974"/>
            <a:ext cx="8458200" cy="1941776"/>
          </a:xfrm>
        </p:spPr>
        <p:txBody>
          <a:bodyPr/>
          <a:lstStyle/>
          <a:p>
            <a:pPr marL="257175" lvl="0" indent="-257175" fontAlgn="auto">
              <a:lnSpc>
                <a:spcPct val="130000"/>
              </a:lnSpc>
              <a:spcBef>
                <a:spcPts val="0"/>
              </a:spcBef>
              <a:spcAft>
                <a:spcPts val="0"/>
              </a:spcAft>
              <a:buClr>
                <a:srgbClr val="3333B3"/>
              </a:buClr>
              <a:buSzPct val="70000"/>
              <a:buFont typeface="Wingdings" panose="05000000000000000000" charset="0"/>
              <a:buChar char="l"/>
            </a:pPr>
            <a:r>
              <a:rPr lang="zh-CN" altLang="en-US" sz="1800" kern="1200" dirty="0">
                <a:solidFill>
                  <a:prstClr val="black"/>
                </a:solidFill>
                <a:latin typeface="微软雅黑" panose="020B0503020204020204" pitchFamily="34" charset="-122"/>
                <a:ea typeface="微软雅黑" panose="020B0503020204020204" pitchFamily="34" charset="-122"/>
                <a:cs typeface="+mn-cs"/>
                <a:sym typeface="+mn-ea"/>
              </a:rPr>
              <a:t>语言生成：</a:t>
            </a:r>
            <a:r>
              <a:rPr lang="zh-CN" altLang="en-US" sz="1800" kern="1200" dirty="0">
                <a:solidFill>
                  <a:srgbClr val="3332B3"/>
                </a:solidFill>
                <a:latin typeface="微软雅黑" panose="020B0503020204020204" pitchFamily="34" charset="-122"/>
                <a:ea typeface="微软雅黑" panose="020B0503020204020204" pitchFamily="34" charset="-122"/>
                <a:cs typeface="+mn-cs"/>
                <a:sym typeface="+mn-ea"/>
              </a:rPr>
              <a:t>将所有下游任务转化成语言生成任务后，预训练模型通过生成文本就可以解决各种下游任务</a:t>
            </a:r>
            <a:r>
              <a:rPr lang="zh-CN" altLang="en-US" sz="1800" kern="1200" dirty="0">
                <a:solidFill>
                  <a:prstClr val="black"/>
                </a:solidFill>
                <a:latin typeface="微软雅黑" panose="020B0503020204020204" pitchFamily="34" charset="-122"/>
                <a:ea typeface="微软雅黑" panose="020B0503020204020204" pitchFamily="34" charset="-122"/>
                <a:cs typeface="+mn-cs"/>
                <a:sym typeface="+mn-ea"/>
              </a:rPr>
              <a:t>的方法</a:t>
            </a:r>
            <a:endParaRPr lang="en-US" altLang="zh-CN" sz="1800" kern="1200" dirty="0">
              <a:solidFill>
                <a:prstClr val="black"/>
              </a:solidFill>
              <a:latin typeface="微软雅黑" panose="020B0503020204020204" pitchFamily="34" charset="-122"/>
              <a:ea typeface="微软雅黑" panose="020B0503020204020204" pitchFamily="34" charset="-122"/>
              <a:cs typeface="+mn-cs"/>
              <a:sym typeface="+mn-ea"/>
            </a:endParaRPr>
          </a:p>
        </p:txBody>
      </p:sp>
      <p:pic>
        <p:nvPicPr>
          <p:cNvPr id="4" name="图片 3">
            <a:extLst>
              <a:ext uri="{FF2B5EF4-FFF2-40B4-BE49-F238E27FC236}">
                <a16:creationId xmlns:a16="http://schemas.microsoft.com/office/drawing/2014/main" id="{9FA476EB-DB58-7CA7-19B5-07BA731D843C}"/>
              </a:ext>
            </a:extLst>
          </p:cNvPr>
          <p:cNvPicPr>
            <a:picLocks noChangeAspect="1"/>
          </p:cNvPicPr>
          <p:nvPr/>
        </p:nvPicPr>
        <p:blipFill>
          <a:blip r:embed="rId2"/>
          <a:stretch>
            <a:fillRect/>
          </a:stretch>
        </p:blipFill>
        <p:spPr>
          <a:xfrm>
            <a:off x="838200" y="1823028"/>
            <a:ext cx="7162800" cy="2716643"/>
          </a:xfrm>
          <a:prstGeom prst="rect">
            <a:avLst/>
          </a:prstGeom>
        </p:spPr>
      </p:pic>
    </p:spTree>
    <p:extLst>
      <p:ext uri="{BB962C8B-B14F-4D97-AF65-F5344CB8AC3E}">
        <p14:creationId xmlns:p14="http://schemas.microsoft.com/office/powerpoint/2010/main" val="33238275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966" y="133350"/>
            <a:ext cx="7630633" cy="742950"/>
          </a:xfrm>
        </p:spPr>
        <p:txBody>
          <a:bodyPr anchor="ctr" anchorCtr="0"/>
          <a:lstStyle/>
          <a:p>
            <a:r>
              <a:rPr lang="en-US" altLang="zh-CN" sz="2800" dirty="0">
                <a:solidFill>
                  <a:srgbClr val="3E83F3"/>
                </a:solidFill>
                <a:latin typeface="微软雅黑" panose="020B0503020204020204" pitchFamily="34" charset="-122"/>
                <a:ea typeface="微软雅黑" panose="020B0503020204020204" pitchFamily="34" charset="-122"/>
              </a:rPr>
              <a:t>The good</a:t>
            </a:r>
            <a:r>
              <a:rPr lang="zh-CN" altLang="en-US" sz="2800" dirty="0">
                <a:solidFill>
                  <a:srgbClr val="3E83F3"/>
                </a:solidFill>
                <a:latin typeface="微软雅黑" panose="020B0503020204020204" pitchFamily="34" charset="-122"/>
                <a:ea typeface="微软雅黑" panose="020B0503020204020204" pitchFamily="34" charset="-122"/>
              </a:rPr>
              <a:t> </a:t>
            </a:r>
            <a:r>
              <a:rPr lang="en-US" altLang="zh-CN" sz="2800" dirty="0">
                <a:solidFill>
                  <a:srgbClr val="3E83F3"/>
                </a:solidFill>
                <a:latin typeface="微软雅黑" panose="020B0503020204020204" pitchFamily="34" charset="-122"/>
                <a:ea typeface="微软雅黑" panose="020B0503020204020204" pitchFamily="34" charset="-122"/>
              </a:rPr>
              <a:t>side</a:t>
            </a:r>
            <a:r>
              <a:rPr lang="zh-CN" altLang="en-US" sz="2800" dirty="0">
                <a:solidFill>
                  <a:srgbClr val="3E83F3"/>
                </a:solidFill>
                <a:latin typeface="微软雅黑" panose="020B0503020204020204" pitchFamily="34" charset="-122"/>
                <a:ea typeface="微软雅黑" panose="020B0503020204020204" pitchFamily="34" charset="-122"/>
              </a:rPr>
              <a:t> </a:t>
            </a:r>
            <a:r>
              <a:rPr lang="en-US" altLang="zh-CN" sz="2800" dirty="0">
                <a:solidFill>
                  <a:srgbClr val="3E83F3"/>
                </a:solidFill>
                <a:latin typeface="微软雅黑" panose="020B0503020204020204" pitchFamily="34" charset="-122"/>
                <a:ea typeface="微软雅黑" panose="020B0503020204020204" pitchFamily="34" charset="-122"/>
              </a:rPr>
              <a:t>of</a:t>
            </a:r>
            <a:r>
              <a:rPr lang="zh-CN" altLang="en-US" sz="2800" dirty="0">
                <a:solidFill>
                  <a:srgbClr val="3E83F3"/>
                </a:solidFill>
                <a:latin typeface="微软雅黑" panose="020B0503020204020204" pitchFamily="34" charset="-122"/>
                <a:ea typeface="微软雅黑" panose="020B0503020204020204" pitchFamily="34" charset="-122"/>
              </a:rPr>
              <a:t> </a:t>
            </a:r>
            <a:r>
              <a:rPr lang="en-US" altLang="zh-CN" sz="2800" dirty="0">
                <a:solidFill>
                  <a:srgbClr val="3E83F3"/>
                </a:solidFill>
                <a:latin typeface="微软雅黑" panose="020B0503020204020204" pitchFamily="34" charset="-122"/>
                <a:ea typeface="微软雅黑" panose="020B0503020204020204" pitchFamily="34" charset="-122"/>
              </a:rPr>
              <a:t>LLMs</a:t>
            </a:r>
          </a:p>
        </p:txBody>
      </p:sp>
      <p:sp>
        <p:nvSpPr>
          <p:cNvPr id="3" name="内容占位符 2"/>
          <p:cNvSpPr>
            <a:spLocks noGrp="1"/>
          </p:cNvSpPr>
          <p:nvPr>
            <p:ph idx="1"/>
          </p:nvPr>
        </p:nvSpPr>
        <p:spPr>
          <a:xfrm>
            <a:off x="295757" y="964105"/>
            <a:ext cx="6708112" cy="731354"/>
          </a:xfrm>
        </p:spPr>
        <p:txBody>
          <a:bodyPr wrap="square">
            <a:spAutoFit/>
          </a:bodyPr>
          <a:lstStyle/>
          <a:p>
            <a:pPr latinLnBrk="0">
              <a:lnSpc>
                <a:spcPct val="120000"/>
              </a:lnSpc>
              <a:spcBef>
                <a:spcPts val="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One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single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model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solve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many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NLP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tasks!</a:t>
            </a:r>
          </a:p>
          <a:p>
            <a:pPr lvl="1">
              <a:lnSpc>
                <a:spcPct val="120000"/>
              </a:lnSpc>
              <a:spcBef>
                <a:spcPts val="0"/>
              </a:spcBef>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情感分析、机器翻译、数学推理、文本分类</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内容占位符 2"/>
          <p:cNvSpPr txBox="1"/>
          <p:nvPr/>
        </p:nvSpPr>
        <p:spPr bwMode="auto">
          <a:xfrm>
            <a:off x="341645" y="1695459"/>
            <a:ext cx="7698712" cy="1322926"/>
          </a:xfrm>
          <a:prstGeom prst="rect">
            <a:avLst/>
          </a:prstGeom>
          <a:noFill/>
          <a:ln>
            <a:noFill/>
          </a:ln>
        </p:spPr>
        <p:txBody>
          <a:bodyPr vert="horz" wrap="square" lIns="91440" tIns="45720" rIns="91440" bIns="45720" numCol="1" anchor="t" anchorCtr="0" compatLnSpc="1">
            <a:sp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MS PGothic" pitchFamily="-65" charset="-128"/>
                <a:cs typeface="MS PGothic"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MS PGothic"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MS PGothic"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MS PGothic"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MS PGothic" pitchFamily="-65" charset="-128"/>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9pPr>
          </a:lstStyle>
          <a:p>
            <a:pPr>
              <a:lnSpc>
                <a:spcPct val="120000"/>
              </a:lnSpc>
              <a:spcBef>
                <a:spcPts val="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Emergent properties in LLMs</a:t>
            </a:r>
          </a:p>
          <a:p>
            <a:pPr lvl="1">
              <a:lnSpc>
                <a:spcPct val="120000"/>
              </a:lnSpc>
              <a:spcBef>
                <a:spcPts val="0"/>
              </a:spcBef>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上下文学习</a:t>
            </a:r>
          </a:p>
          <a:p>
            <a:pPr lvl="1">
              <a:lnSpc>
                <a:spcPct val="120000"/>
              </a:lnSpc>
              <a:spcBef>
                <a:spcPts val="0"/>
              </a:spcBef>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指令遵循</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循序渐进的推理能力</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F7B1EBE2-FAB9-4E76-594E-CDD5F35639C7}"/>
              </a:ext>
            </a:extLst>
          </p:cNvPr>
          <p:cNvPicPr>
            <a:picLocks noChangeAspect="1"/>
          </p:cNvPicPr>
          <p:nvPr/>
        </p:nvPicPr>
        <p:blipFill>
          <a:blip r:embed="rId3"/>
          <a:stretch>
            <a:fillRect/>
          </a:stretch>
        </p:blipFill>
        <p:spPr>
          <a:xfrm>
            <a:off x="304800" y="3333750"/>
            <a:ext cx="3352800" cy="1364726"/>
          </a:xfrm>
          <a:prstGeom prst="rect">
            <a:avLst/>
          </a:prstGeom>
          <a:ln>
            <a:noFill/>
          </a:ln>
          <a:effectLst>
            <a:outerShdw blurRad="234188" dist="139700" dir="2700000" algn="tl" rotWithShape="0">
              <a:srgbClr val="333333">
                <a:alpha val="20126"/>
              </a:srgbClr>
            </a:outerShdw>
          </a:effectLst>
        </p:spPr>
      </p:pic>
      <p:pic>
        <p:nvPicPr>
          <p:cNvPr id="9" name="图片 8">
            <a:extLst>
              <a:ext uri="{FF2B5EF4-FFF2-40B4-BE49-F238E27FC236}">
                <a16:creationId xmlns:a16="http://schemas.microsoft.com/office/drawing/2014/main" id="{5D36C047-CB26-A35C-E338-FDF539EA5608}"/>
              </a:ext>
            </a:extLst>
          </p:cNvPr>
          <p:cNvPicPr>
            <a:picLocks noChangeAspect="1"/>
          </p:cNvPicPr>
          <p:nvPr/>
        </p:nvPicPr>
        <p:blipFill>
          <a:blip r:embed="rId4"/>
          <a:stretch>
            <a:fillRect/>
          </a:stretch>
        </p:blipFill>
        <p:spPr>
          <a:xfrm>
            <a:off x="4953000" y="3151532"/>
            <a:ext cx="2344511" cy="16634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313789"/>
            <a:ext cx="7467600" cy="468585"/>
          </a:xfrm>
        </p:spPr>
        <p:txBody>
          <a:bodyPr/>
          <a:lstStyle/>
          <a:p>
            <a:r>
              <a:rPr lang="zh-CN" altLang="en-US" sz="2800" dirty="0">
                <a:solidFill>
                  <a:srgbClr val="3E83F3"/>
                </a:solidFill>
                <a:latin typeface="微软雅黑" charset="0"/>
                <a:ea typeface="微软雅黑" charset="0"/>
              </a:rPr>
              <a:t>命名实体识别</a:t>
            </a:r>
          </a:p>
        </p:txBody>
      </p:sp>
      <p:sp>
        <p:nvSpPr>
          <p:cNvPr id="8" name="Content Placeholder 2"/>
          <p:cNvSpPr>
            <a:spLocks noGrp="1"/>
          </p:cNvSpPr>
          <p:nvPr>
            <p:ph idx="1"/>
          </p:nvPr>
        </p:nvSpPr>
        <p:spPr>
          <a:xfrm>
            <a:off x="457200" y="819204"/>
            <a:ext cx="8686800" cy="1199545"/>
          </a:xfrm>
        </p:spPr>
        <p:txBody>
          <a:bodyPr/>
          <a:lstStyle/>
          <a:p>
            <a:pPr>
              <a:buClr>
                <a:srgbClr val="0070C0"/>
              </a:buClr>
            </a:pPr>
            <a:r>
              <a:rPr lang="zh-CN" altLang="en-US" sz="2000" dirty="0">
                <a:latin typeface="微软雅黑" charset="0"/>
                <a:ea typeface="微软雅黑" charset="0"/>
                <a:cs typeface="微软雅黑" charset="0"/>
              </a:rPr>
              <a:t>命名实体识别（</a:t>
            </a:r>
            <a:r>
              <a:rPr lang="en-US" altLang="zh-CN" sz="2000" dirty="0">
                <a:latin typeface="微软雅黑" charset="0"/>
                <a:ea typeface="微软雅黑" charset="0"/>
                <a:cs typeface="微软雅黑" charset="0"/>
              </a:rPr>
              <a:t>Named</a:t>
            </a:r>
            <a:r>
              <a:rPr lang="zh-CN" altLang="en-US" sz="2000" dirty="0">
                <a:latin typeface="微软雅黑" charset="0"/>
                <a:ea typeface="微软雅黑" charset="0"/>
                <a:cs typeface="微软雅黑" charset="0"/>
              </a:rPr>
              <a:t> </a:t>
            </a:r>
            <a:r>
              <a:rPr lang="en-US" altLang="zh-CN" sz="2000" dirty="0">
                <a:latin typeface="微软雅黑" charset="0"/>
                <a:ea typeface="微软雅黑" charset="0"/>
                <a:cs typeface="微软雅黑" charset="0"/>
              </a:rPr>
              <a:t>Entities Recognition</a:t>
            </a:r>
            <a:r>
              <a:rPr lang="zh-CN" altLang="en-US" sz="2000" dirty="0">
                <a:latin typeface="微软雅黑" charset="0"/>
                <a:ea typeface="微软雅黑" charset="0"/>
                <a:cs typeface="微软雅黑" charset="0"/>
              </a:rPr>
              <a:t>，</a:t>
            </a:r>
            <a:r>
              <a:rPr lang="en-US" altLang="zh-CN" sz="2000" dirty="0">
                <a:latin typeface="微软雅黑" charset="0"/>
                <a:ea typeface="微软雅黑" charset="0"/>
                <a:cs typeface="微软雅黑" charset="0"/>
              </a:rPr>
              <a:t>NER</a:t>
            </a:r>
            <a:r>
              <a:rPr lang="zh-CN" altLang="en-US" sz="2000" dirty="0">
                <a:latin typeface="微软雅黑" charset="0"/>
                <a:ea typeface="微软雅黑" charset="0"/>
                <a:cs typeface="微软雅黑" charset="0"/>
              </a:rPr>
              <a:t>）是指从文本中识别出各类命名实体的任务。</a:t>
            </a:r>
          </a:p>
          <a:p>
            <a:pPr marL="0" indent="0">
              <a:buClr>
                <a:srgbClr val="0070C0"/>
              </a:buClr>
              <a:buNone/>
            </a:pPr>
            <a:endParaRPr lang="en-US" sz="2000" dirty="0">
              <a:latin typeface="微软雅黑" charset="0"/>
              <a:ea typeface="微软雅黑" charset="0"/>
              <a:cs typeface="微软雅黑" charset="0"/>
            </a:endParaRPr>
          </a:p>
        </p:txBody>
      </p:sp>
      <p:sp>
        <p:nvSpPr>
          <p:cNvPr id="5" name="文本框 4">
            <a:extLst>
              <a:ext uri="{FF2B5EF4-FFF2-40B4-BE49-F238E27FC236}">
                <a16:creationId xmlns:a16="http://schemas.microsoft.com/office/drawing/2014/main" id="{30152766-A021-8FE9-41BF-AF0D59B37F9E}"/>
              </a:ext>
            </a:extLst>
          </p:cNvPr>
          <p:cNvSpPr txBox="1"/>
          <p:nvPr/>
        </p:nvSpPr>
        <p:spPr>
          <a:xfrm>
            <a:off x="838200" y="1536319"/>
            <a:ext cx="1210588" cy="1569660"/>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分类标签：</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Cascadia Code" panose="020B0609020000020004" pitchFamily="49" charset="0"/>
              </a:rPr>
              <a:t>B</a:t>
            </a:r>
            <a:r>
              <a:rPr lang="zh-CN" altLang="en-US" sz="1600" dirty="0">
                <a:latin typeface="微软雅黑" panose="020B0503020204020204" pitchFamily="34" charset="-122"/>
                <a:ea typeface="微软雅黑" panose="020B0503020204020204" pitchFamily="34" charset="-122"/>
                <a:cs typeface="Cascadia Code" panose="020B0609020000020004" pitchFamily="49" charset="0"/>
              </a:rPr>
              <a:t>：开始</a:t>
            </a:r>
            <a:endParaRPr lang="en-US" altLang="zh-CN" sz="1600" dirty="0">
              <a:latin typeface="微软雅黑" panose="020B0503020204020204" pitchFamily="34" charset="-122"/>
              <a:ea typeface="微软雅黑" panose="020B0503020204020204" pitchFamily="34" charset="-122"/>
              <a:cs typeface="Cascadia Code" panose="020B0609020000020004" pitchFamily="49" charset="0"/>
            </a:endParaRPr>
          </a:p>
          <a:p>
            <a:r>
              <a:rPr lang="en-US" altLang="zh-CN" sz="1600" dirty="0">
                <a:latin typeface="微软雅黑" panose="020B0503020204020204" pitchFamily="34" charset="-122"/>
                <a:ea typeface="微软雅黑" panose="020B0503020204020204" pitchFamily="34" charset="-122"/>
                <a:cs typeface="Cascadia Code" panose="020B0609020000020004" pitchFamily="49" charset="0"/>
              </a:rPr>
              <a:t>I</a:t>
            </a:r>
            <a:r>
              <a:rPr lang="zh-CN" altLang="en-US" sz="1600" dirty="0">
                <a:latin typeface="微软雅黑" panose="020B0503020204020204" pitchFamily="34" charset="-122"/>
                <a:ea typeface="微软雅黑" panose="020B0503020204020204" pitchFamily="34" charset="-122"/>
                <a:cs typeface="Cascadia Code" panose="020B0609020000020004" pitchFamily="49" charset="0"/>
              </a:rPr>
              <a:t>：中间</a:t>
            </a:r>
            <a:endParaRPr lang="en-US" altLang="zh-CN" sz="1600" dirty="0">
              <a:latin typeface="微软雅黑" panose="020B0503020204020204" pitchFamily="34" charset="-122"/>
              <a:ea typeface="微软雅黑" panose="020B0503020204020204" pitchFamily="34" charset="-122"/>
              <a:cs typeface="Cascadia Code" panose="020B0609020000020004" pitchFamily="49" charset="0"/>
            </a:endParaRPr>
          </a:p>
          <a:p>
            <a:r>
              <a:rPr lang="en-US" altLang="zh-CN" sz="1600" dirty="0">
                <a:latin typeface="微软雅黑" panose="020B0503020204020204" pitchFamily="34" charset="-122"/>
                <a:ea typeface="微软雅黑" panose="020B0503020204020204" pitchFamily="34" charset="-122"/>
                <a:cs typeface="Cascadia Code" panose="020B0609020000020004" pitchFamily="49" charset="0"/>
              </a:rPr>
              <a:t>E:</a:t>
            </a:r>
            <a:r>
              <a:rPr lang="zh-CN" altLang="en-US" sz="1600" dirty="0">
                <a:latin typeface="微软雅黑" panose="020B0503020204020204" pitchFamily="34" charset="-122"/>
                <a:ea typeface="微软雅黑" panose="020B0503020204020204" pitchFamily="34" charset="-122"/>
                <a:cs typeface="Cascadia Code" panose="020B0609020000020004" pitchFamily="49" charset="0"/>
              </a:rPr>
              <a:t>结束</a:t>
            </a:r>
            <a:endParaRPr lang="en-US" altLang="zh-CN" sz="1600" dirty="0">
              <a:latin typeface="微软雅黑" panose="020B0503020204020204" pitchFamily="34" charset="-122"/>
              <a:ea typeface="微软雅黑" panose="020B0503020204020204" pitchFamily="34" charset="-122"/>
              <a:cs typeface="Cascadia Code" panose="020B0609020000020004" pitchFamily="49" charset="0"/>
            </a:endParaRPr>
          </a:p>
          <a:p>
            <a:r>
              <a:rPr lang="en-US" altLang="zh-CN" sz="1600" dirty="0">
                <a:latin typeface="微软雅黑" panose="020B0503020204020204" pitchFamily="34" charset="-122"/>
                <a:ea typeface="微软雅黑" panose="020B0503020204020204" pitchFamily="34" charset="-122"/>
                <a:cs typeface="Cascadia Code" panose="020B0609020000020004" pitchFamily="49" charset="0"/>
              </a:rPr>
              <a:t>O</a:t>
            </a:r>
            <a:r>
              <a:rPr lang="zh-CN" altLang="en-US" sz="1600" dirty="0">
                <a:latin typeface="微软雅黑" panose="020B0503020204020204" pitchFamily="34" charset="-122"/>
                <a:ea typeface="微软雅黑" panose="020B0503020204020204" pitchFamily="34" charset="-122"/>
                <a:cs typeface="Cascadia Code" panose="020B0609020000020004" pitchFamily="49" charset="0"/>
              </a:rPr>
              <a:t>：其他</a:t>
            </a:r>
            <a:endParaRPr lang="en-US" altLang="zh-CN" sz="1600" dirty="0">
              <a:latin typeface="微软雅黑" panose="020B0503020204020204" pitchFamily="34" charset="-122"/>
              <a:ea typeface="微软雅黑" panose="020B0503020204020204" pitchFamily="34" charset="-122"/>
              <a:cs typeface="Cascadia Code" panose="020B0609020000020004" pitchFamily="49" charset="0"/>
            </a:endParaRPr>
          </a:p>
          <a:p>
            <a:r>
              <a:rPr lang="en-US" altLang="zh-CN" sz="1600" dirty="0">
                <a:latin typeface="微软雅黑" panose="020B0503020204020204" pitchFamily="34" charset="-122"/>
                <a:ea typeface="微软雅黑" panose="020B0503020204020204" pitchFamily="34" charset="-122"/>
                <a:cs typeface="Cascadia Code" panose="020B0609020000020004" pitchFamily="49" charset="0"/>
              </a:rPr>
              <a:t>S</a:t>
            </a:r>
            <a:r>
              <a:rPr lang="zh-CN" altLang="en-US" sz="1600" dirty="0">
                <a:latin typeface="微软雅黑" panose="020B0503020204020204" pitchFamily="34" charset="-122"/>
                <a:ea typeface="微软雅黑" panose="020B0503020204020204" pitchFamily="34" charset="-122"/>
                <a:cs typeface="Cascadia Code" panose="020B0609020000020004" pitchFamily="49" charset="0"/>
              </a:rPr>
              <a:t>：单个</a:t>
            </a:r>
            <a:endParaRPr lang="en-US" altLang="zh-CN" sz="1600" dirty="0">
              <a:latin typeface="微软雅黑" panose="020B0503020204020204" pitchFamily="34" charset="-122"/>
              <a:ea typeface="微软雅黑" panose="020B0503020204020204" pitchFamily="34" charset="-122"/>
              <a:cs typeface="Cascadia Code" panose="020B0609020000020004" pitchFamily="49" charset="0"/>
            </a:endParaRPr>
          </a:p>
        </p:txBody>
      </p:sp>
      <p:sp>
        <p:nvSpPr>
          <p:cNvPr id="6" name="文本框 5">
            <a:extLst>
              <a:ext uri="{FF2B5EF4-FFF2-40B4-BE49-F238E27FC236}">
                <a16:creationId xmlns:a16="http://schemas.microsoft.com/office/drawing/2014/main" id="{CC0D3549-75AD-CF04-D72F-81E55D24C52E}"/>
              </a:ext>
            </a:extLst>
          </p:cNvPr>
          <p:cNvSpPr txBox="1"/>
          <p:nvPr/>
        </p:nvSpPr>
        <p:spPr>
          <a:xfrm>
            <a:off x="2819400" y="2055579"/>
            <a:ext cx="4801314" cy="369332"/>
          </a:xfrm>
          <a:prstGeom prst="rect">
            <a:avLst/>
          </a:prstGeom>
          <a:noFill/>
        </p:spPr>
        <p:txBody>
          <a:bodyPr wrap="none" rtlCol="0">
            <a:spAutoFit/>
          </a:bodyPr>
          <a:lstStyle/>
          <a:p>
            <a:r>
              <a:rPr lang="zh-CN" altLang="en-US" sz="1800" dirty="0">
                <a:highlight>
                  <a:srgbClr val="FFFF00"/>
                </a:highlight>
                <a:latin typeface="微软雅黑" panose="020B0503020204020204" pitchFamily="34" charset="-122"/>
                <a:ea typeface="微软雅黑" panose="020B0503020204020204" pitchFamily="34" charset="-122"/>
              </a:rPr>
              <a:t>小明</a:t>
            </a:r>
            <a:r>
              <a:rPr lang="zh-CN" altLang="en-US" sz="1800" dirty="0">
                <a:latin typeface="微软雅黑" panose="020B0503020204020204" pitchFamily="34" charset="-122"/>
                <a:ea typeface="微软雅黑" panose="020B0503020204020204" pitchFamily="34" charset="-122"/>
              </a:rPr>
              <a:t>在</a:t>
            </a:r>
            <a:r>
              <a:rPr lang="zh-CN" altLang="en-US" sz="1800" dirty="0">
                <a:highlight>
                  <a:srgbClr val="FFFF00"/>
                </a:highlight>
                <a:latin typeface="微软雅黑" panose="020B0503020204020204" pitchFamily="34" charset="-122"/>
                <a:ea typeface="微软雅黑" panose="020B0503020204020204" pitchFamily="34" charset="-122"/>
              </a:rPr>
              <a:t>复旦大学</a:t>
            </a:r>
            <a:r>
              <a:rPr lang="zh-CN" altLang="en-US" sz="1800" dirty="0">
                <a:latin typeface="微软雅黑" panose="020B0503020204020204" pitchFamily="34" charset="-122"/>
                <a:ea typeface="微软雅黑" panose="020B0503020204020204" pitchFamily="34" charset="-122"/>
              </a:rPr>
              <a:t>上</a:t>
            </a:r>
            <a:r>
              <a:rPr lang="zh-CN" altLang="en-US" sz="1800" dirty="0">
                <a:highlight>
                  <a:srgbClr val="FFFF00"/>
                </a:highlight>
                <a:latin typeface="微软雅黑" panose="020B0503020204020204" pitchFamily="34" charset="-122"/>
                <a:ea typeface="微软雅黑" panose="020B0503020204020204" pitchFamily="34" charset="-122"/>
              </a:rPr>
              <a:t>黄老师</a:t>
            </a:r>
            <a:r>
              <a:rPr lang="zh-CN" altLang="en-US" sz="1800" dirty="0">
                <a:latin typeface="微软雅黑" panose="020B0503020204020204" pitchFamily="34" charset="-122"/>
                <a:ea typeface="微软雅黑" panose="020B0503020204020204" pitchFamily="34" charset="-122"/>
              </a:rPr>
              <a:t>的</a:t>
            </a:r>
            <a:r>
              <a:rPr lang="zh-CN" altLang="en-US" sz="1800" dirty="0">
                <a:highlight>
                  <a:srgbClr val="FFFF00"/>
                </a:highlight>
                <a:latin typeface="微软雅黑" panose="020B0503020204020204" pitchFamily="34" charset="-122"/>
                <a:ea typeface="微软雅黑" panose="020B0503020204020204" pitchFamily="34" charset="-122"/>
              </a:rPr>
              <a:t>自然语言处理课</a:t>
            </a:r>
            <a:r>
              <a:rPr lang="zh-CN" altLang="en-US" sz="1800" dirty="0">
                <a:latin typeface="微软雅黑" panose="020B0503020204020204" pitchFamily="34" charset="-122"/>
                <a:ea typeface="微软雅黑" panose="020B0503020204020204" pitchFamily="34" charset="-122"/>
              </a:rPr>
              <a:t>。</a:t>
            </a:r>
          </a:p>
        </p:txBody>
      </p:sp>
      <p:sp>
        <p:nvSpPr>
          <p:cNvPr id="2" name="文本框 5">
            <a:extLst>
              <a:ext uri="{FF2B5EF4-FFF2-40B4-BE49-F238E27FC236}">
                <a16:creationId xmlns:a16="http://schemas.microsoft.com/office/drawing/2014/main" id="{346077C3-DB19-B2B4-594C-3A65A7B348E4}"/>
              </a:ext>
            </a:extLst>
          </p:cNvPr>
          <p:cNvSpPr txBox="1"/>
          <p:nvPr/>
        </p:nvSpPr>
        <p:spPr>
          <a:xfrm>
            <a:off x="2819400" y="2449693"/>
            <a:ext cx="4849404" cy="369332"/>
          </a:xfrm>
          <a:prstGeom prst="rect">
            <a:avLst/>
          </a:prstGeom>
          <a:noFill/>
        </p:spPr>
        <p:txBody>
          <a:bodyPr wrap="none" rtlCol="0">
            <a:spAutoFit/>
          </a:bodyPr>
          <a:lstStyle/>
          <a:p>
            <a:r>
              <a:rPr lang="zh-CN" altLang="en-US" sz="1800" dirty="0">
                <a:highlight>
                  <a:srgbClr val="FFFF00"/>
                </a:highlight>
                <a:latin typeface="+mn-lt"/>
              </a:rPr>
              <a:t> </a:t>
            </a:r>
            <a:r>
              <a:rPr lang="en-US" altLang="zh-CN" sz="1800" dirty="0">
                <a:highlight>
                  <a:srgbClr val="FFFF00"/>
                </a:highlight>
                <a:latin typeface="+mn-lt"/>
              </a:rPr>
              <a:t>B</a:t>
            </a:r>
            <a:r>
              <a:rPr lang="zh-CN" altLang="en-US" sz="1800" dirty="0">
                <a:highlight>
                  <a:srgbClr val="FFFF00"/>
                </a:highlight>
                <a:latin typeface="+mn-lt"/>
              </a:rPr>
              <a:t>  </a:t>
            </a:r>
            <a:r>
              <a:rPr lang="en-US" altLang="zh-CN" sz="1800" dirty="0">
                <a:highlight>
                  <a:srgbClr val="FFFF00"/>
                </a:highlight>
                <a:latin typeface="+mn-lt"/>
              </a:rPr>
              <a:t>E</a:t>
            </a:r>
            <a:r>
              <a:rPr lang="en-US" altLang="zh-CN" sz="1800" dirty="0">
                <a:latin typeface="+mn-lt"/>
              </a:rPr>
              <a:t>  O  </a:t>
            </a:r>
            <a:r>
              <a:rPr lang="en-US" altLang="zh-CN" sz="1800" dirty="0">
                <a:highlight>
                  <a:srgbClr val="FFFF00"/>
                </a:highlight>
                <a:latin typeface="+mn-lt"/>
              </a:rPr>
              <a:t>B   I   I  E </a:t>
            </a:r>
            <a:r>
              <a:rPr lang="en-US" altLang="zh-CN" sz="1800" dirty="0">
                <a:latin typeface="+mn-lt"/>
              </a:rPr>
              <a:t>  O </a:t>
            </a:r>
            <a:r>
              <a:rPr lang="en-US" altLang="zh-CN" sz="1800" dirty="0">
                <a:highlight>
                  <a:srgbClr val="FFFF00"/>
                </a:highlight>
                <a:latin typeface="+mn-lt"/>
              </a:rPr>
              <a:t>B   I  E </a:t>
            </a:r>
            <a:r>
              <a:rPr lang="en-US" altLang="zh-CN" sz="1800" dirty="0">
                <a:latin typeface="+mn-lt"/>
              </a:rPr>
              <a:t> O </a:t>
            </a:r>
            <a:r>
              <a:rPr lang="en-US" altLang="zh-CN" sz="1800" dirty="0">
                <a:highlight>
                  <a:srgbClr val="FFFF00"/>
                </a:highlight>
                <a:latin typeface="+mn-lt"/>
              </a:rPr>
              <a:t> B   I    I   I   I   I   E </a:t>
            </a:r>
            <a:r>
              <a:rPr lang="en-US" altLang="zh-CN" sz="1800" dirty="0">
                <a:latin typeface="+mn-lt"/>
              </a:rPr>
              <a:t>O</a:t>
            </a:r>
            <a:endParaRPr lang="zh-CN" altLang="en-US" sz="1800" dirty="0">
              <a:latin typeface="+mn-lt"/>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85AAB93-36FA-AFD5-480B-E1B27BCD1BCC}"/>
                  </a:ext>
                </a:extLst>
              </p:cNvPr>
              <p:cNvSpPr txBox="1"/>
              <p:nvPr/>
            </p:nvSpPr>
            <p:spPr>
              <a:xfrm>
                <a:off x="2416992" y="4020685"/>
                <a:ext cx="3459480" cy="6724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800" dirty="0">
                          <a:latin typeface="Cambria Math" panose="02040503050406030204" pitchFamily="18" charset="0"/>
                        </a:rPr>
                        <m:t>F</m:t>
                      </m:r>
                      <m:r>
                        <a:rPr lang="en-US" altLang="zh-CN" sz="1800" dirty="0">
                          <a:latin typeface="Cambria Math" panose="02040503050406030204" pitchFamily="18" charset="0"/>
                        </a:rPr>
                        <m:t>1=</m:t>
                      </m:r>
                      <m:f>
                        <m:fPr>
                          <m:ctrlPr>
                            <a:rPr lang="en-US" altLang="zh-CN" sz="1800" i="1" dirty="0">
                              <a:latin typeface="Cambria Math" panose="02040503050406030204" pitchFamily="18" charset="0"/>
                              <a:cs typeface="DejaVu Math TeX Gyre" panose="02000503000000000000" charset="0"/>
                            </a:rPr>
                          </m:ctrlPr>
                        </m:fPr>
                        <m:num>
                          <m:r>
                            <a:rPr lang="en-US" altLang="zh-CN" sz="1800" i="1" dirty="0">
                              <a:latin typeface="Cambria Math" panose="02040503050406030204" pitchFamily="18" charset="0"/>
                              <a:cs typeface="DejaVu Math TeX Gyre" panose="02000503000000000000" charset="0"/>
                            </a:rPr>
                            <m:t>2∗</m:t>
                          </m:r>
                          <m:r>
                            <a:rPr lang="en-US" altLang="zh-CN" sz="1800" i="1" dirty="0">
                              <a:latin typeface="Cambria Math" panose="02040503050406030204" pitchFamily="18" charset="0"/>
                              <a:cs typeface="DejaVu Math TeX Gyre" panose="02000503000000000000" charset="0"/>
                            </a:rPr>
                            <m:t>𝑝𝑟𝑒𝑐𝑖𝑠𝑖𝑜𝑛</m:t>
                          </m:r>
                          <m:r>
                            <a:rPr lang="en-US" altLang="zh-CN" sz="1800" i="1" dirty="0">
                              <a:latin typeface="Cambria Math" panose="02040503050406030204" pitchFamily="18" charset="0"/>
                              <a:cs typeface="DejaVu Math TeX Gyre" panose="02000503000000000000" charset="0"/>
                            </a:rPr>
                            <m:t>∗</m:t>
                          </m:r>
                          <m:r>
                            <a:rPr lang="en-US" altLang="zh-CN" sz="1800" i="1" dirty="0">
                              <a:latin typeface="Cambria Math" panose="02040503050406030204" pitchFamily="18" charset="0"/>
                              <a:cs typeface="DejaVu Math TeX Gyre" panose="02000503000000000000" charset="0"/>
                            </a:rPr>
                            <m:t>𝑟𝑒𝑐𝑎𝑙𝑙</m:t>
                          </m:r>
                        </m:num>
                        <m:den>
                          <m:r>
                            <a:rPr lang="en-US" altLang="zh-CN" sz="1800" i="1" dirty="0">
                              <a:latin typeface="Cambria Math" panose="02040503050406030204" pitchFamily="18" charset="0"/>
                              <a:cs typeface="DejaVu Math TeX Gyre" panose="02000503000000000000" charset="0"/>
                            </a:rPr>
                            <m:t>𝑝𝑟𝑒𝑐𝑖𝑠𝑖𝑜𝑛</m:t>
                          </m:r>
                          <m:r>
                            <a:rPr lang="en-US" altLang="zh-CN" sz="1800" i="1" dirty="0">
                              <a:latin typeface="Cambria Math" panose="02040503050406030204" pitchFamily="18" charset="0"/>
                              <a:ea typeface="宋体" charset="0"/>
                              <a:cs typeface="DejaVu Math TeX Gyre" panose="02000503000000000000" charset="0"/>
                            </a:rPr>
                            <m:t>+</m:t>
                          </m:r>
                          <m:r>
                            <a:rPr lang="en-US" altLang="zh-CN" sz="1800" i="1" dirty="0">
                              <a:latin typeface="Cambria Math" panose="02040503050406030204" pitchFamily="18" charset="0"/>
                              <a:ea typeface="宋体" charset="0"/>
                              <a:cs typeface="DejaVu Math TeX Gyre" panose="02000503000000000000" charset="0"/>
                            </a:rPr>
                            <m:t>𝑟𝑒𝑐𝑎𝑙𝑙</m:t>
                          </m:r>
                        </m:den>
                      </m:f>
                    </m:oMath>
                  </m:oMathPara>
                </a14:m>
                <a:endParaRPr lang="en-US" altLang="zh-CN" sz="1800" dirty="0">
                  <a:latin typeface="+mn-lt"/>
                </a:endParaRPr>
              </a:p>
            </p:txBody>
          </p:sp>
        </mc:Choice>
        <mc:Fallback xmlns="">
          <p:sp>
            <p:nvSpPr>
              <p:cNvPr id="3" name="文本框 2">
                <a:extLst>
                  <a:ext uri="{FF2B5EF4-FFF2-40B4-BE49-F238E27FC236}">
                    <a16:creationId xmlns:a16="http://schemas.microsoft.com/office/drawing/2014/main" id="{F85AAB93-36FA-AFD5-480B-E1B27BCD1BCC}"/>
                  </a:ext>
                </a:extLst>
              </p:cNvPr>
              <p:cNvSpPr txBox="1">
                <a:spLocks noRot="1" noChangeAspect="1" noMove="1" noResize="1" noEditPoints="1" noAdjustHandles="1" noChangeArrowheads="1" noChangeShapeType="1" noTextEdit="1"/>
              </p:cNvSpPr>
              <p:nvPr/>
            </p:nvSpPr>
            <p:spPr>
              <a:xfrm>
                <a:off x="2416992" y="4020685"/>
                <a:ext cx="3459480" cy="6724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A0AF967-0795-25A4-9B3C-D66505DB707D}"/>
                  </a:ext>
                </a:extLst>
              </p:cNvPr>
              <p:cNvSpPr txBox="1"/>
              <p:nvPr/>
            </p:nvSpPr>
            <p:spPr>
              <a:xfrm>
                <a:off x="2493192" y="3409950"/>
                <a:ext cx="3459480" cy="499745"/>
              </a:xfrm>
              <a:prstGeom prst="rect">
                <a:avLst/>
              </a:prstGeom>
              <a:noFill/>
            </p:spPr>
            <p:txBody>
              <a:bodyPr wrap="square" rtlCol="0">
                <a:spAutoFit/>
              </a:bodyPr>
              <a:lstStyle/>
              <a:p>
                <a14:m>
                  <m:oMath xmlns:m="http://schemas.openxmlformats.org/officeDocument/2006/math">
                    <m:r>
                      <m:rPr>
                        <m:sty m:val="p"/>
                      </m:rPr>
                      <a:rPr lang="en-US" altLang="zh-CN" sz="1800" dirty="0">
                        <a:latin typeface="Cambria Math" panose="02040503050406030204" pitchFamily="18" charset="0"/>
                      </a:rPr>
                      <m:t>Precision</m:t>
                    </m:r>
                    <m:r>
                      <a:rPr lang="en-US" altLang="zh-CN" sz="1800" dirty="0">
                        <a:latin typeface="Cambria Math" panose="02040503050406030204" pitchFamily="18" charset="0"/>
                      </a:rPr>
                      <m:t>=</m:t>
                    </m:r>
                    <m:f>
                      <m:fPr>
                        <m:ctrlPr>
                          <a:rPr lang="en-US" altLang="zh-CN" sz="1800" i="1" dirty="0">
                            <a:latin typeface="Cambria Math" panose="02040503050406030204" pitchFamily="18" charset="0"/>
                            <a:cs typeface="DejaVu Math TeX Gyre" panose="02000503000000000000" charset="0"/>
                          </a:rPr>
                        </m:ctrlPr>
                      </m:fPr>
                      <m:num>
                        <m:r>
                          <m:rPr>
                            <m:sty m:val="p"/>
                          </m:rPr>
                          <a:rPr lang="en-US" altLang="zh-CN" sz="1800" dirty="0">
                            <a:latin typeface="Cambria Math" panose="02040503050406030204" pitchFamily="18" charset="0"/>
                            <a:cs typeface="DejaVu Math TeX Gyre" panose="02000503000000000000" charset="0"/>
                          </a:rPr>
                          <m:t>TP</m:t>
                        </m:r>
                      </m:num>
                      <m:den>
                        <m:r>
                          <m:rPr>
                            <m:sty m:val="p"/>
                          </m:rPr>
                          <a:rPr lang="en-US" altLang="zh-CN" sz="1800" dirty="0">
                            <a:latin typeface="Cambria Math" panose="02040503050406030204" pitchFamily="18" charset="0"/>
                            <a:cs typeface="DejaVu Math TeX Gyre" panose="02000503000000000000" charset="0"/>
                          </a:rPr>
                          <m:t>TP</m:t>
                        </m:r>
                        <m:r>
                          <a:rPr lang="en-US" altLang="zh-CN" sz="1800" dirty="0">
                            <a:latin typeface="Cambria Math" panose="02040503050406030204" pitchFamily="18" charset="0"/>
                            <a:cs typeface="DejaVu Math TeX Gyre" panose="02000503000000000000" charset="0"/>
                          </a:rPr>
                          <m:t>+</m:t>
                        </m:r>
                        <m:r>
                          <m:rPr>
                            <m:sty m:val="p"/>
                          </m:rPr>
                          <a:rPr lang="en-US" altLang="zh-CN" sz="1800" dirty="0">
                            <a:latin typeface="Cambria Math" panose="02040503050406030204" pitchFamily="18" charset="0"/>
                            <a:cs typeface="DejaVu Math TeX Gyre" panose="02000503000000000000" charset="0"/>
                          </a:rPr>
                          <m:t>FP</m:t>
                        </m:r>
                      </m:den>
                    </m:f>
                  </m:oMath>
                </a14:m>
                <a:r>
                  <a:rPr lang="en-US" altLang="zh-CN" sz="1800" dirty="0">
                    <a:latin typeface="+mn-lt"/>
                  </a:rPr>
                  <a:t>, </a:t>
                </a:r>
                <a14:m>
                  <m:oMath xmlns:m="http://schemas.openxmlformats.org/officeDocument/2006/math">
                    <m:r>
                      <m:rPr>
                        <m:sty m:val="p"/>
                      </m:rPr>
                      <a:rPr lang="en-US" altLang="zh-CN" sz="1800" dirty="0">
                        <a:latin typeface="Cambria Math" panose="02040503050406030204" pitchFamily="18" charset="0"/>
                      </a:rPr>
                      <m:t>Recall</m:t>
                    </m:r>
                    <m:r>
                      <a:rPr lang="en-US" altLang="zh-CN" sz="1800" dirty="0">
                        <a:latin typeface="Cambria Math" panose="02040503050406030204" pitchFamily="18" charset="0"/>
                      </a:rPr>
                      <m:t>=</m:t>
                    </m:r>
                    <m:f>
                      <m:fPr>
                        <m:ctrlPr>
                          <a:rPr lang="en-US" altLang="zh-CN" sz="1800" i="1" dirty="0">
                            <a:latin typeface="Cambria Math" panose="02040503050406030204" pitchFamily="18" charset="0"/>
                            <a:cs typeface="DejaVu Math TeX Gyre" panose="02000503000000000000" charset="0"/>
                          </a:rPr>
                        </m:ctrlPr>
                      </m:fPr>
                      <m:num>
                        <m:r>
                          <m:rPr>
                            <m:sty m:val="p"/>
                          </m:rPr>
                          <a:rPr lang="en-US" altLang="zh-CN" sz="1800" dirty="0">
                            <a:latin typeface="Cambria Math" panose="02040503050406030204" pitchFamily="18" charset="0"/>
                            <a:cs typeface="DejaVu Math TeX Gyre" panose="02000503000000000000" charset="0"/>
                          </a:rPr>
                          <m:t>TP</m:t>
                        </m:r>
                      </m:num>
                      <m:den>
                        <m:r>
                          <m:rPr>
                            <m:sty m:val="p"/>
                          </m:rPr>
                          <a:rPr lang="en-US" altLang="zh-CN" sz="1800" dirty="0">
                            <a:latin typeface="Cambria Math" panose="02040503050406030204" pitchFamily="18" charset="0"/>
                            <a:cs typeface="DejaVu Math TeX Gyre" panose="02000503000000000000" charset="0"/>
                          </a:rPr>
                          <m:t>P</m:t>
                        </m:r>
                      </m:den>
                    </m:f>
                  </m:oMath>
                </a14:m>
                <a:endParaRPr lang="en-US" altLang="zh-CN" sz="1800" dirty="0">
                  <a:latin typeface="+mn-lt"/>
                </a:endParaRPr>
              </a:p>
            </p:txBody>
          </p:sp>
        </mc:Choice>
        <mc:Fallback xmlns="">
          <p:sp>
            <p:nvSpPr>
              <p:cNvPr id="4" name="文本框 3">
                <a:extLst>
                  <a:ext uri="{FF2B5EF4-FFF2-40B4-BE49-F238E27FC236}">
                    <a16:creationId xmlns:a16="http://schemas.microsoft.com/office/drawing/2014/main" id="{9A0AF967-0795-25A4-9B3C-D66505DB707D}"/>
                  </a:ext>
                </a:extLst>
              </p:cNvPr>
              <p:cNvSpPr txBox="1">
                <a:spLocks noRot="1" noChangeAspect="1" noMove="1" noResize="1" noEditPoints="1" noAdjustHandles="1" noChangeArrowheads="1" noChangeShapeType="1" noTextEdit="1"/>
              </p:cNvSpPr>
              <p:nvPr/>
            </p:nvSpPr>
            <p:spPr>
              <a:xfrm>
                <a:off x="2493192" y="3409950"/>
                <a:ext cx="3459480" cy="499745"/>
              </a:xfrm>
              <a:prstGeom prst="rect">
                <a:avLst/>
              </a:prstGeom>
              <a:blipFill>
                <a:blip r:embed="rId3"/>
                <a:stretch>
                  <a:fillRect b="-6098"/>
                </a:stretch>
              </a:blipFill>
            </p:spPr>
            <p:txBody>
              <a:bodyPr/>
              <a:lstStyle/>
              <a:p>
                <a:r>
                  <a:rPr lang="zh-CN" altLang="en-US">
                    <a:noFill/>
                  </a:rPr>
                  <a:t> </a:t>
                </a:r>
              </a:p>
            </p:txBody>
          </p:sp>
        </mc:Fallback>
      </mc:AlternateContent>
      <p:sp>
        <p:nvSpPr>
          <p:cNvPr id="9" name="Content Placeholder 2">
            <a:extLst>
              <a:ext uri="{FF2B5EF4-FFF2-40B4-BE49-F238E27FC236}">
                <a16:creationId xmlns:a16="http://schemas.microsoft.com/office/drawing/2014/main" id="{D21EC4D2-5AEB-D6EF-7201-9815742F1AB9}"/>
              </a:ext>
            </a:extLst>
          </p:cNvPr>
          <p:cNvSpPr txBox="1">
            <a:spLocks/>
          </p:cNvSpPr>
          <p:nvPr/>
        </p:nvSpPr>
        <p:spPr bwMode="auto">
          <a:xfrm>
            <a:off x="433093" y="3120585"/>
            <a:ext cx="8686800" cy="1199545"/>
          </a:xfrm>
          <a:prstGeom prst="rect">
            <a:avLst/>
          </a:prstGeom>
          <a:noFill/>
          <a:ln>
            <a:noFill/>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MS PGothic" pitchFamily="-65" charset="-128"/>
                <a:cs typeface="MS PGothic"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MS PGothic"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MS PGothic"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MS PGothic"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MS PGothic" pitchFamily="-65" charset="-128"/>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itchFamily="-65" charset="-128"/>
              </a:defRPr>
            </a:lvl9pPr>
          </a:lstStyle>
          <a:p>
            <a:pPr>
              <a:buClr>
                <a:srgbClr val="0070C0"/>
              </a:buClr>
            </a:pPr>
            <a:r>
              <a:rPr lang="zh-CN" altLang="en-US" sz="2000" kern="0" dirty="0">
                <a:latin typeface="微软雅黑" charset="0"/>
                <a:ea typeface="微软雅黑" charset="0"/>
                <a:cs typeface="微软雅黑" charset="0"/>
              </a:rPr>
              <a:t>指标</a:t>
            </a:r>
          </a:p>
          <a:p>
            <a:pPr marL="0" indent="0">
              <a:buClr>
                <a:srgbClr val="0070C0"/>
              </a:buClr>
              <a:buFont typeface="Times" charset="0"/>
              <a:buNone/>
            </a:pPr>
            <a:endParaRPr lang="en-US" sz="2000" kern="0" dirty="0">
              <a:latin typeface="微软雅黑" charset="0"/>
              <a:ea typeface="微软雅黑" charset="0"/>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313789"/>
            <a:ext cx="7467600" cy="468585"/>
          </a:xfrm>
        </p:spPr>
        <p:txBody>
          <a:bodyPr/>
          <a:lstStyle/>
          <a:p>
            <a:r>
              <a:rPr lang="zh-CN" altLang="en-US" sz="2800" dirty="0">
                <a:solidFill>
                  <a:srgbClr val="3E83F3"/>
                </a:solidFill>
                <a:latin typeface="微软雅黑" charset="0"/>
                <a:ea typeface="微软雅黑" charset="0"/>
              </a:rPr>
              <a:t>摘要生成</a:t>
            </a:r>
          </a:p>
        </p:txBody>
      </p:sp>
      <p:sp>
        <p:nvSpPr>
          <p:cNvPr id="8" name="Content Placeholder 2"/>
          <p:cNvSpPr>
            <a:spLocks noGrp="1"/>
          </p:cNvSpPr>
          <p:nvPr>
            <p:ph idx="1"/>
          </p:nvPr>
        </p:nvSpPr>
        <p:spPr>
          <a:xfrm>
            <a:off x="457200" y="819204"/>
            <a:ext cx="7924800" cy="2666946"/>
          </a:xfrm>
        </p:spPr>
        <p:txBody>
          <a:bodyPr/>
          <a:lstStyle/>
          <a:p>
            <a:pPr algn="just">
              <a:lnSpc>
                <a:spcPct val="125000"/>
              </a:lnSpc>
              <a:spcBef>
                <a:spcPts val="1200"/>
              </a:spcBef>
            </a:pPr>
            <a:r>
              <a:rPr lang="zh-CN" altLang="en-US" sz="1800" b="1" dirty="0">
                <a:solidFill>
                  <a:srgbClr val="0070C0"/>
                </a:solidFill>
                <a:latin typeface="Microsoft YaHei" panose="020B0503020204020204" pitchFamily="34" charset="-122"/>
                <a:ea typeface="Microsoft YaHei" panose="020B0503020204020204" pitchFamily="34" charset="-122"/>
              </a:rPr>
              <a:t>文本摘要（</a:t>
            </a:r>
            <a:r>
              <a:rPr lang="en-US" altLang="zh-CN" sz="1800" b="1" dirty="0">
                <a:solidFill>
                  <a:srgbClr val="0070C0"/>
                </a:solidFill>
                <a:latin typeface="Microsoft YaHei" panose="020B0503020204020204" pitchFamily="34" charset="-122"/>
                <a:ea typeface="Microsoft YaHei" panose="020B0503020204020204" pitchFamily="34" charset="-122"/>
              </a:rPr>
              <a:t>Text Summarization</a:t>
            </a:r>
            <a:r>
              <a:rPr lang="zh-CN" altLang="en-US" sz="1800" b="1" dirty="0">
                <a:solidFill>
                  <a:srgbClr val="0070C0"/>
                </a:solidFill>
                <a:latin typeface="Microsoft YaHei" panose="020B0503020204020204" pitchFamily="34" charset="-122"/>
                <a:ea typeface="Microsoft YaHei" panose="020B0503020204020204" pitchFamily="34" charset="-122"/>
              </a:rPr>
              <a:t>）</a:t>
            </a:r>
            <a:r>
              <a:rPr lang="zh-CN" altLang="en-US" sz="1800" u="sng" dirty="0">
                <a:latin typeface="Microsoft YaHei" panose="020B0503020204020204" pitchFamily="34" charset="-122"/>
                <a:ea typeface="Microsoft YaHei" panose="020B0503020204020204" pitchFamily="34" charset="-122"/>
              </a:rPr>
              <a:t>是一种利用算法自动实现文本分析、内容提炼并生成摘要的技术。</a:t>
            </a:r>
            <a:r>
              <a:rPr lang="zh-CN" altLang="en-US" sz="1800" dirty="0">
                <a:latin typeface="Microsoft YaHei" panose="020B0503020204020204" pitchFamily="34" charset="-122"/>
                <a:ea typeface="Microsoft YaHei" panose="020B0503020204020204" pitchFamily="34" charset="-122"/>
              </a:rPr>
              <a:t> 当前时代的信息量增长远超于人类对信息地处理和利用能力，</a:t>
            </a:r>
            <a:r>
              <a:rPr lang="zh-CN" altLang="en-US" sz="1800" u="sng" dirty="0">
                <a:latin typeface="Microsoft YaHei" panose="020B0503020204020204" pitchFamily="34" charset="-122"/>
                <a:ea typeface="Microsoft YaHei" panose="020B0503020204020204" pitchFamily="34" charset="-122"/>
              </a:rPr>
              <a:t>从而导致我们无法快速地挑选和有效地运用信息</a:t>
            </a:r>
            <a:r>
              <a:rPr lang="zh-CN" altLang="en-US" sz="1800" dirty="0">
                <a:latin typeface="Microsoft YaHei" panose="020B0503020204020204" pitchFamily="34" charset="-122"/>
                <a:ea typeface="Microsoft YaHei" panose="020B0503020204020204" pitchFamily="34" charset="-122"/>
              </a:rPr>
              <a:t>，这种现象称为</a:t>
            </a:r>
            <a:r>
              <a:rPr lang="zh-CN" altLang="en-US" sz="1800" b="1" dirty="0">
                <a:solidFill>
                  <a:srgbClr val="0070C0"/>
                </a:solidFill>
                <a:latin typeface="Microsoft YaHei" panose="020B0503020204020204" pitchFamily="34" charset="-122"/>
                <a:ea typeface="Microsoft YaHei" panose="020B0503020204020204" pitchFamily="34" charset="-122"/>
              </a:rPr>
              <a:t>信息过载（</a:t>
            </a:r>
            <a:r>
              <a:rPr lang="en-US" altLang="zh-CN" sz="1800" b="1" dirty="0">
                <a:solidFill>
                  <a:srgbClr val="0070C0"/>
                </a:solidFill>
                <a:latin typeface="Microsoft YaHei" panose="020B0503020204020204" pitchFamily="34" charset="-122"/>
                <a:ea typeface="Microsoft YaHei" panose="020B0503020204020204" pitchFamily="34" charset="-122"/>
              </a:rPr>
              <a:t>Information Overloading</a:t>
            </a:r>
            <a:r>
              <a:rPr lang="zh-CN" altLang="en-US" sz="1800" b="1" dirty="0">
                <a:solidFill>
                  <a:srgbClr val="0070C0"/>
                </a:solidFill>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而文本摘要技术可以对信息进行简化，帮助人们快速获取和理解新的信息。</a:t>
            </a:r>
            <a:endParaRPr lang="en-US" altLang="zh-CN" sz="1600" dirty="0">
              <a:effectLst/>
              <a:latin typeface="Microsoft YaHei" panose="020B0503020204020204" pitchFamily="34" charset="-122"/>
              <a:ea typeface="Microsoft YaHei" panose="020B0503020204020204" pitchFamily="34" charset="-122"/>
            </a:endParaRPr>
          </a:p>
        </p:txBody>
      </p:sp>
      <p:pic>
        <p:nvPicPr>
          <p:cNvPr id="2050" name="Picture 2" descr="A Short Summary of Automatic Summarization | Language Generation">
            <a:extLst>
              <a:ext uri="{FF2B5EF4-FFF2-40B4-BE49-F238E27FC236}">
                <a16:creationId xmlns:a16="http://schemas.microsoft.com/office/drawing/2014/main" id="{05824415-8C3B-0FFF-F791-239ABF66E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00350"/>
            <a:ext cx="4038600" cy="1900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313789"/>
            <a:ext cx="7467600" cy="468585"/>
          </a:xfrm>
        </p:spPr>
        <p:txBody>
          <a:bodyPr/>
          <a:lstStyle/>
          <a:p>
            <a:r>
              <a:rPr lang="zh-CN" altLang="en-US" sz="2800" dirty="0">
                <a:solidFill>
                  <a:srgbClr val="3E83F3"/>
                </a:solidFill>
                <a:latin typeface="微软雅黑" charset="0"/>
                <a:ea typeface="微软雅黑" charset="0"/>
              </a:rPr>
              <a:t>摘要类型</a:t>
            </a:r>
          </a:p>
        </p:txBody>
      </p:sp>
      <p:sp>
        <p:nvSpPr>
          <p:cNvPr id="8" name="Content Placeholder 2"/>
          <p:cNvSpPr>
            <a:spLocks noGrp="1"/>
          </p:cNvSpPr>
          <p:nvPr>
            <p:ph idx="1"/>
          </p:nvPr>
        </p:nvSpPr>
        <p:spPr>
          <a:xfrm>
            <a:off x="457200" y="819204"/>
            <a:ext cx="7924800" cy="3200346"/>
          </a:xfrm>
        </p:spPr>
        <p:txBody>
          <a:bodyPr/>
          <a:lstStyle/>
          <a:p>
            <a:pPr algn="just">
              <a:lnSpc>
                <a:spcPct val="125000"/>
              </a:lnSpc>
              <a:spcBef>
                <a:spcPts val="0"/>
              </a:spcBef>
            </a:pPr>
            <a:r>
              <a:rPr lang="zh-CN" altLang="en-US" sz="2000" b="1" u="sng" dirty="0">
                <a:solidFill>
                  <a:srgbClr val="0070C0"/>
                </a:solidFill>
                <a:latin typeface="Microsoft YaHei" panose="020B0503020204020204" pitchFamily="34" charset="-122"/>
                <a:ea typeface="Microsoft YaHei" panose="020B0503020204020204" pitchFamily="34" charset="-122"/>
              </a:rPr>
              <a:t>抽取式文本摘要：</a:t>
            </a:r>
            <a:r>
              <a:rPr lang="zh-CN" altLang="en-US" sz="1800" dirty="0">
                <a:latin typeface="Microsoft YaHei" panose="020B0503020204020204" pitchFamily="34" charset="-122"/>
                <a:ea typeface="Microsoft YaHei" panose="020B0503020204020204" pitchFamily="34" charset="-122"/>
              </a:rPr>
              <a:t>关键内容是</a:t>
            </a:r>
            <a:r>
              <a:rPr lang="zh-CN" altLang="en-US" sz="1800" b="1" dirty="0">
                <a:latin typeface="Microsoft YaHei" panose="020B0503020204020204" pitchFamily="34" charset="-122"/>
                <a:ea typeface="Microsoft YaHei" panose="020B0503020204020204" pitchFamily="34" charset="-122"/>
              </a:rPr>
              <a:t>从原始文本中提取的</a:t>
            </a:r>
            <a:r>
              <a:rPr lang="zh-CN" altLang="en-US" sz="1800" dirty="0">
                <a:latin typeface="Microsoft YaHei" panose="020B0503020204020204" pitchFamily="34" charset="-122"/>
                <a:ea typeface="Microsoft YaHei" panose="020B0503020204020204" pitchFamily="34" charset="-122"/>
              </a:rPr>
              <a:t>，同时所提取的内容通常不会以任何方式进行修改。</a:t>
            </a:r>
            <a:endParaRPr lang="en-US" altLang="zh-CN" sz="1800" dirty="0">
              <a:latin typeface="Microsoft YaHei" panose="020B0503020204020204" pitchFamily="34" charset="-122"/>
              <a:ea typeface="Microsoft YaHei" panose="020B0503020204020204" pitchFamily="34" charset="-122"/>
            </a:endParaRPr>
          </a:p>
          <a:p>
            <a:pPr lvl="1" algn="just">
              <a:lnSpc>
                <a:spcPct val="125000"/>
              </a:lnSpc>
              <a:spcBef>
                <a:spcPts val="0"/>
              </a:spcBef>
            </a:pPr>
            <a:r>
              <a:rPr lang="zh-CN" altLang="en-US" sz="1400" dirty="0">
                <a:latin typeface="Microsoft YaHei" panose="020B0503020204020204" pitchFamily="34" charset="-122"/>
                <a:ea typeface="Microsoft YaHei" panose="020B0503020204020204" pitchFamily="34" charset="-122"/>
              </a:rPr>
              <a:t>缺点：</a:t>
            </a:r>
            <a:r>
              <a:rPr lang="zh-CN" altLang="en-US" sz="1400" b="1" dirty="0">
                <a:latin typeface="Microsoft YaHei" panose="020B0503020204020204" pitchFamily="34" charset="-122"/>
                <a:ea typeface="Microsoft YaHei" panose="020B0503020204020204" pitchFamily="34" charset="-122"/>
              </a:rPr>
              <a:t>抽取式文本摘</a:t>
            </a:r>
            <a:r>
              <a:rPr lang="zh-CN" altLang="en-US" sz="1400" dirty="0">
                <a:latin typeface="Microsoft YaHei" panose="020B0503020204020204" pitchFamily="34" charset="-122"/>
                <a:ea typeface="Microsoft YaHei" panose="020B0503020204020204" pitchFamily="34" charset="-122"/>
              </a:rPr>
              <a:t>要所获得的结果都来源于原始文本，因此所得到摘要文本中每个单句的语义准确性和语法正确性都可以得到很好的保证。但是由于原始的句子来源于不同的段落甚至篇章，所生成的摘要中句子之间的</a:t>
            </a:r>
            <a:r>
              <a:rPr lang="zh-CN" altLang="en-US" sz="1400" b="1" dirty="0">
                <a:latin typeface="Microsoft YaHei" panose="020B0503020204020204" pitchFamily="34" charset="-122"/>
                <a:ea typeface="Microsoft YaHei" panose="020B0503020204020204" pitchFamily="34" charset="-122"/>
              </a:rPr>
              <a:t>连贯性则很难保证，造成摘要整体的可读性较差</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algn="just">
              <a:lnSpc>
                <a:spcPct val="125000"/>
              </a:lnSpc>
              <a:spcBef>
                <a:spcPts val="0"/>
              </a:spcBef>
            </a:pPr>
            <a:r>
              <a:rPr lang="zh-CN" altLang="en-US" sz="2000" b="1" u="sng" dirty="0">
                <a:solidFill>
                  <a:srgbClr val="0070C0"/>
                </a:solidFill>
                <a:latin typeface="Microsoft YaHei" panose="020B0503020204020204" pitchFamily="34" charset="-122"/>
                <a:ea typeface="Microsoft YaHei" panose="020B0503020204020204" pitchFamily="34" charset="-122"/>
              </a:rPr>
              <a:t>生成式文本摘要：</a:t>
            </a:r>
            <a:r>
              <a:rPr lang="zh-CN" altLang="en-US" sz="1800" dirty="0">
                <a:latin typeface="Microsoft YaHei" panose="020B0503020204020204" pitchFamily="34" charset="-122"/>
                <a:ea typeface="Microsoft YaHei" panose="020B0503020204020204" pitchFamily="34" charset="-122"/>
              </a:rPr>
              <a:t>可以</a:t>
            </a:r>
            <a:r>
              <a:rPr lang="zh-CN" altLang="en-US" sz="1800" b="1" dirty="0">
                <a:latin typeface="Microsoft YaHei" panose="020B0503020204020204" pitchFamily="34" charset="-122"/>
                <a:ea typeface="Microsoft YaHei" panose="020B0503020204020204" pitchFamily="34" charset="-122"/>
              </a:rPr>
              <a:t>产生原始文档中不存在的新文本，</a:t>
            </a:r>
            <a:r>
              <a:rPr lang="zh-CN" altLang="en-US" sz="1800" dirty="0">
                <a:latin typeface="Microsoft YaHei" panose="020B0503020204020204" pitchFamily="34" charset="-122"/>
                <a:ea typeface="Microsoft YaHei" panose="020B0503020204020204" pitchFamily="34" charset="-122"/>
              </a:rPr>
              <a:t>通常能产生更精简凝练并且更具有连贯性的摘要</a:t>
            </a:r>
            <a:r>
              <a:rPr lang="zh-CN" altLang="en-US"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p:txBody>
      </p:sp>
      <p:pic>
        <p:nvPicPr>
          <p:cNvPr id="1026" name="Picture 2" descr="Extractive vs Abstractive Summarization in Healthcare">
            <a:extLst>
              <a:ext uri="{FF2B5EF4-FFF2-40B4-BE49-F238E27FC236}">
                <a16:creationId xmlns:a16="http://schemas.microsoft.com/office/drawing/2014/main" id="{53352D58-3EA4-00B4-275B-F4E5B0D88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950" y="3333750"/>
            <a:ext cx="3289300" cy="162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63153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2C0FE-749E-0697-8048-99780DCE6D3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73C0E71-9CEB-9385-FD3B-E7D2602E890F}"/>
              </a:ext>
            </a:extLst>
          </p:cNvPr>
          <p:cNvSpPr>
            <a:spLocks noGrp="1"/>
          </p:cNvSpPr>
          <p:nvPr>
            <p:ph type="title"/>
          </p:nvPr>
        </p:nvSpPr>
        <p:spPr>
          <a:xfrm>
            <a:off x="457200" y="313789"/>
            <a:ext cx="7467600" cy="468585"/>
          </a:xfrm>
        </p:spPr>
        <p:txBody>
          <a:bodyPr/>
          <a:lstStyle/>
          <a:p>
            <a:r>
              <a:rPr lang="zh-CN" altLang="en-US" sz="2800" dirty="0">
                <a:solidFill>
                  <a:srgbClr val="3E83F3"/>
                </a:solidFill>
                <a:latin typeface="微软雅黑" charset="0"/>
                <a:ea typeface="微软雅黑" charset="0"/>
              </a:rPr>
              <a:t>摘要任务评估指标</a:t>
            </a:r>
          </a:p>
        </p:txBody>
      </p:sp>
      <p:sp>
        <p:nvSpPr>
          <p:cNvPr id="8" name="Content Placeholder 2">
            <a:extLst>
              <a:ext uri="{FF2B5EF4-FFF2-40B4-BE49-F238E27FC236}">
                <a16:creationId xmlns:a16="http://schemas.microsoft.com/office/drawing/2014/main" id="{98A221CC-2C14-BD53-5154-745C637A2F59}"/>
              </a:ext>
            </a:extLst>
          </p:cNvPr>
          <p:cNvSpPr>
            <a:spLocks noGrp="1"/>
          </p:cNvSpPr>
          <p:nvPr>
            <p:ph idx="1"/>
          </p:nvPr>
        </p:nvSpPr>
        <p:spPr>
          <a:xfrm>
            <a:off x="457200" y="819204"/>
            <a:ext cx="8077200" cy="3200346"/>
          </a:xfrm>
        </p:spPr>
        <p:txBody>
          <a:bodyPr/>
          <a:lstStyle/>
          <a:p>
            <a:pPr algn="just">
              <a:lnSpc>
                <a:spcPct val="125000"/>
              </a:lnSpc>
              <a:spcBef>
                <a:spcPts val="0"/>
              </a:spcBef>
            </a:pPr>
            <a:r>
              <a:rPr lang="en-US" altLang="zh-CN" sz="2000" dirty="0">
                <a:latin typeface="Microsoft YaHei" panose="020B0503020204020204" pitchFamily="34" charset="-122"/>
                <a:ea typeface="Microsoft YaHei" panose="020B0503020204020204" pitchFamily="34" charset="-122"/>
              </a:rPr>
              <a:t>ROUGE</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Recall-Oriented Understudy for </a:t>
            </a:r>
            <a:r>
              <a:rPr lang="en-US" altLang="zh-CN" sz="2000" dirty="0" err="1">
                <a:latin typeface="Microsoft YaHei" panose="020B0503020204020204" pitchFamily="34" charset="-122"/>
                <a:ea typeface="Microsoft YaHei" panose="020B0503020204020204" pitchFamily="34" charset="-122"/>
              </a:rPr>
              <a:t>Gisting</a:t>
            </a:r>
            <a:r>
              <a:rPr lang="en-US" altLang="zh-CN" sz="2000" dirty="0">
                <a:latin typeface="Microsoft YaHei" panose="020B0503020204020204" pitchFamily="34" charset="-122"/>
                <a:ea typeface="Microsoft YaHei" panose="020B0503020204020204" pitchFamily="34" charset="-122"/>
              </a:rPr>
              <a:t> Evaluation</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lvl="1" algn="just">
              <a:lnSpc>
                <a:spcPct val="150000"/>
              </a:lnSpc>
              <a:spcBef>
                <a:spcPts val="0"/>
              </a:spcBef>
            </a:pPr>
            <a:r>
              <a:rPr lang="zh-CN" altLang="en-US" sz="1600" dirty="0">
                <a:latin typeface="Microsoft YaHei" panose="020B0503020204020204" pitchFamily="34" charset="-122"/>
                <a:ea typeface="Microsoft YaHei" panose="020B0503020204020204" pitchFamily="34" charset="-122"/>
              </a:rPr>
              <a:t>专注于召回率而非精度。关注有多少个参考译句中的 </a:t>
            </a:r>
            <a:r>
              <a:rPr lang="en-US" altLang="zh-CN" sz="1600" dirty="0">
                <a:latin typeface="Microsoft YaHei" panose="020B0503020204020204" pitchFamily="34" charset="-122"/>
                <a:ea typeface="Microsoft YaHei" panose="020B0503020204020204" pitchFamily="34" charset="-122"/>
              </a:rPr>
              <a:t>n </a:t>
            </a:r>
            <a:r>
              <a:rPr lang="zh-CN" altLang="en-US" sz="1600" dirty="0">
                <a:latin typeface="Microsoft YaHei" panose="020B0503020204020204" pitchFamily="34" charset="-122"/>
                <a:ea typeface="Microsoft YaHei" panose="020B0503020204020204" pitchFamily="34" charset="-122"/>
              </a:rPr>
              <a:t>元词组出现在了输出之中。</a:t>
            </a:r>
            <a:endParaRPr lang="en-US" altLang="zh-CN" sz="1600" dirty="0">
              <a:latin typeface="Microsoft YaHei" panose="020B0503020204020204" pitchFamily="34" charset="-122"/>
              <a:ea typeface="Microsoft YaHei" panose="020B0503020204020204" pitchFamily="34" charset="-122"/>
            </a:endParaRPr>
          </a:p>
          <a:p>
            <a:pPr lvl="1" algn="just">
              <a:lnSpc>
                <a:spcPct val="150000"/>
              </a:lnSpc>
              <a:spcBef>
                <a:spcPts val="0"/>
              </a:spcBef>
            </a:pPr>
            <a:r>
              <a:rPr lang="zh-CN" altLang="en-US" sz="1600" dirty="0">
                <a:latin typeface="Microsoft YaHei" panose="020B0503020204020204" pitchFamily="34" charset="-122"/>
                <a:ea typeface="Microsoft YaHei" panose="020B0503020204020204" pitchFamily="34" charset="-122"/>
              </a:rPr>
              <a:t>评估生成的摘要与参考摘要之间的相似程度和准确性。</a:t>
            </a:r>
            <a:endParaRPr lang="en-US" altLang="zh-CN" sz="1600" dirty="0">
              <a:latin typeface="Microsoft YaHei" panose="020B0503020204020204" pitchFamily="34" charset="-122"/>
              <a:ea typeface="Microsoft YaHei" panose="020B0503020204020204" pitchFamily="34" charset="-122"/>
            </a:endParaRPr>
          </a:p>
          <a:p>
            <a:pPr lvl="1" algn="just">
              <a:lnSpc>
                <a:spcPct val="150000"/>
              </a:lnSpc>
              <a:spcBef>
                <a:spcPts val="0"/>
              </a:spcBef>
            </a:pPr>
            <a:r>
              <a:rPr lang="en-US" altLang="zh-CN" sz="1600" dirty="0">
                <a:latin typeface="Microsoft YaHei" panose="020B0503020204020204" pitchFamily="34" charset="-122"/>
                <a:ea typeface="Microsoft YaHei" panose="020B0503020204020204" pitchFamily="34" charset="-122"/>
              </a:rPr>
              <a:t>ROUGE</a:t>
            </a:r>
            <a:r>
              <a:rPr lang="zh-CN" altLang="en-US" sz="1600" dirty="0">
                <a:latin typeface="Microsoft YaHei" panose="020B0503020204020204" pitchFamily="34" charset="-122"/>
                <a:ea typeface="Microsoft YaHei" panose="020B0503020204020204" pitchFamily="34" charset="-122"/>
              </a:rPr>
              <a:t>指标通常包括多个子指标，如</a:t>
            </a:r>
            <a:r>
              <a:rPr lang="en-US" altLang="zh-CN" sz="1600" dirty="0">
                <a:latin typeface="Microsoft YaHei" panose="020B0503020204020204" pitchFamily="34" charset="-122"/>
                <a:ea typeface="Microsoft YaHei" panose="020B0503020204020204" pitchFamily="34" charset="-122"/>
              </a:rPr>
              <a:t>ROUGE-N</a:t>
            </a:r>
            <a:r>
              <a:rPr lang="zh-CN" altLang="en-US" sz="1600" dirty="0">
                <a:latin typeface="Microsoft YaHei" panose="020B0503020204020204" pitchFamily="34" charset="-122"/>
                <a:ea typeface="Microsoft YaHei" panose="020B0503020204020204" pitchFamily="34" charset="-122"/>
              </a:rPr>
              <a:t>（考虑</a:t>
            </a:r>
            <a:r>
              <a:rPr lang="en-US" altLang="zh-CN" sz="1600" dirty="0">
                <a:latin typeface="Microsoft YaHei" panose="020B0503020204020204" pitchFamily="34" charset="-122"/>
                <a:ea typeface="Microsoft YaHei" panose="020B0503020204020204" pitchFamily="34" charset="-122"/>
              </a:rPr>
              <a:t>n-gram</a:t>
            </a:r>
            <a:r>
              <a:rPr lang="zh-CN" altLang="en-US" sz="1600" dirty="0">
                <a:latin typeface="Microsoft YaHei" panose="020B0503020204020204" pitchFamily="34" charset="-122"/>
                <a:ea typeface="Microsoft YaHei" panose="020B0503020204020204" pitchFamily="34" charset="-122"/>
              </a:rPr>
              <a:t>重叠）、</a:t>
            </a:r>
            <a:r>
              <a:rPr lang="en-US" altLang="zh-CN" sz="1600" dirty="0">
                <a:latin typeface="Microsoft YaHei" panose="020B0503020204020204" pitchFamily="34" charset="-122"/>
                <a:ea typeface="Microsoft YaHei" panose="020B0503020204020204" pitchFamily="34" charset="-122"/>
              </a:rPr>
              <a:t>ROUGE-L</a:t>
            </a:r>
            <a:r>
              <a:rPr lang="zh-CN" altLang="en-US" sz="1600" dirty="0">
                <a:latin typeface="Microsoft YaHei" panose="020B0503020204020204" pitchFamily="34" charset="-122"/>
                <a:ea typeface="Microsoft YaHei" panose="020B0503020204020204" pitchFamily="34" charset="-122"/>
              </a:rPr>
              <a:t>（考虑最长公共子序列）和</a:t>
            </a:r>
            <a:r>
              <a:rPr lang="en-US" altLang="zh-CN" sz="1600" dirty="0">
                <a:latin typeface="Microsoft YaHei" panose="020B0503020204020204" pitchFamily="34" charset="-122"/>
                <a:ea typeface="Microsoft YaHei" panose="020B0503020204020204" pitchFamily="34" charset="-122"/>
              </a:rPr>
              <a:t>ROUGE-W</a:t>
            </a:r>
            <a:r>
              <a:rPr lang="zh-CN" altLang="en-US" sz="1600" dirty="0">
                <a:latin typeface="Microsoft YaHei" panose="020B0503020204020204" pitchFamily="34" charset="-122"/>
                <a:ea typeface="Microsoft YaHei" panose="020B0503020204020204" pitchFamily="34" charset="-122"/>
              </a:rPr>
              <a:t>（考虑词级别的重叠）等。</a:t>
            </a:r>
            <a:endParaRPr lang="en-US" altLang="zh-CN" sz="1600" dirty="0">
              <a:latin typeface="Microsoft YaHei" panose="020B0503020204020204" pitchFamily="34" charset="-122"/>
              <a:ea typeface="Microsoft YaHei" panose="020B0503020204020204" pitchFamily="34" charset="-122"/>
            </a:endParaRPr>
          </a:p>
          <a:p>
            <a:pPr algn="just">
              <a:lnSpc>
                <a:spcPct val="150000"/>
              </a:lnSpc>
              <a:spcBef>
                <a:spcPts val="0"/>
              </a:spcBef>
            </a:pPr>
            <a:r>
              <a:rPr lang="zh-CN" altLang="en-US" sz="2000" dirty="0">
                <a:latin typeface="Microsoft YaHei" panose="020B0503020204020204" pitchFamily="34" charset="-122"/>
                <a:ea typeface="Microsoft YaHei" panose="020B0503020204020204" pitchFamily="34" charset="-122"/>
              </a:rPr>
              <a:t>例子</a:t>
            </a:r>
            <a:endParaRPr lang="en-US" altLang="zh-CN" sz="2000" dirty="0">
              <a:latin typeface="Microsoft YaHei" panose="020B0503020204020204" pitchFamily="34" charset="-122"/>
              <a:ea typeface="Microsoft YaHei" panose="020B0503020204020204" pitchFamily="34" charset="-122"/>
            </a:endParaRPr>
          </a:p>
          <a:p>
            <a:pPr marL="0" indent="0" algn="just">
              <a:lnSpc>
                <a:spcPct val="150000"/>
              </a:lnSpc>
              <a:spcBef>
                <a:spcPts val="0"/>
              </a:spcBef>
              <a:buNone/>
            </a:pPr>
            <a:endParaRPr lang="en-US" altLang="zh-CN" sz="2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09BDE83-9B83-FBFA-1A1F-E40FA925B84E}"/>
              </a:ext>
            </a:extLst>
          </p:cNvPr>
          <p:cNvPicPr>
            <a:picLocks noChangeAspect="1"/>
          </p:cNvPicPr>
          <p:nvPr/>
        </p:nvPicPr>
        <p:blipFill>
          <a:blip r:embed="rId2"/>
          <a:stretch>
            <a:fillRect/>
          </a:stretch>
        </p:blipFill>
        <p:spPr>
          <a:xfrm>
            <a:off x="1828800" y="3028950"/>
            <a:ext cx="5221195" cy="1861243"/>
          </a:xfrm>
          <a:prstGeom prst="rect">
            <a:avLst/>
          </a:prstGeom>
        </p:spPr>
      </p:pic>
    </p:spTree>
    <p:extLst>
      <p:ext uri="{BB962C8B-B14F-4D97-AF65-F5344CB8AC3E}">
        <p14:creationId xmlns:p14="http://schemas.microsoft.com/office/powerpoint/2010/main" val="163903092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35817-C48B-87D1-0173-DDA2F3FA52CC}"/>
              </a:ext>
            </a:extLst>
          </p:cNvPr>
          <p:cNvSpPr>
            <a:spLocks noGrp="1"/>
          </p:cNvSpPr>
          <p:nvPr>
            <p:ph type="title"/>
          </p:nvPr>
        </p:nvSpPr>
        <p:spPr>
          <a:xfrm>
            <a:off x="457200" y="313789"/>
            <a:ext cx="7467600" cy="468585"/>
          </a:xfrm>
        </p:spPr>
        <p:txBody>
          <a:bodyPr/>
          <a:lstStyle/>
          <a:p>
            <a:r>
              <a:rPr lang="zh-CN" altLang="en-US" sz="2800" dirty="0">
                <a:solidFill>
                  <a:srgbClr val="3E83F3"/>
                </a:solidFill>
                <a:latin typeface="微软雅黑" panose="020B0503020204020204" pitchFamily="34" charset="-122"/>
                <a:ea typeface="微软雅黑" panose="020B0503020204020204" pitchFamily="34" charset="-122"/>
              </a:rPr>
              <a:t>什么</a:t>
            </a:r>
            <a:r>
              <a:rPr lang="zh-CN" altLang="en-US" sz="2800">
                <a:solidFill>
                  <a:srgbClr val="3E83F3"/>
                </a:solidFill>
                <a:latin typeface="微软雅黑" panose="020B0503020204020204" pitchFamily="34" charset="-122"/>
                <a:ea typeface="微软雅黑" panose="020B0503020204020204" pitchFamily="34" charset="-122"/>
              </a:rPr>
              <a:t>是提示（</a:t>
            </a:r>
            <a:r>
              <a:rPr lang="en-US" altLang="zh-CN" sz="2800">
                <a:solidFill>
                  <a:srgbClr val="3E83F3"/>
                </a:solidFill>
                <a:latin typeface="微软雅黑" panose="020B0503020204020204" pitchFamily="34" charset="-122"/>
                <a:ea typeface="微软雅黑" panose="020B0503020204020204" pitchFamily="34" charset="-122"/>
              </a:rPr>
              <a:t>prompt</a:t>
            </a:r>
            <a:r>
              <a:rPr lang="zh-CN" altLang="en-US" sz="2800" dirty="0">
                <a:solidFill>
                  <a:srgbClr val="3E83F3"/>
                </a:solidFill>
                <a:latin typeface="微软雅黑" panose="020B0503020204020204" pitchFamily="34" charset="-122"/>
                <a:ea typeface="微软雅黑" panose="020B0503020204020204" pitchFamily="34" charset="-122"/>
              </a:rPr>
              <a:t>）？</a:t>
            </a:r>
          </a:p>
        </p:txBody>
      </p:sp>
      <p:grpSp>
        <p:nvGrpSpPr>
          <p:cNvPr id="33" name="组合 32">
            <a:extLst>
              <a:ext uri="{FF2B5EF4-FFF2-40B4-BE49-F238E27FC236}">
                <a16:creationId xmlns:a16="http://schemas.microsoft.com/office/drawing/2014/main" id="{0B93722B-ECE8-D1EB-1654-AF800FCE9E4C}"/>
              </a:ext>
            </a:extLst>
          </p:cNvPr>
          <p:cNvGrpSpPr/>
          <p:nvPr/>
        </p:nvGrpSpPr>
        <p:grpSpPr>
          <a:xfrm>
            <a:off x="2133600" y="4303092"/>
            <a:ext cx="5231602" cy="663640"/>
            <a:chOff x="3478427" y="5924196"/>
            <a:chExt cx="5231602" cy="663640"/>
          </a:xfrm>
        </p:grpSpPr>
        <p:sp>
          <p:nvSpPr>
            <p:cNvPr id="34" name="矩形: 圆角 33">
              <a:extLst>
                <a:ext uri="{FF2B5EF4-FFF2-40B4-BE49-F238E27FC236}">
                  <a16:creationId xmlns:a16="http://schemas.microsoft.com/office/drawing/2014/main" id="{1630A8B2-DC77-7AF4-DA95-E1D2792BB99B}"/>
                </a:ext>
              </a:extLst>
            </p:cNvPr>
            <p:cNvSpPr/>
            <p:nvPr/>
          </p:nvSpPr>
          <p:spPr>
            <a:xfrm>
              <a:off x="3478427" y="5924196"/>
              <a:ext cx="5231602" cy="663640"/>
            </a:xfrm>
            <a:prstGeom prst="round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矩形: 圆角 34">
              <a:extLst>
                <a:ext uri="{FF2B5EF4-FFF2-40B4-BE49-F238E27FC236}">
                  <a16:creationId xmlns:a16="http://schemas.microsoft.com/office/drawing/2014/main" id="{74D53347-1940-5383-DEEF-6C01A5E9D424}"/>
                </a:ext>
              </a:extLst>
            </p:cNvPr>
            <p:cNvSpPr/>
            <p:nvPr/>
          </p:nvSpPr>
          <p:spPr>
            <a:xfrm>
              <a:off x="3546389" y="5977137"/>
              <a:ext cx="5115697" cy="573630"/>
            </a:xfrm>
            <a:prstGeom prst="roundRect">
              <a:avLst/>
            </a:prstGeom>
            <a:solidFill>
              <a:srgbClr val="ED7D31">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圆角 35">
              <a:extLst>
                <a:ext uri="{FF2B5EF4-FFF2-40B4-BE49-F238E27FC236}">
                  <a16:creationId xmlns:a16="http://schemas.microsoft.com/office/drawing/2014/main" id="{C8C68453-5434-1600-9B34-D8F3C1AF6DF0}"/>
                </a:ext>
              </a:extLst>
            </p:cNvPr>
            <p:cNvSpPr/>
            <p:nvPr/>
          </p:nvSpPr>
          <p:spPr>
            <a:xfrm>
              <a:off x="3597569" y="6043254"/>
              <a:ext cx="4994602" cy="450711"/>
            </a:xfrm>
            <a:prstGeom prst="round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a:extLst>
                <a:ext uri="{FF2B5EF4-FFF2-40B4-BE49-F238E27FC236}">
                  <a16:creationId xmlns:a16="http://schemas.microsoft.com/office/drawing/2014/main" id="{27544445-58D8-4459-69F3-CBA868836A7E}"/>
                </a:ext>
              </a:extLst>
            </p:cNvPr>
            <p:cNvSpPr txBox="1"/>
            <p:nvPr/>
          </p:nvSpPr>
          <p:spPr>
            <a:xfrm>
              <a:off x="3637635" y="6083943"/>
              <a:ext cx="4916732" cy="369332"/>
            </a:xfrm>
            <a:prstGeom prst="rect">
              <a:avLst/>
            </a:prstGeom>
            <a:solidFill>
              <a:srgbClr val="FFFFFF">
                <a:alpha val="80000"/>
              </a:srgbClr>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提示，就是线索，会引导某个对象去做某件事</a:t>
              </a:r>
            </a:p>
          </p:txBody>
        </p:sp>
      </p:grpSp>
      <p:grpSp>
        <p:nvGrpSpPr>
          <p:cNvPr id="38" name="组合 37">
            <a:extLst>
              <a:ext uri="{FF2B5EF4-FFF2-40B4-BE49-F238E27FC236}">
                <a16:creationId xmlns:a16="http://schemas.microsoft.com/office/drawing/2014/main" id="{0F08C077-10CC-65B1-148A-D4FCAA774549}"/>
              </a:ext>
            </a:extLst>
          </p:cNvPr>
          <p:cNvGrpSpPr/>
          <p:nvPr/>
        </p:nvGrpSpPr>
        <p:grpSpPr>
          <a:xfrm>
            <a:off x="3560035" y="889664"/>
            <a:ext cx="2034000" cy="2170800"/>
            <a:chOff x="4580570" y="1458097"/>
            <a:chExt cx="3120358" cy="2953265"/>
          </a:xfrm>
        </p:grpSpPr>
        <p:sp>
          <p:nvSpPr>
            <p:cNvPr id="39" name="矩形: 圆角 38">
              <a:extLst>
                <a:ext uri="{FF2B5EF4-FFF2-40B4-BE49-F238E27FC236}">
                  <a16:creationId xmlns:a16="http://schemas.microsoft.com/office/drawing/2014/main" id="{E681CAB4-3348-144D-743A-D69B7FE0401B}"/>
                </a:ext>
              </a:extLst>
            </p:cNvPr>
            <p:cNvSpPr/>
            <p:nvPr/>
          </p:nvSpPr>
          <p:spPr>
            <a:xfrm>
              <a:off x="4580570" y="1458097"/>
              <a:ext cx="3120358" cy="2953265"/>
            </a:xfrm>
            <a:prstGeom prst="roundRect">
              <a:avLst>
                <a:gd name="adj" fmla="val 4742"/>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0" name="图片 39">
              <a:extLst>
                <a:ext uri="{FF2B5EF4-FFF2-40B4-BE49-F238E27FC236}">
                  <a16:creationId xmlns:a16="http://schemas.microsoft.com/office/drawing/2014/main" id="{7678311F-CCC3-A22D-4B9A-91B3C2CB4FC8}"/>
                </a:ext>
              </a:extLst>
            </p:cNvPr>
            <p:cNvPicPr>
              <a:picLocks noChangeAspect="1"/>
            </p:cNvPicPr>
            <p:nvPr/>
          </p:nvPicPr>
          <p:blipFill>
            <a:blip r:embed="rId5"/>
            <a:stretch>
              <a:fillRect/>
            </a:stretch>
          </p:blipFill>
          <p:spPr>
            <a:xfrm>
              <a:off x="4903182" y="2181398"/>
              <a:ext cx="2475134" cy="1938945"/>
            </a:xfrm>
            <a:prstGeom prst="rect">
              <a:avLst/>
            </a:prstGeom>
            <a:ln>
              <a:noFill/>
            </a:ln>
            <a:effectLst>
              <a:outerShdw blurRad="292100" dist="139700" dir="2700000" algn="tl" rotWithShape="0">
                <a:srgbClr val="333333">
                  <a:alpha val="65000"/>
                </a:srgbClr>
              </a:outerShdw>
            </a:effectLst>
          </p:spPr>
        </p:pic>
        <p:sp>
          <p:nvSpPr>
            <p:cNvPr id="41" name="文本框 40">
              <a:extLst>
                <a:ext uri="{FF2B5EF4-FFF2-40B4-BE49-F238E27FC236}">
                  <a16:creationId xmlns:a16="http://schemas.microsoft.com/office/drawing/2014/main" id="{19A4B7B4-E5D9-E635-5F65-52EB3921C62B}"/>
                </a:ext>
              </a:extLst>
            </p:cNvPr>
            <p:cNvSpPr txBox="1"/>
            <p:nvPr/>
          </p:nvSpPr>
          <p:spPr>
            <a:xfrm>
              <a:off x="4859302" y="1585083"/>
              <a:ext cx="2562895" cy="50245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搜索引擎</a:t>
              </a:r>
            </a:p>
          </p:txBody>
        </p:sp>
      </p:grpSp>
      <p:grpSp>
        <p:nvGrpSpPr>
          <p:cNvPr id="42" name="组合 41">
            <a:extLst>
              <a:ext uri="{FF2B5EF4-FFF2-40B4-BE49-F238E27FC236}">
                <a16:creationId xmlns:a16="http://schemas.microsoft.com/office/drawing/2014/main" id="{FBB68F23-B51B-A5D9-9260-9A4DDE39AF47}"/>
              </a:ext>
            </a:extLst>
          </p:cNvPr>
          <p:cNvGrpSpPr/>
          <p:nvPr/>
        </p:nvGrpSpPr>
        <p:grpSpPr>
          <a:xfrm>
            <a:off x="6629399" y="889664"/>
            <a:ext cx="2042896" cy="2170800"/>
            <a:chOff x="8033951" y="1458096"/>
            <a:chExt cx="2620378" cy="2465457"/>
          </a:xfrm>
        </p:grpSpPr>
        <p:sp>
          <p:nvSpPr>
            <p:cNvPr id="43" name="矩形: 圆角 42">
              <a:extLst>
                <a:ext uri="{FF2B5EF4-FFF2-40B4-BE49-F238E27FC236}">
                  <a16:creationId xmlns:a16="http://schemas.microsoft.com/office/drawing/2014/main" id="{B0E4E219-3324-5948-FB74-B34530FF1178}"/>
                </a:ext>
              </a:extLst>
            </p:cNvPr>
            <p:cNvSpPr/>
            <p:nvPr/>
          </p:nvSpPr>
          <p:spPr>
            <a:xfrm>
              <a:off x="8033951" y="1458096"/>
              <a:ext cx="2608967" cy="2465457"/>
            </a:xfrm>
            <a:prstGeom prst="roundRect">
              <a:avLst>
                <a:gd name="adj" fmla="val 4742"/>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201F74DB-25E1-DB06-51FE-A48EEFCBDBFE}"/>
                </a:ext>
              </a:extLst>
            </p:cNvPr>
            <p:cNvSpPr txBox="1"/>
            <p:nvPr/>
          </p:nvSpPr>
          <p:spPr>
            <a:xfrm>
              <a:off x="8091434" y="1583378"/>
              <a:ext cx="2562895" cy="4194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写作提示</a:t>
              </a:r>
            </a:p>
          </p:txBody>
        </p:sp>
        <p:pic>
          <p:nvPicPr>
            <p:cNvPr id="45" name="Picture 6" descr="2016年全国各地高考作文汇总">
              <a:extLst>
                <a:ext uri="{FF2B5EF4-FFF2-40B4-BE49-F238E27FC236}">
                  <a16:creationId xmlns:a16="http://schemas.microsoft.com/office/drawing/2014/main" id="{5820C222-6918-9396-320F-B43F774D7D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9765" y="2156191"/>
              <a:ext cx="1553199" cy="15299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46" name="组合 45">
            <a:extLst>
              <a:ext uri="{FF2B5EF4-FFF2-40B4-BE49-F238E27FC236}">
                <a16:creationId xmlns:a16="http://schemas.microsoft.com/office/drawing/2014/main" id="{DDC46883-5BCB-A5E4-99FF-0423DB348547}"/>
              </a:ext>
            </a:extLst>
          </p:cNvPr>
          <p:cNvGrpSpPr/>
          <p:nvPr/>
        </p:nvGrpSpPr>
        <p:grpSpPr>
          <a:xfrm>
            <a:off x="609600" y="889664"/>
            <a:ext cx="2033373" cy="2169194"/>
            <a:chOff x="921570" y="1458097"/>
            <a:chExt cx="3120358" cy="2953265"/>
          </a:xfrm>
        </p:grpSpPr>
        <p:sp>
          <p:nvSpPr>
            <p:cNvPr id="47" name="矩形: 圆角 46">
              <a:extLst>
                <a:ext uri="{FF2B5EF4-FFF2-40B4-BE49-F238E27FC236}">
                  <a16:creationId xmlns:a16="http://schemas.microsoft.com/office/drawing/2014/main" id="{34C710C2-45F4-A657-7E1C-1CA5EFD8CA00}"/>
                </a:ext>
              </a:extLst>
            </p:cNvPr>
            <p:cNvSpPr/>
            <p:nvPr/>
          </p:nvSpPr>
          <p:spPr>
            <a:xfrm>
              <a:off x="921570" y="1458097"/>
              <a:ext cx="3120358" cy="2953265"/>
            </a:xfrm>
            <a:prstGeom prst="roundRect">
              <a:avLst>
                <a:gd name="adj" fmla="val 4742"/>
              </a:avLst>
            </a:prstGeom>
            <a:solidFill>
              <a:srgbClr val="5B9BD5">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A2915D0B-428C-9A0D-9771-EF3A0125C437}"/>
                </a:ext>
              </a:extLst>
            </p:cNvPr>
            <p:cNvSpPr txBox="1"/>
            <p:nvPr/>
          </p:nvSpPr>
          <p:spPr>
            <a:xfrm>
              <a:off x="1037691" y="1586093"/>
              <a:ext cx="2888117" cy="5028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填空题</a:t>
              </a:r>
            </a:p>
          </p:txBody>
        </p:sp>
        <p:pic>
          <p:nvPicPr>
            <p:cNvPr id="49" name="Picture 8" descr="考试必备！小学语文80句古诗词填空附答案，建议收藏练习！_小柚">
              <a:extLst>
                <a:ext uri="{FF2B5EF4-FFF2-40B4-BE49-F238E27FC236}">
                  <a16:creationId xmlns:a16="http://schemas.microsoft.com/office/drawing/2014/main" id="{8C433608-7BA3-FD55-18DD-CC9E6E6A51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002" y="2175219"/>
              <a:ext cx="2487496" cy="1936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50" name="组合 49">
            <a:extLst>
              <a:ext uri="{FF2B5EF4-FFF2-40B4-BE49-F238E27FC236}">
                <a16:creationId xmlns:a16="http://schemas.microsoft.com/office/drawing/2014/main" id="{6B29727F-04F3-C39C-D28C-7ECA59C1EDFF}"/>
              </a:ext>
            </a:extLst>
          </p:cNvPr>
          <p:cNvGrpSpPr/>
          <p:nvPr/>
        </p:nvGrpSpPr>
        <p:grpSpPr>
          <a:xfrm>
            <a:off x="3419841" y="3028950"/>
            <a:ext cx="2432690" cy="1064869"/>
            <a:chOff x="4784021" y="4156937"/>
            <a:chExt cx="1986007" cy="895248"/>
          </a:xfrm>
        </p:grpSpPr>
        <p:pic>
          <p:nvPicPr>
            <p:cNvPr id="51" name="图片 50" descr="餐饮美食品牌banner简约撞色对话框 (1)">
              <a:extLst>
                <a:ext uri="{FF2B5EF4-FFF2-40B4-BE49-F238E27FC236}">
                  <a16:creationId xmlns:a16="http://schemas.microsoft.com/office/drawing/2014/main" id="{E752D0A2-FD8B-004A-2685-F042C7A9BEDA}"/>
                </a:ext>
              </a:extLst>
            </p:cNvPr>
            <p:cNvPicPr>
              <a:picLocks noChangeAspect="1"/>
            </p:cNvPicPr>
            <p:nvPr>
              <p:custDataLst>
                <p:tags r:id="rId3"/>
              </p:custDataLst>
            </p:nvPr>
          </p:nvPicPr>
          <p:blipFill>
            <a:blip r:embed="rId8"/>
            <a:stretch>
              <a:fillRect/>
            </a:stretch>
          </p:blipFill>
          <p:spPr>
            <a:xfrm>
              <a:off x="4784021" y="4156937"/>
              <a:ext cx="1986007" cy="895248"/>
            </a:xfrm>
            <a:prstGeom prst="rect">
              <a:avLst/>
            </a:prstGeom>
          </p:spPr>
        </p:pic>
        <p:sp>
          <p:nvSpPr>
            <p:cNvPr id="52" name="矩形 51">
              <a:extLst>
                <a:ext uri="{FF2B5EF4-FFF2-40B4-BE49-F238E27FC236}">
                  <a16:creationId xmlns:a16="http://schemas.microsoft.com/office/drawing/2014/main" id="{F40D6242-7ACB-C340-4240-95034D7ECD23}"/>
                </a:ext>
              </a:extLst>
            </p:cNvPr>
            <p:cNvSpPr/>
            <p:nvPr/>
          </p:nvSpPr>
          <p:spPr>
            <a:xfrm>
              <a:off x="4925880" y="4376878"/>
              <a:ext cx="1638816" cy="459911"/>
            </a:xfrm>
            <a:prstGeom prst="rect">
              <a:avLst/>
            </a:prstGeom>
          </p:spPr>
          <p:txBody>
            <a:bodyPr wrap="square" lIns="68580" tIns="34290" rIns="68580" bIns="34290">
              <a:spAutoFit/>
            </a:bodyPr>
            <a:lstStyle/>
            <a:p>
              <a:pPr fontAlgn="auto">
                <a:spcBef>
                  <a:spcPts val="0"/>
                </a:spcBef>
                <a:spcAft>
                  <a:spcPts val="0"/>
                </a:spcAft>
              </a:pPr>
              <a:r>
                <a:rPr lang="zh-CN" altLang="en-US" sz="1000" dirty="0">
                  <a:solidFill>
                    <a:prstClr val="black"/>
                  </a:solidFill>
                  <a:latin typeface="微软雅黑" panose="020B0503020204020204" pitchFamily="34" charset="-122"/>
                  <a:ea typeface="微软雅黑" panose="020B0503020204020204" pitchFamily="34" charset="-122"/>
                  <a:cs typeface="+mn-cs"/>
                </a:rPr>
                <a:t>搜索引擎根据用户已有的输入进行提示（预测），引导用户完成内容查找。</a:t>
              </a:r>
            </a:p>
          </p:txBody>
        </p:sp>
      </p:grpSp>
      <p:grpSp>
        <p:nvGrpSpPr>
          <p:cNvPr id="53" name="组合 52">
            <a:extLst>
              <a:ext uri="{FF2B5EF4-FFF2-40B4-BE49-F238E27FC236}">
                <a16:creationId xmlns:a16="http://schemas.microsoft.com/office/drawing/2014/main" id="{2644F423-C64C-5227-4F59-2CB966B06279}"/>
              </a:ext>
            </a:extLst>
          </p:cNvPr>
          <p:cNvGrpSpPr/>
          <p:nvPr/>
        </p:nvGrpSpPr>
        <p:grpSpPr>
          <a:xfrm>
            <a:off x="419535" y="3028951"/>
            <a:ext cx="2340000" cy="1031839"/>
            <a:chOff x="4798540" y="4167772"/>
            <a:chExt cx="1910337" cy="867480"/>
          </a:xfrm>
        </p:grpSpPr>
        <p:pic>
          <p:nvPicPr>
            <p:cNvPr id="54" name="图片 53" descr="餐饮美食品牌banner简约撞色对话框 (1)">
              <a:extLst>
                <a:ext uri="{FF2B5EF4-FFF2-40B4-BE49-F238E27FC236}">
                  <a16:creationId xmlns:a16="http://schemas.microsoft.com/office/drawing/2014/main" id="{F8F5F5BF-4AE3-E35A-2AA3-007658052782}"/>
                </a:ext>
              </a:extLst>
            </p:cNvPr>
            <p:cNvPicPr>
              <a:picLocks noChangeAspect="1"/>
            </p:cNvPicPr>
            <p:nvPr>
              <p:custDataLst>
                <p:tags r:id="rId2"/>
              </p:custDataLst>
            </p:nvPr>
          </p:nvPicPr>
          <p:blipFill>
            <a:blip r:embed="rId8"/>
            <a:stretch>
              <a:fillRect/>
            </a:stretch>
          </p:blipFill>
          <p:spPr>
            <a:xfrm>
              <a:off x="4798540" y="4167772"/>
              <a:ext cx="1910337" cy="867480"/>
            </a:xfrm>
            <a:prstGeom prst="rect">
              <a:avLst/>
            </a:prstGeom>
          </p:spPr>
        </p:pic>
        <p:sp>
          <p:nvSpPr>
            <p:cNvPr id="55" name="矩形 54">
              <a:extLst>
                <a:ext uri="{FF2B5EF4-FFF2-40B4-BE49-F238E27FC236}">
                  <a16:creationId xmlns:a16="http://schemas.microsoft.com/office/drawing/2014/main" id="{54F7B26B-38CF-4BCC-0872-E0245A98EF0E}"/>
                </a:ext>
              </a:extLst>
            </p:cNvPr>
            <p:cNvSpPr/>
            <p:nvPr/>
          </p:nvSpPr>
          <p:spPr>
            <a:xfrm>
              <a:off x="4946309" y="4382477"/>
              <a:ext cx="1636659" cy="446347"/>
            </a:xfrm>
            <a:prstGeom prst="rect">
              <a:avLst/>
            </a:prstGeom>
          </p:spPr>
          <p:txBody>
            <a:bodyPr wrap="square" lIns="68580" tIns="34290" rIns="68580" bIns="34290">
              <a:spAutoFit/>
            </a:bodyPr>
            <a:lstStyle/>
            <a:p>
              <a:pPr fontAlgn="auto">
                <a:spcBef>
                  <a:spcPts val="0"/>
                </a:spcBef>
                <a:spcAft>
                  <a:spcPts val="0"/>
                </a:spcAft>
              </a:pPr>
              <a:r>
                <a:rPr lang="zh-CN" altLang="en-US" sz="1000" dirty="0">
                  <a:solidFill>
                    <a:prstClr val="black"/>
                  </a:solidFill>
                  <a:latin typeface="微软雅黑" panose="020B0503020204020204" pitchFamily="34" charset="-122"/>
                  <a:ea typeface="微软雅黑" panose="020B0503020204020204" pitchFamily="34" charset="-122"/>
                  <a:cs typeface="+mn-cs"/>
                </a:rPr>
                <a:t>出题者给定古诗词的一部分，让练习者根据前后的内容判断考察的是哪一句诗词并默写</a:t>
              </a:r>
            </a:p>
          </p:txBody>
        </p:sp>
      </p:grpSp>
      <p:grpSp>
        <p:nvGrpSpPr>
          <p:cNvPr id="56" name="组合 55">
            <a:extLst>
              <a:ext uri="{FF2B5EF4-FFF2-40B4-BE49-F238E27FC236}">
                <a16:creationId xmlns:a16="http://schemas.microsoft.com/office/drawing/2014/main" id="{BC2BE70A-FE7D-8AD2-3DC8-E9EC157F4EAA}"/>
              </a:ext>
            </a:extLst>
          </p:cNvPr>
          <p:cNvGrpSpPr/>
          <p:nvPr/>
        </p:nvGrpSpPr>
        <p:grpSpPr>
          <a:xfrm>
            <a:off x="6407451" y="3028950"/>
            <a:ext cx="2432690" cy="1064869"/>
            <a:chOff x="4742180" y="4248376"/>
            <a:chExt cx="2147570" cy="1437896"/>
          </a:xfrm>
        </p:grpSpPr>
        <p:pic>
          <p:nvPicPr>
            <p:cNvPr id="57" name="图片 56" descr="餐饮美食品牌banner简约撞色对话框 (1)">
              <a:extLst>
                <a:ext uri="{FF2B5EF4-FFF2-40B4-BE49-F238E27FC236}">
                  <a16:creationId xmlns:a16="http://schemas.microsoft.com/office/drawing/2014/main" id="{47A6CDCD-643F-21F9-E13E-0F3543D8C4F7}"/>
                </a:ext>
              </a:extLst>
            </p:cNvPr>
            <p:cNvPicPr>
              <a:picLocks noChangeAspect="1"/>
            </p:cNvPicPr>
            <p:nvPr>
              <p:custDataLst>
                <p:tags r:id="rId1"/>
              </p:custDataLst>
            </p:nvPr>
          </p:nvPicPr>
          <p:blipFill>
            <a:blip r:embed="rId8"/>
            <a:stretch>
              <a:fillRect/>
            </a:stretch>
          </p:blipFill>
          <p:spPr>
            <a:xfrm>
              <a:off x="4742180" y="4248376"/>
              <a:ext cx="2147570" cy="1437896"/>
            </a:xfrm>
            <a:prstGeom prst="rect">
              <a:avLst/>
            </a:prstGeom>
          </p:spPr>
        </p:pic>
        <p:sp>
          <p:nvSpPr>
            <p:cNvPr id="58" name="矩形 57">
              <a:extLst>
                <a:ext uri="{FF2B5EF4-FFF2-40B4-BE49-F238E27FC236}">
                  <a16:creationId xmlns:a16="http://schemas.microsoft.com/office/drawing/2014/main" id="{7A1CDD00-C220-7405-C742-169044CBCF75}"/>
                </a:ext>
              </a:extLst>
            </p:cNvPr>
            <p:cNvSpPr/>
            <p:nvPr/>
          </p:nvSpPr>
          <p:spPr>
            <a:xfrm>
              <a:off x="4903182" y="4558254"/>
              <a:ext cx="1823720" cy="716896"/>
            </a:xfrm>
            <a:prstGeom prst="rect">
              <a:avLst/>
            </a:prstGeom>
          </p:spPr>
          <p:txBody>
            <a:bodyPr wrap="square" lIns="68580" tIns="34290" rIns="68580" bIns="34290">
              <a:spAutoFit/>
            </a:bodyPr>
            <a:lstStyle/>
            <a:p>
              <a:pPr fontAlgn="auto">
                <a:spcBef>
                  <a:spcPts val="0"/>
                </a:spcBef>
                <a:spcAft>
                  <a:spcPts val="0"/>
                </a:spcAft>
              </a:pPr>
              <a:r>
                <a:rPr lang="zh-CN" altLang="en-US" sz="1000" dirty="0">
                  <a:solidFill>
                    <a:prstClr val="black"/>
                  </a:solidFill>
                  <a:latin typeface="微软雅黑" panose="020B0503020204020204" pitchFamily="34" charset="-122"/>
                  <a:ea typeface="微软雅黑" panose="020B0503020204020204" pitchFamily="34" charset="-122"/>
                  <a:cs typeface="+mn-cs"/>
                </a:rPr>
                <a:t>出题者提供一些材料（文本</a:t>
              </a:r>
              <a:r>
                <a:rPr lang="en-US" altLang="zh-CN" sz="1000" dirty="0">
                  <a:solidFill>
                    <a:prstClr val="black"/>
                  </a:solidFill>
                  <a:latin typeface="微软雅黑" panose="020B0503020204020204" pitchFamily="34" charset="-122"/>
                  <a:ea typeface="微软雅黑" panose="020B0503020204020204" pitchFamily="34" charset="-122"/>
                  <a:cs typeface="+mn-cs"/>
                </a:rPr>
                <a:t>/</a:t>
              </a:r>
              <a:r>
                <a:rPr lang="zh-CN" altLang="en-US" sz="1000" dirty="0">
                  <a:solidFill>
                    <a:prstClr val="black"/>
                  </a:solidFill>
                  <a:latin typeface="微软雅黑" panose="020B0503020204020204" pitchFamily="34" charset="-122"/>
                  <a:ea typeface="微软雅黑" panose="020B0503020204020204" pitchFamily="34" charset="-122"/>
                  <a:cs typeface="+mn-cs"/>
                </a:rPr>
                <a:t>图像），让练习者根据材料规定好的主题完成作文写作</a:t>
              </a:r>
            </a:p>
          </p:txBody>
        </p:sp>
      </p:grpSp>
    </p:spTree>
    <p:extLst>
      <p:ext uri="{BB962C8B-B14F-4D97-AF65-F5344CB8AC3E}">
        <p14:creationId xmlns:p14="http://schemas.microsoft.com/office/powerpoint/2010/main" val="13536962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03,&quot;width&quot;:338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03,&quot;width&quot;:338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03,&quot;width&quot;:3382}"/>
</p:tagLst>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Template>
  <TotalTime>479</TotalTime>
  <Words>980</Words>
  <Application>Microsoft Office PowerPoint</Application>
  <PresentationFormat>全屏显示(16:9)</PresentationFormat>
  <Paragraphs>93</Paragraphs>
  <Slides>14</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Helvetica Neue UltraLight</vt:lpstr>
      <vt:lpstr>微软雅黑</vt:lpstr>
      <vt:lpstr>微软雅黑</vt:lpstr>
      <vt:lpstr>Arial</vt:lpstr>
      <vt:lpstr>Calibri</vt:lpstr>
      <vt:lpstr>Calibri Light</vt:lpstr>
      <vt:lpstr>Cambria Math</vt:lpstr>
      <vt:lpstr>Lucida Sans</vt:lpstr>
      <vt:lpstr>Tahoma</vt:lpstr>
      <vt:lpstr>Times</vt:lpstr>
      <vt:lpstr>Times New Roman</vt:lpstr>
      <vt:lpstr>Wingdings</vt:lpstr>
      <vt:lpstr>NLP-jurafsky</vt:lpstr>
      <vt:lpstr>Retrospect</vt:lpstr>
      <vt:lpstr> 自然语言处理 课程作业</vt:lpstr>
      <vt:lpstr>What are Large Language Models (LLMs)?</vt:lpstr>
      <vt:lpstr>Language Generation</vt:lpstr>
      <vt:lpstr>The good side of LLMs</vt:lpstr>
      <vt:lpstr>命名实体识别</vt:lpstr>
      <vt:lpstr>摘要生成</vt:lpstr>
      <vt:lpstr>摘要类型</vt:lpstr>
      <vt:lpstr>摘要任务评估指标</vt:lpstr>
      <vt:lpstr>什么是提示（prompt）？</vt:lpstr>
      <vt:lpstr>How to Craft Effective Prompts？</vt:lpstr>
      <vt:lpstr>基于LLM的命名实体识别和摘要任务</vt:lpstr>
      <vt:lpstr>基于LLM的命名实体识别和摘要任务</vt:lpstr>
      <vt:lpstr>评分标准</vt:lpstr>
      <vt:lpstr>联系我们</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怡文 丁</cp:lastModifiedBy>
  <cp:revision>951</cp:revision>
  <cp:lastPrinted>2023-10-02T08:05:02Z</cp:lastPrinted>
  <dcterms:created xsi:type="dcterms:W3CDTF">2023-10-02T08:05:02Z</dcterms:created>
  <dcterms:modified xsi:type="dcterms:W3CDTF">2024-10-28T02:44:38Z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4E28892E4564997B8B1018656920764F_42</vt:lpwstr>
  </property>
  <property fmtid="{D5CDD505-2E9C-101B-9397-08002B2CF9AE}" pid="3" name="KSOProductBuildVer">
    <vt:lpwstr>2052-6.2.0.8299</vt:lpwstr>
  </property>
</Properties>
</file>