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C868-1FCB-49D7-B6F6-F0A6C09A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EE1C7-0AF2-4149-B120-9E08DB3E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54C7B-D3BA-47C2-8AFF-24740266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B576-CE01-4932-B5B9-9A95856D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ED15C-DACE-4B67-8424-CD54800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AAAE-D73D-4459-BA7F-2E3258BB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B021C-321E-4BD6-9CF8-BEB2080E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53884-C0A8-4351-9E67-2628B7E2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6268B-EF07-436E-9304-9EFD30AD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494EC-E33B-4A6C-92DA-EE9015B5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2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9290B-E2B5-475F-9D4A-D4C907BE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9BE58-D020-49DB-A742-9AB13498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0C890-5D12-4893-B8FF-4659F70C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9774-4831-4C6D-9D83-D60550D7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B10B0-47CD-404B-8659-4C99E724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75E37-C683-4A71-A2B0-35E95951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CFA87-B97E-4AE8-9916-85B9ADFC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5EE3C-F098-488C-91F5-43C96475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5128-CC0E-4F9B-82FC-4246FEFD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9EC8D-2CE0-4E9E-AD06-E74A4B88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7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F729-2ED3-492D-87FA-2394A69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959FE-27CE-4D1F-A68C-952463FB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A83D6-B5FC-4FE6-BAF3-183B90C1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EB68D-E9D5-478E-9960-F03A05B2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B3BE-1F63-4A93-B74E-3CC52850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8FF63-7044-40DF-8DFF-61904BB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E0D47-4CC3-4F30-9B3E-A8B73A3F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86786-9F9C-4492-AECC-6C046773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90665-BB00-4F94-B9B9-3C221D5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F20C3-99A4-4FA2-A15F-3E993A2B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39840-B7F1-430C-984A-4E69547C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1059-4A58-41EF-A424-AE44DB0D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A0EFC-98DB-4E4E-95AE-65049B3E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D12C0-83BB-442E-87DC-7EE740BC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71F4D-FF27-488A-A623-472393CB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7C066-C698-4B73-8829-EA3CDA13B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2151FF-AECE-4D5D-8064-67AA69D2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FA733-50DD-4787-9020-7BC241D0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7A46DF-8504-4FAA-BE2B-0A69C303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D008-5E24-4181-80B3-C78616EB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F0F51F-DF43-4BA4-A604-67C7F0B2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576B2-6819-4151-8409-4567875B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1EDB9-B1B3-43E5-948C-E143B3C3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AAC25F-9E67-41D6-BE69-8D746E0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DAD1AE-E187-46B3-B490-F900EDEB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6F263-905C-455A-8321-3C8DDF7D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482E-77B3-4A42-88B9-C2FB0C97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DD9CB-114D-47EA-BB75-E860CAE5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6CF7C-10E9-4F12-91EA-964450A9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98B27-8B8A-48F6-9E1F-BABA6EB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797BF-DFA7-4256-8679-028B9872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A3969-B485-4B4C-853B-063A8089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7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08D4-EA6C-400E-9E74-27714DF2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69304C-0743-4EC4-BFCE-6314938B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C9F52-3188-4C17-90DF-A64699D6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16D4-C670-4D16-A93D-EA640C58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07D48-ABB8-45BD-8006-9325BD4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22967-BA70-4248-BE1E-06CEDB4D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7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BDE401-DA3D-48E0-B8D7-60558D61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39671-51A2-47EA-80E2-4932F6ADA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9254C-81CB-4A21-ABBB-C835F6193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5A80-0937-4A8E-A2ED-02E09355D439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6C257-8A7D-4F42-B8F5-FDA0F39B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4E1B8-B221-4A8B-BE89-83133CB8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EEDB-314B-45DE-B695-17EE013BF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5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E72334-59C9-4713-A5D3-61B2A4F18D55}"/>
              </a:ext>
            </a:extLst>
          </p:cNvPr>
          <p:cNvSpPr/>
          <p:nvPr/>
        </p:nvSpPr>
        <p:spPr>
          <a:xfrm>
            <a:off x="2256625" y="1606492"/>
            <a:ext cx="1442907" cy="6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非线性光纤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B9C4D4-2D32-4A3F-B98D-C70A0C31108D}"/>
              </a:ext>
            </a:extLst>
          </p:cNvPr>
          <p:cNvSpPr/>
          <p:nvPr/>
        </p:nvSpPr>
        <p:spPr>
          <a:xfrm>
            <a:off x="4345484" y="1606492"/>
            <a:ext cx="1442907" cy="6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WSS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E2EB5DD-828F-45BF-A3B2-49837FCDEF7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10673" y="1935760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2301D1-AF05-47E1-A761-23E466B0131C}"/>
              </a:ext>
            </a:extLst>
          </p:cNvPr>
          <p:cNvCxnSpPr>
            <a:cxnSpLocks/>
          </p:cNvCxnSpPr>
          <p:nvPr/>
        </p:nvCxnSpPr>
        <p:spPr>
          <a:xfrm>
            <a:off x="3699532" y="1935760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4F6462-3984-46D3-B76D-AEBA5A339501}"/>
              </a:ext>
            </a:extLst>
          </p:cNvPr>
          <p:cNvCxnSpPr>
            <a:cxnSpLocks/>
          </p:cNvCxnSpPr>
          <p:nvPr/>
        </p:nvCxnSpPr>
        <p:spPr>
          <a:xfrm>
            <a:off x="5788391" y="1935760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C9B7886-B66F-4E9E-BDF3-62BA7EDBF221}"/>
              </a:ext>
            </a:extLst>
          </p:cNvPr>
          <p:cNvSpPr/>
          <p:nvPr/>
        </p:nvSpPr>
        <p:spPr>
          <a:xfrm>
            <a:off x="2256625" y="3280095"/>
            <a:ext cx="1442907" cy="5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线性光纤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51140E-992E-402E-BB98-A30040297823}"/>
              </a:ext>
            </a:extLst>
          </p:cNvPr>
          <p:cNvCxnSpPr>
            <a:cxnSpLocks/>
          </p:cNvCxnSpPr>
          <p:nvPr/>
        </p:nvCxnSpPr>
        <p:spPr>
          <a:xfrm>
            <a:off x="1610673" y="3602373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DFC880-D519-4261-898D-217C2E761176}"/>
              </a:ext>
            </a:extLst>
          </p:cNvPr>
          <p:cNvCxnSpPr>
            <a:cxnSpLocks/>
          </p:cNvCxnSpPr>
          <p:nvPr/>
        </p:nvCxnSpPr>
        <p:spPr>
          <a:xfrm>
            <a:off x="3699532" y="3602373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7406AF2-3F31-40EE-A4FC-8FA126CF3065}"/>
              </a:ext>
            </a:extLst>
          </p:cNvPr>
          <p:cNvSpPr/>
          <p:nvPr/>
        </p:nvSpPr>
        <p:spPr>
          <a:xfrm>
            <a:off x="4345483" y="3280095"/>
            <a:ext cx="1442907" cy="6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WSS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8E4167-EE43-44C3-B48B-5A0544C2AA18}"/>
              </a:ext>
            </a:extLst>
          </p:cNvPr>
          <p:cNvCxnSpPr>
            <a:cxnSpLocks/>
          </p:cNvCxnSpPr>
          <p:nvPr/>
        </p:nvCxnSpPr>
        <p:spPr>
          <a:xfrm>
            <a:off x="5788391" y="3612859"/>
            <a:ext cx="64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7C115-42FE-4E41-AF6B-519A4FDC5353}"/>
              </a:ext>
            </a:extLst>
          </p:cNvPr>
          <p:cNvSpPr txBox="1"/>
          <p:nvPr/>
        </p:nvSpPr>
        <p:spPr>
          <a:xfrm>
            <a:off x="6220432" y="1513594"/>
            <a:ext cx="39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色散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滤波影响的非线性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+ASE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C96FF8-2124-4E17-BC68-E6CBE810FFED}"/>
              </a:ext>
            </a:extLst>
          </p:cNvPr>
          <p:cNvSpPr txBox="1"/>
          <p:nvPr/>
        </p:nvSpPr>
        <p:spPr>
          <a:xfrm>
            <a:off x="6220432" y="3137858"/>
            <a:ext cx="39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色散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滤波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+ASE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4C1BF98-8A83-4C26-993F-4A7DD665994F}"/>
              </a:ext>
            </a:extLst>
          </p:cNvPr>
          <p:cNvGrpSpPr/>
          <p:nvPr/>
        </p:nvGrpSpPr>
        <p:grpSpPr>
          <a:xfrm>
            <a:off x="1665214" y="4684121"/>
            <a:ext cx="8464492" cy="1463442"/>
            <a:chOff x="775981" y="4666053"/>
            <a:chExt cx="8464492" cy="14634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FB07DA-D461-482F-8D16-9355DD0AC1D8}"/>
                </a:ext>
              </a:extLst>
            </p:cNvPr>
            <p:cNvSpPr txBox="1"/>
            <p:nvPr/>
          </p:nvSpPr>
          <p:spPr>
            <a:xfrm>
              <a:off x="1359020" y="4666053"/>
              <a:ext cx="1749106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信号样本点相减得到非线性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B0ABCB-3DC1-423C-B337-1938610EC4C0}"/>
                </a:ext>
              </a:extLst>
            </p:cNvPr>
            <p:cNvSpPr/>
            <p:nvPr/>
          </p:nvSpPr>
          <p:spPr>
            <a:xfrm>
              <a:off x="1421933" y="5538101"/>
              <a:ext cx="1442907" cy="5913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线性光纤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AC99896-35F6-4851-BCD4-75AE3A7F088A}"/>
                </a:ext>
              </a:extLst>
            </p:cNvPr>
            <p:cNvCxnSpPr>
              <a:cxnSpLocks/>
            </p:cNvCxnSpPr>
            <p:nvPr/>
          </p:nvCxnSpPr>
          <p:spPr>
            <a:xfrm>
              <a:off x="775981" y="5860379"/>
              <a:ext cx="64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BF664B-8473-4144-9287-80F00F860504}"/>
                </a:ext>
              </a:extLst>
            </p:cNvPr>
            <p:cNvCxnSpPr>
              <a:cxnSpLocks/>
            </p:cNvCxnSpPr>
            <p:nvPr/>
          </p:nvCxnSpPr>
          <p:spPr>
            <a:xfrm>
              <a:off x="2864840" y="5814271"/>
              <a:ext cx="64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CA3053-95B1-4A46-8A93-895B23F6CAF3}"/>
                </a:ext>
              </a:extLst>
            </p:cNvPr>
            <p:cNvSpPr/>
            <p:nvPr/>
          </p:nvSpPr>
          <p:spPr>
            <a:xfrm>
              <a:off x="3510792" y="5538101"/>
              <a:ext cx="503340" cy="5332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相加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307AF9D-92E0-440C-BCFB-F64B29930848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>
              <a:off x="3108126" y="4989219"/>
              <a:ext cx="654336" cy="5488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88AAA16-45C3-47C8-AB3E-889F06D9164B}"/>
                </a:ext>
              </a:extLst>
            </p:cNvPr>
            <p:cNvCxnSpPr>
              <a:cxnSpLocks/>
            </p:cNvCxnSpPr>
            <p:nvPr/>
          </p:nvCxnSpPr>
          <p:spPr>
            <a:xfrm>
              <a:off x="3955408" y="5804720"/>
              <a:ext cx="1535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1C11095-5E80-4164-A0B2-5212C9A021FA}"/>
                </a:ext>
              </a:extLst>
            </p:cNvPr>
            <p:cNvSpPr txBox="1"/>
            <p:nvPr/>
          </p:nvSpPr>
          <p:spPr>
            <a:xfrm>
              <a:off x="5289259" y="5353435"/>
              <a:ext cx="395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色散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滤波影响的非线性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4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43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lun huazhi</dc:creator>
  <cp:lastModifiedBy>lun huazhi</cp:lastModifiedBy>
  <cp:revision>6</cp:revision>
  <dcterms:created xsi:type="dcterms:W3CDTF">2020-07-16T08:00:17Z</dcterms:created>
  <dcterms:modified xsi:type="dcterms:W3CDTF">2020-07-16T12:54:11Z</dcterms:modified>
</cp:coreProperties>
</file>