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 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(partial validation)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3992634" y="438368"/>
            <a:ext cx="268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Reactable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7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343510" y="1723917"/>
            <a:ext cx="26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Async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2" y="2935853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1" y="3809648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5" y="276045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0" y="3615028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2" y="3716977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0" y="3210557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4" y="3217722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39" y="3259505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4" y="5518542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4" y="5287864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3209603" y="479288"/>
            <a:ext cx="3980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Basic Counter Example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2867C-CD13-4F11-BF4C-E81593436CDB}"/>
              </a:ext>
            </a:extLst>
          </p:cNvPr>
          <p:cNvSpPr txBox="1"/>
          <p:nvPr/>
        </p:nvSpPr>
        <p:spPr>
          <a:xfrm>
            <a:off x="6457289" y="3997446"/>
            <a:ext cx="14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INCREMENT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78DCB-C78A-7590-98BB-FE252ABD5A3C}"/>
              </a:ext>
            </a:extLst>
          </p:cNvPr>
          <p:cNvSpPr txBox="1"/>
          <p:nvPr/>
        </p:nvSpPr>
        <p:spPr>
          <a:xfrm>
            <a:off x="4388294" y="4052805"/>
            <a:ext cx="14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0047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967661"/>
            <a:ext cx="8864596" cy="449745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>
            <a:off x="1597427" y="1747381"/>
            <a:ext cx="8864596" cy="2681871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4213896" y="1299547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7272302" y="1522862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25706" y="472727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991324" y="4533929"/>
            <a:ext cx="1472463" cy="33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725412" y="2115090"/>
            <a:ext cx="2573262" cy="26121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666685" y="1834475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7389635" y="4972378"/>
            <a:ext cx="37741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u="sng" dirty="0">
                <a:latin typeface="Menlo"/>
              </a:rPr>
              <a:t>ACTIONS:</a:t>
            </a:r>
          </a:p>
          <a:p>
            <a:r>
              <a:rPr lang="en-CA" b="0" dirty="0">
                <a:effectLst/>
                <a:latin typeface="Menlo"/>
              </a:rPr>
              <a:t>SEND_TODO_STATUS_UPDATE</a:t>
            </a:r>
          </a:p>
          <a:p>
            <a:r>
              <a:rPr lang="en-CA" b="0" dirty="0">
                <a:effectLst/>
                <a:latin typeface="Menlo"/>
              </a:rPr>
              <a:t>TODO_STATUS_UPDATE_SUCCESS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0112D8-3EE8-6323-DB30-45F8C325E88E}"/>
              </a:ext>
            </a:extLst>
          </p:cNvPr>
          <p:cNvSpPr/>
          <p:nvPr/>
        </p:nvSpPr>
        <p:spPr>
          <a:xfrm>
            <a:off x="10772713" y="5307399"/>
            <a:ext cx="200088" cy="2000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CBB72A-06CD-31DA-0874-F1CC80797C85}"/>
              </a:ext>
            </a:extLst>
          </p:cNvPr>
          <p:cNvSpPr/>
          <p:nvPr/>
        </p:nvSpPr>
        <p:spPr>
          <a:xfrm>
            <a:off x="10772712" y="5601553"/>
            <a:ext cx="200089" cy="2000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4B9C8-593A-939A-36A1-98BFDF6AB8E9}"/>
              </a:ext>
            </a:extLst>
          </p:cNvPr>
          <p:cNvSpPr/>
          <p:nvPr/>
        </p:nvSpPr>
        <p:spPr>
          <a:xfrm>
            <a:off x="3271321" y="203752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8077-26B8-619E-BCCD-0F6F63CDC0A0}"/>
              </a:ext>
            </a:extLst>
          </p:cNvPr>
          <p:cNvSpPr txBox="1"/>
          <p:nvPr/>
        </p:nvSpPr>
        <p:spPr>
          <a:xfrm>
            <a:off x="1982997" y="263257"/>
            <a:ext cx="709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Scoped Effects Example – Todo Status Updates</a:t>
            </a:r>
          </a:p>
        </p:txBody>
      </p:sp>
    </p:spTree>
    <p:extLst>
      <p:ext uri="{BB962C8B-B14F-4D97-AF65-F5344CB8AC3E}">
        <p14:creationId xmlns:p14="http://schemas.microsoft.com/office/powerpoint/2010/main" val="10605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10139" y="779969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Store Event Tickets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Store for User Controls State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2523575" y="278885"/>
            <a:ext cx="77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Connecting Multiple Hubs Example – Event Prices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SELECT_EVENT</a:t>
            </a:r>
          </a:p>
          <a:p>
            <a:r>
              <a:rPr lang="en-CA" sz="1400" dirty="0"/>
              <a:t>SET_QTY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6842720" y="3216827"/>
            <a:ext cx="20513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5990817" y="1722972"/>
            <a:ext cx="306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Fetch Price for Event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496177" y="1196246"/>
            <a:ext cx="2910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Controls </a:t>
            </a:r>
          </a:p>
          <a:p>
            <a:r>
              <a:rPr lang="en-CA" dirty="0"/>
              <a:t>Event Selection </a:t>
            </a:r>
          </a:p>
          <a:p>
            <a:r>
              <a:rPr lang="en-CA" dirty="0"/>
              <a:t>Ticket Quantity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getPriceEffect</a:t>
            </a:r>
            <a:r>
              <a:rPr lang="en-CA" sz="1400" dirty="0"/>
              <a:t>$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CONTROL_CHANGE</a:t>
            </a:r>
          </a:p>
          <a:p>
            <a:r>
              <a:rPr lang="en-CA" sz="1400" dirty="0"/>
              <a:t>FETCH_PRICE SUCCESS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1131" y="5304085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743847" y="1079820"/>
            <a:ext cx="191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Event Tickets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10017208" y="1519349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Select Event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7BE55-760D-0884-D768-373A4B7E4955}"/>
              </a:ext>
            </a:extLst>
          </p:cNvPr>
          <p:cNvSpPr/>
          <p:nvPr/>
        </p:nvSpPr>
        <p:spPr>
          <a:xfrm>
            <a:off x="6408704" y="2822698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7D6040-83A4-A92B-E6ED-6B158CFD85AE}"/>
              </a:ext>
            </a:extLst>
          </p:cNvPr>
          <p:cNvSpPr/>
          <p:nvPr/>
        </p:nvSpPr>
        <p:spPr>
          <a:xfrm>
            <a:off x="10017208" y="1919303"/>
            <a:ext cx="1546869" cy="2608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Choose Quantity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92EBFC-8A22-5D45-E8AA-66C4063D836A}"/>
              </a:ext>
            </a:extLst>
          </p:cNvPr>
          <p:cNvSpPr/>
          <p:nvPr/>
        </p:nvSpPr>
        <p:spPr>
          <a:xfrm>
            <a:off x="9743847" y="4532288"/>
            <a:ext cx="1546869" cy="2608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Price: $100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C6D197E-7BFE-55CA-D51B-CB7F172FA6CF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740559" y="1640160"/>
            <a:ext cx="9030764" cy="1538064"/>
          </a:xfrm>
          <a:prstGeom prst="curvedConnector2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BC0DDE2-A39F-88F6-6B50-2B174A9A29B3}"/>
              </a:ext>
            </a:extLst>
          </p:cNvPr>
          <p:cNvCxnSpPr>
            <a:cxnSpLocks/>
            <a:endCxn id="4" idx="7"/>
          </p:cNvCxnSpPr>
          <p:nvPr/>
        </p:nvCxnSpPr>
        <p:spPr>
          <a:xfrm rot="10800000" flipV="1">
            <a:off x="2789038" y="2034302"/>
            <a:ext cx="7019432" cy="1195696"/>
          </a:xfrm>
          <a:prstGeom prst="curvedConnector2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63626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 err="1"/>
                        <a:t>Reactables</a:t>
                      </a:r>
                      <a:endParaRPr lang="en-CA" sz="3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473</Words>
  <Application>Microsoft Office PowerPoint</Application>
  <PresentationFormat>Widescreen</PresentationFormat>
  <Paragraphs>200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30</cp:revision>
  <dcterms:created xsi:type="dcterms:W3CDTF">2023-09-17T16:20:05Z</dcterms:created>
  <dcterms:modified xsi:type="dcterms:W3CDTF">2023-11-29T23:53:10Z</dcterms:modified>
</cp:coreProperties>
</file>