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2024-01-09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22C20D7-71E7-4B9E-4B83-48DDC36B85DB}"/>
              </a:ext>
            </a:extLst>
          </p:cNvPr>
          <p:cNvSpPr/>
          <p:nvPr/>
        </p:nvSpPr>
        <p:spPr>
          <a:xfrm>
            <a:off x="9364610" y="606916"/>
            <a:ext cx="2684930" cy="491162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9744394" y="2604021"/>
            <a:ext cx="210659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Validated Form 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3358697" y="2604021"/>
            <a:ext cx="2396672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Base Form Store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(partial validation)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</p:cNvCxnSpPr>
          <p:nvPr/>
        </p:nvCxnSpPr>
        <p:spPr>
          <a:xfrm>
            <a:off x="297180" y="3378792"/>
            <a:ext cx="3502660" cy="143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2487276" y="3178224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41CD8-4EF4-F3D2-CE95-D1348DBD1DF7}"/>
              </a:ext>
            </a:extLst>
          </p:cNvPr>
          <p:cNvSpPr txBox="1"/>
          <p:nvPr/>
        </p:nvSpPr>
        <p:spPr>
          <a:xfrm>
            <a:off x="3992634" y="438368"/>
            <a:ext cx="268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Reactable Forms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177452" y="2289946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FF30A-5260-F5B2-71A9-8AF2C7E14F6D}"/>
              </a:ext>
            </a:extLst>
          </p:cNvPr>
          <p:cNvSpPr txBox="1"/>
          <p:nvPr/>
        </p:nvSpPr>
        <p:spPr>
          <a:xfrm>
            <a:off x="544126" y="4624233"/>
            <a:ext cx="2558362" cy="8002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 (User) Actions</a:t>
            </a:r>
            <a:endParaRPr lang="en-CA" sz="1400" dirty="0"/>
          </a:p>
          <a:p>
            <a:r>
              <a:rPr lang="en-CA" sz="1400" dirty="0"/>
              <a:t>FORMS_CONTROL_CHANGE</a:t>
            </a:r>
          </a:p>
          <a:p>
            <a:r>
              <a:rPr lang="en-CA" sz="1400" dirty="0"/>
              <a:t>FORMS_ADD_CONTROL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563006" y="3178224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5369" y="3378792"/>
            <a:ext cx="4709431" cy="23860"/>
          </a:xfrm>
          <a:prstGeom prst="straightConnector1">
            <a:avLst/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6073829" y="2235200"/>
            <a:ext cx="3168220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E06762A-D69D-D849-D40D-FCB920C1E8D1}"/>
              </a:ext>
            </a:extLst>
          </p:cNvPr>
          <p:cNvSpPr/>
          <p:nvPr/>
        </p:nvSpPr>
        <p:spPr>
          <a:xfrm>
            <a:off x="5911151" y="321772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198669" y="3205727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7072699" y="3216827"/>
            <a:ext cx="13802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sourceForHub2$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2DD2CC-A92D-90EB-3CC1-EB6AFC05D83A}"/>
              </a:ext>
            </a:extLst>
          </p:cNvPr>
          <p:cNvSpPr txBox="1"/>
          <p:nvPr/>
        </p:nvSpPr>
        <p:spPr>
          <a:xfrm>
            <a:off x="6343510" y="1723917"/>
            <a:ext cx="263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2 – Async Validation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FE41AB-6FF8-F3EA-DDAC-BE7405DFE942}"/>
              </a:ext>
            </a:extLst>
          </p:cNvPr>
          <p:cNvSpPr txBox="1"/>
          <p:nvPr/>
        </p:nvSpPr>
        <p:spPr>
          <a:xfrm>
            <a:off x="624937" y="1640688"/>
            <a:ext cx="245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Hub 1 – User Actions</a:t>
            </a: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D098034-63A2-14C5-4689-14E57FDFF334}"/>
              </a:ext>
            </a:extLst>
          </p:cNvPr>
          <p:cNvSpPr/>
          <p:nvPr/>
        </p:nvSpPr>
        <p:spPr>
          <a:xfrm flipV="1">
            <a:off x="6207332" y="2935853"/>
            <a:ext cx="3523791" cy="1086709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2C32F68-CA99-AFD5-7EF4-F87048816E7E}"/>
              </a:ext>
            </a:extLst>
          </p:cNvPr>
          <p:cNvSpPr/>
          <p:nvPr/>
        </p:nvSpPr>
        <p:spPr>
          <a:xfrm>
            <a:off x="6194061" y="2738000"/>
            <a:ext cx="3523791" cy="1086710"/>
          </a:xfrm>
          <a:prstGeom prst="arc">
            <a:avLst>
              <a:gd name="adj1" fmla="val 10769572"/>
              <a:gd name="adj2" fmla="val 21448792"/>
            </a:avLst>
          </a:prstGeom>
          <a:ln w="349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6833895" y="2643235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2A229D-7138-672B-E1CD-17C600D80BDB}"/>
              </a:ext>
            </a:extLst>
          </p:cNvPr>
          <p:cNvSpPr txBox="1"/>
          <p:nvPr/>
        </p:nvSpPr>
        <p:spPr>
          <a:xfrm>
            <a:off x="6811701" y="3809648"/>
            <a:ext cx="20513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controlAsyncValidator$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858B-C360-72FE-2C64-9A173A408608}"/>
              </a:ext>
            </a:extLst>
          </p:cNvPr>
          <p:cNvSpPr/>
          <p:nvPr/>
        </p:nvSpPr>
        <p:spPr>
          <a:xfrm>
            <a:off x="6397365" y="2760454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50D024-302F-D907-8E0F-07E6FBB43EFD}"/>
              </a:ext>
            </a:extLst>
          </p:cNvPr>
          <p:cNvSpPr/>
          <p:nvPr/>
        </p:nvSpPr>
        <p:spPr>
          <a:xfrm>
            <a:off x="6343510" y="3615028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8938753" y="2662976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6B83A4-49C8-CB17-3275-3CC40D3D1724}"/>
              </a:ext>
            </a:extLst>
          </p:cNvPr>
          <p:cNvSpPr/>
          <p:nvPr/>
        </p:nvSpPr>
        <p:spPr>
          <a:xfrm>
            <a:off x="8885282" y="3716977"/>
            <a:ext cx="350797" cy="3507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176DFD-5BDC-C273-0094-261B7B94E49F}"/>
              </a:ext>
            </a:extLst>
          </p:cNvPr>
          <p:cNvSpPr/>
          <p:nvPr/>
        </p:nvSpPr>
        <p:spPr>
          <a:xfrm>
            <a:off x="5768640" y="3210557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89ED5-729F-4C7F-ABC6-DC45617EABD6}"/>
              </a:ext>
            </a:extLst>
          </p:cNvPr>
          <p:cNvSpPr/>
          <p:nvPr/>
        </p:nvSpPr>
        <p:spPr>
          <a:xfrm>
            <a:off x="5631424" y="3217722"/>
            <a:ext cx="350797" cy="350797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7490A86-1BFC-B818-4FCD-7D73464D9295}"/>
              </a:ext>
            </a:extLst>
          </p:cNvPr>
          <p:cNvSpPr/>
          <p:nvPr/>
        </p:nvSpPr>
        <p:spPr>
          <a:xfrm>
            <a:off x="9310139" y="3259505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0145217-5E60-B591-1811-DF4129973DA1}"/>
              </a:ext>
            </a:extLst>
          </p:cNvPr>
          <p:cNvSpPr/>
          <p:nvPr/>
        </p:nvSpPr>
        <p:spPr>
          <a:xfrm>
            <a:off x="9540350" y="3250550"/>
            <a:ext cx="350797" cy="3507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9743847" y="3241595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8AE2161-5D45-3218-CE95-260C443B8A74}"/>
              </a:ext>
            </a:extLst>
          </p:cNvPr>
          <p:cNvSpPr txBox="1"/>
          <p:nvPr/>
        </p:nvSpPr>
        <p:spPr>
          <a:xfrm>
            <a:off x="5299843" y="4758426"/>
            <a:ext cx="388120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Source For Hub 2 Actions</a:t>
            </a:r>
          </a:p>
          <a:p>
            <a:r>
              <a:rPr lang="en-CA" sz="1400" dirty="0"/>
              <a:t>FORMS_FORM_CHANGE</a:t>
            </a:r>
          </a:p>
          <a:p>
            <a:r>
              <a:rPr lang="en-CA" sz="1400" dirty="0"/>
              <a:t>FORMS_ASYNC_VALIDATE_CONTROL</a:t>
            </a:r>
          </a:p>
          <a:p>
            <a:r>
              <a:rPr lang="en-CA" sz="1400" dirty="0"/>
              <a:t>FORMS_ASYNC_VALIDATE_SUCCESS_RESPONSE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684D0B-F2B2-EBDD-1D6C-9FA485818925}"/>
              </a:ext>
            </a:extLst>
          </p:cNvPr>
          <p:cNvSpPr/>
          <p:nvPr/>
        </p:nvSpPr>
        <p:spPr>
          <a:xfrm>
            <a:off x="2834870" y="5201106"/>
            <a:ext cx="179850" cy="1775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1D6EC26-8AB9-7F3A-2935-C3BCF43BB796}"/>
              </a:ext>
            </a:extLst>
          </p:cNvPr>
          <p:cNvSpPr/>
          <p:nvPr/>
        </p:nvSpPr>
        <p:spPr>
          <a:xfrm flipH="1" flipV="1">
            <a:off x="2840812" y="4958748"/>
            <a:ext cx="173908" cy="1739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983791-687E-10D4-C378-F850E7694B18}"/>
              </a:ext>
            </a:extLst>
          </p:cNvPr>
          <p:cNvSpPr/>
          <p:nvPr/>
        </p:nvSpPr>
        <p:spPr>
          <a:xfrm>
            <a:off x="8896154" y="5518542"/>
            <a:ext cx="169549" cy="1695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56E9C82-0F88-6C68-9FBB-3B7E402D41A0}"/>
              </a:ext>
            </a:extLst>
          </p:cNvPr>
          <p:cNvSpPr/>
          <p:nvPr/>
        </p:nvSpPr>
        <p:spPr>
          <a:xfrm>
            <a:off x="8889204" y="5287864"/>
            <a:ext cx="169549" cy="1695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BA2E242-00C5-D801-8A26-6DEF84C7509B}"/>
              </a:ext>
            </a:extLst>
          </p:cNvPr>
          <p:cNvSpPr/>
          <p:nvPr/>
        </p:nvSpPr>
        <p:spPr>
          <a:xfrm>
            <a:off x="8894106" y="5065797"/>
            <a:ext cx="171597" cy="1715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B304A9-0ECB-5393-7F16-F3B9E68DF367}"/>
              </a:ext>
            </a:extLst>
          </p:cNvPr>
          <p:cNvSpPr txBox="1"/>
          <p:nvPr/>
        </p:nvSpPr>
        <p:spPr>
          <a:xfrm>
            <a:off x="9991797" y="832242"/>
            <a:ext cx="12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View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13AA74E-1F9D-FA33-8D2B-D7796AB14A28}"/>
              </a:ext>
            </a:extLst>
          </p:cNvPr>
          <p:cNvSpPr/>
          <p:nvPr/>
        </p:nvSpPr>
        <p:spPr>
          <a:xfrm>
            <a:off x="9991797" y="1540324"/>
            <a:ext cx="1329625" cy="280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DBED7460-5777-4FBF-195C-BC0A319CAAD8}"/>
              </a:ext>
            </a:extLst>
          </p:cNvPr>
          <p:cNvSpPr/>
          <p:nvPr/>
        </p:nvSpPr>
        <p:spPr>
          <a:xfrm flipV="1">
            <a:off x="291740" y="1660571"/>
            <a:ext cx="16634820" cy="3420288"/>
          </a:xfrm>
          <a:prstGeom prst="arc">
            <a:avLst>
              <a:gd name="adj1" fmla="val 3102540"/>
              <a:gd name="adj2" fmla="val 10800727"/>
            </a:avLst>
          </a:prstGeom>
          <a:ln w="3492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92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B0CAB61-D36F-C4E0-7C02-48AC5D0AF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ABDA26-9396-C85B-AFD1-81EF6B5675C7}"/>
              </a:ext>
            </a:extLst>
          </p:cNvPr>
          <p:cNvSpPr/>
          <p:nvPr/>
        </p:nvSpPr>
        <p:spPr>
          <a:xfrm>
            <a:off x="3414117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10D2FB-CA14-8BB8-52E9-85FF4563B22E}"/>
              </a:ext>
            </a:extLst>
          </p:cNvPr>
          <p:cNvCxnSpPr>
            <a:cxnSpLocks/>
            <a:stCxn id="49" idx="2"/>
            <a:endCxn id="49" idx="6"/>
          </p:cNvCxnSpPr>
          <p:nvPr/>
        </p:nvCxnSpPr>
        <p:spPr>
          <a:xfrm>
            <a:off x="508000" y="3002548"/>
            <a:ext cx="47555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B01839E-E350-7248-5EB0-D19EAD6073E4}"/>
              </a:ext>
            </a:extLst>
          </p:cNvPr>
          <p:cNvSpPr/>
          <p:nvPr/>
        </p:nvSpPr>
        <p:spPr>
          <a:xfrm>
            <a:off x="508000" y="1245526"/>
            <a:ext cx="4755518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7461BD-259E-7ED6-42E9-AEE4E739BA40}"/>
              </a:ext>
            </a:extLst>
          </p:cNvPr>
          <p:cNvSpPr txBox="1"/>
          <p:nvPr/>
        </p:nvSpPr>
        <p:spPr>
          <a:xfrm>
            <a:off x="2231142" y="2890150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dispatcher$</a:t>
            </a:r>
            <a:endParaRPr lang="en-CA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7480C28-FFB7-F7CA-0709-A7DD529BAB39}"/>
              </a:ext>
            </a:extLst>
          </p:cNvPr>
          <p:cNvSpPr/>
          <p:nvPr/>
        </p:nvSpPr>
        <p:spPr>
          <a:xfrm>
            <a:off x="5296538" y="1968303"/>
            <a:ext cx="2632573" cy="24205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State: </a:t>
            </a:r>
          </a:p>
          <a:p>
            <a:pPr algn="ctr"/>
            <a:r>
              <a:rPr lang="en-CA" sz="2000" dirty="0">
                <a:solidFill>
                  <a:schemeClr val="tx1"/>
                </a:solidFill>
              </a:rPr>
              <a:t>{ count: 0 }</a:t>
            </a:r>
          </a:p>
          <a:p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E55CFA-F50D-72B5-855D-F2AA8B270CBF}"/>
              </a:ext>
            </a:extLst>
          </p:cNvPr>
          <p:cNvSpPr/>
          <p:nvPr/>
        </p:nvSpPr>
        <p:spPr>
          <a:xfrm>
            <a:off x="3931163" y="2776496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5CAC56-DA01-7C0D-89D4-38588335280A}"/>
              </a:ext>
            </a:extLst>
          </p:cNvPr>
          <p:cNvSpPr/>
          <p:nvPr/>
        </p:nvSpPr>
        <p:spPr>
          <a:xfrm>
            <a:off x="3596014" y="2776495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51661E-6052-1E15-D840-9F76BCE2EE1C}"/>
              </a:ext>
            </a:extLst>
          </p:cNvPr>
          <p:cNvCxnSpPr>
            <a:cxnSpLocks/>
            <a:stCxn id="51" idx="3"/>
            <a:endCxn id="81" idx="1"/>
          </p:cNvCxnSpPr>
          <p:nvPr/>
        </p:nvCxnSpPr>
        <p:spPr>
          <a:xfrm>
            <a:off x="7929111" y="3178599"/>
            <a:ext cx="142523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CD977A9-F69D-25BC-D84E-B403965B0A72}"/>
              </a:ext>
            </a:extLst>
          </p:cNvPr>
          <p:cNvSpPr/>
          <p:nvPr/>
        </p:nvSpPr>
        <p:spPr>
          <a:xfrm rot="10800000">
            <a:off x="2888024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0B548FB-D56A-7E28-7D5D-52064FFF5BBD}"/>
              </a:ext>
            </a:extLst>
          </p:cNvPr>
          <p:cNvSpPr/>
          <p:nvPr/>
        </p:nvSpPr>
        <p:spPr>
          <a:xfrm>
            <a:off x="1252007" y="2892367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F6A79C0-F8C5-5355-D14B-F1F9461819B4}"/>
              </a:ext>
            </a:extLst>
          </p:cNvPr>
          <p:cNvSpPr/>
          <p:nvPr/>
        </p:nvSpPr>
        <p:spPr>
          <a:xfrm rot="10800000">
            <a:off x="6690308" y="4877270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A64BCF1-BF6B-AA60-EABD-CF6436697AFA}"/>
              </a:ext>
            </a:extLst>
          </p:cNvPr>
          <p:cNvSpPr txBox="1"/>
          <p:nvPr/>
        </p:nvSpPr>
        <p:spPr>
          <a:xfrm>
            <a:off x="5312348" y="574723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RxCounter </a:t>
            </a:r>
          </a:p>
        </p:txBody>
      </p:sp>
      <p:pic>
        <p:nvPicPr>
          <p:cNvPr id="81" name="Picture 80" descr="A screenshot of a computer&#10;&#10;Description automatically generated">
            <a:extLst>
              <a:ext uri="{FF2B5EF4-FFF2-40B4-BE49-F238E27FC236}">
                <a16:creationId xmlns:a16="http://schemas.microsoft.com/office/drawing/2014/main" id="{3F3E745F-DACC-7807-C626-20C91F3F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42" y="1790072"/>
            <a:ext cx="2834609" cy="277705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cxnSp>
        <p:nvCxnSpPr>
          <p:cNvPr id="63" name="Connector: Elbow 9">
            <a:extLst>
              <a:ext uri="{FF2B5EF4-FFF2-40B4-BE49-F238E27FC236}">
                <a16:creationId xmlns:a16="http://schemas.microsoft.com/office/drawing/2014/main" id="{5B4EF035-4115-F63C-9076-0C6B8D133003}"/>
              </a:ext>
            </a:extLst>
          </p:cNvPr>
          <p:cNvCxnSpPr>
            <a:cxnSpLocks/>
            <a:endCxn id="49" idx="2"/>
          </p:cNvCxnSpPr>
          <p:nvPr/>
        </p:nvCxnSpPr>
        <p:spPr>
          <a:xfrm rot="10800000">
            <a:off x="508001" y="3002549"/>
            <a:ext cx="8469043" cy="1981867"/>
          </a:xfrm>
          <a:prstGeom prst="bentConnector3">
            <a:avLst>
              <a:gd name="adj1" fmla="val 102699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C045F53-8F81-6C53-CA97-DE40F4C31D9E}"/>
              </a:ext>
            </a:extLst>
          </p:cNvPr>
          <p:cNvSpPr/>
          <p:nvPr/>
        </p:nvSpPr>
        <p:spPr>
          <a:xfrm>
            <a:off x="4431145" y="4767385"/>
            <a:ext cx="465463" cy="4460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87ED21-307D-4760-743E-7CD438B27246}"/>
              </a:ext>
            </a:extLst>
          </p:cNvPr>
          <p:cNvSpPr/>
          <p:nvPr/>
        </p:nvSpPr>
        <p:spPr>
          <a:xfrm>
            <a:off x="1004515" y="4767385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02A3DB-70D0-2245-D28A-01E60BB06CC2}"/>
              </a:ext>
            </a:extLst>
          </p:cNvPr>
          <p:cNvSpPr txBox="1"/>
          <p:nvPr/>
        </p:nvSpPr>
        <p:spPr>
          <a:xfrm>
            <a:off x="-3427567" y="2747191"/>
            <a:ext cx="3267532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Increment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increment counter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Should reset counter to 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02D6764-7129-7178-6B65-397D2F5049EF}"/>
              </a:ext>
            </a:extLst>
          </p:cNvPr>
          <p:cNvSpPr/>
          <p:nvPr/>
        </p:nvSpPr>
        <p:spPr>
          <a:xfrm flipH="1" flipV="1">
            <a:off x="-3327429" y="3091645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EE16B2F-5928-B4EA-5F3C-276A9693EC86}"/>
              </a:ext>
            </a:extLst>
          </p:cNvPr>
          <p:cNvSpPr/>
          <p:nvPr/>
        </p:nvSpPr>
        <p:spPr>
          <a:xfrm flipH="1" flipV="1">
            <a:off x="-3327429" y="3523053"/>
            <a:ext cx="173908" cy="1739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58626-A845-47F3-35C6-7C93277BB007}"/>
              </a:ext>
            </a:extLst>
          </p:cNvPr>
          <p:cNvCxnSpPr>
            <a:cxnSpLocks/>
          </p:cNvCxnSpPr>
          <p:nvPr/>
        </p:nvCxnSpPr>
        <p:spPr>
          <a:xfrm rot="5400000">
            <a:off x="8997760" y="3713153"/>
            <a:ext cx="1331950" cy="1210571"/>
          </a:xfrm>
          <a:prstGeom prst="bentConnector3">
            <a:avLst>
              <a:gd name="adj1" fmla="val 1001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A7918-E28A-4BAE-890B-B08903FC09CD}"/>
              </a:ext>
            </a:extLst>
          </p:cNvPr>
          <p:cNvCxnSpPr>
            <a:cxnSpLocks/>
          </p:cNvCxnSpPr>
          <p:nvPr/>
        </p:nvCxnSpPr>
        <p:spPr>
          <a:xfrm rot="5400000">
            <a:off x="8988209" y="4136311"/>
            <a:ext cx="918792" cy="777413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010171B-612C-BA57-7396-E6EE86B71F4B}"/>
              </a:ext>
            </a:extLst>
          </p:cNvPr>
          <p:cNvSpPr/>
          <p:nvPr/>
        </p:nvSpPr>
        <p:spPr>
          <a:xfrm>
            <a:off x="9178788" y="4375829"/>
            <a:ext cx="221267" cy="2120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34E547-A8D9-D6A8-2779-640F211F12B9}"/>
              </a:ext>
            </a:extLst>
          </p:cNvPr>
          <p:cNvSpPr/>
          <p:nvPr/>
        </p:nvSpPr>
        <p:spPr>
          <a:xfrm>
            <a:off x="9917722" y="4859438"/>
            <a:ext cx="221267" cy="21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426AC7-5EAB-AC07-1F80-CBC33202A73E}"/>
              </a:ext>
            </a:extLst>
          </p:cNvPr>
          <p:cNvSpPr txBox="1"/>
          <p:nvPr/>
        </p:nvSpPr>
        <p:spPr>
          <a:xfrm>
            <a:off x="8001100" y="2809853"/>
            <a:ext cx="1205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04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419ADC7-DE7C-464E-9F88-6CAB6F61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4B9C8-593A-939A-36A1-98BFDF6AB8E9}"/>
              </a:ext>
            </a:extLst>
          </p:cNvPr>
          <p:cNvSpPr/>
          <p:nvPr/>
        </p:nvSpPr>
        <p:spPr>
          <a:xfrm>
            <a:off x="3414117" y="-115583"/>
            <a:ext cx="5162031" cy="805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>
            <a:off x="443562" y="2929937"/>
            <a:ext cx="45805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443562" y="1172915"/>
            <a:ext cx="4580501" cy="351404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2544902" y="2817539"/>
            <a:ext cx="900038" cy="2501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dispatcher$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64D30E-3B78-7975-3684-EE456375460E}"/>
              </a:ext>
            </a:extLst>
          </p:cNvPr>
          <p:cNvSpPr/>
          <p:nvPr/>
        </p:nvSpPr>
        <p:spPr>
          <a:xfrm>
            <a:off x="5045149" y="1048558"/>
            <a:ext cx="2632573" cy="37976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 </a:t>
            </a:r>
          </a:p>
          <a:p>
            <a:r>
              <a:rPr lang="en-CA" sz="1200" dirty="0">
                <a:solidFill>
                  <a:schemeClr val="tx1"/>
                </a:solidFill>
              </a:rPr>
              <a:t>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todos: [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1,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'Pick Up Bart',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{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id: 2,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description: 'Moe the lawn',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status: 'incomplete',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updating: false,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},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],</a:t>
            </a:r>
          </a:p>
          <a:p>
            <a:r>
              <a:rPr lang="en-CA" sz="12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89DC5C7-8768-A106-E600-FE37925A9840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8000"/>
              <a:gd name="adj2" fmla="val 8758402"/>
              <a:gd name="adj3" fmla="val 8850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2387563" y="1752721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Todo Api</a:t>
            </a:r>
            <a:endParaRPr lang="en-CA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1511940" y="177315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d:1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3976707" y="1829541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id: 1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1160C81-93AE-9D9A-B778-5F88A03B6F91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 rot="10800000" flipH="1">
            <a:off x="443561" y="2929937"/>
            <a:ext cx="4580501" cy="12700"/>
          </a:xfrm>
          <a:prstGeom prst="curvedConnector5">
            <a:avLst>
              <a:gd name="adj1" fmla="val 16430"/>
              <a:gd name="adj2" fmla="val -8189906"/>
              <a:gd name="adj3" fmla="val 93664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EE3271-D1C1-A708-436E-416F86DB213C}"/>
              </a:ext>
            </a:extLst>
          </p:cNvPr>
          <p:cNvSpPr txBox="1"/>
          <p:nvPr/>
        </p:nvSpPr>
        <p:spPr>
          <a:xfrm>
            <a:off x="2435949" y="3762910"/>
            <a:ext cx="1148942" cy="250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CA" sz="102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Todo Api</a:t>
            </a:r>
            <a:endParaRPr lang="en-CA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E0CD5F-D97A-0635-AC5C-3F0C298D4FAF}"/>
              </a:ext>
            </a:extLst>
          </p:cNvPr>
          <p:cNvSpPr/>
          <p:nvPr/>
        </p:nvSpPr>
        <p:spPr>
          <a:xfrm>
            <a:off x="4080136" y="3458058"/>
            <a:ext cx="500948" cy="5009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id: 2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195BD5A-665D-E72E-DD61-4AFEF5F58FC1}"/>
              </a:ext>
            </a:extLst>
          </p:cNvPr>
          <p:cNvSpPr/>
          <p:nvPr/>
        </p:nvSpPr>
        <p:spPr>
          <a:xfrm>
            <a:off x="1511940" y="357908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d:2</a:t>
            </a:r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70" name="Picture 69" descr="A screenshot of a computer&#10;&#10;Description automatically generated">
            <a:extLst>
              <a:ext uri="{FF2B5EF4-FFF2-40B4-BE49-F238E27FC236}">
                <a16:creationId xmlns:a16="http://schemas.microsoft.com/office/drawing/2014/main" id="{67CB755D-69BE-7F18-3079-2E0EA0B3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26" y="1842479"/>
            <a:ext cx="34290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A96F13DE-B413-A818-9131-E1770225036C}"/>
              </a:ext>
            </a:extLst>
          </p:cNvPr>
          <p:cNvSpPr/>
          <p:nvPr/>
        </p:nvSpPr>
        <p:spPr>
          <a:xfrm>
            <a:off x="4244923" y="2703885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d:1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AE37393-9373-D486-3C7C-B51852809B79}"/>
              </a:ext>
            </a:extLst>
          </p:cNvPr>
          <p:cNvSpPr/>
          <p:nvPr/>
        </p:nvSpPr>
        <p:spPr>
          <a:xfrm>
            <a:off x="3909774" y="2703884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d:2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77" name="Connector: Elbow 9">
            <a:extLst>
              <a:ext uri="{FF2B5EF4-FFF2-40B4-BE49-F238E27FC236}">
                <a16:creationId xmlns:a16="http://schemas.microsoft.com/office/drawing/2014/main" id="{885BF932-7479-63CE-ADFC-63C74BD4B7E3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>
            <a:off x="443562" y="2929937"/>
            <a:ext cx="9393944" cy="2684040"/>
          </a:xfrm>
          <a:prstGeom prst="bentConnector3">
            <a:avLst>
              <a:gd name="adj1" fmla="val 10243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BC4E3A3-C83A-EF4B-B080-962FFD0D6DA6}"/>
              </a:ext>
            </a:extLst>
          </p:cNvPr>
          <p:cNvSpPr/>
          <p:nvPr/>
        </p:nvSpPr>
        <p:spPr>
          <a:xfrm>
            <a:off x="1637025" y="533306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d:2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E035A0A-AD67-173A-7E77-E2853D331F53}"/>
              </a:ext>
            </a:extLst>
          </p:cNvPr>
          <p:cNvCxnSpPr>
            <a:cxnSpLocks/>
            <a:stCxn id="14" idx="3"/>
            <a:endCxn id="70" idx="1"/>
          </p:cNvCxnSpPr>
          <p:nvPr/>
        </p:nvCxnSpPr>
        <p:spPr>
          <a:xfrm>
            <a:off x="7677722" y="2947379"/>
            <a:ext cx="124980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E2771188-1118-2180-F7B5-E48EBF3D3709}"/>
              </a:ext>
            </a:extLst>
          </p:cNvPr>
          <p:cNvSpPr/>
          <p:nvPr/>
        </p:nvSpPr>
        <p:spPr>
          <a:xfrm>
            <a:off x="4244923" y="5360700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id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:1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3C477DD5-D88B-5419-6203-865E33A9F512}"/>
              </a:ext>
            </a:extLst>
          </p:cNvPr>
          <p:cNvSpPr/>
          <p:nvPr/>
        </p:nvSpPr>
        <p:spPr>
          <a:xfrm rot="10800000">
            <a:off x="3058118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F011D5F-F055-89FA-7968-C846EDC14FC8}"/>
              </a:ext>
            </a:extLst>
          </p:cNvPr>
          <p:cNvSpPr/>
          <p:nvPr/>
        </p:nvSpPr>
        <p:spPr>
          <a:xfrm>
            <a:off x="1565767" y="2819756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380B67C3-AAB2-6FE4-83CB-A7F985B9DA5C}"/>
              </a:ext>
            </a:extLst>
          </p:cNvPr>
          <p:cNvSpPr/>
          <p:nvPr/>
        </p:nvSpPr>
        <p:spPr>
          <a:xfrm rot="10800000">
            <a:off x="6852821" y="5519042"/>
            <a:ext cx="357808" cy="2142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203FED-86D6-84F3-9E4E-FA2E7E39C60B}"/>
              </a:ext>
            </a:extLst>
          </p:cNvPr>
          <p:cNvSpPr txBox="1"/>
          <p:nvPr/>
        </p:nvSpPr>
        <p:spPr>
          <a:xfrm>
            <a:off x="-3452054" y="2419349"/>
            <a:ext cx="3267532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Send Todo Status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Change Todo `updating` to true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Todo Status Update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/>
              <a:t>Update Todo `status` and change `updating` to false.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8A1858-8300-BA30-825A-CE4D869C1E07}"/>
              </a:ext>
            </a:extLst>
          </p:cNvPr>
          <p:cNvSpPr/>
          <p:nvPr/>
        </p:nvSpPr>
        <p:spPr>
          <a:xfrm flipH="1" flipV="1">
            <a:off x="-3351916" y="2763803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47F9BBC-23B8-EFDD-745E-5A2FE0C3BB88}"/>
              </a:ext>
            </a:extLst>
          </p:cNvPr>
          <p:cNvSpPr/>
          <p:nvPr/>
        </p:nvSpPr>
        <p:spPr>
          <a:xfrm flipH="1" flipV="1">
            <a:off x="-3351916" y="3422572"/>
            <a:ext cx="173908" cy="1739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BD4289E-65D0-B57E-A7EA-6360534C1EB8}"/>
              </a:ext>
            </a:extLst>
          </p:cNvPr>
          <p:cNvSpPr txBox="1"/>
          <p:nvPr/>
        </p:nvSpPr>
        <p:spPr>
          <a:xfrm>
            <a:off x="3976707" y="574723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RxTodoUpdates</a:t>
            </a:r>
            <a:r>
              <a:rPr lang="en-CA" sz="24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1CB41D-02E2-BB82-3F73-43161576E3AC}"/>
              </a:ext>
            </a:extLst>
          </p:cNvPr>
          <p:cNvCxnSpPr>
            <a:cxnSpLocks/>
          </p:cNvCxnSpPr>
          <p:nvPr/>
        </p:nvCxnSpPr>
        <p:spPr>
          <a:xfrm rot="5400000">
            <a:off x="9512861" y="3975895"/>
            <a:ext cx="1962728" cy="131343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6280A87D-9F6A-61E3-1AB2-7E1319014487}"/>
              </a:ext>
            </a:extLst>
          </p:cNvPr>
          <p:cNvCxnSpPr>
            <a:cxnSpLocks/>
          </p:cNvCxnSpPr>
          <p:nvPr/>
        </p:nvCxnSpPr>
        <p:spPr>
          <a:xfrm rot="5400000">
            <a:off x="9385109" y="3303154"/>
            <a:ext cx="2763221" cy="1858426"/>
          </a:xfrm>
          <a:prstGeom prst="bentConnector3">
            <a:avLst>
              <a:gd name="adj1" fmla="val 100327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2D7702-00B2-6234-D3FB-AD6DF8C142B9}"/>
              </a:ext>
            </a:extLst>
          </p:cNvPr>
          <p:cNvSpPr/>
          <p:nvPr/>
        </p:nvSpPr>
        <p:spPr>
          <a:xfrm>
            <a:off x="11435566" y="4837542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d:1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D2B4AB-9A7E-A9D4-7B0D-A11DEF3003D8}"/>
              </a:ext>
            </a:extLst>
          </p:cNvPr>
          <p:cNvSpPr/>
          <p:nvPr/>
        </p:nvSpPr>
        <p:spPr>
          <a:xfrm>
            <a:off x="10275162" y="4370689"/>
            <a:ext cx="465463" cy="4460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15000"/>
                <a:alpha val="9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1208">
              <a:spcAft>
                <a:spcPts val="600"/>
              </a:spcAft>
            </a:pPr>
            <a:r>
              <a:rPr lang="en-CA" sz="1200" dirty="0">
                <a:solidFill>
                  <a:schemeClr val="tx1"/>
                </a:solidFill>
              </a:rPr>
              <a:t>i</a:t>
            </a:r>
            <a:r>
              <a:rPr lang="en-C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d:2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C5468-9C4B-F7F8-3D9B-82016F46C26A}"/>
              </a:ext>
            </a:extLst>
          </p:cNvPr>
          <p:cNvSpPr txBox="1"/>
          <p:nvPr/>
        </p:nvSpPr>
        <p:spPr>
          <a:xfrm>
            <a:off x="7767146" y="2497173"/>
            <a:ext cx="105827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Update View</a:t>
            </a:r>
          </a:p>
        </p:txBody>
      </p:sp>
    </p:spTree>
    <p:extLst>
      <p:ext uri="{BB962C8B-B14F-4D97-AF65-F5344CB8AC3E}">
        <p14:creationId xmlns:p14="http://schemas.microsoft.com/office/powerpoint/2010/main" val="106056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E086B6F-71B7-4D46-89D4-113CE772AAE6}"/>
              </a:ext>
            </a:extLst>
          </p:cNvPr>
          <p:cNvSpPr/>
          <p:nvPr/>
        </p:nvSpPr>
        <p:spPr>
          <a:xfrm>
            <a:off x="4789682" y="4088000"/>
            <a:ext cx="2870130" cy="2427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controls: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calculating: false,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price: 120,</a:t>
            </a:r>
          </a:p>
          <a:p>
            <a:r>
              <a:rPr lang="en-CA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7614B-2C9E-2399-1C9E-308A7761CCA3}"/>
              </a:ext>
            </a:extLst>
          </p:cNvPr>
          <p:cNvSpPr/>
          <p:nvPr/>
        </p:nvSpPr>
        <p:spPr>
          <a:xfrm>
            <a:off x="4089223" y="1455552"/>
            <a:ext cx="2870130" cy="15495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State: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{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selectedEvent: 'Chili Cook Off',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  qty: 6,</a:t>
            </a:r>
          </a:p>
          <a:p>
            <a:r>
              <a:rPr lang="en-CA" sz="1400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085252-946F-A6D4-FB17-D3092B4BA9B8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931523" y="2223435"/>
            <a:ext cx="311315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AC4A9FF-4ACA-E7BB-1510-75A2490F3132}"/>
              </a:ext>
            </a:extLst>
          </p:cNvPr>
          <p:cNvSpPr/>
          <p:nvPr/>
        </p:nvSpPr>
        <p:spPr>
          <a:xfrm>
            <a:off x="3217802" y="2029755"/>
            <a:ext cx="353536" cy="353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6EAF86-D283-1961-C89C-2D5F386D1E47}"/>
              </a:ext>
            </a:extLst>
          </p:cNvPr>
          <p:cNvSpPr/>
          <p:nvPr/>
        </p:nvSpPr>
        <p:spPr>
          <a:xfrm>
            <a:off x="931523" y="1147417"/>
            <a:ext cx="3113155" cy="2152036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E8350D-B40F-136C-9B26-A5FF6B9CEFD3}"/>
              </a:ext>
            </a:extLst>
          </p:cNvPr>
          <p:cNvSpPr/>
          <p:nvPr/>
        </p:nvSpPr>
        <p:spPr>
          <a:xfrm>
            <a:off x="1293532" y="2029755"/>
            <a:ext cx="355106" cy="3551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770EE1-A1D0-3016-EBC2-8E30A07EA51A}"/>
              </a:ext>
            </a:extLst>
          </p:cNvPr>
          <p:cNvCxnSpPr>
            <a:cxnSpLocks/>
            <a:stCxn id="3" idx="3"/>
            <a:endCxn id="37" idx="2"/>
          </p:cNvCxnSpPr>
          <p:nvPr/>
        </p:nvCxnSpPr>
        <p:spPr>
          <a:xfrm flipH="1">
            <a:off x="1165492" y="2230323"/>
            <a:ext cx="5793861" cy="3104625"/>
          </a:xfrm>
          <a:prstGeom prst="bentConnector5">
            <a:avLst>
              <a:gd name="adj1" fmla="val -3946"/>
              <a:gd name="adj2" fmla="val 43264"/>
              <a:gd name="adj3" fmla="val 103946"/>
            </a:avLst>
          </a:prstGeom>
          <a:ln w="349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2A74E61-AAB7-331B-13A6-0FFC63FC63D6}"/>
              </a:ext>
            </a:extLst>
          </p:cNvPr>
          <p:cNvSpPr/>
          <p:nvPr/>
        </p:nvSpPr>
        <p:spPr>
          <a:xfrm>
            <a:off x="1165492" y="4141933"/>
            <a:ext cx="3596756" cy="238602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614C56-C033-600E-FCF9-11D9B8C46C63}"/>
              </a:ext>
            </a:extLst>
          </p:cNvPr>
          <p:cNvSpPr txBox="1"/>
          <p:nvPr/>
        </p:nvSpPr>
        <p:spPr>
          <a:xfrm>
            <a:off x="1929195" y="2057258"/>
            <a:ext cx="1117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dispatcher$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577EB99-F80B-208E-C64E-63763347A447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 rot="10800000" flipH="1">
            <a:off x="1165492" y="5334948"/>
            <a:ext cx="3596756" cy="12700"/>
          </a:xfrm>
          <a:prstGeom prst="curvedConnector5">
            <a:avLst>
              <a:gd name="adj1" fmla="val 16027"/>
              <a:gd name="adj2" fmla="val 6967724"/>
              <a:gd name="adj3" fmla="val 8646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579B0D2-2BD0-E83C-9123-C28538FCAEB5}"/>
              </a:ext>
            </a:extLst>
          </p:cNvPr>
          <p:cNvSpPr txBox="1"/>
          <p:nvPr/>
        </p:nvSpPr>
        <p:spPr>
          <a:xfrm>
            <a:off x="2007043" y="4406288"/>
            <a:ext cx="1805311" cy="30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Get Price Api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4A664F-40FB-2CE2-04D7-454257BF1103}"/>
              </a:ext>
            </a:extLst>
          </p:cNvPr>
          <p:cNvSpPr/>
          <p:nvPr/>
        </p:nvSpPr>
        <p:spPr>
          <a:xfrm>
            <a:off x="3987752" y="4602497"/>
            <a:ext cx="350797" cy="35079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BE55-760D-0884-D768-373A4B7E4955}"/>
              </a:ext>
            </a:extLst>
          </p:cNvPr>
          <p:cNvSpPr/>
          <p:nvPr/>
        </p:nvSpPr>
        <p:spPr>
          <a:xfrm>
            <a:off x="1628812" y="4647193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8E0860-9EC8-3A30-0523-58B80C75B96F}"/>
              </a:ext>
            </a:extLst>
          </p:cNvPr>
          <p:cNvCxnSpPr>
            <a:cxnSpLocks/>
            <a:stCxn id="37" idx="2"/>
            <a:endCxn id="37" idx="6"/>
          </p:cNvCxnSpPr>
          <p:nvPr/>
        </p:nvCxnSpPr>
        <p:spPr>
          <a:xfrm>
            <a:off x="1165492" y="5334948"/>
            <a:ext cx="3596756" cy="0"/>
          </a:xfrm>
          <a:prstGeom prst="straightConnector1">
            <a:avLst/>
          </a:prstGeom>
          <a:ln w="349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4373DEC7-662F-A21D-0B7C-865151BBD5A6}"/>
              </a:ext>
            </a:extLst>
          </p:cNvPr>
          <p:cNvSpPr/>
          <p:nvPr/>
        </p:nvSpPr>
        <p:spPr>
          <a:xfrm>
            <a:off x="4133879" y="5159548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8DF126-D70D-8E4D-5899-6C2301DB73B6}"/>
              </a:ext>
            </a:extLst>
          </p:cNvPr>
          <p:cNvSpPr txBox="1"/>
          <p:nvPr/>
        </p:nvSpPr>
        <p:spPr>
          <a:xfrm>
            <a:off x="1848524" y="5211063"/>
            <a:ext cx="205138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Source</a:t>
            </a:r>
          </a:p>
        </p:txBody>
      </p:sp>
      <p:pic>
        <p:nvPicPr>
          <p:cNvPr id="49" name="Picture 48" descr="A close-up of a web page&#10;&#10;Description automatically generated">
            <a:extLst>
              <a:ext uri="{FF2B5EF4-FFF2-40B4-BE49-F238E27FC236}">
                <a16:creationId xmlns:a16="http://schemas.microsoft.com/office/drawing/2014/main" id="{A2433B50-1C70-2357-0274-9CFA382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50" y="2556702"/>
            <a:ext cx="3956455" cy="2440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797CFDA3-4A43-88DC-ACD4-ADD3AA80CBC5}"/>
              </a:ext>
            </a:extLst>
          </p:cNvPr>
          <p:cNvSpPr/>
          <p:nvPr/>
        </p:nvSpPr>
        <p:spPr>
          <a:xfrm>
            <a:off x="756124" y="3912601"/>
            <a:ext cx="350797" cy="3507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A514C74-D5DB-9BB9-4390-009D71EAD96A}"/>
              </a:ext>
            </a:extLst>
          </p:cNvPr>
          <p:cNvSpPr/>
          <p:nvPr/>
        </p:nvSpPr>
        <p:spPr>
          <a:xfrm rot="10800000">
            <a:off x="3865774" y="3466825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9DF50B0-1D60-4C46-5686-B298D3FC8F90}"/>
              </a:ext>
            </a:extLst>
          </p:cNvPr>
          <p:cNvSpPr/>
          <p:nvPr/>
        </p:nvSpPr>
        <p:spPr>
          <a:xfrm rot="5400000">
            <a:off x="762463" y="4614644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C8939AC-9E1B-9E57-D1B2-089DC3785B11}"/>
              </a:ext>
            </a:extLst>
          </p:cNvPr>
          <p:cNvSpPr/>
          <p:nvPr/>
        </p:nvSpPr>
        <p:spPr>
          <a:xfrm rot="5400000">
            <a:off x="7004574" y="2873117"/>
            <a:ext cx="357808" cy="2142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Connector: Elbow 9">
            <a:extLst>
              <a:ext uri="{FF2B5EF4-FFF2-40B4-BE49-F238E27FC236}">
                <a16:creationId xmlns:a16="http://schemas.microsoft.com/office/drawing/2014/main" id="{E283FB8D-C506-023A-5CB0-92EFC0C4D505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rot="16200000" flipV="1">
            <a:off x="5267368" y="-2112409"/>
            <a:ext cx="333267" cy="9004955"/>
          </a:xfrm>
          <a:prstGeom prst="bentConnector4">
            <a:avLst>
              <a:gd name="adj1" fmla="val 491463"/>
              <a:gd name="adj2" fmla="val 102539"/>
            </a:avLst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5F3B9D-9052-9B2E-30DF-4C15A4707846}"/>
              </a:ext>
            </a:extLst>
          </p:cNvPr>
          <p:cNvCxnSpPr>
            <a:cxnSpLocks/>
            <a:stCxn id="40" idx="3"/>
            <a:endCxn id="49" idx="2"/>
          </p:cNvCxnSpPr>
          <p:nvPr/>
        </p:nvCxnSpPr>
        <p:spPr>
          <a:xfrm flipV="1">
            <a:off x="7659812" y="4997372"/>
            <a:ext cx="2276666" cy="30461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6">
            <a:extLst>
              <a:ext uri="{FF2B5EF4-FFF2-40B4-BE49-F238E27FC236}">
                <a16:creationId xmlns:a16="http://schemas.microsoft.com/office/drawing/2014/main" id="{510474C7-ED5E-EB4B-F99A-6780060433EA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>
            <a:off x="9936479" y="2556703"/>
            <a:ext cx="1023559" cy="985263"/>
          </a:xfrm>
          <a:prstGeom prst="bentConnector4">
            <a:avLst>
              <a:gd name="adj1" fmla="val -1413"/>
              <a:gd name="adj2" fmla="val 98711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BB57C374-7578-C3D9-D7B5-C8602E95B106}"/>
              </a:ext>
            </a:extLst>
          </p:cNvPr>
          <p:cNvSpPr/>
          <p:nvPr/>
        </p:nvSpPr>
        <p:spPr>
          <a:xfrm>
            <a:off x="10838126" y="2761270"/>
            <a:ext cx="243824" cy="2438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6" name="Straight Arrow Connector 86">
            <a:extLst>
              <a:ext uri="{FF2B5EF4-FFF2-40B4-BE49-F238E27FC236}">
                <a16:creationId xmlns:a16="http://schemas.microsoft.com/office/drawing/2014/main" id="{2CD77C3A-6C37-C7A1-0D7B-38486BD8FBF2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9936478" y="2556702"/>
            <a:ext cx="0" cy="153129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F0B52146-C846-2DC0-E83E-1847E27C1086}"/>
              </a:ext>
            </a:extLst>
          </p:cNvPr>
          <p:cNvSpPr/>
          <p:nvPr/>
        </p:nvSpPr>
        <p:spPr>
          <a:xfrm>
            <a:off x="9814565" y="3668777"/>
            <a:ext cx="243824" cy="2438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048DD8-6F70-D1BB-5DCB-C4B81C3C3A22}"/>
              </a:ext>
            </a:extLst>
          </p:cNvPr>
          <p:cNvSpPr txBox="1"/>
          <p:nvPr/>
        </p:nvSpPr>
        <p:spPr>
          <a:xfrm>
            <a:off x="7958250" y="5159548"/>
            <a:ext cx="12887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Update View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0CEF6B7-E969-3BF8-B789-BA5F02325A01}"/>
              </a:ext>
            </a:extLst>
          </p:cNvPr>
          <p:cNvSpPr txBox="1"/>
          <p:nvPr/>
        </p:nvSpPr>
        <p:spPr>
          <a:xfrm>
            <a:off x="-3438014" y="2057258"/>
            <a:ext cx="3267532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Select Event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Set Quantity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Controls Change</a:t>
            </a:r>
          </a:p>
          <a:p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Fetch Price Success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4BEFD5A-F716-8856-F0F5-D1B4AE7640EE}"/>
              </a:ext>
            </a:extLst>
          </p:cNvPr>
          <p:cNvSpPr/>
          <p:nvPr/>
        </p:nvSpPr>
        <p:spPr>
          <a:xfrm flipH="1" flipV="1">
            <a:off x="-3337876" y="2401712"/>
            <a:ext cx="173908" cy="173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0574444-4B80-B0D5-62A0-10A17B2C2547}"/>
              </a:ext>
            </a:extLst>
          </p:cNvPr>
          <p:cNvSpPr/>
          <p:nvPr/>
        </p:nvSpPr>
        <p:spPr>
          <a:xfrm flipH="1" flipV="1">
            <a:off x="-3337876" y="2808651"/>
            <a:ext cx="173908" cy="17390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B4B22-2FB2-7932-4F2E-0768EEB9F633}"/>
              </a:ext>
            </a:extLst>
          </p:cNvPr>
          <p:cNvSpPr/>
          <p:nvPr/>
        </p:nvSpPr>
        <p:spPr>
          <a:xfrm flipH="1" flipV="1">
            <a:off x="-3337876" y="3260771"/>
            <a:ext cx="173908" cy="173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274B82F-7148-EBEA-6FEC-061B2B425D20}"/>
              </a:ext>
            </a:extLst>
          </p:cNvPr>
          <p:cNvSpPr/>
          <p:nvPr/>
        </p:nvSpPr>
        <p:spPr>
          <a:xfrm flipH="1" flipV="1">
            <a:off x="-3337876" y="3681634"/>
            <a:ext cx="173908" cy="1739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A469A-731B-3F9F-5ECF-183842D2FBDC}"/>
              </a:ext>
            </a:extLst>
          </p:cNvPr>
          <p:cNvSpPr txBox="1"/>
          <p:nvPr/>
        </p:nvSpPr>
        <p:spPr>
          <a:xfrm>
            <a:off x="4612811" y="228238"/>
            <a:ext cx="2610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RxEventTickets</a:t>
            </a:r>
            <a:r>
              <a:rPr lang="en-C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6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86586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useReducer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NgRx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Signals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RxJS Observables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Pinia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Vuex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63626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 err="1"/>
                        <a:t>Reactables</a:t>
                      </a:r>
                      <a:endParaRPr lang="en-CA" sz="3600" dirty="0"/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561</Words>
  <Application>Microsoft Office PowerPoint</Application>
  <PresentationFormat>Widescreen</PresentationFormat>
  <Paragraphs>234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65</cp:revision>
  <dcterms:created xsi:type="dcterms:W3CDTF">2023-09-17T16:20:05Z</dcterms:created>
  <dcterms:modified xsi:type="dcterms:W3CDTF">2024-01-09T10:26:41Z</dcterms:modified>
</cp:coreProperties>
</file>