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FB8D91-3BE4-4BA2-8711-D1EDB21347E2}" v="5" dt="2024-07-27T16:48:12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34" d="100"/>
          <a:sy n="34" d="100"/>
        </p:scale>
        <p:origin x="248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ai" userId="28ccecc0f53a1291" providerId="LiveId" clId="{70FB8D91-3BE4-4BA2-8711-D1EDB21347E2}"/>
    <pc:docChg chg="undo custSel modSld">
      <pc:chgData name="David Lai" userId="28ccecc0f53a1291" providerId="LiveId" clId="{70FB8D91-3BE4-4BA2-8711-D1EDB21347E2}" dt="2024-07-27T17:07:19.907" v="167" actId="1076"/>
      <pc:docMkLst>
        <pc:docMk/>
      </pc:docMkLst>
      <pc:sldChg chg="addSp delSp modSp mod">
        <pc:chgData name="David Lai" userId="28ccecc0f53a1291" providerId="LiveId" clId="{70FB8D91-3BE4-4BA2-8711-D1EDB21347E2}" dt="2024-07-27T17:07:19.907" v="167" actId="1076"/>
        <pc:sldMkLst>
          <pc:docMk/>
          <pc:sldMk cId="3635600178" sldId="256"/>
        </pc:sldMkLst>
        <pc:spChg chg="add mod">
          <ac:chgData name="David Lai" userId="28ccecc0f53a1291" providerId="LiveId" clId="{70FB8D91-3BE4-4BA2-8711-D1EDB21347E2}" dt="2024-07-27T16:45:53.522" v="80" actId="1076"/>
          <ac:spMkLst>
            <pc:docMk/>
            <pc:sldMk cId="3635600178" sldId="256"/>
            <ac:spMk id="5" creationId="{D23383F2-FF63-DEB0-708B-E78E87D18F0C}"/>
          </ac:spMkLst>
        </pc:spChg>
        <pc:spChg chg="add del mod">
          <ac:chgData name="David Lai" userId="28ccecc0f53a1291" providerId="LiveId" clId="{70FB8D91-3BE4-4BA2-8711-D1EDB21347E2}" dt="2024-07-27T16:36:11.392" v="11" actId="478"/>
          <ac:spMkLst>
            <pc:docMk/>
            <pc:sldMk cId="3635600178" sldId="256"/>
            <ac:spMk id="6" creationId="{F081F3C3-F474-D161-BD69-2F7FC3D6A758}"/>
          </ac:spMkLst>
        </pc:spChg>
        <pc:spChg chg="add mod">
          <ac:chgData name="David Lai" userId="28ccecc0f53a1291" providerId="LiveId" clId="{70FB8D91-3BE4-4BA2-8711-D1EDB21347E2}" dt="2024-07-27T17:03:39.732" v="138" actId="1076"/>
          <ac:spMkLst>
            <pc:docMk/>
            <pc:sldMk cId="3635600178" sldId="256"/>
            <ac:spMk id="7" creationId="{B92C4E19-132C-2F3F-F766-22C0A4505920}"/>
          </ac:spMkLst>
        </pc:spChg>
        <pc:spChg chg="add mod">
          <ac:chgData name="David Lai" userId="28ccecc0f53a1291" providerId="LiveId" clId="{70FB8D91-3BE4-4BA2-8711-D1EDB21347E2}" dt="2024-07-27T17:03:33.255" v="137" actId="14100"/>
          <ac:spMkLst>
            <pc:docMk/>
            <pc:sldMk cId="3635600178" sldId="256"/>
            <ac:spMk id="8" creationId="{C4E1D685-7FD0-AFE6-41E0-77B7B5DB5272}"/>
          </ac:spMkLst>
        </pc:spChg>
        <pc:spChg chg="add mod">
          <ac:chgData name="David Lai" userId="28ccecc0f53a1291" providerId="LiveId" clId="{70FB8D91-3BE4-4BA2-8711-D1EDB21347E2}" dt="2024-07-27T16:50:19.921" v="113" actId="1076"/>
          <ac:spMkLst>
            <pc:docMk/>
            <pc:sldMk cId="3635600178" sldId="256"/>
            <ac:spMk id="9" creationId="{8A66EBB0-FD5E-873F-1AC8-EED5FD7DC530}"/>
          </ac:spMkLst>
        </pc:spChg>
        <pc:spChg chg="add mod ord">
          <ac:chgData name="David Lai" userId="28ccecc0f53a1291" providerId="LiveId" clId="{70FB8D91-3BE4-4BA2-8711-D1EDB21347E2}" dt="2024-07-27T17:04:19.743" v="146" actId="1076"/>
          <ac:spMkLst>
            <pc:docMk/>
            <pc:sldMk cId="3635600178" sldId="256"/>
            <ac:spMk id="10" creationId="{E329CD5C-7936-3E3D-F2FF-53332DA148C5}"/>
          </ac:spMkLst>
        </pc:spChg>
        <pc:spChg chg="add mod">
          <ac:chgData name="David Lai" userId="28ccecc0f53a1291" providerId="LiveId" clId="{70FB8D91-3BE4-4BA2-8711-D1EDB21347E2}" dt="2024-07-27T17:03:51.999" v="139" actId="1076"/>
          <ac:spMkLst>
            <pc:docMk/>
            <pc:sldMk cId="3635600178" sldId="256"/>
            <ac:spMk id="11" creationId="{FF16902C-56CF-A6E1-A9C6-742A4858AA25}"/>
          </ac:spMkLst>
        </pc:spChg>
        <pc:spChg chg="add mod">
          <ac:chgData name="David Lai" userId="28ccecc0f53a1291" providerId="LiveId" clId="{70FB8D91-3BE4-4BA2-8711-D1EDB21347E2}" dt="2024-07-27T17:04:12.747" v="145" actId="1076"/>
          <ac:spMkLst>
            <pc:docMk/>
            <pc:sldMk cId="3635600178" sldId="256"/>
            <ac:spMk id="14" creationId="{23260147-9DC7-07E6-57DB-4B45DFDC54F8}"/>
          </ac:spMkLst>
        </pc:spChg>
        <pc:spChg chg="add mod">
          <ac:chgData name="David Lai" userId="28ccecc0f53a1291" providerId="LiveId" clId="{70FB8D91-3BE4-4BA2-8711-D1EDB21347E2}" dt="2024-07-27T17:07:19.907" v="167" actId="1076"/>
          <ac:spMkLst>
            <pc:docMk/>
            <pc:sldMk cId="3635600178" sldId="256"/>
            <ac:spMk id="49" creationId="{8CC3D666-4431-4346-D065-C66B2ADAB2DA}"/>
          </ac:spMkLst>
        </pc:spChg>
        <pc:picChg chg="add mod ord">
          <ac:chgData name="David Lai" userId="28ccecc0f53a1291" providerId="LiveId" clId="{70FB8D91-3BE4-4BA2-8711-D1EDB21347E2}" dt="2024-07-27T17:05:41.627" v="149" actId="1076"/>
          <ac:picMkLst>
            <pc:docMk/>
            <pc:sldMk cId="3635600178" sldId="256"/>
            <ac:picMk id="39" creationId="{4C98DDF9-B3B4-7721-1784-C014C3FBFE2D}"/>
          </ac:picMkLst>
        </pc:picChg>
        <pc:cxnChg chg="add mod">
          <ac:chgData name="David Lai" userId="28ccecc0f53a1291" providerId="LiveId" clId="{70FB8D91-3BE4-4BA2-8711-D1EDB21347E2}" dt="2024-07-27T17:02:59.935" v="133" actId="14100"/>
          <ac:cxnSpMkLst>
            <pc:docMk/>
            <pc:sldMk cId="3635600178" sldId="256"/>
            <ac:cxnSpMk id="4" creationId="{8BDD2D60-ACB1-836E-F378-E0439B6FF251}"/>
          </ac:cxnSpMkLst>
        </pc:cxnChg>
        <pc:cxnChg chg="add mod">
          <ac:chgData name="David Lai" userId="28ccecc0f53a1291" providerId="LiveId" clId="{70FB8D91-3BE4-4BA2-8711-D1EDB21347E2}" dt="2024-07-27T17:04:19.743" v="146" actId="1076"/>
          <ac:cxnSpMkLst>
            <pc:docMk/>
            <pc:sldMk cId="3635600178" sldId="256"/>
            <ac:cxnSpMk id="12" creationId="{B754B732-AE1C-7FD3-F465-645BBC887637}"/>
          </ac:cxnSpMkLst>
        </pc:cxnChg>
        <pc:cxnChg chg="add del mod">
          <ac:chgData name="David Lai" userId="28ccecc0f53a1291" providerId="LiveId" clId="{70FB8D91-3BE4-4BA2-8711-D1EDB21347E2}" dt="2024-07-27T16:36:14.321" v="12" actId="478"/>
          <ac:cxnSpMkLst>
            <pc:docMk/>
            <pc:sldMk cId="3635600178" sldId="256"/>
            <ac:cxnSpMk id="13" creationId="{6B5D741C-D103-99AB-6FF8-8FDACFBC2358}"/>
          </ac:cxnSpMkLst>
        </pc:cxnChg>
        <pc:cxnChg chg="add del mod">
          <ac:chgData name="David Lai" userId="28ccecc0f53a1291" providerId="LiveId" clId="{70FB8D91-3BE4-4BA2-8711-D1EDB21347E2}" dt="2024-07-27T16:39:14.385" v="33" actId="478"/>
          <ac:cxnSpMkLst>
            <pc:docMk/>
            <pc:sldMk cId="3635600178" sldId="256"/>
            <ac:cxnSpMk id="15" creationId="{25F6578B-5EFD-6764-7A65-821CB88ECC04}"/>
          </ac:cxnSpMkLst>
        </pc:cxnChg>
        <pc:cxnChg chg="add mod">
          <ac:chgData name="David Lai" userId="28ccecc0f53a1291" providerId="LiveId" clId="{70FB8D91-3BE4-4BA2-8711-D1EDB21347E2}" dt="2024-07-27T17:04:19.743" v="146" actId="1076"/>
          <ac:cxnSpMkLst>
            <pc:docMk/>
            <pc:sldMk cId="3635600178" sldId="256"/>
            <ac:cxnSpMk id="34" creationId="{9F80D701-C75D-A724-6685-FEBBC5E5270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DC6B-F72F-40BA-BB30-FF707BB1A3A2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32D9-AD94-4049-94E1-7C44AF889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91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DC6B-F72F-40BA-BB30-FF707BB1A3A2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32D9-AD94-4049-94E1-7C44AF889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3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DC6B-F72F-40BA-BB30-FF707BB1A3A2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32D9-AD94-4049-94E1-7C44AF889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173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DC6B-F72F-40BA-BB30-FF707BB1A3A2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32D9-AD94-4049-94E1-7C44AF889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13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DC6B-F72F-40BA-BB30-FF707BB1A3A2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32D9-AD94-4049-94E1-7C44AF889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726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DC6B-F72F-40BA-BB30-FF707BB1A3A2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32D9-AD94-4049-94E1-7C44AF889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936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DC6B-F72F-40BA-BB30-FF707BB1A3A2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32D9-AD94-4049-94E1-7C44AF889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336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DC6B-F72F-40BA-BB30-FF707BB1A3A2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32D9-AD94-4049-94E1-7C44AF889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8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DC6B-F72F-40BA-BB30-FF707BB1A3A2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32D9-AD94-4049-94E1-7C44AF889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172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DC6B-F72F-40BA-BB30-FF707BB1A3A2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32D9-AD94-4049-94E1-7C44AF889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840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DC6B-F72F-40BA-BB30-FF707BB1A3A2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32D9-AD94-4049-94E1-7C44AF889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670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6DC6B-F72F-40BA-BB30-FF707BB1A3A2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4F32D9-AD94-4049-94E1-7C44AF889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45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black circle with a black background&#10;&#10;Description automatically generated">
            <a:extLst>
              <a:ext uri="{FF2B5EF4-FFF2-40B4-BE49-F238E27FC236}">
                <a16:creationId xmlns:a16="http://schemas.microsoft.com/office/drawing/2014/main" id="{4C98DDF9-B3B4-7721-1784-C014C3FBF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93" y="334657"/>
            <a:ext cx="6270443" cy="804288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DD2D60-ACB1-836E-F378-E0439B6FF25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458851" y="3295650"/>
            <a:ext cx="0" cy="403726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3383F2-FF63-DEB0-708B-E78E87D18F0C}"/>
              </a:ext>
            </a:extLst>
          </p:cNvPr>
          <p:cNvSpPr/>
          <p:nvPr/>
        </p:nvSpPr>
        <p:spPr>
          <a:xfrm>
            <a:off x="2644780" y="7332918"/>
            <a:ext cx="1628141" cy="4310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2C4E19-132C-2F3F-F766-22C0A4505920}"/>
              </a:ext>
            </a:extLst>
          </p:cNvPr>
          <p:cNvSpPr txBox="1"/>
          <p:nvPr/>
        </p:nvSpPr>
        <p:spPr>
          <a:xfrm>
            <a:off x="4174135" y="4430292"/>
            <a:ext cx="873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Hub</a:t>
            </a:r>
          </a:p>
          <a:p>
            <a:endParaRPr lang="en-CA" sz="2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E1D685-7FD0-AFE6-41E0-77B7B5DB5272}"/>
              </a:ext>
            </a:extLst>
          </p:cNvPr>
          <p:cNvSpPr/>
          <p:nvPr/>
        </p:nvSpPr>
        <p:spPr>
          <a:xfrm>
            <a:off x="1587833" y="3549650"/>
            <a:ext cx="3777918" cy="3438037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66EBB0-FD5E-873F-1AC8-EED5FD7DC530}"/>
              </a:ext>
            </a:extLst>
          </p:cNvPr>
          <p:cNvSpPr/>
          <p:nvPr/>
        </p:nvSpPr>
        <p:spPr>
          <a:xfrm>
            <a:off x="3255652" y="6371255"/>
            <a:ext cx="406398" cy="4063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6902C-56CF-A6E1-A9C6-742A4858AA25}"/>
              </a:ext>
            </a:extLst>
          </p:cNvPr>
          <p:cNvSpPr txBox="1"/>
          <p:nvPr/>
        </p:nvSpPr>
        <p:spPr>
          <a:xfrm>
            <a:off x="2708269" y="3318401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54B732-AE1C-7FD3-F465-645BBC887637}"/>
              </a:ext>
            </a:extLst>
          </p:cNvPr>
          <p:cNvCxnSpPr>
            <a:cxnSpLocks/>
            <a:stCxn id="10" idx="3"/>
            <a:endCxn id="9" idx="2"/>
          </p:cNvCxnSpPr>
          <p:nvPr/>
        </p:nvCxnSpPr>
        <p:spPr>
          <a:xfrm>
            <a:off x="2813394" y="4722679"/>
            <a:ext cx="442258" cy="18517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3260147-9DC7-07E6-57DB-4B45DFDC54F8}"/>
              </a:ext>
            </a:extLst>
          </p:cNvPr>
          <p:cNvSpPr/>
          <p:nvPr/>
        </p:nvSpPr>
        <p:spPr>
          <a:xfrm>
            <a:off x="3280212" y="4704146"/>
            <a:ext cx="406398" cy="40639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F80D701-C75D-A724-6685-FEBBC5E52705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>
            <a:off x="2813394" y="4722679"/>
            <a:ext cx="466818" cy="1846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329CD5C-7936-3E3D-F2FF-53332DA148C5}"/>
              </a:ext>
            </a:extLst>
          </p:cNvPr>
          <p:cNvSpPr txBox="1"/>
          <p:nvPr/>
        </p:nvSpPr>
        <p:spPr>
          <a:xfrm>
            <a:off x="1837405" y="4538013"/>
            <a:ext cx="975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Actions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C3D666-4431-4346-D065-C66B2ADAB2DA}"/>
              </a:ext>
            </a:extLst>
          </p:cNvPr>
          <p:cNvSpPr txBox="1"/>
          <p:nvPr/>
        </p:nvSpPr>
        <p:spPr>
          <a:xfrm>
            <a:off x="1348826" y="8109164"/>
            <a:ext cx="4220049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[state$, actions]</a:t>
            </a:r>
          </a:p>
        </p:txBody>
      </p:sp>
    </p:spTree>
    <p:extLst>
      <p:ext uri="{BB962C8B-B14F-4D97-AF65-F5344CB8AC3E}">
        <p14:creationId xmlns:p14="http://schemas.microsoft.com/office/powerpoint/2010/main" val="363560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black circle with a black background&#10;&#10;Description automatically generated">
            <a:extLst>
              <a:ext uri="{FF2B5EF4-FFF2-40B4-BE49-F238E27FC236}">
                <a16:creationId xmlns:a16="http://schemas.microsoft.com/office/drawing/2014/main" id="{4C98DDF9-B3B4-7721-1784-C014C3FBF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93" y="334657"/>
            <a:ext cx="6270443" cy="804288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DD2D60-ACB1-836E-F378-E0439B6FF25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458851" y="3295650"/>
            <a:ext cx="0" cy="403726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3383F2-FF63-DEB0-708B-E78E87D18F0C}"/>
              </a:ext>
            </a:extLst>
          </p:cNvPr>
          <p:cNvSpPr/>
          <p:nvPr/>
        </p:nvSpPr>
        <p:spPr>
          <a:xfrm>
            <a:off x="2644780" y="7332918"/>
            <a:ext cx="1628141" cy="4310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2C4E19-132C-2F3F-F766-22C0A4505920}"/>
              </a:ext>
            </a:extLst>
          </p:cNvPr>
          <p:cNvSpPr txBox="1"/>
          <p:nvPr/>
        </p:nvSpPr>
        <p:spPr>
          <a:xfrm>
            <a:off x="4107240" y="3997445"/>
            <a:ext cx="873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Hub</a:t>
            </a:r>
          </a:p>
          <a:p>
            <a:endParaRPr lang="en-CA" sz="2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E1D685-7FD0-AFE6-41E0-77B7B5DB5272}"/>
              </a:ext>
            </a:extLst>
          </p:cNvPr>
          <p:cNvSpPr/>
          <p:nvPr/>
        </p:nvSpPr>
        <p:spPr>
          <a:xfrm>
            <a:off x="1587833" y="3549650"/>
            <a:ext cx="3777918" cy="3438037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6902C-56CF-A6E1-A9C6-742A4858AA25}"/>
              </a:ext>
            </a:extLst>
          </p:cNvPr>
          <p:cNvSpPr txBox="1"/>
          <p:nvPr/>
        </p:nvSpPr>
        <p:spPr>
          <a:xfrm>
            <a:off x="2708269" y="3318401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C3D666-4431-4346-D065-C66B2ADAB2DA}"/>
              </a:ext>
            </a:extLst>
          </p:cNvPr>
          <p:cNvSpPr txBox="1"/>
          <p:nvPr/>
        </p:nvSpPr>
        <p:spPr>
          <a:xfrm>
            <a:off x="1348826" y="8109164"/>
            <a:ext cx="4220049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[state$, actions]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5A2ABA-7A1D-098A-8EBD-D558CD32B71D}"/>
              </a:ext>
            </a:extLst>
          </p:cNvPr>
          <p:cNvSpPr txBox="1"/>
          <p:nvPr/>
        </p:nvSpPr>
        <p:spPr>
          <a:xfrm>
            <a:off x="728594" y="3902871"/>
            <a:ext cx="194450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replay of action sent to effect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9BCC57-E949-14CA-9198-0C9FBE58BB09}"/>
              </a:ext>
            </a:extLst>
          </p:cNvPr>
          <p:cNvSpPr/>
          <p:nvPr/>
        </p:nvSpPr>
        <p:spPr>
          <a:xfrm>
            <a:off x="3252115" y="6365782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1D75853E-14AD-792F-73CC-C2FF21B9A295}"/>
              </a:ext>
            </a:extLst>
          </p:cNvPr>
          <p:cNvSpPr/>
          <p:nvPr/>
        </p:nvSpPr>
        <p:spPr>
          <a:xfrm rot="5064009" flipV="1">
            <a:off x="1670780" y="5031891"/>
            <a:ext cx="3385893" cy="1231904"/>
          </a:xfrm>
          <a:prstGeom prst="arc">
            <a:avLst>
              <a:gd name="adj1" fmla="val 10828632"/>
              <a:gd name="adj2" fmla="val 21373139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40BC43-9C3A-A837-1353-5C6E8CEE0C06}"/>
              </a:ext>
            </a:extLst>
          </p:cNvPr>
          <p:cNvSpPr/>
          <p:nvPr/>
        </p:nvSpPr>
        <p:spPr>
          <a:xfrm>
            <a:off x="2572566" y="4438690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0D72A6A-0485-97B3-DAC5-DBDC906116B2}"/>
              </a:ext>
            </a:extLst>
          </p:cNvPr>
          <p:cNvSpPr/>
          <p:nvPr/>
        </p:nvSpPr>
        <p:spPr>
          <a:xfrm>
            <a:off x="2750797" y="6246862"/>
            <a:ext cx="406398" cy="406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FFF15CC-B071-F11C-97BA-369EC7F8F33B}"/>
              </a:ext>
            </a:extLst>
          </p:cNvPr>
          <p:cNvSpPr/>
          <p:nvPr/>
        </p:nvSpPr>
        <p:spPr>
          <a:xfrm>
            <a:off x="3225801" y="3747630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F6CD40-D1E7-2CEA-EDFF-79290522E1E9}"/>
              </a:ext>
            </a:extLst>
          </p:cNvPr>
          <p:cNvCxnSpPr>
            <a:cxnSpLocks/>
            <a:stCxn id="17" idx="2"/>
            <a:endCxn id="15" idx="7"/>
          </p:cNvCxnSpPr>
          <p:nvPr/>
        </p:nvCxnSpPr>
        <p:spPr>
          <a:xfrm flipH="1">
            <a:off x="2919448" y="3950829"/>
            <a:ext cx="306353" cy="5473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B5A0216D-08A0-F4E3-6FC2-C105BEB86E56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632199" y="3950829"/>
            <a:ext cx="26314" cy="2618152"/>
          </a:xfrm>
          <a:prstGeom prst="curvedConnector3">
            <a:avLst>
              <a:gd name="adj1" fmla="val 96873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43AA1B-0465-31B8-7D9D-2AF21F0748E4}"/>
              </a:ext>
            </a:extLst>
          </p:cNvPr>
          <p:cNvSpPr txBox="1"/>
          <p:nvPr/>
        </p:nvSpPr>
        <p:spPr>
          <a:xfrm>
            <a:off x="4209307" y="5152142"/>
            <a:ext cx="144111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Action: FETCH_TODOS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887816-0DEC-CD05-04AC-0B59EC8F3130}"/>
              </a:ext>
            </a:extLst>
          </p:cNvPr>
          <p:cNvCxnSpPr>
            <a:cxnSpLocks/>
            <a:stCxn id="20" idx="0"/>
            <a:endCxn id="17" idx="6"/>
          </p:cNvCxnSpPr>
          <p:nvPr/>
        </p:nvCxnSpPr>
        <p:spPr>
          <a:xfrm flipH="1" flipV="1">
            <a:off x="3632199" y="3950829"/>
            <a:ext cx="1297668" cy="1201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86C712F-6C7D-9E5C-32B1-E29E868C79A4}"/>
              </a:ext>
            </a:extLst>
          </p:cNvPr>
          <p:cNvSpPr txBox="1"/>
          <p:nvPr/>
        </p:nvSpPr>
        <p:spPr>
          <a:xfrm>
            <a:off x="173000" y="6653894"/>
            <a:ext cx="2276141" cy="5363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Action: </a:t>
            </a:r>
          </a:p>
          <a:p>
            <a:pPr algn="ctr"/>
            <a:r>
              <a:rPr lang="en-CA" sz="1400" dirty="0"/>
              <a:t>FETCH_TODOS_SUCCESS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D76307-A1CC-2CE2-8CCA-DB904ACD30BD}"/>
              </a:ext>
            </a:extLst>
          </p:cNvPr>
          <p:cNvCxnSpPr>
            <a:cxnSpLocks/>
            <a:stCxn id="22" idx="0"/>
            <a:endCxn id="16" idx="2"/>
          </p:cNvCxnSpPr>
          <p:nvPr/>
        </p:nvCxnSpPr>
        <p:spPr>
          <a:xfrm flipV="1">
            <a:off x="1311071" y="6450061"/>
            <a:ext cx="1439726" cy="2038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9030411-369E-BCF2-1C92-4F7F631C75B0}"/>
              </a:ext>
            </a:extLst>
          </p:cNvPr>
          <p:cNvSpPr txBox="1"/>
          <p:nvPr/>
        </p:nvSpPr>
        <p:spPr>
          <a:xfrm>
            <a:off x="974623" y="5129618"/>
            <a:ext cx="22938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fetchTodosEffect$</a:t>
            </a:r>
          </a:p>
        </p:txBody>
      </p:sp>
    </p:spTree>
    <p:extLst>
      <p:ext uri="{BB962C8B-B14F-4D97-AF65-F5344CB8AC3E}">
        <p14:creationId xmlns:p14="http://schemas.microsoft.com/office/powerpoint/2010/main" val="42211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black circle with a black background&#10;&#10;Description automatically generated">
            <a:extLst>
              <a:ext uri="{FF2B5EF4-FFF2-40B4-BE49-F238E27FC236}">
                <a16:creationId xmlns:a16="http://schemas.microsoft.com/office/drawing/2014/main" id="{4C98DDF9-B3B4-7721-1784-C014C3FBF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8" y="315607"/>
            <a:ext cx="6270443" cy="804288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CC3D666-4431-4346-D065-C66B2ADAB2DA}"/>
              </a:ext>
            </a:extLst>
          </p:cNvPr>
          <p:cNvSpPr txBox="1"/>
          <p:nvPr/>
        </p:nvSpPr>
        <p:spPr>
          <a:xfrm>
            <a:off x="1348826" y="8109164"/>
            <a:ext cx="4220049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[state$, actions]</a:t>
            </a:r>
          </a:p>
        </p:txBody>
      </p:sp>
      <p:pic>
        <p:nvPicPr>
          <p:cNvPr id="22" name="Picture 21" descr="A black circle with a white background&#10;&#10;Description automatically generated">
            <a:extLst>
              <a:ext uri="{FF2B5EF4-FFF2-40B4-BE49-F238E27FC236}">
                <a16:creationId xmlns:a16="http://schemas.microsoft.com/office/drawing/2014/main" id="{25700965-06E7-9FA3-AA26-EE0FAEA04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399" y="3295436"/>
            <a:ext cx="939077" cy="1206714"/>
          </a:xfrm>
          <a:prstGeom prst="rect">
            <a:avLst/>
          </a:prstGeom>
        </p:spPr>
      </p:pic>
      <p:pic>
        <p:nvPicPr>
          <p:cNvPr id="23" name="Picture 22" descr="A black circle with a white background&#10;&#10;Description automatically generated">
            <a:extLst>
              <a:ext uri="{FF2B5EF4-FFF2-40B4-BE49-F238E27FC236}">
                <a16:creationId xmlns:a16="http://schemas.microsoft.com/office/drawing/2014/main" id="{8B06786C-4017-8B79-062C-C03477C3F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310" y="3295436"/>
            <a:ext cx="939077" cy="1206714"/>
          </a:xfrm>
          <a:prstGeom prst="rect">
            <a:avLst/>
          </a:prstGeom>
        </p:spPr>
      </p:pic>
      <p:pic>
        <p:nvPicPr>
          <p:cNvPr id="24" name="Picture 23" descr="A black circle with a white background&#10;&#10;Description automatically generated">
            <a:extLst>
              <a:ext uri="{FF2B5EF4-FFF2-40B4-BE49-F238E27FC236}">
                <a16:creationId xmlns:a16="http://schemas.microsoft.com/office/drawing/2014/main" id="{42EF29B7-0FAE-148C-B734-7BF7A88B9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398" y="4889286"/>
            <a:ext cx="939077" cy="1206714"/>
          </a:xfrm>
          <a:prstGeom prst="rect">
            <a:avLst/>
          </a:prstGeom>
        </p:spPr>
      </p:pic>
      <p:pic>
        <p:nvPicPr>
          <p:cNvPr id="25" name="Picture 24" descr="A black circle with a white background&#10;&#10;Description automatically generated">
            <a:extLst>
              <a:ext uri="{FF2B5EF4-FFF2-40B4-BE49-F238E27FC236}">
                <a16:creationId xmlns:a16="http://schemas.microsoft.com/office/drawing/2014/main" id="{B07851F4-6B9B-0255-F0C9-97FB951AE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348" y="4889286"/>
            <a:ext cx="939077" cy="1206714"/>
          </a:xfrm>
          <a:prstGeom prst="rect">
            <a:avLst/>
          </a:prstGeom>
        </p:spPr>
      </p:pic>
      <p:pic>
        <p:nvPicPr>
          <p:cNvPr id="26" name="Picture 25" descr="A black circle with a white background&#10;&#10;Description automatically generated">
            <a:extLst>
              <a:ext uri="{FF2B5EF4-FFF2-40B4-BE49-F238E27FC236}">
                <a16:creationId xmlns:a16="http://schemas.microsoft.com/office/drawing/2014/main" id="{D41C6446-8327-FAFA-1A0C-A472B1962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23" y="6337087"/>
            <a:ext cx="939077" cy="1206714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28842C-96B3-5512-9474-2C3DE485B606}"/>
              </a:ext>
            </a:extLst>
          </p:cNvPr>
          <p:cNvCxnSpPr>
            <a:cxnSpLocks/>
          </p:cNvCxnSpPr>
          <p:nvPr/>
        </p:nvCxnSpPr>
        <p:spPr>
          <a:xfrm>
            <a:off x="2272936" y="4502150"/>
            <a:ext cx="0" cy="579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B637F4-64BE-6919-EE13-15864B15AF17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458849" y="4502150"/>
            <a:ext cx="0" cy="579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427C8F-88B7-F696-EB96-0D52D02079FC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2348564" y="4502150"/>
            <a:ext cx="1110285" cy="565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E25F0D-6D5E-EE6D-092E-5987FD0A5D33}"/>
              </a:ext>
            </a:extLst>
          </p:cNvPr>
          <p:cNvCxnSpPr>
            <a:cxnSpLocks/>
          </p:cNvCxnSpPr>
          <p:nvPr/>
        </p:nvCxnSpPr>
        <p:spPr>
          <a:xfrm>
            <a:off x="2272936" y="6103071"/>
            <a:ext cx="501141" cy="508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09EBDB1-FB3F-BD47-CF4D-F23288AF4D2B}"/>
              </a:ext>
            </a:extLst>
          </p:cNvPr>
          <p:cNvSpPr/>
          <p:nvPr/>
        </p:nvSpPr>
        <p:spPr>
          <a:xfrm>
            <a:off x="2160446" y="4615055"/>
            <a:ext cx="224979" cy="22497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F551712-D082-F422-3093-7E9DAFDFCBAA}"/>
              </a:ext>
            </a:extLst>
          </p:cNvPr>
          <p:cNvSpPr/>
          <p:nvPr/>
        </p:nvSpPr>
        <p:spPr>
          <a:xfrm>
            <a:off x="2774077" y="4672342"/>
            <a:ext cx="224979" cy="2249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EBA08AC-A27B-D1E9-4F5F-F1954E576123}"/>
              </a:ext>
            </a:extLst>
          </p:cNvPr>
          <p:cNvSpPr/>
          <p:nvPr/>
        </p:nvSpPr>
        <p:spPr>
          <a:xfrm>
            <a:off x="3346358" y="4680259"/>
            <a:ext cx="224979" cy="2249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F85C69-4272-AE05-E61A-D928206B7BF3}"/>
              </a:ext>
            </a:extLst>
          </p:cNvPr>
          <p:cNvSpPr/>
          <p:nvPr/>
        </p:nvSpPr>
        <p:spPr>
          <a:xfrm>
            <a:off x="2411016" y="6258157"/>
            <a:ext cx="224979" cy="22497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4EDB5ADD-5A88-8672-F546-2CFAA9C1A941}"/>
              </a:ext>
            </a:extLst>
          </p:cNvPr>
          <p:cNvSpPr/>
          <p:nvPr/>
        </p:nvSpPr>
        <p:spPr>
          <a:xfrm>
            <a:off x="4384462" y="3670193"/>
            <a:ext cx="744760" cy="36449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309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44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Lai</dc:creator>
  <cp:lastModifiedBy>David Lai</cp:lastModifiedBy>
  <cp:revision>5</cp:revision>
  <dcterms:created xsi:type="dcterms:W3CDTF">2024-07-27T16:33:55Z</dcterms:created>
  <dcterms:modified xsi:type="dcterms:W3CDTF">2024-07-27T19:41:17Z</dcterms:modified>
</cp:coreProperties>
</file>