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1E9"/>
    <a:srgbClr val="F4D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0F9473-8F1C-4883-9FD0-DBBA7626DA34}" v="114" dt="2023-09-20T12:34:14.9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Lai" userId="28ccecc0f53a1291" providerId="LiveId" clId="{1B0F9473-8F1C-4883-9FD0-DBBA7626DA34}"/>
    <pc:docChg chg="undo redo custSel addSld delSld modSld sldOrd">
      <pc:chgData name="David Lai" userId="28ccecc0f53a1291" providerId="LiveId" clId="{1B0F9473-8F1C-4883-9FD0-DBBA7626DA34}" dt="2023-09-20T12:34:25.430" v="1531" actId="14100"/>
      <pc:docMkLst>
        <pc:docMk/>
      </pc:docMkLst>
      <pc:sldChg chg="addSp delSp modSp mod">
        <pc:chgData name="David Lai" userId="28ccecc0f53a1291" providerId="LiveId" clId="{1B0F9473-8F1C-4883-9FD0-DBBA7626DA34}" dt="2023-09-17T16:47:40.804" v="70"/>
        <pc:sldMkLst>
          <pc:docMk/>
          <pc:sldMk cId="4084387805" sldId="256"/>
        </pc:sldMkLst>
        <pc:spChg chg="mod">
          <ac:chgData name="David Lai" userId="28ccecc0f53a1291" providerId="LiveId" clId="{1B0F9473-8F1C-4883-9FD0-DBBA7626DA34}" dt="2023-09-17T16:47:38.057" v="66" actId="1076"/>
          <ac:spMkLst>
            <pc:docMk/>
            <pc:sldMk cId="4084387805" sldId="256"/>
            <ac:spMk id="7" creationId="{5212D68A-7D3D-67A8-D6E8-310B59CC5D21}"/>
          </ac:spMkLst>
        </pc:spChg>
        <pc:spChg chg="mod">
          <ac:chgData name="David Lai" userId="28ccecc0f53a1291" providerId="LiveId" clId="{1B0F9473-8F1C-4883-9FD0-DBBA7626DA34}" dt="2023-09-17T16:41:39.130" v="0" actId="1076"/>
          <ac:spMkLst>
            <pc:docMk/>
            <pc:sldMk cId="4084387805" sldId="256"/>
            <ac:spMk id="15" creationId="{DFED59AE-8C4A-0B06-CA15-802FCEB0E30B}"/>
          </ac:spMkLst>
        </pc:spChg>
        <pc:spChg chg="mod">
          <ac:chgData name="David Lai" userId="28ccecc0f53a1291" providerId="LiveId" clId="{1B0F9473-8F1C-4883-9FD0-DBBA7626DA34}" dt="2023-09-17T16:42:41.927" v="6" actId="1076"/>
          <ac:spMkLst>
            <pc:docMk/>
            <pc:sldMk cId="4084387805" sldId="256"/>
            <ac:spMk id="18" creationId="{2B2DC22D-4CFC-D293-F0EF-EBEB7D7A89D8}"/>
          </ac:spMkLst>
        </pc:spChg>
        <pc:spChg chg="del">
          <ac:chgData name="David Lai" userId="28ccecc0f53a1291" providerId="LiveId" clId="{1B0F9473-8F1C-4883-9FD0-DBBA7626DA34}" dt="2023-09-17T16:42:37.393" v="5" actId="478"/>
          <ac:spMkLst>
            <pc:docMk/>
            <pc:sldMk cId="4084387805" sldId="256"/>
            <ac:spMk id="19" creationId="{E2027CF5-AD38-47F1-C833-F78EEB28CF77}"/>
          </ac:spMkLst>
        </pc:spChg>
        <pc:spChg chg="mod">
          <ac:chgData name="David Lai" userId="28ccecc0f53a1291" providerId="LiveId" clId="{1B0F9473-8F1C-4883-9FD0-DBBA7626DA34}" dt="2023-09-17T16:43:45.746" v="20" actId="1076"/>
          <ac:spMkLst>
            <pc:docMk/>
            <pc:sldMk cId="4084387805" sldId="256"/>
            <ac:spMk id="23" creationId="{A7914CCB-A1F6-9C6E-DB99-3C488B082A01}"/>
          </ac:spMkLst>
        </pc:spChg>
        <pc:spChg chg="add mod">
          <ac:chgData name="David Lai" userId="28ccecc0f53a1291" providerId="LiveId" clId="{1B0F9473-8F1C-4883-9FD0-DBBA7626DA34}" dt="2023-09-17T16:43:59.330" v="23" actId="1076"/>
          <ac:spMkLst>
            <pc:docMk/>
            <pc:sldMk cId="4084387805" sldId="256"/>
            <ac:spMk id="37" creationId="{C99B5843-9E16-139F-2E8D-02FBD6D9A0B7}"/>
          </ac:spMkLst>
        </pc:spChg>
        <pc:spChg chg="add del mod">
          <ac:chgData name="David Lai" userId="28ccecc0f53a1291" providerId="LiveId" clId="{1B0F9473-8F1C-4883-9FD0-DBBA7626DA34}" dt="2023-09-17T16:47:40.804" v="70"/>
          <ac:spMkLst>
            <pc:docMk/>
            <pc:sldMk cId="4084387805" sldId="256"/>
            <ac:spMk id="43" creationId="{D50B953F-07F6-65F3-0E2D-BCE1073058D8}"/>
          </ac:spMkLst>
        </pc:spChg>
        <pc:spChg chg="add del mod">
          <ac:chgData name="David Lai" userId="28ccecc0f53a1291" providerId="LiveId" clId="{1B0F9473-8F1C-4883-9FD0-DBBA7626DA34}" dt="2023-09-17T16:47:39.003" v="68"/>
          <ac:spMkLst>
            <pc:docMk/>
            <pc:sldMk cId="4084387805" sldId="256"/>
            <ac:spMk id="44" creationId="{660F9F7D-342D-3874-9F68-3FC02EEA4B6F}"/>
          </ac:spMkLst>
        </pc:spChg>
        <pc:cxnChg chg="mod">
          <ac:chgData name="David Lai" userId="28ccecc0f53a1291" providerId="LiveId" clId="{1B0F9473-8F1C-4883-9FD0-DBBA7626DA34}" dt="2023-09-17T16:47:38.057" v="66" actId="1076"/>
          <ac:cxnSpMkLst>
            <pc:docMk/>
            <pc:sldMk cId="4084387805" sldId="256"/>
            <ac:cxnSpMk id="5" creationId="{4D57241C-FD8F-6E69-D1C7-1CEC88535E98}"/>
          </ac:cxnSpMkLst>
        </pc:cxnChg>
        <pc:cxnChg chg="mod">
          <ac:chgData name="David Lai" userId="28ccecc0f53a1291" providerId="LiveId" clId="{1B0F9473-8F1C-4883-9FD0-DBBA7626DA34}" dt="2023-09-17T16:42:48.252" v="7" actId="14100"/>
          <ac:cxnSpMkLst>
            <pc:docMk/>
            <pc:sldMk cId="4084387805" sldId="256"/>
            <ac:cxnSpMk id="27" creationId="{014F4B4F-A6E8-3130-1A97-A72DDE74E136}"/>
          </ac:cxnSpMkLst>
        </pc:cxnChg>
        <pc:cxnChg chg="del">
          <ac:chgData name="David Lai" userId="28ccecc0f53a1291" providerId="LiveId" clId="{1B0F9473-8F1C-4883-9FD0-DBBA7626DA34}" dt="2023-09-17T16:42:52.154" v="8" actId="478"/>
          <ac:cxnSpMkLst>
            <pc:docMk/>
            <pc:sldMk cId="4084387805" sldId="256"/>
            <ac:cxnSpMk id="30" creationId="{E3DEE612-BCE0-2FB2-F7F3-012E6EF3F4CF}"/>
          </ac:cxnSpMkLst>
        </pc:cxnChg>
        <pc:cxnChg chg="add mod">
          <ac:chgData name="David Lai" userId="28ccecc0f53a1291" providerId="LiveId" clId="{1B0F9473-8F1C-4883-9FD0-DBBA7626DA34}" dt="2023-09-17T16:44:03.274" v="24" actId="14100"/>
          <ac:cxnSpMkLst>
            <pc:docMk/>
            <pc:sldMk cId="4084387805" sldId="256"/>
            <ac:cxnSpMk id="40" creationId="{7E01FDB5-B164-6328-A031-9BC342BB2503}"/>
          </ac:cxnSpMkLst>
        </pc:cxnChg>
        <pc:cxnChg chg="add del mod">
          <ac:chgData name="David Lai" userId="28ccecc0f53a1291" providerId="LiveId" clId="{1B0F9473-8F1C-4883-9FD0-DBBA7626DA34}" dt="2023-09-17T16:47:36.614" v="64"/>
          <ac:cxnSpMkLst>
            <pc:docMk/>
            <pc:sldMk cId="4084387805" sldId="256"/>
            <ac:cxnSpMk id="45" creationId="{66BA2059-2731-8D5C-0DD7-329ACC283A11}"/>
          </ac:cxnSpMkLst>
        </pc:cxnChg>
        <pc:cxnChg chg="add del mod">
          <ac:chgData name="David Lai" userId="28ccecc0f53a1291" providerId="LiveId" clId="{1B0F9473-8F1C-4883-9FD0-DBBA7626DA34}" dt="2023-09-17T16:47:34.392" v="58"/>
          <ac:cxnSpMkLst>
            <pc:docMk/>
            <pc:sldMk cId="4084387805" sldId="256"/>
            <ac:cxnSpMk id="49" creationId="{5435385F-0B1E-49FD-0E44-B1656166C4EC}"/>
          </ac:cxnSpMkLst>
        </pc:cxnChg>
      </pc:sldChg>
      <pc:sldChg chg="addSp delSp modSp add mod">
        <pc:chgData name="David Lai" userId="28ccecc0f53a1291" providerId="LiveId" clId="{1B0F9473-8F1C-4883-9FD0-DBBA7626DA34}" dt="2023-09-18T01:29:51.508" v="1392" actId="20577"/>
        <pc:sldMkLst>
          <pc:docMk/>
          <pc:sldMk cId="3589642157" sldId="257"/>
        </pc:sldMkLst>
        <pc:spChg chg="add del mod">
          <ac:chgData name="David Lai" userId="28ccecc0f53a1291" providerId="LiveId" clId="{1B0F9473-8F1C-4883-9FD0-DBBA7626DA34}" dt="2023-09-17T16:44:57.380" v="36"/>
          <ac:spMkLst>
            <pc:docMk/>
            <pc:sldMk cId="3589642157" sldId="257"/>
            <ac:spMk id="2" creationId="{7B9D3009-3017-1213-C6E7-FB36E0D38ACB}"/>
          </ac:spMkLst>
        </pc:spChg>
        <pc:spChg chg="add mod">
          <ac:chgData name="David Lai" userId="28ccecc0f53a1291" providerId="LiveId" clId="{1B0F9473-8F1C-4883-9FD0-DBBA7626DA34}" dt="2023-09-18T00:53:07.509" v="1144" actId="1076"/>
          <ac:spMkLst>
            <pc:docMk/>
            <pc:sldMk cId="3589642157" sldId="257"/>
            <ac:spMk id="2" creationId="{CBA5F13B-D76E-7A80-C2B5-08B33EB37F20}"/>
          </ac:spMkLst>
        </pc:spChg>
        <pc:spChg chg="mod">
          <ac:chgData name="David Lai" userId="28ccecc0f53a1291" providerId="LiveId" clId="{1B0F9473-8F1C-4883-9FD0-DBBA7626DA34}" dt="2023-09-17T16:49:17.067" v="82" actId="1076"/>
          <ac:spMkLst>
            <pc:docMk/>
            <pc:sldMk cId="3589642157" sldId="257"/>
            <ac:spMk id="7" creationId="{5212D68A-7D3D-67A8-D6E8-310B59CC5D21}"/>
          </ac:spMkLst>
        </pc:spChg>
        <pc:spChg chg="del">
          <ac:chgData name="David Lai" userId="28ccecc0f53a1291" providerId="LiveId" clId="{1B0F9473-8F1C-4883-9FD0-DBBA7626DA34}" dt="2023-09-17T16:44:21.353" v="26" actId="478"/>
          <ac:spMkLst>
            <pc:docMk/>
            <pc:sldMk cId="3589642157" sldId="257"/>
            <ac:spMk id="10" creationId="{0DE2DCF6-810D-52DD-C2CF-D8B2DED47CC8}"/>
          </ac:spMkLst>
        </pc:spChg>
        <pc:spChg chg="mod">
          <ac:chgData name="David Lai" userId="28ccecc0f53a1291" providerId="LiveId" clId="{1B0F9473-8F1C-4883-9FD0-DBBA7626DA34}" dt="2023-09-17T23:25:04.375" v="818" actId="1076"/>
          <ac:spMkLst>
            <pc:docMk/>
            <pc:sldMk cId="3589642157" sldId="257"/>
            <ac:spMk id="12" creationId="{520AABD6-6D11-224E-A000-31969392AE8F}"/>
          </ac:spMkLst>
        </pc:spChg>
        <pc:spChg chg="del mod">
          <ac:chgData name="David Lai" userId="28ccecc0f53a1291" providerId="LiveId" clId="{1B0F9473-8F1C-4883-9FD0-DBBA7626DA34}" dt="2023-09-17T16:47:55.984" v="74" actId="478"/>
          <ac:spMkLst>
            <pc:docMk/>
            <pc:sldMk cId="3589642157" sldId="257"/>
            <ac:spMk id="15" creationId="{DFED59AE-8C4A-0B06-CA15-802FCEB0E30B}"/>
          </ac:spMkLst>
        </pc:spChg>
        <pc:spChg chg="mod">
          <ac:chgData name="David Lai" userId="28ccecc0f53a1291" providerId="LiveId" clId="{1B0F9473-8F1C-4883-9FD0-DBBA7626DA34}" dt="2023-09-17T16:49:04.304" v="81" actId="14100"/>
          <ac:spMkLst>
            <pc:docMk/>
            <pc:sldMk cId="3589642157" sldId="257"/>
            <ac:spMk id="16" creationId="{2CFA347A-8CC0-A2A4-962B-390CE3D6DDA6}"/>
          </ac:spMkLst>
        </pc:spChg>
        <pc:spChg chg="del mod">
          <ac:chgData name="David Lai" userId="28ccecc0f53a1291" providerId="LiveId" clId="{1B0F9473-8F1C-4883-9FD0-DBBA7626DA34}" dt="2023-09-17T17:02:05.423" v="225" actId="478"/>
          <ac:spMkLst>
            <pc:docMk/>
            <pc:sldMk cId="3589642157" sldId="257"/>
            <ac:spMk id="18" creationId="{2B2DC22D-4CFC-D293-F0EF-EBEB7D7A89D8}"/>
          </ac:spMkLst>
        </pc:spChg>
        <pc:spChg chg="del mod">
          <ac:chgData name="David Lai" userId="28ccecc0f53a1291" providerId="LiveId" clId="{1B0F9473-8F1C-4883-9FD0-DBBA7626DA34}" dt="2023-09-17T16:45:09.904" v="38" actId="478"/>
          <ac:spMkLst>
            <pc:docMk/>
            <pc:sldMk cId="3589642157" sldId="257"/>
            <ac:spMk id="23" creationId="{A7914CCB-A1F6-9C6E-DB99-3C488B082A01}"/>
          </ac:spMkLst>
        </pc:spChg>
        <pc:spChg chg="add del">
          <ac:chgData name="David Lai" userId="28ccecc0f53a1291" providerId="LiveId" clId="{1B0F9473-8F1C-4883-9FD0-DBBA7626DA34}" dt="2023-09-17T16:52:24.813" v="113" actId="11529"/>
          <ac:spMkLst>
            <pc:docMk/>
            <pc:sldMk cId="3589642157" sldId="257"/>
            <ac:spMk id="35" creationId="{75010B64-856E-9F83-6C70-ED710CF52286}"/>
          </ac:spMkLst>
        </pc:spChg>
        <pc:spChg chg="del mod">
          <ac:chgData name="David Lai" userId="28ccecc0f53a1291" providerId="LiveId" clId="{1B0F9473-8F1C-4883-9FD0-DBBA7626DA34}" dt="2023-09-17T17:02:04.636" v="224" actId="478"/>
          <ac:spMkLst>
            <pc:docMk/>
            <pc:sldMk cId="3589642157" sldId="257"/>
            <ac:spMk id="37" creationId="{C99B5843-9E16-139F-2E8D-02FBD6D9A0B7}"/>
          </ac:spMkLst>
        </pc:spChg>
        <pc:spChg chg="add mod">
          <ac:chgData name="David Lai" userId="28ccecc0f53a1291" providerId="LiveId" clId="{1B0F9473-8F1C-4883-9FD0-DBBA7626DA34}" dt="2023-09-17T17:04:10.902" v="295" actId="1076"/>
          <ac:spMkLst>
            <pc:docMk/>
            <pc:sldMk cId="3589642157" sldId="257"/>
            <ac:spMk id="46" creationId="{4F374159-6314-07C3-2498-1121918260E7}"/>
          </ac:spMkLst>
        </pc:spChg>
        <pc:spChg chg="add del mod">
          <ac:chgData name="David Lai" userId="28ccecc0f53a1291" providerId="LiveId" clId="{1B0F9473-8F1C-4883-9FD0-DBBA7626DA34}" dt="2023-09-17T17:02:01.145" v="222" actId="478"/>
          <ac:spMkLst>
            <pc:docMk/>
            <pc:sldMk cId="3589642157" sldId="257"/>
            <ac:spMk id="47" creationId="{3CC4BCAD-E6BF-45DC-635C-383E0665096D}"/>
          </ac:spMkLst>
        </pc:spChg>
        <pc:spChg chg="add del mod">
          <ac:chgData name="David Lai" userId="28ccecc0f53a1291" providerId="LiveId" clId="{1B0F9473-8F1C-4883-9FD0-DBBA7626DA34}" dt="2023-09-17T17:02:03.597" v="223" actId="478"/>
          <ac:spMkLst>
            <pc:docMk/>
            <pc:sldMk cId="3589642157" sldId="257"/>
            <ac:spMk id="48" creationId="{919FBE9A-3B20-691D-22AD-E4A826C27FED}"/>
          </ac:spMkLst>
        </pc:spChg>
        <pc:spChg chg="add mod">
          <ac:chgData name="David Lai" userId="28ccecc0f53a1291" providerId="LiveId" clId="{1B0F9473-8F1C-4883-9FD0-DBBA7626DA34}" dt="2023-09-17T23:24:46.593" v="816" actId="207"/>
          <ac:spMkLst>
            <pc:docMk/>
            <pc:sldMk cId="3589642157" sldId="257"/>
            <ac:spMk id="49" creationId="{0BDF97A2-C9CE-8C0E-0A2D-6394DE7BC3DE}"/>
          </ac:spMkLst>
        </pc:spChg>
        <pc:spChg chg="add del mod">
          <ac:chgData name="David Lai" userId="28ccecc0f53a1291" providerId="LiveId" clId="{1B0F9473-8F1C-4883-9FD0-DBBA7626DA34}" dt="2023-09-18T00:52:50.654" v="1138" actId="478"/>
          <ac:spMkLst>
            <pc:docMk/>
            <pc:sldMk cId="3589642157" sldId="257"/>
            <ac:spMk id="50" creationId="{2E8C63F1-AE5E-2C93-4B59-CF1C01669E68}"/>
          </ac:spMkLst>
        </pc:spChg>
        <pc:spChg chg="add del mod">
          <ac:chgData name="David Lai" userId="28ccecc0f53a1291" providerId="LiveId" clId="{1B0F9473-8F1C-4883-9FD0-DBBA7626DA34}" dt="2023-09-17T17:02:10.004" v="227" actId="478"/>
          <ac:spMkLst>
            <pc:docMk/>
            <pc:sldMk cId="3589642157" sldId="257"/>
            <ac:spMk id="51" creationId="{8DD311D8-9DD4-04F0-6DCA-93716F2D89B1}"/>
          </ac:spMkLst>
        </pc:spChg>
        <pc:spChg chg="add del mod">
          <ac:chgData name="David Lai" userId="28ccecc0f53a1291" providerId="LiveId" clId="{1B0F9473-8F1C-4883-9FD0-DBBA7626DA34}" dt="2023-09-17T17:02:06.841" v="226" actId="478"/>
          <ac:spMkLst>
            <pc:docMk/>
            <pc:sldMk cId="3589642157" sldId="257"/>
            <ac:spMk id="52" creationId="{59900A0F-5306-BEFD-38E0-99322DEF607F}"/>
          </ac:spMkLst>
        </pc:spChg>
        <pc:spChg chg="add mod">
          <ac:chgData name="David Lai" userId="28ccecc0f53a1291" providerId="LiveId" clId="{1B0F9473-8F1C-4883-9FD0-DBBA7626DA34}" dt="2023-09-18T00:53:04.912" v="1143" actId="1076"/>
          <ac:spMkLst>
            <pc:docMk/>
            <pc:sldMk cId="3589642157" sldId="257"/>
            <ac:spMk id="53" creationId="{7A14561D-50F8-B4BB-FF72-EFC1B87B5001}"/>
          </ac:spMkLst>
        </pc:spChg>
        <pc:spChg chg="add del mod">
          <ac:chgData name="David Lai" userId="28ccecc0f53a1291" providerId="LiveId" clId="{1B0F9473-8F1C-4883-9FD0-DBBA7626DA34}" dt="2023-09-17T18:30:48.872" v="798" actId="207"/>
          <ac:spMkLst>
            <pc:docMk/>
            <pc:sldMk cId="3589642157" sldId="257"/>
            <ac:spMk id="54" creationId="{1D21CCC0-914F-DBC7-A11E-0D76F64C73D7}"/>
          </ac:spMkLst>
        </pc:spChg>
        <pc:spChg chg="add mod ord">
          <ac:chgData name="David Lai" userId="28ccecc0f53a1291" providerId="LiveId" clId="{1B0F9473-8F1C-4883-9FD0-DBBA7626DA34}" dt="2023-09-18T01:29:51.508" v="1392" actId="20577"/>
          <ac:spMkLst>
            <pc:docMk/>
            <pc:sldMk cId="3589642157" sldId="257"/>
            <ac:spMk id="55" creationId="{4DD2C74D-81B8-E992-EA43-BAD2CD381369}"/>
          </ac:spMkLst>
        </pc:spChg>
        <pc:spChg chg="add del mod">
          <ac:chgData name="David Lai" userId="28ccecc0f53a1291" providerId="LiveId" clId="{1B0F9473-8F1C-4883-9FD0-DBBA7626DA34}" dt="2023-09-17T18:25:38.686" v="750" actId="478"/>
          <ac:spMkLst>
            <pc:docMk/>
            <pc:sldMk cId="3589642157" sldId="257"/>
            <ac:spMk id="70" creationId="{111E353F-B665-4193-222E-AD1E1473C970}"/>
          </ac:spMkLst>
        </pc:spChg>
        <pc:spChg chg="add del mod">
          <ac:chgData name="David Lai" userId="28ccecc0f53a1291" providerId="LiveId" clId="{1B0F9473-8F1C-4883-9FD0-DBBA7626DA34}" dt="2023-09-17T18:07:28.483" v="464"/>
          <ac:spMkLst>
            <pc:docMk/>
            <pc:sldMk cId="3589642157" sldId="257"/>
            <ac:spMk id="76" creationId="{5EF89B0A-7968-5601-79E0-4AFC787F5AF3}"/>
          </ac:spMkLst>
        </pc:spChg>
        <pc:spChg chg="add del mod">
          <ac:chgData name="David Lai" userId="28ccecc0f53a1291" providerId="LiveId" clId="{1B0F9473-8F1C-4883-9FD0-DBBA7626DA34}" dt="2023-09-17T18:24:41.632" v="738"/>
          <ac:spMkLst>
            <pc:docMk/>
            <pc:sldMk cId="3589642157" sldId="257"/>
            <ac:spMk id="77" creationId="{8B1AFC27-C677-C152-5DF0-8FD694259CB9}"/>
          </ac:spMkLst>
        </pc:spChg>
        <pc:spChg chg="add mod">
          <ac:chgData name="David Lai" userId="28ccecc0f53a1291" providerId="LiveId" clId="{1B0F9473-8F1C-4883-9FD0-DBBA7626DA34}" dt="2023-09-17T18:25:01.540" v="742" actId="14100"/>
          <ac:spMkLst>
            <pc:docMk/>
            <pc:sldMk cId="3589642157" sldId="257"/>
            <ac:spMk id="78" creationId="{132662C2-05FE-ECCE-D61C-ACFF3034A5DD}"/>
          </ac:spMkLst>
        </pc:spChg>
        <pc:spChg chg="add del mod">
          <ac:chgData name="David Lai" userId="28ccecc0f53a1291" providerId="LiveId" clId="{1B0F9473-8F1C-4883-9FD0-DBBA7626DA34}" dt="2023-09-17T18:25:18.243" v="746"/>
          <ac:spMkLst>
            <pc:docMk/>
            <pc:sldMk cId="3589642157" sldId="257"/>
            <ac:spMk id="82" creationId="{0DB7D6FD-EAC0-E630-2AFE-D084CDE4EE51}"/>
          </ac:spMkLst>
        </pc:spChg>
        <pc:spChg chg="add mod">
          <ac:chgData name="David Lai" userId="28ccecc0f53a1291" providerId="LiveId" clId="{1B0F9473-8F1C-4883-9FD0-DBBA7626DA34}" dt="2023-09-17T18:25:28.890" v="748" actId="1076"/>
          <ac:spMkLst>
            <pc:docMk/>
            <pc:sldMk cId="3589642157" sldId="257"/>
            <ac:spMk id="84" creationId="{A708E4D4-D693-A53F-903F-CBCF1624FBC3}"/>
          </ac:spMkLst>
        </pc:spChg>
        <pc:spChg chg="add mod">
          <ac:chgData name="David Lai" userId="28ccecc0f53a1291" providerId="LiveId" clId="{1B0F9473-8F1C-4883-9FD0-DBBA7626DA34}" dt="2023-09-17T23:46:02.802" v="1115" actId="1076"/>
          <ac:spMkLst>
            <pc:docMk/>
            <pc:sldMk cId="3589642157" sldId="257"/>
            <ac:spMk id="90" creationId="{9A34415F-D6F1-EFD5-FF3D-AB39BCF1B12D}"/>
          </ac:spMkLst>
        </pc:spChg>
        <pc:cxnChg chg="add del mod">
          <ac:chgData name="David Lai" userId="28ccecc0f53a1291" providerId="LiveId" clId="{1B0F9473-8F1C-4883-9FD0-DBBA7626DA34}" dt="2023-09-17T16:51:11.274" v="101" actId="478"/>
          <ac:cxnSpMkLst>
            <pc:docMk/>
            <pc:sldMk cId="3589642157" sldId="257"/>
            <ac:cxnSpMk id="4" creationId="{6F71B4F4-A82A-0157-EEED-1FFCB76B128C}"/>
          </ac:cxnSpMkLst>
        </pc:cxnChg>
        <pc:cxnChg chg="mod">
          <ac:chgData name="David Lai" userId="28ccecc0f53a1291" providerId="LiveId" clId="{1B0F9473-8F1C-4883-9FD0-DBBA7626DA34}" dt="2023-09-17T17:03:52.756" v="292" actId="1076"/>
          <ac:cxnSpMkLst>
            <pc:docMk/>
            <pc:sldMk cId="3589642157" sldId="257"/>
            <ac:cxnSpMk id="5" creationId="{4D57241C-FD8F-6E69-D1C7-1CEC88535E98}"/>
          </ac:cxnSpMkLst>
        </pc:cxnChg>
        <pc:cxnChg chg="add del mod">
          <ac:chgData name="David Lai" userId="28ccecc0f53a1291" providerId="LiveId" clId="{1B0F9473-8F1C-4883-9FD0-DBBA7626DA34}" dt="2023-09-17T16:51:54.809" v="111" actId="478"/>
          <ac:cxnSpMkLst>
            <pc:docMk/>
            <pc:sldMk cId="3589642157" sldId="257"/>
            <ac:cxnSpMk id="25" creationId="{5F1D25E3-C907-7091-2458-249ABC5B0093}"/>
          </ac:cxnSpMkLst>
        </pc:cxnChg>
        <pc:cxnChg chg="del mod">
          <ac:chgData name="David Lai" userId="28ccecc0f53a1291" providerId="LiveId" clId="{1B0F9473-8F1C-4883-9FD0-DBBA7626DA34}" dt="2023-09-17T16:44:24.274" v="27" actId="478"/>
          <ac:cxnSpMkLst>
            <pc:docMk/>
            <pc:sldMk cId="3589642157" sldId="257"/>
            <ac:cxnSpMk id="27" creationId="{014F4B4F-A6E8-3130-1A97-A72DDE74E136}"/>
          </ac:cxnSpMkLst>
        </pc:cxnChg>
        <pc:cxnChg chg="del">
          <ac:chgData name="David Lai" userId="28ccecc0f53a1291" providerId="LiveId" clId="{1B0F9473-8F1C-4883-9FD0-DBBA7626DA34}" dt="2023-09-17T16:47:46.574" v="71" actId="478"/>
          <ac:cxnSpMkLst>
            <pc:docMk/>
            <pc:sldMk cId="3589642157" sldId="257"/>
            <ac:cxnSpMk id="32" creationId="{924E0BE2-0FE4-A201-4918-078B2459E250}"/>
          </ac:cxnSpMkLst>
        </pc:cxnChg>
        <pc:cxnChg chg="add del mod">
          <ac:chgData name="David Lai" userId="28ccecc0f53a1291" providerId="LiveId" clId="{1B0F9473-8F1C-4883-9FD0-DBBA7626DA34}" dt="2023-09-17T16:53:19.466" v="127" actId="11529"/>
          <ac:cxnSpMkLst>
            <pc:docMk/>
            <pc:sldMk cId="3589642157" sldId="257"/>
            <ac:cxnSpMk id="38" creationId="{921E337F-2183-F3BA-72CE-6DC9CD92082C}"/>
          </ac:cxnSpMkLst>
        </pc:cxnChg>
        <pc:cxnChg chg="del mod">
          <ac:chgData name="David Lai" userId="28ccecc0f53a1291" providerId="LiveId" clId="{1B0F9473-8F1C-4883-9FD0-DBBA7626DA34}" dt="2023-09-17T16:47:49.481" v="72" actId="478"/>
          <ac:cxnSpMkLst>
            <pc:docMk/>
            <pc:sldMk cId="3589642157" sldId="257"/>
            <ac:cxnSpMk id="40" creationId="{7E01FDB5-B164-6328-A031-9BC342BB2503}"/>
          </ac:cxnSpMkLst>
        </pc:cxnChg>
        <pc:cxnChg chg="add mod">
          <ac:chgData name="David Lai" userId="28ccecc0f53a1291" providerId="LiveId" clId="{1B0F9473-8F1C-4883-9FD0-DBBA7626DA34}" dt="2023-09-17T23:24:37.343" v="813" actId="1076"/>
          <ac:cxnSpMkLst>
            <pc:docMk/>
            <pc:sldMk cId="3589642157" sldId="257"/>
            <ac:cxnSpMk id="57" creationId="{1DB5BA95-A124-CEF4-13CC-F3CF8F66AB7E}"/>
          </ac:cxnSpMkLst>
        </pc:cxnChg>
        <pc:cxnChg chg="add del mod">
          <ac:chgData name="David Lai" userId="28ccecc0f53a1291" providerId="LiveId" clId="{1B0F9473-8F1C-4883-9FD0-DBBA7626DA34}" dt="2023-09-17T17:08:33.851" v="358" actId="478"/>
          <ac:cxnSpMkLst>
            <pc:docMk/>
            <pc:sldMk cId="3589642157" sldId="257"/>
            <ac:cxnSpMk id="58" creationId="{3788CE69-2BB2-8B99-0D71-C33611DADFA7}"/>
          </ac:cxnSpMkLst>
        </pc:cxnChg>
        <pc:cxnChg chg="add mod">
          <ac:chgData name="David Lai" userId="28ccecc0f53a1291" providerId="LiveId" clId="{1B0F9473-8F1C-4883-9FD0-DBBA7626DA34}" dt="2023-09-17T23:25:04.375" v="818" actId="1076"/>
          <ac:cxnSpMkLst>
            <pc:docMk/>
            <pc:sldMk cId="3589642157" sldId="257"/>
            <ac:cxnSpMk id="61" creationId="{0B05028D-B7C9-5FE7-D074-F364D4092EAF}"/>
          </ac:cxnSpMkLst>
        </pc:cxnChg>
        <pc:cxnChg chg="add del mod">
          <ac:chgData name="David Lai" userId="28ccecc0f53a1291" providerId="LiveId" clId="{1B0F9473-8F1C-4883-9FD0-DBBA7626DA34}" dt="2023-09-17T17:09:39.922" v="375"/>
          <ac:cxnSpMkLst>
            <pc:docMk/>
            <pc:sldMk cId="3589642157" sldId="257"/>
            <ac:cxnSpMk id="69" creationId="{F2BEAFAE-1DE4-E709-EA9B-745F3D2EB972}"/>
          </ac:cxnSpMkLst>
        </pc:cxnChg>
        <pc:cxnChg chg="add mod">
          <ac:chgData name="David Lai" userId="28ccecc0f53a1291" providerId="LiveId" clId="{1B0F9473-8F1C-4883-9FD0-DBBA7626DA34}" dt="2023-09-17T18:25:01.540" v="742" actId="14100"/>
          <ac:cxnSpMkLst>
            <pc:docMk/>
            <pc:sldMk cId="3589642157" sldId="257"/>
            <ac:cxnSpMk id="79" creationId="{E32FB880-4137-289F-017B-AD2AD0AA2C39}"/>
          </ac:cxnSpMkLst>
        </pc:cxnChg>
        <pc:cxnChg chg="add del mod">
          <ac:chgData name="David Lai" userId="28ccecc0f53a1291" providerId="LiveId" clId="{1B0F9473-8F1C-4883-9FD0-DBBA7626DA34}" dt="2023-09-17T18:25:18.243" v="746"/>
          <ac:cxnSpMkLst>
            <pc:docMk/>
            <pc:sldMk cId="3589642157" sldId="257"/>
            <ac:cxnSpMk id="83" creationId="{9E8556EB-C42E-D941-1572-5DA9019D8B7F}"/>
          </ac:cxnSpMkLst>
        </pc:cxnChg>
        <pc:cxnChg chg="add mod">
          <ac:chgData name="David Lai" userId="28ccecc0f53a1291" providerId="LiveId" clId="{1B0F9473-8F1C-4883-9FD0-DBBA7626DA34}" dt="2023-09-18T00:53:12.134" v="1145" actId="14100"/>
          <ac:cxnSpMkLst>
            <pc:docMk/>
            <pc:sldMk cId="3589642157" sldId="257"/>
            <ac:cxnSpMk id="85" creationId="{A71C8E32-E9B0-46BA-5F15-D55F8E3E7DCD}"/>
          </ac:cxnSpMkLst>
        </pc:cxnChg>
      </pc:sldChg>
      <pc:sldChg chg="addSp delSp modSp add mod">
        <pc:chgData name="David Lai" userId="28ccecc0f53a1291" providerId="LiveId" clId="{1B0F9473-8F1C-4883-9FD0-DBBA7626DA34}" dt="2023-09-20T12:34:25.430" v="1531" actId="14100"/>
        <pc:sldMkLst>
          <pc:docMk/>
          <pc:sldMk cId="1037364410" sldId="258"/>
        </pc:sldMkLst>
        <pc:spChg chg="add mod">
          <ac:chgData name="David Lai" userId="28ccecc0f53a1291" providerId="LiveId" clId="{1B0F9473-8F1C-4883-9FD0-DBBA7626DA34}" dt="2023-09-20T12:33:39.832" v="1516" actId="14100"/>
          <ac:spMkLst>
            <pc:docMk/>
            <pc:sldMk cId="1037364410" sldId="258"/>
            <ac:spMk id="2" creationId="{A7D61732-33D3-88FD-B5EB-9CAA2308384B}"/>
          </ac:spMkLst>
        </pc:spChg>
        <pc:spChg chg="add del mod">
          <ac:chgData name="David Lai" userId="28ccecc0f53a1291" providerId="LiveId" clId="{1B0F9473-8F1C-4883-9FD0-DBBA7626DA34}" dt="2023-09-17T18:15:00.002" v="597"/>
          <ac:spMkLst>
            <pc:docMk/>
            <pc:sldMk cId="1037364410" sldId="258"/>
            <ac:spMk id="4" creationId="{D448E129-9E0E-3677-26D6-5B68771CE030}"/>
          </ac:spMkLst>
        </pc:spChg>
        <pc:spChg chg="add del mod ord">
          <ac:chgData name="David Lai" userId="28ccecc0f53a1291" providerId="LiveId" clId="{1B0F9473-8F1C-4883-9FD0-DBBA7626DA34}" dt="2023-09-17T18:27:52.498" v="771" actId="478"/>
          <ac:spMkLst>
            <pc:docMk/>
            <pc:sldMk cId="1037364410" sldId="258"/>
            <ac:spMk id="6" creationId="{B683D927-0198-3065-A7D4-41D14C327A28}"/>
          </ac:spMkLst>
        </pc:spChg>
        <pc:spChg chg="add del mod">
          <ac:chgData name="David Lai" userId="28ccecc0f53a1291" providerId="LiveId" clId="{1B0F9473-8F1C-4883-9FD0-DBBA7626DA34}" dt="2023-09-17T23:26:19.635" v="819" actId="1076"/>
          <ac:spMkLst>
            <pc:docMk/>
            <pc:sldMk cId="1037364410" sldId="258"/>
            <ac:spMk id="7" creationId="{5212D68A-7D3D-67A8-D6E8-310B59CC5D21}"/>
          </ac:spMkLst>
        </pc:spChg>
        <pc:spChg chg="del mod">
          <ac:chgData name="David Lai" userId="28ccecc0f53a1291" providerId="LiveId" clId="{1B0F9473-8F1C-4883-9FD0-DBBA7626DA34}" dt="2023-09-17T18:20:54.843" v="699" actId="478"/>
          <ac:spMkLst>
            <pc:docMk/>
            <pc:sldMk cId="1037364410" sldId="258"/>
            <ac:spMk id="12" creationId="{520AABD6-6D11-224E-A000-31969392AE8F}"/>
          </ac:spMkLst>
        </pc:spChg>
        <pc:spChg chg="mod">
          <ac:chgData name="David Lai" userId="28ccecc0f53a1291" providerId="LiveId" clId="{1B0F9473-8F1C-4883-9FD0-DBBA7626DA34}" dt="2023-09-17T23:32:19.106" v="822" actId="14100"/>
          <ac:spMkLst>
            <pc:docMk/>
            <pc:sldMk cId="1037364410" sldId="258"/>
            <ac:spMk id="16" creationId="{2CFA347A-8CC0-A2A4-962B-390CE3D6DDA6}"/>
          </ac:spMkLst>
        </pc:spChg>
        <pc:spChg chg="add del mod">
          <ac:chgData name="David Lai" userId="28ccecc0f53a1291" providerId="LiveId" clId="{1B0F9473-8F1C-4883-9FD0-DBBA7626DA34}" dt="2023-09-17T18:22:18.269" v="724" actId="478"/>
          <ac:spMkLst>
            <pc:docMk/>
            <pc:sldMk cId="1037364410" sldId="258"/>
            <ac:spMk id="17" creationId="{94D56657-C6FD-BAC1-22FF-15DCF838C5AC}"/>
          </ac:spMkLst>
        </pc:spChg>
        <pc:spChg chg="add del mod">
          <ac:chgData name="David Lai" userId="28ccecc0f53a1291" providerId="LiveId" clId="{1B0F9473-8F1C-4883-9FD0-DBBA7626DA34}" dt="2023-09-17T18:20:17.317" v="684"/>
          <ac:spMkLst>
            <pc:docMk/>
            <pc:sldMk cId="1037364410" sldId="258"/>
            <ac:spMk id="18" creationId="{DA163DE2-8BC7-7845-F4A8-DE21A3ED8DAF}"/>
          </ac:spMkLst>
        </pc:spChg>
        <pc:spChg chg="add del mod">
          <ac:chgData name="David Lai" userId="28ccecc0f53a1291" providerId="LiveId" clId="{1B0F9473-8F1C-4883-9FD0-DBBA7626DA34}" dt="2023-09-17T18:31:42.773" v="801" actId="478"/>
          <ac:spMkLst>
            <pc:docMk/>
            <pc:sldMk cId="1037364410" sldId="258"/>
            <ac:spMk id="19" creationId="{CB96D22E-DE88-5AD6-EE0A-22808FC8DB94}"/>
          </ac:spMkLst>
        </pc:spChg>
        <pc:spChg chg="add mod">
          <ac:chgData name="David Lai" userId="28ccecc0f53a1291" providerId="LiveId" clId="{1B0F9473-8F1C-4883-9FD0-DBBA7626DA34}" dt="2023-09-17T23:26:19.635" v="819" actId="1076"/>
          <ac:spMkLst>
            <pc:docMk/>
            <pc:sldMk cId="1037364410" sldId="258"/>
            <ac:spMk id="20" creationId="{E4B17F76-3B80-D873-6EFB-05AD9AFCA95D}"/>
          </ac:spMkLst>
        </pc:spChg>
        <pc:spChg chg="add mod">
          <ac:chgData name="David Lai" userId="28ccecc0f53a1291" providerId="LiveId" clId="{1B0F9473-8F1C-4883-9FD0-DBBA7626DA34}" dt="2023-09-17T23:26:19.635" v="819" actId="1076"/>
          <ac:spMkLst>
            <pc:docMk/>
            <pc:sldMk cId="1037364410" sldId="258"/>
            <ac:spMk id="22" creationId="{96708280-E554-4562-82B4-51ACFAD4E9B9}"/>
          </ac:spMkLst>
        </pc:spChg>
        <pc:spChg chg="add del mod">
          <ac:chgData name="David Lai" userId="28ccecc0f53a1291" providerId="LiveId" clId="{1B0F9473-8F1C-4883-9FD0-DBBA7626DA34}" dt="2023-09-17T18:21:44.508" v="709"/>
          <ac:spMkLst>
            <pc:docMk/>
            <pc:sldMk cId="1037364410" sldId="258"/>
            <ac:spMk id="23" creationId="{589A00AE-1AC0-D12F-DFCB-C4BADF2BC748}"/>
          </ac:spMkLst>
        </pc:spChg>
        <pc:spChg chg="add del mod">
          <ac:chgData name="David Lai" userId="28ccecc0f53a1291" providerId="LiveId" clId="{1B0F9473-8F1C-4883-9FD0-DBBA7626DA34}" dt="2023-09-17T18:27:47.639" v="769" actId="478"/>
          <ac:spMkLst>
            <pc:docMk/>
            <pc:sldMk cId="1037364410" sldId="258"/>
            <ac:spMk id="24" creationId="{0450599A-BF00-6740-9DAA-0538B886DEC2}"/>
          </ac:spMkLst>
        </pc:spChg>
        <pc:spChg chg="add mod">
          <ac:chgData name="David Lai" userId="28ccecc0f53a1291" providerId="LiveId" clId="{1B0F9473-8F1C-4883-9FD0-DBBA7626DA34}" dt="2023-09-17T23:33:56.530" v="835" actId="207"/>
          <ac:spMkLst>
            <pc:docMk/>
            <pc:sldMk cId="1037364410" sldId="258"/>
            <ac:spMk id="27" creationId="{514B41B0-4BF6-3B8F-6513-CDE036CFB98E}"/>
          </ac:spMkLst>
        </pc:spChg>
        <pc:spChg chg="add mod">
          <ac:chgData name="David Lai" userId="28ccecc0f53a1291" providerId="LiveId" clId="{1B0F9473-8F1C-4883-9FD0-DBBA7626DA34}" dt="2023-09-17T23:34:05.305" v="838" actId="207"/>
          <ac:spMkLst>
            <pc:docMk/>
            <pc:sldMk cId="1037364410" sldId="258"/>
            <ac:spMk id="28" creationId="{F4E3AD08-8E9F-7B85-0D10-C01DB2BE4B9A}"/>
          </ac:spMkLst>
        </pc:spChg>
        <pc:spChg chg="add mod">
          <ac:chgData name="David Lai" userId="28ccecc0f53a1291" providerId="LiveId" clId="{1B0F9473-8F1C-4883-9FD0-DBBA7626DA34}" dt="2023-09-17T23:32:41.177" v="825" actId="14100"/>
          <ac:spMkLst>
            <pc:docMk/>
            <pc:sldMk cId="1037364410" sldId="258"/>
            <ac:spMk id="33" creationId="{332FFE7B-C361-FC63-030B-BFF9C1C84E71}"/>
          </ac:spMkLst>
        </pc:spChg>
        <pc:spChg chg="add del mod">
          <ac:chgData name="David Lai" userId="28ccecc0f53a1291" providerId="LiveId" clId="{1B0F9473-8F1C-4883-9FD0-DBBA7626DA34}" dt="2023-09-17T18:31:44.578" v="802" actId="478"/>
          <ac:spMkLst>
            <pc:docMk/>
            <pc:sldMk cId="1037364410" sldId="258"/>
            <ac:spMk id="34" creationId="{588241DE-9D7D-FD21-4A8D-692354F05445}"/>
          </ac:spMkLst>
        </pc:spChg>
        <pc:spChg chg="add mod">
          <ac:chgData name="David Lai" userId="28ccecc0f53a1291" providerId="LiveId" clId="{1B0F9473-8F1C-4883-9FD0-DBBA7626DA34}" dt="2023-09-17T23:32:50.513" v="826" actId="14100"/>
          <ac:spMkLst>
            <pc:docMk/>
            <pc:sldMk cId="1037364410" sldId="258"/>
            <ac:spMk id="35" creationId="{219CA8B1-EBA7-F130-31B2-715D0FD356E4}"/>
          </ac:spMkLst>
        </pc:spChg>
        <pc:spChg chg="add mod">
          <ac:chgData name="David Lai" userId="28ccecc0f53a1291" providerId="LiveId" clId="{1B0F9473-8F1C-4883-9FD0-DBBA7626DA34}" dt="2023-09-18T00:42:08.588" v="1118" actId="1076"/>
          <ac:spMkLst>
            <pc:docMk/>
            <pc:sldMk cId="1037364410" sldId="258"/>
            <ac:spMk id="37" creationId="{F94D47E6-3E45-4D58-7C84-207FA05F9883}"/>
          </ac:spMkLst>
        </pc:spChg>
        <pc:spChg chg="add mod">
          <ac:chgData name="David Lai" userId="28ccecc0f53a1291" providerId="LiveId" clId="{1B0F9473-8F1C-4883-9FD0-DBBA7626DA34}" dt="2023-09-17T23:39:04.541" v="895" actId="20577"/>
          <ac:spMkLst>
            <pc:docMk/>
            <pc:sldMk cId="1037364410" sldId="258"/>
            <ac:spMk id="38" creationId="{44639066-94DF-F17D-4DD8-5936189C1732}"/>
          </ac:spMkLst>
        </pc:spChg>
        <pc:spChg chg="add mod">
          <ac:chgData name="David Lai" userId="28ccecc0f53a1291" providerId="LiveId" clId="{1B0F9473-8F1C-4883-9FD0-DBBA7626DA34}" dt="2023-09-17T23:38:58.683" v="893" actId="255"/>
          <ac:spMkLst>
            <pc:docMk/>
            <pc:sldMk cId="1037364410" sldId="258"/>
            <ac:spMk id="39" creationId="{20446432-E406-C4A9-CD78-8064AF5BF0A6}"/>
          </ac:spMkLst>
        </pc:spChg>
        <pc:spChg chg="add del mod">
          <ac:chgData name="David Lai" userId="28ccecc0f53a1291" providerId="LiveId" clId="{1B0F9473-8F1C-4883-9FD0-DBBA7626DA34}" dt="2023-09-17T23:37:52.945" v="875" actId="478"/>
          <ac:spMkLst>
            <pc:docMk/>
            <pc:sldMk cId="1037364410" sldId="258"/>
            <ac:spMk id="40" creationId="{E00664C2-6E45-3AC1-70BE-69279ABA69F1}"/>
          </ac:spMkLst>
        </pc:spChg>
        <pc:spChg chg="add del mod">
          <ac:chgData name="David Lai" userId="28ccecc0f53a1291" providerId="LiveId" clId="{1B0F9473-8F1C-4883-9FD0-DBBA7626DA34}" dt="2023-09-17T23:37:55.627" v="876" actId="478"/>
          <ac:spMkLst>
            <pc:docMk/>
            <pc:sldMk cId="1037364410" sldId="258"/>
            <ac:spMk id="41" creationId="{7762B913-2FAD-5EAF-F1A8-C616A7F11BF6}"/>
          </ac:spMkLst>
        </pc:spChg>
        <pc:spChg chg="add mod">
          <ac:chgData name="David Lai" userId="28ccecc0f53a1291" providerId="LiveId" clId="{1B0F9473-8F1C-4883-9FD0-DBBA7626DA34}" dt="2023-09-18T15:58:59.820" v="1446" actId="20577"/>
          <ac:spMkLst>
            <pc:docMk/>
            <pc:sldMk cId="1037364410" sldId="258"/>
            <ac:spMk id="42" creationId="{564C71DB-E709-6C43-3252-6C5608045901}"/>
          </ac:spMkLst>
        </pc:spChg>
        <pc:spChg chg="add mod">
          <ac:chgData name="David Lai" userId="28ccecc0f53a1291" providerId="LiveId" clId="{1B0F9473-8F1C-4883-9FD0-DBBA7626DA34}" dt="2023-09-18T15:59:14.107" v="1456" actId="20577"/>
          <ac:spMkLst>
            <pc:docMk/>
            <pc:sldMk cId="1037364410" sldId="258"/>
            <ac:spMk id="43" creationId="{19413BF1-7244-7BAA-DE92-3D3C31DB0AA9}"/>
          </ac:spMkLst>
        </pc:spChg>
        <pc:spChg chg="add mod">
          <ac:chgData name="David Lai" userId="28ccecc0f53a1291" providerId="LiveId" clId="{1B0F9473-8F1C-4883-9FD0-DBBA7626DA34}" dt="2023-09-17T23:40:35.134" v="912" actId="207"/>
          <ac:spMkLst>
            <pc:docMk/>
            <pc:sldMk cId="1037364410" sldId="258"/>
            <ac:spMk id="44" creationId="{6D1B5850-42F6-F016-38E9-79264A6AC1B4}"/>
          </ac:spMkLst>
        </pc:spChg>
        <pc:spChg chg="add del mod">
          <ac:chgData name="David Lai" userId="28ccecc0f53a1291" providerId="LiveId" clId="{1B0F9473-8F1C-4883-9FD0-DBBA7626DA34}" dt="2023-09-17T23:39:21.885" v="898" actId="478"/>
          <ac:spMkLst>
            <pc:docMk/>
            <pc:sldMk cId="1037364410" sldId="258"/>
            <ac:spMk id="45" creationId="{6427B18C-3BA7-1121-4C64-990A7B42223B}"/>
          </ac:spMkLst>
        </pc:spChg>
        <pc:spChg chg="mod">
          <ac:chgData name="David Lai" userId="28ccecc0f53a1291" providerId="LiveId" clId="{1B0F9473-8F1C-4883-9FD0-DBBA7626DA34}" dt="2023-09-17T23:32:33.321" v="824" actId="14100"/>
          <ac:spMkLst>
            <pc:docMk/>
            <pc:sldMk cId="1037364410" sldId="258"/>
            <ac:spMk id="46" creationId="{4F374159-6314-07C3-2498-1121918260E7}"/>
          </ac:spMkLst>
        </pc:spChg>
        <pc:spChg chg="add mod">
          <ac:chgData name="David Lai" userId="28ccecc0f53a1291" providerId="LiveId" clId="{1B0F9473-8F1C-4883-9FD0-DBBA7626DA34}" dt="2023-09-17T23:40:47.335" v="914" actId="207"/>
          <ac:spMkLst>
            <pc:docMk/>
            <pc:sldMk cId="1037364410" sldId="258"/>
            <ac:spMk id="47" creationId="{2897976E-A03D-81E8-C241-49843C9B18AF}"/>
          </ac:spMkLst>
        </pc:spChg>
        <pc:spChg chg="add mod">
          <ac:chgData name="David Lai" userId="28ccecc0f53a1291" providerId="LiveId" clId="{1B0F9473-8F1C-4883-9FD0-DBBA7626DA34}" dt="2023-09-17T23:40:03.594" v="908" actId="207"/>
          <ac:spMkLst>
            <pc:docMk/>
            <pc:sldMk cId="1037364410" sldId="258"/>
            <ac:spMk id="48" creationId="{DB987F8C-D0E7-2922-A134-DC0FD8227A79}"/>
          </ac:spMkLst>
        </pc:spChg>
        <pc:spChg chg="del mod">
          <ac:chgData name="David Lai" userId="28ccecc0f53a1291" providerId="LiveId" clId="{1B0F9473-8F1C-4883-9FD0-DBBA7626DA34}" dt="2023-09-17T18:20:44.463" v="694" actId="478"/>
          <ac:spMkLst>
            <pc:docMk/>
            <pc:sldMk cId="1037364410" sldId="258"/>
            <ac:spMk id="49" creationId="{0BDF97A2-C9CE-8C0E-0A2D-6394DE7BC3DE}"/>
          </ac:spMkLst>
        </pc:spChg>
        <pc:spChg chg="mod">
          <ac:chgData name="David Lai" userId="28ccecc0f53a1291" providerId="LiveId" clId="{1B0F9473-8F1C-4883-9FD0-DBBA7626DA34}" dt="2023-09-18T00:52:12.271" v="1132" actId="20577"/>
          <ac:spMkLst>
            <pc:docMk/>
            <pc:sldMk cId="1037364410" sldId="258"/>
            <ac:spMk id="50" creationId="{2E8C63F1-AE5E-2C93-4B59-CF1C01669E68}"/>
          </ac:spMkLst>
        </pc:spChg>
        <pc:spChg chg="add mod">
          <ac:chgData name="David Lai" userId="28ccecc0f53a1291" providerId="LiveId" clId="{1B0F9473-8F1C-4883-9FD0-DBBA7626DA34}" dt="2023-09-17T23:40:09.565" v="910" actId="207"/>
          <ac:spMkLst>
            <pc:docMk/>
            <pc:sldMk cId="1037364410" sldId="258"/>
            <ac:spMk id="51" creationId="{660D3C66-BD7B-081E-8232-73B6906D34D6}"/>
          </ac:spMkLst>
        </pc:spChg>
        <pc:spChg chg="add del mod">
          <ac:chgData name="David Lai" userId="28ccecc0f53a1291" providerId="LiveId" clId="{1B0F9473-8F1C-4883-9FD0-DBBA7626DA34}" dt="2023-09-17T23:41:12.457" v="916"/>
          <ac:spMkLst>
            <pc:docMk/>
            <pc:sldMk cId="1037364410" sldId="258"/>
            <ac:spMk id="52" creationId="{00979001-EA1E-A4FC-BDE8-56B611DD58AC}"/>
          </ac:spMkLst>
        </pc:spChg>
        <pc:spChg chg="del mod">
          <ac:chgData name="David Lai" userId="28ccecc0f53a1291" providerId="LiveId" clId="{1B0F9473-8F1C-4883-9FD0-DBBA7626DA34}" dt="2023-09-17T18:20:53.353" v="698" actId="478"/>
          <ac:spMkLst>
            <pc:docMk/>
            <pc:sldMk cId="1037364410" sldId="258"/>
            <ac:spMk id="53" creationId="{7A14561D-50F8-B4BB-FF72-EFC1B87B5001}"/>
          </ac:spMkLst>
        </pc:spChg>
        <pc:spChg chg="del mod">
          <ac:chgData name="David Lai" userId="28ccecc0f53a1291" providerId="LiveId" clId="{1B0F9473-8F1C-4883-9FD0-DBBA7626DA34}" dt="2023-09-17T18:28:31.223" v="775" actId="478"/>
          <ac:spMkLst>
            <pc:docMk/>
            <pc:sldMk cId="1037364410" sldId="258"/>
            <ac:spMk id="54" creationId="{1D21CCC0-914F-DBC7-A11E-0D76F64C73D7}"/>
          </ac:spMkLst>
        </pc:spChg>
        <pc:spChg chg="del mod">
          <ac:chgData name="David Lai" userId="28ccecc0f53a1291" providerId="LiveId" clId="{1B0F9473-8F1C-4883-9FD0-DBBA7626DA34}" dt="2023-09-17T18:16:22.441" v="630" actId="478"/>
          <ac:spMkLst>
            <pc:docMk/>
            <pc:sldMk cId="1037364410" sldId="258"/>
            <ac:spMk id="55" creationId="{4DD2C74D-81B8-E992-EA43-BAD2CD381369}"/>
          </ac:spMkLst>
        </pc:spChg>
        <pc:spChg chg="add mod">
          <ac:chgData name="David Lai" userId="28ccecc0f53a1291" providerId="LiveId" clId="{1B0F9473-8F1C-4883-9FD0-DBBA7626DA34}" dt="2023-09-18T15:59:20.473" v="1465" actId="20577"/>
          <ac:spMkLst>
            <pc:docMk/>
            <pc:sldMk cId="1037364410" sldId="258"/>
            <ac:spMk id="56" creationId="{1F73F668-9B7D-24C6-5371-52E42659C5C9}"/>
          </ac:spMkLst>
        </pc:spChg>
        <pc:spChg chg="add mod">
          <ac:chgData name="David Lai" userId="28ccecc0f53a1291" providerId="LiveId" clId="{1B0F9473-8F1C-4883-9FD0-DBBA7626DA34}" dt="2023-09-18T15:59:29.051" v="1474" actId="20577"/>
          <ac:spMkLst>
            <pc:docMk/>
            <pc:sldMk cId="1037364410" sldId="258"/>
            <ac:spMk id="58" creationId="{D047986F-8B51-5583-5CDF-CD913C6A607C}"/>
          </ac:spMkLst>
        </pc:spChg>
        <pc:spChg chg="add del mod">
          <ac:chgData name="David Lai" userId="28ccecc0f53a1291" providerId="LiveId" clId="{1B0F9473-8F1C-4883-9FD0-DBBA7626DA34}" dt="2023-09-17T23:43:22.148" v="1063"/>
          <ac:spMkLst>
            <pc:docMk/>
            <pc:sldMk cId="1037364410" sldId="258"/>
            <ac:spMk id="59" creationId="{A76FD7FE-5955-3397-2CC3-B57C9F5D6895}"/>
          </ac:spMkLst>
        </pc:spChg>
        <pc:spChg chg="add mod ord">
          <ac:chgData name="David Lai" userId="28ccecc0f53a1291" providerId="LiveId" clId="{1B0F9473-8F1C-4883-9FD0-DBBA7626DA34}" dt="2023-09-18T15:59:40.701" v="1492" actId="20577"/>
          <ac:spMkLst>
            <pc:docMk/>
            <pc:sldMk cId="1037364410" sldId="258"/>
            <ac:spMk id="60" creationId="{B5E2890C-957D-7464-D965-99921E92C017}"/>
          </ac:spMkLst>
        </pc:spChg>
        <pc:spChg chg="add mod">
          <ac:chgData name="David Lai" userId="28ccecc0f53a1291" providerId="LiveId" clId="{1B0F9473-8F1C-4883-9FD0-DBBA7626DA34}" dt="2023-09-18T15:59:33.747" v="1483" actId="20577"/>
          <ac:spMkLst>
            <pc:docMk/>
            <pc:sldMk cId="1037364410" sldId="258"/>
            <ac:spMk id="62" creationId="{784BC8DE-E42A-33B3-C67A-A96AE942B3A5}"/>
          </ac:spMkLst>
        </pc:spChg>
        <pc:spChg chg="add mod">
          <ac:chgData name="David Lai" userId="28ccecc0f53a1291" providerId="LiveId" clId="{1B0F9473-8F1C-4883-9FD0-DBBA7626DA34}" dt="2023-09-17T23:44:58.312" v="1112" actId="1076"/>
          <ac:spMkLst>
            <pc:docMk/>
            <pc:sldMk cId="1037364410" sldId="258"/>
            <ac:spMk id="63" creationId="{C64C7C22-606A-91A6-24C8-3BB1293FBFC9}"/>
          </ac:spMkLst>
        </pc:spChg>
        <pc:spChg chg="add mod">
          <ac:chgData name="David Lai" userId="28ccecc0f53a1291" providerId="LiveId" clId="{1B0F9473-8F1C-4883-9FD0-DBBA7626DA34}" dt="2023-09-17T23:46:10.220" v="1117" actId="1076"/>
          <ac:spMkLst>
            <pc:docMk/>
            <pc:sldMk cId="1037364410" sldId="258"/>
            <ac:spMk id="64" creationId="{33D52A14-49C2-146E-C898-4F406B2B537A}"/>
          </ac:spMkLst>
        </pc:spChg>
        <pc:spChg chg="del mod">
          <ac:chgData name="David Lai" userId="28ccecc0f53a1291" providerId="LiveId" clId="{1B0F9473-8F1C-4883-9FD0-DBBA7626DA34}" dt="2023-09-17T18:12:02.484" v="535" actId="478"/>
          <ac:spMkLst>
            <pc:docMk/>
            <pc:sldMk cId="1037364410" sldId="258"/>
            <ac:spMk id="70" creationId="{111E353F-B665-4193-222E-AD1E1473C970}"/>
          </ac:spMkLst>
        </pc:spChg>
        <pc:cxnChg chg="add mod">
          <ac:chgData name="David Lai" userId="28ccecc0f53a1291" providerId="LiveId" clId="{1B0F9473-8F1C-4883-9FD0-DBBA7626DA34}" dt="2023-09-20T12:34:13.144" v="1527" actId="14100"/>
          <ac:cxnSpMkLst>
            <pc:docMk/>
            <pc:sldMk cId="1037364410" sldId="258"/>
            <ac:cxnSpMk id="4" creationId="{958E179C-8F70-4823-BD02-E5CB52FB3800}"/>
          </ac:cxnSpMkLst>
        </pc:cxnChg>
        <pc:cxnChg chg="mod">
          <ac:chgData name="David Lai" userId="28ccecc0f53a1291" providerId="LiveId" clId="{1B0F9473-8F1C-4883-9FD0-DBBA7626DA34}" dt="2023-09-17T23:26:27.873" v="820" actId="14100"/>
          <ac:cxnSpMkLst>
            <pc:docMk/>
            <pc:sldMk cId="1037364410" sldId="258"/>
            <ac:cxnSpMk id="5" creationId="{4D57241C-FD8F-6E69-D1C7-1CEC88535E98}"/>
          </ac:cxnSpMkLst>
        </pc:cxnChg>
        <pc:cxnChg chg="add mod">
          <ac:chgData name="David Lai" userId="28ccecc0f53a1291" providerId="LiveId" clId="{1B0F9473-8F1C-4883-9FD0-DBBA7626DA34}" dt="2023-09-20T12:34:25.430" v="1531" actId="14100"/>
          <ac:cxnSpMkLst>
            <pc:docMk/>
            <pc:sldMk cId="1037364410" sldId="258"/>
            <ac:cxnSpMk id="8" creationId="{1FD1B516-9FF4-D419-FC4D-9B5D062F11BA}"/>
          </ac:cxnSpMkLst>
        </pc:cxnChg>
        <pc:cxnChg chg="add del">
          <ac:chgData name="David Lai" userId="28ccecc0f53a1291" providerId="LiveId" clId="{1B0F9473-8F1C-4883-9FD0-DBBA7626DA34}" dt="2023-09-17T18:17:06.236" v="633" actId="11529"/>
          <ac:cxnSpMkLst>
            <pc:docMk/>
            <pc:sldMk cId="1037364410" sldId="258"/>
            <ac:cxnSpMk id="9" creationId="{4F003BAB-AE47-ABEA-274E-85C5E7C1DD9B}"/>
          </ac:cxnSpMkLst>
        </pc:cxnChg>
        <pc:cxnChg chg="add del mod">
          <ac:chgData name="David Lai" userId="28ccecc0f53a1291" providerId="LiveId" clId="{1B0F9473-8F1C-4883-9FD0-DBBA7626DA34}" dt="2023-09-17T18:27:54.459" v="772" actId="478"/>
          <ac:cxnSpMkLst>
            <pc:docMk/>
            <pc:sldMk cId="1037364410" sldId="258"/>
            <ac:cxnSpMk id="11" creationId="{9F665A42-0402-128B-F562-25E8C118E432}"/>
          </ac:cxnSpMkLst>
        </pc:cxnChg>
        <pc:cxnChg chg="add del mod">
          <ac:chgData name="David Lai" userId="28ccecc0f53a1291" providerId="LiveId" clId="{1B0F9473-8F1C-4883-9FD0-DBBA7626DA34}" dt="2023-09-17T18:27:50.249" v="770" actId="478"/>
          <ac:cxnSpMkLst>
            <pc:docMk/>
            <pc:sldMk cId="1037364410" sldId="258"/>
            <ac:cxnSpMk id="25" creationId="{EAD061AE-1CF3-7DC5-05F2-D7E65AA559CD}"/>
          </ac:cxnSpMkLst>
        </pc:cxnChg>
        <pc:cxnChg chg="del mod">
          <ac:chgData name="David Lai" userId="28ccecc0f53a1291" providerId="LiveId" clId="{1B0F9473-8F1C-4883-9FD0-DBBA7626DA34}" dt="2023-09-17T18:10:57.528" v="528" actId="478"/>
          <ac:cxnSpMkLst>
            <pc:docMk/>
            <pc:sldMk cId="1037364410" sldId="258"/>
            <ac:cxnSpMk id="57" creationId="{1DB5BA95-A124-CEF4-13CC-F3CF8F66AB7E}"/>
          </ac:cxnSpMkLst>
        </pc:cxnChg>
        <pc:cxnChg chg="del mod">
          <ac:chgData name="David Lai" userId="28ccecc0f53a1291" providerId="LiveId" clId="{1B0F9473-8F1C-4883-9FD0-DBBA7626DA34}" dt="2023-09-17T18:10:59.152" v="529" actId="478"/>
          <ac:cxnSpMkLst>
            <pc:docMk/>
            <pc:sldMk cId="1037364410" sldId="258"/>
            <ac:cxnSpMk id="61" creationId="{0B05028D-B7C9-5FE7-D074-F364D4092EAF}"/>
          </ac:cxnSpMkLst>
        </pc:cxnChg>
      </pc:sldChg>
      <pc:sldChg chg="add del">
        <pc:chgData name="David Lai" userId="28ccecc0f53a1291" providerId="LiveId" clId="{1B0F9473-8F1C-4883-9FD0-DBBA7626DA34}" dt="2023-09-17T16:44:37.058" v="30"/>
        <pc:sldMkLst>
          <pc:docMk/>
          <pc:sldMk cId="3373711123" sldId="258"/>
        </pc:sldMkLst>
      </pc:sldChg>
      <pc:sldChg chg="addSp delSp modSp new mod">
        <pc:chgData name="David Lai" userId="28ccecc0f53a1291" providerId="LiveId" clId="{1B0F9473-8F1C-4883-9FD0-DBBA7626DA34}" dt="2023-09-18T01:36:33.457" v="1432" actId="478"/>
        <pc:sldMkLst>
          <pc:docMk/>
          <pc:sldMk cId="1600897949" sldId="259"/>
        </pc:sldMkLst>
        <pc:spChg chg="add del">
          <ac:chgData name="David Lai" userId="28ccecc0f53a1291" providerId="LiveId" clId="{1B0F9473-8F1C-4883-9FD0-DBBA7626DA34}" dt="2023-09-18T00:55:21.767" v="1148" actId="11529"/>
          <ac:spMkLst>
            <pc:docMk/>
            <pc:sldMk cId="1600897949" sldId="259"/>
            <ac:spMk id="2" creationId="{8659510C-780C-23DB-340C-FF6BBFA34378}"/>
          </ac:spMkLst>
        </pc:spChg>
        <pc:spChg chg="add del mod">
          <ac:chgData name="David Lai" userId="28ccecc0f53a1291" providerId="LiveId" clId="{1B0F9473-8F1C-4883-9FD0-DBBA7626DA34}" dt="2023-09-18T01:35:20.134" v="1412" actId="478"/>
          <ac:spMkLst>
            <pc:docMk/>
            <pc:sldMk cId="1600897949" sldId="259"/>
            <ac:spMk id="3" creationId="{606DFF87-6AEB-429B-6278-0A09675072B4}"/>
          </ac:spMkLst>
        </pc:spChg>
        <pc:spChg chg="add del mod">
          <ac:chgData name="David Lai" userId="28ccecc0f53a1291" providerId="LiveId" clId="{1B0F9473-8F1C-4883-9FD0-DBBA7626DA34}" dt="2023-09-18T01:35:19.017" v="1411" actId="478"/>
          <ac:spMkLst>
            <pc:docMk/>
            <pc:sldMk cId="1600897949" sldId="259"/>
            <ac:spMk id="4" creationId="{54BEBBA0-003C-69B0-AD6E-5F016A914591}"/>
          </ac:spMkLst>
        </pc:spChg>
        <pc:spChg chg="add mod">
          <ac:chgData name="David Lai" userId="28ccecc0f53a1291" providerId="LiveId" clId="{1B0F9473-8F1C-4883-9FD0-DBBA7626DA34}" dt="2023-09-18T01:07:16.017" v="1229" actId="1076"/>
          <ac:spMkLst>
            <pc:docMk/>
            <pc:sldMk cId="1600897949" sldId="259"/>
            <ac:spMk id="5" creationId="{10022629-4775-5D8E-F061-D7A35EB636C4}"/>
          </ac:spMkLst>
        </pc:spChg>
        <pc:spChg chg="add del mod">
          <ac:chgData name="David Lai" userId="28ccecc0f53a1291" providerId="LiveId" clId="{1B0F9473-8F1C-4883-9FD0-DBBA7626DA34}" dt="2023-09-18T01:08:48.166" v="1249" actId="21"/>
          <ac:spMkLst>
            <pc:docMk/>
            <pc:sldMk cId="1600897949" sldId="259"/>
            <ac:spMk id="6" creationId="{FD32E342-675B-8264-22CC-8B0BE532C292}"/>
          </ac:spMkLst>
        </pc:spChg>
        <pc:spChg chg="add del mod">
          <ac:chgData name="David Lai" userId="28ccecc0f53a1291" providerId="LiveId" clId="{1B0F9473-8F1C-4883-9FD0-DBBA7626DA34}" dt="2023-09-18T01:08:48.166" v="1249" actId="21"/>
          <ac:spMkLst>
            <pc:docMk/>
            <pc:sldMk cId="1600897949" sldId="259"/>
            <ac:spMk id="7" creationId="{171BEE1A-6F21-5F67-D3BA-C5877CE4AAF4}"/>
          </ac:spMkLst>
        </pc:spChg>
        <pc:spChg chg="add del mod">
          <ac:chgData name="David Lai" userId="28ccecc0f53a1291" providerId="LiveId" clId="{1B0F9473-8F1C-4883-9FD0-DBBA7626DA34}" dt="2023-09-18T01:35:28.488" v="1415" actId="478"/>
          <ac:spMkLst>
            <pc:docMk/>
            <pc:sldMk cId="1600897949" sldId="259"/>
            <ac:spMk id="14" creationId="{C6E93EFC-B49E-EF0B-3270-5C22773AAE8F}"/>
          </ac:spMkLst>
        </pc:spChg>
        <pc:spChg chg="add del mod">
          <ac:chgData name="David Lai" userId="28ccecc0f53a1291" providerId="LiveId" clId="{1B0F9473-8F1C-4883-9FD0-DBBA7626DA34}" dt="2023-09-18T01:35:25.430" v="1414" actId="478"/>
          <ac:spMkLst>
            <pc:docMk/>
            <pc:sldMk cId="1600897949" sldId="259"/>
            <ac:spMk id="15" creationId="{4B831449-4F4F-B46A-7F2C-1D4B3114D282}"/>
          </ac:spMkLst>
        </pc:spChg>
        <pc:spChg chg="add mod">
          <ac:chgData name="David Lai" userId="28ccecc0f53a1291" providerId="LiveId" clId="{1B0F9473-8F1C-4883-9FD0-DBBA7626DA34}" dt="2023-09-18T01:08:56.298" v="1251" actId="1076"/>
          <ac:spMkLst>
            <pc:docMk/>
            <pc:sldMk cId="1600897949" sldId="259"/>
            <ac:spMk id="16" creationId="{50FBC9F0-B717-D295-0670-A818A8CA92B5}"/>
          </ac:spMkLst>
        </pc:spChg>
        <pc:spChg chg="add mod">
          <ac:chgData name="David Lai" userId="28ccecc0f53a1291" providerId="LiveId" clId="{1B0F9473-8F1C-4883-9FD0-DBBA7626DA34}" dt="2023-09-18T01:08:56.298" v="1251" actId="1076"/>
          <ac:spMkLst>
            <pc:docMk/>
            <pc:sldMk cId="1600897949" sldId="259"/>
            <ac:spMk id="17" creationId="{3291921C-8F3D-D681-7DA3-BB220EE33E19}"/>
          </ac:spMkLst>
        </pc:spChg>
        <pc:spChg chg="add mod">
          <ac:chgData name="David Lai" userId="28ccecc0f53a1291" providerId="LiveId" clId="{1B0F9473-8F1C-4883-9FD0-DBBA7626DA34}" dt="2023-09-18T01:09:11.593" v="1253" actId="1076"/>
          <ac:spMkLst>
            <pc:docMk/>
            <pc:sldMk cId="1600897949" sldId="259"/>
            <ac:spMk id="19" creationId="{928F4E94-956B-070C-47BB-11864564ED36}"/>
          </ac:spMkLst>
        </pc:spChg>
        <pc:spChg chg="add del mod">
          <ac:chgData name="David Lai" userId="28ccecc0f53a1291" providerId="LiveId" clId="{1B0F9473-8F1C-4883-9FD0-DBBA7626DA34}" dt="2023-09-18T01:35:30.593" v="1416" actId="478"/>
          <ac:spMkLst>
            <pc:docMk/>
            <pc:sldMk cId="1600897949" sldId="259"/>
            <ac:spMk id="20" creationId="{058A9E55-604C-CE0B-568D-B45EFE9722B6}"/>
          </ac:spMkLst>
        </pc:spChg>
        <pc:spChg chg="add del mod">
          <ac:chgData name="David Lai" userId="28ccecc0f53a1291" providerId="LiveId" clId="{1B0F9473-8F1C-4883-9FD0-DBBA7626DA34}" dt="2023-09-18T01:35:37.087" v="1418" actId="478"/>
          <ac:spMkLst>
            <pc:docMk/>
            <pc:sldMk cId="1600897949" sldId="259"/>
            <ac:spMk id="21" creationId="{45A49810-874C-935F-BFD5-42849AAF2E43}"/>
          </ac:spMkLst>
        </pc:spChg>
        <pc:spChg chg="add mod">
          <ac:chgData name="David Lai" userId="28ccecc0f53a1291" providerId="LiveId" clId="{1B0F9473-8F1C-4883-9FD0-DBBA7626DA34}" dt="2023-09-18T01:14:07.654" v="1289" actId="1076"/>
          <ac:spMkLst>
            <pc:docMk/>
            <pc:sldMk cId="1600897949" sldId="259"/>
            <ac:spMk id="22" creationId="{C2A98215-C02B-028F-13AD-F3A2F1046EBB}"/>
          </ac:spMkLst>
        </pc:spChg>
        <pc:spChg chg="add mod">
          <ac:chgData name="David Lai" userId="28ccecc0f53a1291" providerId="LiveId" clId="{1B0F9473-8F1C-4883-9FD0-DBBA7626DA34}" dt="2023-09-18T01:13:25.739" v="1285" actId="14100"/>
          <ac:spMkLst>
            <pc:docMk/>
            <pc:sldMk cId="1600897949" sldId="259"/>
            <ac:spMk id="23" creationId="{1B74E740-0091-778C-8C40-9EF3B06ACC89}"/>
          </ac:spMkLst>
        </pc:spChg>
        <pc:spChg chg="add mod">
          <ac:chgData name="David Lai" userId="28ccecc0f53a1291" providerId="LiveId" clId="{1B0F9473-8F1C-4883-9FD0-DBBA7626DA34}" dt="2023-09-18T01:13:25.739" v="1285" actId="14100"/>
          <ac:spMkLst>
            <pc:docMk/>
            <pc:sldMk cId="1600897949" sldId="259"/>
            <ac:spMk id="24" creationId="{1571A931-3C6E-D056-A5EB-7044DE84B340}"/>
          </ac:spMkLst>
        </pc:spChg>
        <pc:spChg chg="add mod">
          <ac:chgData name="David Lai" userId="28ccecc0f53a1291" providerId="LiveId" clId="{1B0F9473-8F1C-4883-9FD0-DBBA7626DA34}" dt="2023-09-18T01:23:22.044" v="1349" actId="1076"/>
          <ac:spMkLst>
            <pc:docMk/>
            <pc:sldMk cId="1600897949" sldId="259"/>
            <ac:spMk id="27" creationId="{4F659EAF-48F8-DFD6-E845-97E48B44807A}"/>
          </ac:spMkLst>
        </pc:spChg>
        <pc:spChg chg="add del mod">
          <ac:chgData name="David Lai" userId="28ccecc0f53a1291" providerId="LiveId" clId="{1B0F9473-8F1C-4883-9FD0-DBBA7626DA34}" dt="2023-09-18T01:35:40.119" v="1419" actId="478"/>
          <ac:spMkLst>
            <pc:docMk/>
            <pc:sldMk cId="1600897949" sldId="259"/>
            <ac:spMk id="31" creationId="{2A149204-E191-3D8C-B55A-5D86A6936904}"/>
          </ac:spMkLst>
        </pc:spChg>
        <pc:spChg chg="add del mod">
          <ac:chgData name="David Lai" userId="28ccecc0f53a1291" providerId="LiveId" clId="{1B0F9473-8F1C-4883-9FD0-DBBA7626DA34}" dt="2023-09-18T01:35:48.017" v="1421" actId="478"/>
          <ac:spMkLst>
            <pc:docMk/>
            <pc:sldMk cId="1600897949" sldId="259"/>
            <ac:spMk id="32" creationId="{2A6A41FD-C1A6-D7E6-652F-F8CB94AC1DEA}"/>
          </ac:spMkLst>
        </pc:spChg>
        <pc:spChg chg="add mod">
          <ac:chgData name="David Lai" userId="28ccecc0f53a1291" providerId="LiveId" clId="{1B0F9473-8F1C-4883-9FD0-DBBA7626DA34}" dt="2023-09-18T01:23:57.977" v="1354" actId="1076"/>
          <ac:spMkLst>
            <pc:docMk/>
            <pc:sldMk cId="1600897949" sldId="259"/>
            <ac:spMk id="33" creationId="{98868EAC-38E0-091B-AC3E-EC90CDEE0497}"/>
          </ac:spMkLst>
        </pc:spChg>
        <pc:spChg chg="add mod">
          <ac:chgData name="David Lai" userId="28ccecc0f53a1291" providerId="LiveId" clId="{1B0F9473-8F1C-4883-9FD0-DBBA7626DA34}" dt="2023-09-18T01:24:03.395" v="1355" actId="1076"/>
          <ac:spMkLst>
            <pc:docMk/>
            <pc:sldMk cId="1600897949" sldId="259"/>
            <ac:spMk id="37" creationId="{0DD48846-A8D1-F70E-B317-4EE8E71725D8}"/>
          </ac:spMkLst>
        </pc:spChg>
        <pc:spChg chg="add mod">
          <ac:chgData name="David Lai" userId="28ccecc0f53a1291" providerId="LiveId" clId="{1B0F9473-8F1C-4883-9FD0-DBBA7626DA34}" dt="2023-09-18T01:19:01.139" v="1321" actId="1076"/>
          <ac:spMkLst>
            <pc:docMk/>
            <pc:sldMk cId="1600897949" sldId="259"/>
            <ac:spMk id="40" creationId="{36556477-7876-2C6F-EB22-9FF366109F9F}"/>
          </ac:spMkLst>
        </pc:spChg>
        <pc:spChg chg="add del mod">
          <ac:chgData name="David Lai" userId="28ccecc0f53a1291" providerId="LiveId" clId="{1B0F9473-8F1C-4883-9FD0-DBBA7626DA34}" dt="2023-09-18T01:35:52.137" v="1422" actId="478"/>
          <ac:spMkLst>
            <pc:docMk/>
            <pc:sldMk cId="1600897949" sldId="259"/>
            <ac:spMk id="45" creationId="{080345A2-33FA-2047-8690-58A72FE92E50}"/>
          </ac:spMkLst>
        </pc:spChg>
        <pc:spChg chg="add del mod">
          <ac:chgData name="David Lai" userId="28ccecc0f53a1291" providerId="LiveId" clId="{1B0F9473-8F1C-4883-9FD0-DBBA7626DA34}" dt="2023-09-18T01:22:39.160" v="1346" actId="478"/>
          <ac:spMkLst>
            <pc:docMk/>
            <pc:sldMk cId="1600897949" sldId="259"/>
            <ac:spMk id="46" creationId="{2160D510-39D1-4F92-29E6-8C46B7163597}"/>
          </ac:spMkLst>
        </pc:spChg>
        <pc:spChg chg="add del mod">
          <ac:chgData name="David Lai" userId="28ccecc0f53a1291" providerId="LiveId" clId="{1B0F9473-8F1C-4883-9FD0-DBBA7626DA34}" dt="2023-09-18T01:21:10.091" v="1339"/>
          <ac:spMkLst>
            <pc:docMk/>
            <pc:sldMk cId="1600897949" sldId="259"/>
            <ac:spMk id="49" creationId="{8730774F-ED74-65BB-95BE-34B4A98AD289}"/>
          </ac:spMkLst>
        </pc:spChg>
        <pc:spChg chg="add del mod">
          <ac:chgData name="David Lai" userId="28ccecc0f53a1291" providerId="LiveId" clId="{1B0F9473-8F1C-4883-9FD0-DBBA7626DA34}" dt="2023-09-18T01:36:00.038" v="1423" actId="478"/>
          <ac:spMkLst>
            <pc:docMk/>
            <pc:sldMk cId="1600897949" sldId="259"/>
            <ac:spMk id="50" creationId="{0C466B55-1E1B-96F4-4C81-AEF1010D2928}"/>
          </ac:spMkLst>
        </pc:spChg>
        <pc:spChg chg="add mod">
          <ac:chgData name="David Lai" userId="28ccecc0f53a1291" providerId="LiveId" clId="{1B0F9473-8F1C-4883-9FD0-DBBA7626DA34}" dt="2023-09-18T01:29:01.562" v="1386" actId="1076"/>
          <ac:spMkLst>
            <pc:docMk/>
            <pc:sldMk cId="1600897949" sldId="259"/>
            <ac:spMk id="51" creationId="{20CC0209-9F89-C7CE-C342-C4F6106B0A4C}"/>
          </ac:spMkLst>
        </pc:spChg>
        <pc:spChg chg="add del mod">
          <ac:chgData name="David Lai" userId="28ccecc0f53a1291" providerId="LiveId" clId="{1B0F9473-8F1C-4883-9FD0-DBBA7626DA34}" dt="2023-09-18T01:28:57.725" v="1385" actId="478"/>
          <ac:spMkLst>
            <pc:docMk/>
            <pc:sldMk cId="1600897949" sldId="259"/>
            <ac:spMk id="52" creationId="{D6309F9E-099E-F6C8-E5E0-D74270E1AD4F}"/>
          </ac:spMkLst>
        </pc:spChg>
        <pc:spChg chg="add del mod">
          <ac:chgData name="David Lai" userId="28ccecc0f53a1291" providerId="LiveId" clId="{1B0F9473-8F1C-4883-9FD0-DBBA7626DA34}" dt="2023-09-18T01:28:50.229" v="1382" actId="478"/>
          <ac:spMkLst>
            <pc:docMk/>
            <pc:sldMk cId="1600897949" sldId="259"/>
            <ac:spMk id="54" creationId="{A00ACBCB-A676-A8E0-5E39-009004237486}"/>
          </ac:spMkLst>
        </pc:spChg>
        <pc:spChg chg="add del mod">
          <ac:chgData name="David Lai" userId="28ccecc0f53a1291" providerId="LiveId" clId="{1B0F9473-8F1C-4883-9FD0-DBBA7626DA34}" dt="2023-09-18T01:25:29.625" v="1367"/>
          <ac:spMkLst>
            <pc:docMk/>
            <pc:sldMk cId="1600897949" sldId="259"/>
            <ac:spMk id="62" creationId="{E9228909-7F60-A37C-2955-081D9039DFBF}"/>
          </ac:spMkLst>
        </pc:spChg>
        <pc:spChg chg="add del mod">
          <ac:chgData name="David Lai" userId="28ccecc0f53a1291" providerId="LiveId" clId="{1B0F9473-8F1C-4883-9FD0-DBBA7626DA34}" dt="2023-09-18T01:25:29.625" v="1367"/>
          <ac:spMkLst>
            <pc:docMk/>
            <pc:sldMk cId="1600897949" sldId="259"/>
            <ac:spMk id="63" creationId="{3A07CC64-973B-33C5-BB25-E3F92D8C03E0}"/>
          </ac:spMkLst>
        </pc:spChg>
        <pc:spChg chg="add del mod">
          <ac:chgData name="David Lai" userId="28ccecc0f53a1291" providerId="LiveId" clId="{1B0F9473-8F1C-4883-9FD0-DBBA7626DA34}" dt="2023-09-18T01:25:29.625" v="1367"/>
          <ac:spMkLst>
            <pc:docMk/>
            <pc:sldMk cId="1600897949" sldId="259"/>
            <ac:spMk id="64" creationId="{BD00AE95-382F-8FEF-806E-79506522E438}"/>
          </ac:spMkLst>
        </pc:spChg>
        <pc:spChg chg="add del mod">
          <ac:chgData name="David Lai" userId="28ccecc0f53a1291" providerId="LiveId" clId="{1B0F9473-8F1C-4883-9FD0-DBBA7626DA34}" dt="2023-09-18T01:25:29.625" v="1367"/>
          <ac:spMkLst>
            <pc:docMk/>
            <pc:sldMk cId="1600897949" sldId="259"/>
            <ac:spMk id="65" creationId="{627F3252-6234-10B4-8415-562E261C298F}"/>
          </ac:spMkLst>
        </pc:spChg>
        <pc:spChg chg="add del mod">
          <ac:chgData name="David Lai" userId="28ccecc0f53a1291" providerId="LiveId" clId="{1B0F9473-8F1C-4883-9FD0-DBBA7626DA34}" dt="2023-09-18T01:25:42.350" v="1371"/>
          <ac:spMkLst>
            <pc:docMk/>
            <pc:sldMk cId="1600897949" sldId="259"/>
            <ac:spMk id="66" creationId="{968DA481-9B11-F879-4A6B-66E991D2C3F1}"/>
          </ac:spMkLst>
        </pc:spChg>
        <pc:spChg chg="add del mod">
          <ac:chgData name="David Lai" userId="28ccecc0f53a1291" providerId="LiveId" clId="{1B0F9473-8F1C-4883-9FD0-DBBA7626DA34}" dt="2023-09-18T01:25:42.350" v="1371"/>
          <ac:spMkLst>
            <pc:docMk/>
            <pc:sldMk cId="1600897949" sldId="259"/>
            <ac:spMk id="67" creationId="{63FFAE7E-5D3C-1D6E-C1AC-2422C4498D52}"/>
          </ac:spMkLst>
        </pc:spChg>
        <pc:spChg chg="add del mod">
          <ac:chgData name="David Lai" userId="28ccecc0f53a1291" providerId="LiveId" clId="{1B0F9473-8F1C-4883-9FD0-DBBA7626DA34}" dt="2023-09-18T01:25:42.350" v="1371"/>
          <ac:spMkLst>
            <pc:docMk/>
            <pc:sldMk cId="1600897949" sldId="259"/>
            <ac:spMk id="68" creationId="{E6B1F99F-7AFB-8275-ADE2-C5374FF6E11A}"/>
          </ac:spMkLst>
        </pc:spChg>
        <pc:spChg chg="add del mod">
          <ac:chgData name="David Lai" userId="28ccecc0f53a1291" providerId="LiveId" clId="{1B0F9473-8F1C-4883-9FD0-DBBA7626DA34}" dt="2023-09-18T01:25:42.350" v="1371"/>
          <ac:spMkLst>
            <pc:docMk/>
            <pc:sldMk cId="1600897949" sldId="259"/>
            <ac:spMk id="69" creationId="{8009F69C-20E7-3078-E9ED-62BF342D37DD}"/>
          </ac:spMkLst>
        </pc:spChg>
        <pc:spChg chg="add del mod">
          <ac:chgData name="David Lai" userId="28ccecc0f53a1291" providerId="LiveId" clId="{1B0F9473-8F1C-4883-9FD0-DBBA7626DA34}" dt="2023-09-18T01:36:03.244" v="1424" actId="478"/>
          <ac:spMkLst>
            <pc:docMk/>
            <pc:sldMk cId="1600897949" sldId="259"/>
            <ac:spMk id="71" creationId="{E84E8908-6694-9C00-E9D9-C1B5D9CB4A98}"/>
          </ac:spMkLst>
        </pc:spChg>
        <pc:spChg chg="add del mod">
          <ac:chgData name="David Lai" userId="28ccecc0f53a1291" providerId="LiveId" clId="{1B0F9473-8F1C-4883-9FD0-DBBA7626DA34}" dt="2023-09-18T01:36:09.810" v="1426" actId="478"/>
          <ac:spMkLst>
            <pc:docMk/>
            <pc:sldMk cId="1600897949" sldId="259"/>
            <ac:spMk id="72" creationId="{2DAC46AA-EB49-AAA6-F5F9-ECB4E7888332}"/>
          </ac:spMkLst>
        </pc:spChg>
        <pc:spChg chg="add mod">
          <ac:chgData name="David Lai" userId="28ccecc0f53a1291" providerId="LiveId" clId="{1B0F9473-8F1C-4883-9FD0-DBBA7626DA34}" dt="2023-09-18T01:25:56.404" v="1373" actId="1076"/>
          <ac:spMkLst>
            <pc:docMk/>
            <pc:sldMk cId="1600897949" sldId="259"/>
            <ac:spMk id="73" creationId="{1CF47431-39B1-27F2-D89B-2C1C1EDC65E4}"/>
          </ac:spMkLst>
        </pc:spChg>
        <pc:spChg chg="add mod">
          <ac:chgData name="David Lai" userId="28ccecc0f53a1291" providerId="LiveId" clId="{1B0F9473-8F1C-4883-9FD0-DBBA7626DA34}" dt="2023-09-18T01:25:56.404" v="1373" actId="1076"/>
          <ac:spMkLst>
            <pc:docMk/>
            <pc:sldMk cId="1600897949" sldId="259"/>
            <ac:spMk id="74" creationId="{230177AE-8D5C-6065-23FF-481AC60E7406}"/>
          </ac:spMkLst>
        </pc:spChg>
        <pc:spChg chg="add mod">
          <ac:chgData name="David Lai" userId="28ccecc0f53a1291" providerId="LiveId" clId="{1B0F9473-8F1C-4883-9FD0-DBBA7626DA34}" dt="2023-09-18T01:25:56.404" v="1373" actId="1076"/>
          <ac:spMkLst>
            <pc:docMk/>
            <pc:sldMk cId="1600897949" sldId="259"/>
            <ac:spMk id="76" creationId="{A9298430-D60A-B813-A890-25855D3FC169}"/>
          </ac:spMkLst>
        </pc:spChg>
        <pc:spChg chg="add del mod">
          <ac:chgData name="David Lai" userId="28ccecc0f53a1291" providerId="LiveId" clId="{1B0F9473-8F1C-4883-9FD0-DBBA7626DA34}" dt="2023-09-18T01:36:28.574" v="1431" actId="478"/>
          <ac:spMkLst>
            <pc:docMk/>
            <pc:sldMk cId="1600897949" sldId="259"/>
            <ac:spMk id="77" creationId="{4EE792B0-C54C-4500-78E2-57A0767807B7}"/>
          </ac:spMkLst>
        </pc:spChg>
        <pc:spChg chg="add del mod">
          <ac:chgData name="David Lai" userId="28ccecc0f53a1291" providerId="LiveId" clId="{1B0F9473-8F1C-4883-9FD0-DBBA7626DA34}" dt="2023-09-18T01:36:33.457" v="1432" actId="478"/>
          <ac:spMkLst>
            <pc:docMk/>
            <pc:sldMk cId="1600897949" sldId="259"/>
            <ac:spMk id="78" creationId="{EDF7E970-8588-BB33-C282-D3BE91E50C37}"/>
          </ac:spMkLst>
        </pc:spChg>
        <pc:spChg chg="add mod">
          <ac:chgData name="David Lai" userId="28ccecc0f53a1291" providerId="LiveId" clId="{1B0F9473-8F1C-4883-9FD0-DBBA7626DA34}" dt="2023-09-18T01:26:06.596" v="1375" actId="1076"/>
          <ac:spMkLst>
            <pc:docMk/>
            <pc:sldMk cId="1600897949" sldId="259"/>
            <ac:spMk id="79" creationId="{4EF4868E-35FD-F7DC-4076-D9DCB188BE7E}"/>
          </ac:spMkLst>
        </pc:spChg>
        <pc:spChg chg="add mod">
          <ac:chgData name="David Lai" userId="28ccecc0f53a1291" providerId="LiveId" clId="{1B0F9473-8F1C-4883-9FD0-DBBA7626DA34}" dt="2023-09-18T01:26:06.596" v="1375" actId="1076"/>
          <ac:spMkLst>
            <pc:docMk/>
            <pc:sldMk cId="1600897949" sldId="259"/>
            <ac:spMk id="80" creationId="{75C8AEBC-EB2C-63D3-02F6-C6883DDF8E65}"/>
          </ac:spMkLst>
        </pc:spChg>
        <pc:spChg chg="add mod">
          <ac:chgData name="David Lai" userId="28ccecc0f53a1291" providerId="LiveId" clId="{1B0F9473-8F1C-4883-9FD0-DBBA7626DA34}" dt="2023-09-18T01:26:06.596" v="1375" actId="1076"/>
          <ac:spMkLst>
            <pc:docMk/>
            <pc:sldMk cId="1600897949" sldId="259"/>
            <ac:spMk id="82" creationId="{0718AC4F-37BA-9E14-4969-7DDE7B68E8E2}"/>
          </ac:spMkLst>
        </pc:spChg>
        <pc:spChg chg="add del mod">
          <ac:chgData name="David Lai" userId="28ccecc0f53a1291" providerId="LiveId" clId="{1B0F9473-8F1C-4883-9FD0-DBBA7626DA34}" dt="2023-09-18T01:36:18.841" v="1429" actId="478"/>
          <ac:spMkLst>
            <pc:docMk/>
            <pc:sldMk cId="1600897949" sldId="259"/>
            <ac:spMk id="83" creationId="{764E585C-BEBD-1476-557A-12BD9FC36581}"/>
          </ac:spMkLst>
        </pc:spChg>
        <pc:spChg chg="add del mod">
          <ac:chgData name="David Lai" userId="28ccecc0f53a1291" providerId="LiveId" clId="{1B0F9473-8F1C-4883-9FD0-DBBA7626DA34}" dt="2023-09-18T01:36:24.812" v="1430" actId="478"/>
          <ac:spMkLst>
            <pc:docMk/>
            <pc:sldMk cId="1600897949" sldId="259"/>
            <ac:spMk id="84" creationId="{8D75DDEE-2509-CB6B-81F0-C9CDA01069B6}"/>
          </ac:spMkLst>
        </pc:spChg>
        <pc:spChg chg="add mod">
          <ac:chgData name="David Lai" userId="28ccecc0f53a1291" providerId="LiveId" clId="{1B0F9473-8F1C-4883-9FD0-DBBA7626DA34}" dt="2023-09-18T01:26:27.607" v="1377" actId="1076"/>
          <ac:spMkLst>
            <pc:docMk/>
            <pc:sldMk cId="1600897949" sldId="259"/>
            <ac:spMk id="85" creationId="{52580E7A-F48C-2511-2450-89226069330C}"/>
          </ac:spMkLst>
        </pc:spChg>
        <pc:spChg chg="add mod">
          <ac:chgData name="David Lai" userId="28ccecc0f53a1291" providerId="LiveId" clId="{1B0F9473-8F1C-4883-9FD0-DBBA7626DA34}" dt="2023-09-18T01:26:27.607" v="1377" actId="1076"/>
          <ac:spMkLst>
            <pc:docMk/>
            <pc:sldMk cId="1600897949" sldId="259"/>
            <ac:spMk id="86" creationId="{41410CDB-FC96-E7C5-A0A7-C66BC24F7776}"/>
          </ac:spMkLst>
        </pc:spChg>
        <pc:spChg chg="add mod">
          <ac:chgData name="David Lai" userId="28ccecc0f53a1291" providerId="LiveId" clId="{1B0F9473-8F1C-4883-9FD0-DBBA7626DA34}" dt="2023-09-18T01:26:27.607" v="1377" actId="1076"/>
          <ac:spMkLst>
            <pc:docMk/>
            <pc:sldMk cId="1600897949" sldId="259"/>
            <ac:spMk id="88" creationId="{59462CF7-7E57-20A9-6690-B31B21951488}"/>
          </ac:spMkLst>
        </pc:spChg>
        <pc:spChg chg="add del mod">
          <ac:chgData name="David Lai" userId="28ccecc0f53a1291" providerId="LiveId" clId="{1B0F9473-8F1C-4883-9FD0-DBBA7626DA34}" dt="2023-09-18T01:36:11.943" v="1427" actId="478"/>
          <ac:spMkLst>
            <pc:docMk/>
            <pc:sldMk cId="1600897949" sldId="259"/>
            <ac:spMk id="89" creationId="{B974B9A9-DBED-FBAB-284F-5A88D13D835E}"/>
          </ac:spMkLst>
        </pc:spChg>
        <pc:spChg chg="add del mod">
          <ac:chgData name="David Lai" userId="28ccecc0f53a1291" providerId="LiveId" clId="{1B0F9473-8F1C-4883-9FD0-DBBA7626DA34}" dt="2023-09-18T01:36:16.457" v="1428" actId="478"/>
          <ac:spMkLst>
            <pc:docMk/>
            <pc:sldMk cId="1600897949" sldId="259"/>
            <ac:spMk id="90" creationId="{E59E5861-80E7-9450-A689-7A57D35DCC6C}"/>
          </ac:spMkLst>
        </pc:spChg>
        <pc:spChg chg="add mod">
          <ac:chgData name="David Lai" userId="28ccecc0f53a1291" providerId="LiveId" clId="{1B0F9473-8F1C-4883-9FD0-DBBA7626DA34}" dt="2023-09-18T01:26:35.036" v="1379" actId="1076"/>
          <ac:spMkLst>
            <pc:docMk/>
            <pc:sldMk cId="1600897949" sldId="259"/>
            <ac:spMk id="91" creationId="{222BAA58-3280-4F41-B346-981C7D7B0BC7}"/>
          </ac:spMkLst>
        </pc:spChg>
        <pc:spChg chg="add mod">
          <ac:chgData name="David Lai" userId="28ccecc0f53a1291" providerId="LiveId" clId="{1B0F9473-8F1C-4883-9FD0-DBBA7626DA34}" dt="2023-09-18T01:26:35.036" v="1379" actId="1076"/>
          <ac:spMkLst>
            <pc:docMk/>
            <pc:sldMk cId="1600897949" sldId="259"/>
            <ac:spMk id="92" creationId="{5F4E0CD7-0AD4-B665-3DE7-370255644C54}"/>
          </ac:spMkLst>
        </pc:spChg>
        <pc:spChg chg="add mod">
          <ac:chgData name="David Lai" userId="28ccecc0f53a1291" providerId="LiveId" clId="{1B0F9473-8F1C-4883-9FD0-DBBA7626DA34}" dt="2023-09-18T01:26:35.036" v="1379" actId="1076"/>
          <ac:spMkLst>
            <pc:docMk/>
            <pc:sldMk cId="1600897949" sldId="259"/>
            <ac:spMk id="94" creationId="{16A6782E-025A-84ED-5759-E85665DEDCF0}"/>
          </ac:spMkLst>
        </pc:spChg>
        <pc:cxnChg chg="add del mod">
          <ac:chgData name="David Lai" userId="28ccecc0f53a1291" providerId="LiveId" clId="{1B0F9473-8F1C-4883-9FD0-DBBA7626DA34}" dt="2023-09-18T01:08:48.166" v="1249" actId="21"/>
          <ac:cxnSpMkLst>
            <pc:docMk/>
            <pc:sldMk cId="1600897949" sldId="259"/>
            <ac:cxnSpMk id="9" creationId="{452C03BE-100C-ACC3-26A6-D99F49BC7473}"/>
          </ac:cxnSpMkLst>
        </pc:cxnChg>
        <pc:cxnChg chg="add mod">
          <ac:chgData name="David Lai" userId="28ccecc0f53a1291" providerId="LiveId" clId="{1B0F9473-8F1C-4883-9FD0-DBBA7626DA34}" dt="2023-09-18T01:08:56.298" v="1251" actId="1076"/>
          <ac:cxnSpMkLst>
            <pc:docMk/>
            <pc:sldMk cId="1600897949" sldId="259"/>
            <ac:cxnSpMk id="18" creationId="{FA04816E-A3AF-A119-B4E9-10B15C92F404}"/>
          </ac:cxnSpMkLst>
        </pc:cxnChg>
        <pc:cxnChg chg="add mod">
          <ac:chgData name="David Lai" userId="28ccecc0f53a1291" providerId="LiveId" clId="{1B0F9473-8F1C-4883-9FD0-DBBA7626DA34}" dt="2023-09-18T01:14:10.658" v="1290" actId="14100"/>
          <ac:cxnSpMkLst>
            <pc:docMk/>
            <pc:sldMk cId="1600897949" sldId="259"/>
            <ac:cxnSpMk id="25" creationId="{45681C7E-329A-9537-A3D9-74CA2EE7ECCE}"/>
          </ac:cxnSpMkLst>
        </pc:cxnChg>
        <pc:cxnChg chg="add mod">
          <ac:chgData name="David Lai" userId="28ccecc0f53a1291" providerId="LiveId" clId="{1B0F9473-8F1C-4883-9FD0-DBBA7626DA34}" dt="2023-09-18T01:23:29.417" v="1350" actId="14100"/>
          <ac:cxnSpMkLst>
            <pc:docMk/>
            <pc:sldMk cId="1600897949" sldId="259"/>
            <ac:cxnSpMk id="28" creationId="{F6B7DA6F-0E6F-3F6B-7521-0A0187B0D968}"/>
          </ac:cxnSpMkLst>
        </pc:cxnChg>
        <pc:cxnChg chg="add mod">
          <ac:chgData name="David Lai" userId="28ccecc0f53a1291" providerId="LiveId" clId="{1B0F9473-8F1C-4883-9FD0-DBBA7626DA34}" dt="2023-09-18T01:24:21.597" v="1358" actId="14100"/>
          <ac:cxnSpMkLst>
            <pc:docMk/>
            <pc:sldMk cId="1600897949" sldId="259"/>
            <ac:cxnSpMk id="34" creationId="{5EA6FC03-8264-FFF9-B061-124E89F6E7A4}"/>
          </ac:cxnSpMkLst>
        </pc:cxnChg>
        <pc:cxnChg chg="add mod">
          <ac:chgData name="David Lai" userId="28ccecc0f53a1291" providerId="LiveId" clId="{1B0F9473-8F1C-4883-9FD0-DBBA7626DA34}" dt="2023-09-18T01:24:08.319" v="1356" actId="14100"/>
          <ac:cxnSpMkLst>
            <pc:docMk/>
            <pc:sldMk cId="1600897949" sldId="259"/>
            <ac:cxnSpMk id="38" creationId="{3D736D39-F281-A9D2-185E-3A105E389849}"/>
          </ac:cxnSpMkLst>
        </pc:cxnChg>
        <pc:cxnChg chg="add mod">
          <ac:chgData name="David Lai" userId="28ccecc0f53a1291" providerId="LiveId" clId="{1B0F9473-8F1C-4883-9FD0-DBBA7626DA34}" dt="2023-09-18T01:19:31.829" v="1326" actId="14100"/>
          <ac:cxnSpMkLst>
            <pc:docMk/>
            <pc:sldMk cId="1600897949" sldId="259"/>
            <ac:cxnSpMk id="41" creationId="{83767EA2-6C19-E5C2-03A7-E2DDB328769D}"/>
          </ac:cxnSpMkLst>
        </pc:cxnChg>
        <pc:cxnChg chg="add del mod">
          <ac:chgData name="David Lai" userId="28ccecc0f53a1291" providerId="LiveId" clId="{1B0F9473-8F1C-4883-9FD0-DBBA7626DA34}" dt="2023-09-18T01:28:52.213" v="1383" actId="478"/>
          <ac:cxnSpMkLst>
            <pc:docMk/>
            <pc:sldMk cId="1600897949" sldId="259"/>
            <ac:cxnSpMk id="53" creationId="{39F205AD-0943-0C7D-8D6A-CCEC6D7FC12A}"/>
          </ac:cxnSpMkLst>
        </pc:cxnChg>
        <pc:cxnChg chg="add del mod">
          <ac:chgData name="David Lai" userId="28ccecc0f53a1291" providerId="LiveId" clId="{1B0F9473-8F1C-4883-9FD0-DBBA7626DA34}" dt="2023-09-18T01:25:42.350" v="1371"/>
          <ac:cxnSpMkLst>
            <pc:docMk/>
            <pc:sldMk cId="1600897949" sldId="259"/>
            <ac:cxnSpMk id="70" creationId="{C9CC65E4-6A7F-C3A3-A647-34B42037E1FA}"/>
          </ac:cxnSpMkLst>
        </pc:cxnChg>
        <pc:cxnChg chg="add mod">
          <ac:chgData name="David Lai" userId="28ccecc0f53a1291" providerId="LiveId" clId="{1B0F9473-8F1C-4883-9FD0-DBBA7626DA34}" dt="2023-09-18T01:25:56.404" v="1373" actId="1076"/>
          <ac:cxnSpMkLst>
            <pc:docMk/>
            <pc:sldMk cId="1600897949" sldId="259"/>
            <ac:cxnSpMk id="75" creationId="{DD112FE1-DD2C-14B0-7F62-9695E4D01CAA}"/>
          </ac:cxnSpMkLst>
        </pc:cxnChg>
        <pc:cxnChg chg="add mod">
          <ac:chgData name="David Lai" userId="28ccecc0f53a1291" providerId="LiveId" clId="{1B0F9473-8F1C-4883-9FD0-DBBA7626DA34}" dt="2023-09-18T01:26:06.596" v="1375" actId="1076"/>
          <ac:cxnSpMkLst>
            <pc:docMk/>
            <pc:sldMk cId="1600897949" sldId="259"/>
            <ac:cxnSpMk id="81" creationId="{36C08EA9-8F44-C306-DF22-94C752247AEC}"/>
          </ac:cxnSpMkLst>
        </pc:cxnChg>
        <pc:cxnChg chg="add mod">
          <ac:chgData name="David Lai" userId="28ccecc0f53a1291" providerId="LiveId" clId="{1B0F9473-8F1C-4883-9FD0-DBBA7626DA34}" dt="2023-09-18T01:26:27.607" v="1377" actId="1076"/>
          <ac:cxnSpMkLst>
            <pc:docMk/>
            <pc:sldMk cId="1600897949" sldId="259"/>
            <ac:cxnSpMk id="87" creationId="{49510707-E16A-43D7-40C0-733F284B6799}"/>
          </ac:cxnSpMkLst>
        </pc:cxnChg>
        <pc:cxnChg chg="add mod">
          <ac:chgData name="David Lai" userId="28ccecc0f53a1291" providerId="LiveId" clId="{1B0F9473-8F1C-4883-9FD0-DBBA7626DA34}" dt="2023-09-18T01:26:35.036" v="1379" actId="1076"/>
          <ac:cxnSpMkLst>
            <pc:docMk/>
            <pc:sldMk cId="1600897949" sldId="259"/>
            <ac:cxnSpMk id="93" creationId="{781A2B3E-D436-5707-B4B3-0A7ABD911318}"/>
          </ac:cxnSpMkLst>
        </pc:cxnChg>
        <pc:cxnChg chg="add mod">
          <ac:chgData name="David Lai" userId="28ccecc0f53a1291" providerId="LiveId" clId="{1B0F9473-8F1C-4883-9FD0-DBBA7626DA34}" dt="2023-09-18T01:29:17.097" v="1389" actId="14100"/>
          <ac:cxnSpMkLst>
            <pc:docMk/>
            <pc:sldMk cId="1600897949" sldId="259"/>
            <ac:cxnSpMk id="95" creationId="{DCDB3388-2923-369C-3F74-F1C1704D5011}"/>
          </ac:cxnSpMkLst>
        </pc:cxnChg>
      </pc:sldChg>
      <pc:sldChg chg="new del">
        <pc:chgData name="David Lai" userId="28ccecc0f53a1291" providerId="LiveId" clId="{1B0F9473-8F1C-4883-9FD0-DBBA7626DA34}" dt="2023-09-18T01:34:58.024" v="1408" actId="47"/>
        <pc:sldMkLst>
          <pc:docMk/>
          <pc:sldMk cId="1153504710" sldId="260"/>
        </pc:sldMkLst>
      </pc:sldChg>
      <pc:sldChg chg="add">
        <pc:chgData name="David Lai" userId="28ccecc0f53a1291" providerId="LiveId" clId="{1B0F9473-8F1C-4883-9FD0-DBBA7626DA34}" dt="2023-09-18T01:35:08.991" v="1409" actId="2890"/>
        <pc:sldMkLst>
          <pc:docMk/>
          <pc:sldMk cId="2111464180" sldId="260"/>
        </pc:sldMkLst>
      </pc:sldChg>
      <pc:sldChg chg="addSp modSp new mod ord">
        <pc:chgData name="David Lai" userId="28ccecc0f53a1291" providerId="LiveId" clId="{1B0F9473-8F1C-4883-9FD0-DBBA7626DA34}" dt="2023-09-19T18:44:02.424" v="1498"/>
        <pc:sldMkLst>
          <pc:docMk/>
          <pc:sldMk cId="1696473284" sldId="261"/>
        </pc:sldMkLst>
        <pc:picChg chg="add mod">
          <ac:chgData name="David Lai" userId="28ccecc0f53a1291" providerId="LiveId" clId="{1B0F9473-8F1C-4883-9FD0-DBBA7626DA34}" dt="2023-09-19T18:43:52.570" v="1496" actId="1076"/>
          <ac:picMkLst>
            <pc:docMk/>
            <pc:sldMk cId="1696473284" sldId="261"/>
            <ac:picMk id="3" creationId="{0CE68F68-6033-CDE7-FF9C-568BD08FF27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69E36-1BDF-6C8E-FE69-B159BE30D6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399751-C9D8-6BC8-4897-9B0DACDCF8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2E092-F6CE-03D2-5B1D-E6DF7ECE1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4BC5-C275-4A59-82DC-6AFC02DFC54D}" type="datetimeFigureOut">
              <a:rPr lang="en-CA" smtClean="0"/>
              <a:t>2023-09-24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04EC2-BF21-4D1D-0CA3-F49E09955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58653-1B61-12B8-C684-91E435094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53D16-F95D-4FBF-A55B-21A708E5DF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78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8E10B-B09E-6FBD-9383-AF7CB8585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025B77-1CFA-71BA-496C-8E16E63BD8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C68E01-C3B3-F1E3-D306-DDC9BD757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4BC5-C275-4A59-82DC-6AFC02DFC54D}" type="datetimeFigureOut">
              <a:rPr lang="en-CA" smtClean="0"/>
              <a:t>2023-09-24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7BB43C-D514-B843-C41D-FB72EB496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DB1EC-01F5-269E-F866-84C6639A8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53D16-F95D-4FBF-A55B-21A708E5DF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8371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5BD3FE-01FF-ADEB-EB18-6A7DD2FE02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3D0155-C24B-7288-69CE-D042F0DD3B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96A79-4553-5C6E-BFE5-E988096E7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4BC5-C275-4A59-82DC-6AFC02DFC54D}" type="datetimeFigureOut">
              <a:rPr lang="en-CA" smtClean="0"/>
              <a:t>2023-09-24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0542F3-CB79-1282-FE1E-823A7DCA9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93523-FCE5-4A68-CEF4-85EB672E2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53D16-F95D-4FBF-A55B-21A708E5DF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9709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96BE-4FD5-BDB5-1DE1-DE5C1BC78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66CD5-7677-1CE7-CAD7-7FFB71A64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8D0CE-2709-1227-9B68-EF5B66084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4BC5-C275-4A59-82DC-6AFC02DFC54D}" type="datetimeFigureOut">
              <a:rPr lang="en-CA" smtClean="0"/>
              <a:t>2023-09-24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B37189-AAAB-E0A6-8D3E-E037E976F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F044E-BE35-DC09-D3CF-AFB85023D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53D16-F95D-4FBF-A55B-21A708E5DF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3283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75FC8-10D8-4557-27B6-3BBD672B8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14920B-5880-4019-2959-2614DD539B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DCA7A-4629-8F5E-2A63-97113851B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4BC5-C275-4A59-82DC-6AFC02DFC54D}" type="datetimeFigureOut">
              <a:rPr lang="en-CA" smtClean="0"/>
              <a:t>2023-09-24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313BE-D8DD-DFF7-C28B-0D1BB554C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E8200A-1CF3-7409-D12E-985361175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53D16-F95D-4FBF-A55B-21A708E5DF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0851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6949F-33CF-0181-C3B0-82AF3CBF3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4A3EA-4118-61FC-9049-BA14642739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0CC10F-2C48-3536-A69E-69735E7EF0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5F03C1-8A54-69FB-E1A7-D75780967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4BC5-C275-4A59-82DC-6AFC02DFC54D}" type="datetimeFigureOut">
              <a:rPr lang="en-CA" smtClean="0"/>
              <a:t>2023-09-24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168C7C-9EB4-85AC-BF49-07CBBDD6C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636254-F08E-6227-1EC7-95F1D008B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53D16-F95D-4FBF-A55B-21A708E5DF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4232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CE22F-BDD7-218A-F40D-F4374A31F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7D653-FC12-89AE-B628-6F2133D513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D43797-BFC4-2D1F-062B-7DA327D88E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F1B93F-5FF7-268A-BC61-7FFCB02FB7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5DCE4D-BE57-F241-FA9C-C40E99C810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DC2ABF-C064-31E7-0965-E1CCEAEAF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4BC5-C275-4A59-82DC-6AFC02DFC54D}" type="datetimeFigureOut">
              <a:rPr lang="en-CA" smtClean="0"/>
              <a:t>2023-09-24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8F6419-7A98-D2FF-7A56-06D7E7467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E22B14-08E2-EF02-E450-01340EA9A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53D16-F95D-4FBF-A55B-21A708E5DF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9105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31F64-E43A-79F5-59BA-AE8E5F4F1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9B4217-29BF-3BC0-6A25-7A569D195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4BC5-C275-4A59-82DC-6AFC02DFC54D}" type="datetimeFigureOut">
              <a:rPr lang="en-CA" smtClean="0"/>
              <a:t>2023-09-24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241EA7-6C0F-0360-46EA-FD4F56D53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7E8A1B-7242-E1BC-90DD-8D98601F5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53D16-F95D-4FBF-A55B-21A708E5DF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4417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BBD32B-42EA-20A6-BE43-C48A61BAE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4BC5-C275-4A59-82DC-6AFC02DFC54D}" type="datetimeFigureOut">
              <a:rPr lang="en-CA" smtClean="0"/>
              <a:t>2023-09-24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DA0284-00B9-ADA3-02EE-112B5A41C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7D0278-94BC-6B65-ADEB-907085B39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53D16-F95D-4FBF-A55B-21A708E5DF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21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5E1FD-0457-FCCF-AF43-F47B5F5BD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91885-FC0B-9F64-DDDE-D32D2AD45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7BC9D4-2420-16BF-3BB8-93E705F9C3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88E16A-6D54-ACB6-3A91-8745173BD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4BC5-C275-4A59-82DC-6AFC02DFC54D}" type="datetimeFigureOut">
              <a:rPr lang="en-CA" smtClean="0"/>
              <a:t>2023-09-24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D75B35-3FEE-996E-88C7-FE8A72117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44538C-A39E-43F6-C07D-604E2A4D2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53D16-F95D-4FBF-A55B-21A708E5DF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7077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85756-6E2E-79A9-A094-C8166CE6C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85C4A4-8228-8663-6337-4B92F6CFB6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46DC8D-D225-5C63-120E-DE798E08D8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C743BE-FD05-3C9E-4E8B-674516D31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4BC5-C275-4A59-82DC-6AFC02DFC54D}" type="datetimeFigureOut">
              <a:rPr lang="en-CA" smtClean="0"/>
              <a:t>2023-09-24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41A55A-946C-D33F-0C08-261A31CD9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3DF512-1635-795F-467B-8ACCE18D2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53D16-F95D-4FBF-A55B-21A708E5DF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7464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C7E7D8-C30B-3F7D-6614-8429FB0C8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281CEC-9399-49C5-E528-C6262F9B12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868D91-0891-825F-14FC-A861CD045F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F4BC5-C275-4A59-82DC-6AFC02DFC54D}" type="datetimeFigureOut">
              <a:rPr lang="en-CA" smtClean="0"/>
              <a:t>2023-09-24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9B484-40E1-06F7-90B4-A5749E6D34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08A1EC-D7D9-B745-540F-F5BFE55D2D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53D16-F95D-4FBF-A55B-21A708E5DF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4500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D57241C-FD8F-6E69-D1C7-1CEC88535E98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386080" y="3734552"/>
            <a:ext cx="8737604" cy="80295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212D68A-7D3D-67A8-D6E8-310B59CC5D21}"/>
              </a:ext>
            </a:extLst>
          </p:cNvPr>
          <p:cNvSpPr/>
          <p:nvPr/>
        </p:nvSpPr>
        <p:spPr>
          <a:xfrm>
            <a:off x="9123684" y="3231632"/>
            <a:ext cx="1849120" cy="100583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20AABD6-6D11-224E-A000-31969392AE8F}"/>
              </a:ext>
            </a:extLst>
          </p:cNvPr>
          <p:cNvSpPr/>
          <p:nvPr/>
        </p:nvSpPr>
        <p:spPr>
          <a:xfrm>
            <a:off x="6796727" y="3564402"/>
            <a:ext cx="406398" cy="40639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ED59AE-8C4A-0B06-CA15-802FCEB0E30B}"/>
              </a:ext>
            </a:extLst>
          </p:cNvPr>
          <p:cNvSpPr txBox="1"/>
          <p:nvPr/>
        </p:nvSpPr>
        <p:spPr>
          <a:xfrm>
            <a:off x="4368173" y="2087146"/>
            <a:ext cx="8737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Hub</a:t>
            </a:r>
          </a:p>
          <a:p>
            <a:endParaRPr lang="en-CA" sz="280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CFA347A-8CC0-A2A4-962B-390CE3D6DDA6}"/>
              </a:ext>
            </a:extLst>
          </p:cNvPr>
          <p:cNvSpPr/>
          <p:nvPr/>
        </p:nvSpPr>
        <p:spPr>
          <a:xfrm>
            <a:off x="1442720" y="1188255"/>
            <a:ext cx="6746240" cy="5253185"/>
          </a:xfrm>
          <a:prstGeom prst="ellipse">
            <a:avLst/>
          </a:prstGeom>
          <a:noFill/>
          <a:ln w="38100"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B2DC22D-4CFC-D293-F0EF-EBEB7D7A89D8}"/>
              </a:ext>
            </a:extLst>
          </p:cNvPr>
          <p:cNvSpPr/>
          <p:nvPr/>
        </p:nvSpPr>
        <p:spPr>
          <a:xfrm>
            <a:off x="4573750" y="3582935"/>
            <a:ext cx="406398" cy="40639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7914CCB-A1F6-9C6E-DB99-3C488B082A01}"/>
              </a:ext>
            </a:extLst>
          </p:cNvPr>
          <p:cNvSpPr txBox="1"/>
          <p:nvPr/>
        </p:nvSpPr>
        <p:spPr>
          <a:xfrm>
            <a:off x="5313051" y="2730329"/>
            <a:ext cx="975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Actions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E2DCF6-810D-52DD-C2CF-D8B2DED47CC8}"/>
              </a:ext>
            </a:extLst>
          </p:cNvPr>
          <p:cNvSpPr txBox="1"/>
          <p:nvPr/>
        </p:nvSpPr>
        <p:spPr>
          <a:xfrm>
            <a:off x="1781809" y="3582935"/>
            <a:ext cx="138176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dispatcher$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14F4B4F-A6E8-3130-1A97-A72DDE74E136}"/>
              </a:ext>
            </a:extLst>
          </p:cNvPr>
          <p:cNvCxnSpPr>
            <a:cxnSpLocks/>
            <a:endCxn id="18" idx="0"/>
          </p:cNvCxnSpPr>
          <p:nvPr/>
        </p:nvCxnSpPr>
        <p:spPr>
          <a:xfrm flipH="1">
            <a:off x="4776949" y="3070951"/>
            <a:ext cx="841531" cy="51198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24E0BE2-0FE4-A201-4918-078B2459E250}"/>
              </a:ext>
            </a:extLst>
          </p:cNvPr>
          <p:cNvCxnSpPr>
            <a:cxnSpLocks/>
          </p:cNvCxnSpPr>
          <p:nvPr/>
        </p:nvCxnSpPr>
        <p:spPr>
          <a:xfrm>
            <a:off x="5618480" y="3070951"/>
            <a:ext cx="1178247" cy="49345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C99B5843-9E16-139F-2E8D-02FBD6D9A0B7}"/>
              </a:ext>
            </a:extLst>
          </p:cNvPr>
          <p:cNvSpPr/>
          <p:nvPr/>
        </p:nvSpPr>
        <p:spPr>
          <a:xfrm>
            <a:off x="553401" y="3624027"/>
            <a:ext cx="406398" cy="406398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7E01FDB5-B164-6328-A031-9BC342BB2503}"/>
              </a:ext>
            </a:extLst>
          </p:cNvPr>
          <p:cNvCxnSpPr>
            <a:cxnSpLocks/>
            <a:endCxn id="37" idx="0"/>
          </p:cNvCxnSpPr>
          <p:nvPr/>
        </p:nvCxnSpPr>
        <p:spPr>
          <a:xfrm rot="10800000" flipV="1">
            <a:off x="756600" y="3081755"/>
            <a:ext cx="4861880" cy="542271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4387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>
            <a:extLst>
              <a:ext uri="{FF2B5EF4-FFF2-40B4-BE49-F238E27FC236}">
                <a16:creationId xmlns:a16="http://schemas.microsoft.com/office/drawing/2014/main" id="{4DD2C74D-81B8-E992-EA43-BAD2CD381369}"/>
              </a:ext>
            </a:extLst>
          </p:cNvPr>
          <p:cNvSpPr txBox="1"/>
          <p:nvPr/>
        </p:nvSpPr>
        <p:spPr>
          <a:xfrm>
            <a:off x="1870082" y="2777699"/>
            <a:ext cx="3423278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replay of action sent to effect</a:t>
            </a:r>
          </a:p>
          <a:p>
            <a:pPr algn="ctr"/>
            <a:endParaRPr lang="en-CA" dirty="0"/>
          </a:p>
          <a:p>
            <a:pPr algn="ctr"/>
            <a:endParaRPr lang="en-CA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D57241C-FD8F-6E69-D1C7-1CEC88535E98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386080" y="3317992"/>
            <a:ext cx="8737604" cy="80295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212D68A-7D3D-67A8-D6E8-310B59CC5D21}"/>
              </a:ext>
            </a:extLst>
          </p:cNvPr>
          <p:cNvSpPr/>
          <p:nvPr/>
        </p:nvSpPr>
        <p:spPr>
          <a:xfrm>
            <a:off x="9123684" y="2815072"/>
            <a:ext cx="1849120" cy="100583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20AABD6-6D11-224E-A000-31969392AE8F}"/>
              </a:ext>
            </a:extLst>
          </p:cNvPr>
          <p:cNvSpPr/>
          <p:nvPr/>
        </p:nvSpPr>
        <p:spPr>
          <a:xfrm>
            <a:off x="7082409" y="3095424"/>
            <a:ext cx="406398" cy="40639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CFA347A-8CC0-A2A4-962B-390CE3D6DDA6}"/>
              </a:ext>
            </a:extLst>
          </p:cNvPr>
          <p:cNvSpPr/>
          <p:nvPr/>
        </p:nvSpPr>
        <p:spPr>
          <a:xfrm>
            <a:off x="772160" y="101600"/>
            <a:ext cx="7863840" cy="6492239"/>
          </a:xfrm>
          <a:prstGeom prst="ellipse">
            <a:avLst/>
          </a:prstGeom>
          <a:noFill/>
          <a:ln w="38100"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" name="Arc 45">
            <a:extLst>
              <a:ext uri="{FF2B5EF4-FFF2-40B4-BE49-F238E27FC236}">
                <a16:creationId xmlns:a16="http://schemas.microsoft.com/office/drawing/2014/main" id="{4F374159-6314-07C3-2498-1121918260E7}"/>
              </a:ext>
            </a:extLst>
          </p:cNvPr>
          <p:cNvSpPr/>
          <p:nvPr/>
        </p:nvSpPr>
        <p:spPr>
          <a:xfrm>
            <a:off x="1361440" y="1908260"/>
            <a:ext cx="7863840" cy="2980054"/>
          </a:xfrm>
          <a:prstGeom prst="arc">
            <a:avLst>
              <a:gd name="adj1" fmla="val 10797384"/>
              <a:gd name="adj2" fmla="val 21373139"/>
            </a:avLst>
          </a:prstGeom>
          <a:ln w="57150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BDF97A2-C9CE-8C0E-0A2D-6394DE7BC3DE}"/>
              </a:ext>
            </a:extLst>
          </p:cNvPr>
          <p:cNvSpPr/>
          <p:nvPr/>
        </p:nvSpPr>
        <p:spPr>
          <a:xfrm>
            <a:off x="3258504" y="1834189"/>
            <a:ext cx="406398" cy="406398"/>
          </a:xfrm>
          <a:prstGeom prst="ellipse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A14561D-50F8-B4BB-FF72-EFC1B87B5001}"/>
              </a:ext>
            </a:extLst>
          </p:cNvPr>
          <p:cNvSpPr/>
          <p:nvPr/>
        </p:nvSpPr>
        <p:spPr>
          <a:xfrm>
            <a:off x="6159909" y="1758607"/>
            <a:ext cx="406398" cy="406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D21CCC0-914F-DBC7-A11E-0D76F64C73D7}"/>
              </a:ext>
            </a:extLst>
          </p:cNvPr>
          <p:cNvSpPr/>
          <p:nvPr/>
        </p:nvSpPr>
        <p:spPr>
          <a:xfrm>
            <a:off x="1158241" y="3179848"/>
            <a:ext cx="406398" cy="406398"/>
          </a:xfrm>
          <a:prstGeom prst="ellipse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DB5BA95-A124-CEF4-13CC-F3CF8F66AB7E}"/>
              </a:ext>
            </a:extLst>
          </p:cNvPr>
          <p:cNvCxnSpPr>
            <a:stCxn id="54" idx="7"/>
            <a:endCxn id="49" idx="3"/>
          </p:cNvCxnSpPr>
          <p:nvPr/>
        </p:nvCxnSpPr>
        <p:spPr>
          <a:xfrm flipV="1">
            <a:off x="1505123" y="2181071"/>
            <a:ext cx="1812897" cy="105829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Curved 60">
            <a:extLst>
              <a:ext uri="{FF2B5EF4-FFF2-40B4-BE49-F238E27FC236}">
                <a16:creationId xmlns:a16="http://schemas.microsoft.com/office/drawing/2014/main" id="{0B05028D-B7C9-5FE7-D074-F364D4092EAF}"/>
              </a:ext>
            </a:extLst>
          </p:cNvPr>
          <p:cNvCxnSpPr>
            <a:cxnSpLocks/>
            <a:stCxn id="54" idx="5"/>
            <a:endCxn id="12" idx="3"/>
          </p:cNvCxnSpPr>
          <p:nvPr/>
        </p:nvCxnSpPr>
        <p:spPr>
          <a:xfrm rot="5400000" flipH="1" flipV="1">
            <a:off x="4281312" y="666117"/>
            <a:ext cx="84424" cy="5636802"/>
          </a:xfrm>
          <a:prstGeom prst="curvedConnector3">
            <a:avLst>
              <a:gd name="adj1" fmla="val -341273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132662C2-05FE-ECCE-D61C-ACFF3034A5DD}"/>
              </a:ext>
            </a:extLst>
          </p:cNvPr>
          <p:cNvSpPr txBox="1"/>
          <p:nvPr/>
        </p:nvSpPr>
        <p:spPr>
          <a:xfrm>
            <a:off x="849359" y="4089166"/>
            <a:ext cx="314422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Action: FETCH_TODOS</a:t>
            </a:r>
          </a:p>
          <a:p>
            <a:pPr algn="ctr"/>
            <a:endParaRPr lang="en-CA" dirty="0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32FB880-4137-289F-017B-AD2AD0AA2C39}"/>
              </a:ext>
            </a:extLst>
          </p:cNvPr>
          <p:cNvCxnSpPr>
            <a:cxnSpLocks/>
          </p:cNvCxnSpPr>
          <p:nvPr/>
        </p:nvCxnSpPr>
        <p:spPr>
          <a:xfrm flipH="1" flipV="1">
            <a:off x="1361440" y="3699691"/>
            <a:ext cx="508642" cy="4091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A708E4D4-D693-A53F-903F-CBCF1624FBC3}"/>
              </a:ext>
            </a:extLst>
          </p:cNvPr>
          <p:cNvSpPr txBox="1"/>
          <p:nvPr/>
        </p:nvSpPr>
        <p:spPr>
          <a:xfrm>
            <a:off x="6518289" y="960230"/>
            <a:ext cx="371235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Action: FETCH_TODOS_SUCCESS</a:t>
            </a:r>
          </a:p>
          <a:p>
            <a:pPr algn="ctr"/>
            <a:endParaRPr lang="en-CA" dirty="0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A71C8E32-E9B0-46BA-5F15-D55F8E3E7DCD}"/>
              </a:ext>
            </a:extLst>
          </p:cNvPr>
          <p:cNvCxnSpPr>
            <a:cxnSpLocks/>
            <a:endCxn id="53" idx="7"/>
          </p:cNvCxnSpPr>
          <p:nvPr/>
        </p:nvCxnSpPr>
        <p:spPr>
          <a:xfrm flipH="1">
            <a:off x="6506791" y="1305259"/>
            <a:ext cx="2096372" cy="512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9A34415F-D6F1-EFD5-FF3D-AB39BCF1B12D}"/>
              </a:ext>
            </a:extLst>
          </p:cNvPr>
          <p:cNvSpPr txBox="1"/>
          <p:nvPr/>
        </p:nvSpPr>
        <p:spPr>
          <a:xfrm>
            <a:off x="4045651" y="3198381"/>
            <a:ext cx="138176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dispatcher$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A5F13B-D76E-7A80-C2B5-08B33EB37F20}"/>
              </a:ext>
            </a:extLst>
          </p:cNvPr>
          <p:cNvSpPr txBox="1"/>
          <p:nvPr/>
        </p:nvSpPr>
        <p:spPr>
          <a:xfrm>
            <a:off x="3780965" y="1798425"/>
            <a:ext cx="22938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err="1"/>
              <a:t>fetchTodosEffect</a:t>
            </a:r>
            <a:r>
              <a:rPr lang="en-CA" dirty="0"/>
              <a:t>$</a:t>
            </a:r>
          </a:p>
        </p:txBody>
      </p:sp>
    </p:spTree>
    <p:extLst>
      <p:ext uri="{BB962C8B-B14F-4D97-AF65-F5344CB8AC3E}">
        <p14:creationId xmlns:p14="http://schemas.microsoft.com/office/powerpoint/2010/main" val="3589642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59">
            <a:extLst>
              <a:ext uri="{FF2B5EF4-FFF2-40B4-BE49-F238E27FC236}">
                <a16:creationId xmlns:a16="http://schemas.microsoft.com/office/drawing/2014/main" id="{B5E2890C-957D-7464-D965-99921E92C017}"/>
              </a:ext>
            </a:extLst>
          </p:cNvPr>
          <p:cNvSpPr txBox="1"/>
          <p:nvPr/>
        </p:nvSpPr>
        <p:spPr>
          <a:xfrm>
            <a:off x="2313510" y="3212828"/>
            <a:ext cx="3144222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Action: UPDATE_TODO</a:t>
            </a:r>
          </a:p>
          <a:p>
            <a:pPr algn="ctr"/>
            <a:r>
              <a:rPr lang="en-CA" dirty="0"/>
              <a:t>{ id: 1 }</a:t>
            </a:r>
          </a:p>
          <a:p>
            <a:pPr algn="ctr"/>
            <a:endParaRPr lang="en-CA" dirty="0"/>
          </a:p>
          <a:p>
            <a:pPr algn="ctr"/>
            <a:endParaRPr lang="en-CA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D57241C-FD8F-6E69-D1C7-1CEC88535E98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714375" y="3216392"/>
            <a:ext cx="9628505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212D68A-7D3D-67A8-D6E8-310B59CC5D21}"/>
              </a:ext>
            </a:extLst>
          </p:cNvPr>
          <p:cNvSpPr/>
          <p:nvPr/>
        </p:nvSpPr>
        <p:spPr>
          <a:xfrm>
            <a:off x="10342880" y="2713472"/>
            <a:ext cx="1849120" cy="100583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CFA347A-8CC0-A2A4-962B-390CE3D6DDA6}"/>
              </a:ext>
            </a:extLst>
          </p:cNvPr>
          <p:cNvSpPr/>
          <p:nvPr/>
        </p:nvSpPr>
        <p:spPr>
          <a:xfrm>
            <a:off x="990600" y="0"/>
            <a:ext cx="8864596" cy="6492239"/>
          </a:xfrm>
          <a:prstGeom prst="ellipse">
            <a:avLst/>
          </a:prstGeom>
          <a:noFill/>
          <a:ln w="38100"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" name="Arc 45">
            <a:extLst>
              <a:ext uri="{FF2B5EF4-FFF2-40B4-BE49-F238E27FC236}">
                <a16:creationId xmlns:a16="http://schemas.microsoft.com/office/drawing/2014/main" id="{4F374159-6314-07C3-2498-1121918260E7}"/>
              </a:ext>
            </a:extLst>
          </p:cNvPr>
          <p:cNvSpPr/>
          <p:nvPr/>
        </p:nvSpPr>
        <p:spPr>
          <a:xfrm>
            <a:off x="1579880" y="1806660"/>
            <a:ext cx="8864596" cy="2980054"/>
          </a:xfrm>
          <a:prstGeom prst="arc">
            <a:avLst>
              <a:gd name="adj1" fmla="val 10853914"/>
              <a:gd name="adj2" fmla="val 21373139"/>
            </a:avLst>
          </a:prstGeom>
          <a:ln w="57150">
            <a:solidFill>
              <a:schemeClr val="accent6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E8C63F1-AE5E-2C93-4B59-CF1C01669E68}"/>
              </a:ext>
            </a:extLst>
          </p:cNvPr>
          <p:cNvSpPr txBox="1"/>
          <p:nvPr/>
        </p:nvSpPr>
        <p:spPr>
          <a:xfrm>
            <a:off x="4483895" y="1687382"/>
            <a:ext cx="306609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err="1"/>
              <a:t>fetchTodosEffect</a:t>
            </a:r>
            <a:r>
              <a:rPr lang="en-CA" dirty="0"/>
              <a:t>$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4B17F76-3B80-D873-6EFB-05AD9AFCA95D}"/>
              </a:ext>
            </a:extLst>
          </p:cNvPr>
          <p:cNvSpPr/>
          <p:nvPr/>
        </p:nvSpPr>
        <p:spPr>
          <a:xfrm>
            <a:off x="9304804" y="2874953"/>
            <a:ext cx="655495" cy="65549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6708280-E554-4562-82B4-51ACFAD4E9B9}"/>
              </a:ext>
            </a:extLst>
          </p:cNvPr>
          <p:cNvSpPr/>
          <p:nvPr/>
        </p:nvSpPr>
        <p:spPr>
          <a:xfrm>
            <a:off x="7934057" y="1609218"/>
            <a:ext cx="655495" cy="65549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14B41B0-4BF6-3B8F-6513-CDE036CFB98E}"/>
              </a:ext>
            </a:extLst>
          </p:cNvPr>
          <p:cNvSpPr/>
          <p:nvPr/>
        </p:nvSpPr>
        <p:spPr>
          <a:xfrm>
            <a:off x="1757198" y="2862326"/>
            <a:ext cx="655495" cy="655495"/>
          </a:xfrm>
          <a:prstGeom prst="ellipse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4E3AD08-8E9F-7B85-0D10-C01DB2BE4B9A}"/>
              </a:ext>
            </a:extLst>
          </p:cNvPr>
          <p:cNvSpPr/>
          <p:nvPr/>
        </p:nvSpPr>
        <p:spPr>
          <a:xfrm>
            <a:off x="1490018" y="2862369"/>
            <a:ext cx="655495" cy="655495"/>
          </a:xfrm>
          <a:prstGeom prst="ellipse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332FFE7B-C361-FC63-030B-BFF9C1C84E71}"/>
              </a:ext>
            </a:extLst>
          </p:cNvPr>
          <p:cNvSpPr/>
          <p:nvPr/>
        </p:nvSpPr>
        <p:spPr>
          <a:xfrm flipV="1">
            <a:off x="1579880" y="2489004"/>
            <a:ext cx="8864596" cy="1615363"/>
          </a:xfrm>
          <a:prstGeom prst="arc">
            <a:avLst>
              <a:gd name="adj1" fmla="val 10769572"/>
              <a:gd name="adj2" fmla="val 21373139"/>
            </a:avLst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219CA8B1-EBA7-F130-31B2-715D0FD356E4}"/>
              </a:ext>
            </a:extLst>
          </p:cNvPr>
          <p:cNvSpPr/>
          <p:nvPr/>
        </p:nvSpPr>
        <p:spPr>
          <a:xfrm flipV="1">
            <a:off x="1579880" y="1362538"/>
            <a:ext cx="8864596" cy="4098635"/>
          </a:xfrm>
          <a:prstGeom prst="arc">
            <a:avLst>
              <a:gd name="adj1" fmla="val 10769572"/>
              <a:gd name="adj2" fmla="val 21373139"/>
            </a:avLst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94D47E6-3E45-4D58-7C84-207FA05F9883}"/>
              </a:ext>
            </a:extLst>
          </p:cNvPr>
          <p:cNvSpPr/>
          <p:nvPr/>
        </p:nvSpPr>
        <p:spPr>
          <a:xfrm>
            <a:off x="1934516" y="2871808"/>
            <a:ext cx="655495" cy="655495"/>
          </a:xfrm>
          <a:prstGeom prst="ellipse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4639066-94DF-F17D-4DD8-5936189C1732}"/>
              </a:ext>
            </a:extLst>
          </p:cNvPr>
          <p:cNvSpPr/>
          <p:nvPr/>
        </p:nvSpPr>
        <p:spPr>
          <a:xfrm>
            <a:off x="7336663" y="2918371"/>
            <a:ext cx="655495" cy="65549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id: 2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0446432-E406-C4A9-CD78-8064AF5BF0A6}"/>
              </a:ext>
            </a:extLst>
          </p:cNvPr>
          <p:cNvSpPr/>
          <p:nvPr/>
        </p:nvSpPr>
        <p:spPr>
          <a:xfrm>
            <a:off x="8183449" y="2888643"/>
            <a:ext cx="655495" cy="65549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id: 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64C71DB-E709-6C43-3252-6C5608045901}"/>
              </a:ext>
            </a:extLst>
          </p:cNvPr>
          <p:cNvSpPr txBox="1"/>
          <p:nvPr/>
        </p:nvSpPr>
        <p:spPr>
          <a:xfrm>
            <a:off x="3521525" y="3887598"/>
            <a:ext cx="1983925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err="1"/>
              <a:t>updateTodoEffect</a:t>
            </a:r>
            <a:r>
              <a:rPr lang="en-CA" dirty="0"/>
              <a:t>${ id: 1}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9413BF1-7244-7BAA-DE92-3D3C31DB0AA9}"/>
              </a:ext>
            </a:extLst>
          </p:cNvPr>
          <p:cNvSpPr txBox="1"/>
          <p:nvPr/>
        </p:nvSpPr>
        <p:spPr>
          <a:xfrm>
            <a:off x="3344413" y="5064203"/>
            <a:ext cx="1983925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err="1"/>
              <a:t>updateTodoEffect</a:t>
            </a:r>
            <a:r>
              <a:rPr lang="en-CA" dirty="0"/>
              <a:t>$</a:t>
            </a:r>
          </a:p>
          <a:p>
            <a:pPr algn="ctr"/>
            <a:r>
              <a:rPr lang="en-CA" dirty="0"/>
              <a:t>{ id: 2 }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D1B5850-42F6-F016-38E9-79264A6AC1B4}"/>
              </a:ext>
            </a:extLst>
          </p:cNvPr>
          <p:cNvSpPr/>
          <p:nvPr/>
        </p:nvSpPr>
        <p:spPr>
          <a:xfrm>
            <a:off x="5932125" y="3759519"/>
            <a:ext cx="655495" cy="655495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/>
              <a:t>id: 1</a:t>
            </a:r>
            <a:endParaRPr lang="en-CA" sz="1200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2897976E-A03D-81E8-C241-49843C9B18AF}"/>
              </a:ext>
            </a:extLst>
          </p:cNvPr>
          <p:cNvSpPr/>
          <p:nvPr/>
        </p:nvSpPr>
        <p:spPr>
          <a:xfrm>
            <a:off x="5684430" y="5111599"/>
            <a:ext cx="655495" cy="655495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id: 2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DB987F8C-D0E7-2922-A134-DC0FD8227A79}"/>
              </a:ext>
            </a:extLst>
          </p:cNvPr>
          <p:cNvSpPr/>
          <p:nvPr/>
        </p:nvSpPr>
        <p:spPr>
          <a:xfrm>
            <a:off x="2483449" y="3506632"/>
            <a:ext cx="655495" cy="655495"/>
          </a:xfrm>
          <a:prstGeom prst="ellipse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/>
              <a:t>id: 1</a:t>
            </a:r>
            <a:endParaRPr lang="en-CA" sz="1200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60D3C66-BD7B-081E-8232-73B6906D34D6}"/>
              </a:ext>
            </a:extLst>
          </p:cNvPr>
          <p:cNvSpPr/>
          <p:nvPr/>
        </p:nvSpPr>
        <p:spPr>
          <a:xfrm>
            <a:off x="2155701" y="4319004"/>
            <a:ext cx="655495" cy="655495"/>
          </a:xfrm>
          <a:prstGeom prst="ellipse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id: 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F73F668-9B7D-24C6-5371-52E42659C5C9}"/>
              </a:ext>
            </a:extLst>
          </p:cNvPr>
          <p:cNvSpPr txBox="1"/>
          <p:nvPr/>
        </p:nvSpPr>
        <p:spPr>
          <a:xfrm>
            <a:off x="4581299" y="5645191"/>
            <a:ext cx="3712358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Action: UPDATE_TODOS_SUCCESS</a:t>
            </a:r>
          </a:p>
          <a:p>
            <a:pPr algn="ctr"/>
            <a:r>
              <a:rPr lang="en-CA" dirty="0"/>
              <a:t> { id: 2 }</a:t>
            </a:r>
          </a:p>
          <a:p>
            <a:pPr algn="ctr"/>
            <a:endParaRPr lang="en-CA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047986F-8B51-5583-5CDF-CD913C6A607C}"/>
              </a:ext>
            </a:extLst>
          </p:cNvPr>
          <p:cNvSpPr txBox="1"/>
          <p:nvPr/>
        </p:nvSpPr>
        <p:spPr>
          <a:xfrm>
            <a:off x="5053985" y="4429252"/>
            <a:ext cx="3712358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Action: UPDATE_TODOS_SUCCESS</a:t>
            </a:r>
          </a:p>
          <a:p>
            <a:pPr algn="ctr"/>
            <a:r>
              <a:rPr lang="en-CA" dirty="0"/>
              <a:t>  { id: 1 }</a:t>
            </a:r>
          </a:p>
          <a:p>
            <a:pPr algn="ctr"/>
            <a:endParaRPr lang="en-CA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84BC8DE-E42A-33B3-C67A-A96AE942B3A5}"/>
              </a:ext>
            </a:extLst>
          </p:cNvPr>
          <p:cNvSpPr txBox="1"/>
          <p:nvPr/>
        </p:nvSpPr>
        <p:spPr>
          <a:xfrm>
            <a:off x="416532" y="4928135"/>
            <a:ext cx="3144222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Action: UPDATE_TODO</a:t>
            </a:r>
          </a:p>
          <a:p>
            <a:pPr algn="ctr"/>
            <a:r>
              <a:rPr lang="en-CA" dirty="0"/>
              <a:t>{ id: 2 }</a:t>
            </a:r>
          </a:p>
          <a:p>
            <a:pPr algn="ctr"/>
            <a:endParaRPr lang="en-CA" dirty="0"/>
          </a:p>
          <a:p>
            <a:pPr algn="ctr"/>
            <a:endParaRPr lang="en-CA" dirty="0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C64C7C22-606A-91A6-24C8-3BB1293FBFC9}"/>
              </a:ext>
            </a:extLst>
          </p:cNvPr>
          <p:cNvSpPr/>
          <p:nvPr/>
        </p:nvSpPr>
        <p:spPr>
          <a:xfrm>
            <a:off x="2736371" y="1902241"/>
            <a:ext cx="655495" cy="655495"/>
          </a:xfrm>
          <a:prstGeom prst="ellipse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3D52A14-49C2-146E-C898-4F406B2B537A}"/>
              </a:ext>
            </a:extLst>
          </p:cNvPr>
          <p:cNvSpPr txBox="1"/>
          <p:nvPr/>
        </p:nvSpPr>
        <p:spPr>
          <a:xfrm>
            <a:off x="5205859" y="3035641"/>
            <a:ext cx="138176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dispatcher$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D61732-33D3-88FD-B5EB-9CAA2308384B}"/>
              </a:ext>
            </a:extLst>
          </p:cNvPr>
          <p:cNvSpPr txBox="1"/>
          <p:nvPr/>
        </p:nvSpPr>
        <p:spPr>
          <a:xfrm>
            <a:off x="990600" y="5988023"/>
            <a:ext cx="15994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/>
              <a:t>Scoped</a:t>
            </a:r>
            <a:r>
              <a:rPr lang="en-CA" sz="2400" dirty="0"/>
              <a:t> </a:t>
            </a:r>
            <a:r>
              <a:rPr lang="en-CA" sz="2400" b="1" dirty="0"/>
              <a:t>Effects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58E179C-8F70-4823-BD02-E5CB52FB3800}"/>
              </a:ext>
            </a:extLst>
          </p:cNvPr>
          <p:cNvCxnSpPr>
            <a:cxnSpLocks/>
          </p:cNvCxnSpPr>
          <p:nvPr/>
        </p:nvCxnSpPr>
        <p:spPr>
          <a:xfrm flipV="1">
            <a:off x="1864376" y="4533929"/>
            <a:ext cx="1599411" cy="140967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FD1B516-9FF4-D419-FC4D-9B5D062F11BA}"/>
              </a:ext>
            </a:extLst>
          </p:cNvPr>
          <p:cNvCxnSpPr>
            <a:cxnSpLocks/>
          </p:cNvCxnSpPr>
          <p:nvPr/>
        </p:nvCxnSpPr>
        <p:spPr>
          <a:xfrm flipV="1">
            <a:off x="1864376" y="5719962"/>
            <a:ext cx="1406945" cy="20470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7364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10022629-4775-5D8E-F061-D7A35EB636C4}"/>
              </a:ext>
            </a:extLst>
          </p:cNvPr>
          <p:cNvSpPr/>
          <p:nvPr/>
        </p:nvSpPr>
        <p:spPr>
          <a:xfrm>
            <a:off x="1616744" y="310497"/>
            <a:ext cx="697832" cy="369333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D32E342-675B-8264-22CC-8B0BE532C292}"/>
              </a:ext>
            </a:extLst>
          </p:cNvPr>
          <p:cNvSpPr/>
          <p:nvPr/>
        </p:nvSpPr>
        <p:spPr>
          <a:xfrm>
            <a:off x="2693819" y="267998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1BEE1A-6F21-5F67-D3BA-C5877CE4AAF4}"/>
              </a:ext>
            </a:extLst>
          </p:cNvPr>
          <p:cNvSpPr txBox="1"/>
          <p:nvPr/>
        </p:nvSpPr>
        <p:spPr>
          <a:xfrm>
            <a:off x="1744453" y="356711"/>
            <a:ext cx="509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Hub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52C03BE-100C-ACC3-26A6-D99F49BC7473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2314576" y="495164"/>
            <a:ext cx="3792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0FBC9F0-B717-D295-0670-A818A8CA92B5}"/>
              </a:ext>
            </a:extLst>
          </p:cNvPr>
          <p:cNvSpPr/>
          <p:nvPr/>
        </p:nvSpPr>
        <p:spPr>
          <a:xfrm>
            <a:off x="2572375" y="1178889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291921C-8F3D-D681-7DA3-BB220EE33E19}"/>
              </a:ext>
            </a:extLst>
          </p:cNvPr>
          <p:cNvSpPr txBox="1"/>
          <p:nvPr/>
        </p:nvSpPr>
        <p:spPr>
          <a:xfrm>
            <a:off x="1623009" y="1267602"/>
            <a:ext cx="509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Hub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A04816E-A3AF-A119-B4E9-10B15C92F404}"/>
              </a:ext>
            </a:extLst>
          </p:cNvPr>
          <p:cNvCxnSpPr>
            <a:cxnSpLocks/>
          </p:cNvCxnSpPr>
          <p:nvPr/>
        </p:nvCxnSpPr>
        <p:spPr>
          <a:xfrm>
            <a:off x="2193132" y="1406055"/>
            <a:ext cx="3792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928F4E94-956B-070C-47BB-11864564ED36}"/>
              </a:ext>
            </a:extLst>
          </p:cNvPr>
          <p:cNvSpPr/>
          <p:nvPr/>
        </p:nvSpPr>
        <p:spPr>
          <a:xfrm>
            <a:off x="1495300" y="1221386"/>
            <a:ext cx="697832" cy="369333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C2A98215-C02B-028F-13AD-F3A2F1046EBB}"/>
              </a:ext>
            </a:extLst>
          </p:cNvPr>
          <p:cNvSpPr/>
          <p:nvPr/>
        </p:nvSpPr>
        <p:spPr>
          <a:xfrm>
            <a:off x="2936199" y="1872252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B74E740-0091-778C-8C40-9EF3B06ACC89}"/>
              </a:ext>
            </a:extLst>
          </p:cNvPr>
          <p:cNvSpPr txBox="1"/>
          <p:nvPr/>
        </p:nvSpPr>
        <p:spPr>
          <a:xfrm>
            <a:off x="1985712" y="2078779"/>
            <a:ext cx="509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Hub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571A931-3C6E-D056-A5EB-7044DE84B340}"/>
              </a:ext>
            </a:extLst>
          </p:cNvPr>
          <p:cNvSpPr/>
          <p:nvPr/>
        </p:nvSpPr>
        <p:spPr>
          <a:xfrm>
            <a:off x="1858003" y="2032563"/>
            <a:ext cx="697832" cy="369333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5681C7E-329A-9537-A3D9-74CA2EE7ECCE}"/>
              </a:ext>
            </a:extLst>
          </p:cNvPr>
          <p:cNvCxnSpPr>
            <a:cxnSpLocks/>
          </p:cNvCxnSpPr>
          <p:nvPr/>
        </p:nvCxnSpPr>
        <p:spPr>
          <a:xfrm flipV="1">
            <a:off x="2572375" y="2099416"/>
            <a:ext cx="363824" cy="1251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4F659EAF-48F8-DFD6-E845-97E48B44807A}"/>
              </a:ext>
            </a:extLst>
          </p:cNvPr>
          <p:cNvSpPr/>
          <p:nvPr/>
        </p:nvSpPr>
        <p:spPr>
          <a:xfrm>
            <a:off x="3872486" y="1870050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6B7DA6F-0E6F-3F6B-7521-0A0187B0D968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2572374" y="2097215"/>
            <a:ext cx="1300112" cy="1551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98868EAC-38E0-091B-AC3E-EC90CDEE0497}"/>
              </a:ext>
            </a:extLst>
          </p:cNvPr>
          <p:cNvSpPr/>
          <p:nvPr/>
        </p:nvSpPr>
        <p:spPr>
          <a:xfrm>
            <a:off x="2035729" y="2956197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EA6FC03-8264-FFF9-B061-124E89F6E7A4}"/>
              </a:ext>
            </a:extLst>
          </p:cNvPr>
          <p:cNvCxnSpPr>
            <a:cxnSpLocks/>
            <a:stCxn id="24" idx="6"/>
          </p:cNvCxnSpPr>
          <p:nvPr/>
        </p:nvCxnSpPr>
        <p:spPr>
          <a:xfrm flipH="1">
            <a:off x="2325550" y="2217230"/>
            <a:ext cx="230285" cy="730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0DD48846-A8D1-F70E-B317-4EE8E71725D8}"/>
              </a:ext>
            </a:extLst>
          </p:cNvPr>
          <p:cNvSpPr/>
          <p:nvPr/>
        </p:nvSpPr>
        <p:spPr>
          <a:xfrm>
            <a:off x="2944799" y="2938771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D736D39-F281-A9D2-185E-3A105E389849}"/>
              </a:ext>
            </a:extLst>
          </p:cNvPr>
          <p:cNvCxnSpPr>
            <a:cxnSpLocks/>
          </p:cNvCxnSpPr>
          <p:nvPr/>
        </p:nvCxnSpPr>
        <p:spPr>
          <a:xfrm>
            <a:off x="2560354" y="2303258"/>
            <a:ext cx="481758" cy="6647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36556477-7876-2C6F-EB22-9FF366109F9F}"/>
              </a:ext>
            </a:extLst>
          </p:cNvPr>
          <p:cNvSpPr/>
          <p:nvPr/>
        </p:nvSpPr>
        <p:spPr>
          <a:xfrm>
            <a:off x="3531300" y="1178887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3767EA2-6C19-E5C2-03A7-E2DDB328769D}"/>
              </a:ext>
            </a:extLst>
          </p:cNvPr>
          <p:cNvCxnSpPr>
            <a:cxnSpLocks/>
          </p:cNvCxnSpPr>
          <p:nvPr/>
        </p:nvCxnSpPr>
        <p:spPr>
          <a:xfrm>
            <a:off x="2314576" y="555654"/>
            <a:ext cx="1545479" cy="615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20CC0209-9F89-C7CE-C342-C4F6106B0A4C}"/>
              </a:ext>
            </a:extLst>
          </p:cNvPr>
          <p:cNvSpPr/>
          <p:nvPr/>
        </p:nvSpPr>
        <p:spPr>
          <a:xfrm>
            <a:off x="4474755" y="2956197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1CF47431-39B1-27F2-D89B-2C1C1EDC65E4}"/>
              </a:ext>
            </a:extLst>
          </p:cNvPr>
          <p:cNvSpPr/>
          <p:nvPr/>
        </p:nvSpPr>
        <p:spPr>
          <a:xfrm>
            <a:off x="7972554" y="2919834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30177AE-8D5C-6065-23FF-481AC60E7406}"/>
              </a:ext>
            </a:extLst>
          </p:cNvPr>
          <p:cNvSpPr txBox="1"/>
          <p:nvPr/>
        </p:nvSpPr>
        <p:spPr>
          <a:xfrm>
            <a:off x="7040285" y="2983330"/>
            <a:ext cx="509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Hub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DD112FE1-DD2C-14B0-7F62-9695E4D01CAA}"/>
              </a:ext>
            </a:extLst>
          </p:cNvPr>
          <p:cNvCxnSpPr>
            <a:cxnSpLocks/>
          </p:cNvCxnSpPr>
          <p:nvPr/>
        </p:nvCxnSpPr>
        <p:spPr>
          <a:xfrm>
            <a:off x="7629697" y="3121829"/>
            <a:ext cx="3237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A9298430-D60A-B813-A890-25855D3FC169}"/>
              </a:ext>
            </a:extLst>
          </p:cNvPr>
          <p:cNvSpPr/>
          <p:nvPr/>
        </p:nvSpPr>
        <p:spPr>
          <a:xfrm>
            <a:off x="6905199" y="2937164"/>
            <a:ext cx="697832" cy="369333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4EF4868E-35FD-F7DC-4076-D9DCB188BE7E}"/>
              </a:ext>
            </a:extLst>
          </p:cNvPr>
          <p:cNvSpPr/>
          <p:nvPr/>
        </p:nvSpPr>
        <p:spPr>
          <a:xfrm>
            <a:off x="3107164" y="4221186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5C8AEBC-EB2C-63D3-02F6-C6883DDF8E65}"/>
              </a:ext>
            </a:extLst>
          </p:cNvPr>
          <p:cNvSpPr txBox="1"/>
          <p:nvPr/>
        </p:nvSpPr>
        <p:spPr>
          <a:xfrm>
            <a:off x="2174895" y="4284682"/>
            <a:ext cx="509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Hub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36C08EA9-8F44-C306-DF22-94C752247AEC}"/>
              </a:ext>
            </a:extLst>
          </p:cNvPr>
          <p:cNvCxnSpPr>
            <a:cxnSpLocks/>
          </p:cNvCxnSpPr>
          <p:nvPr/>
        </p:nvCxnSpPr>
        <p:spPr>
          <a:xfrm>
            <a:off x="2764307" y="4423181"/>
            <a:ext cx="3237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0718AC4F-37BA-9E14-4969-7DDE7B68E8E2}"/>
              </a:ext>
            </a:extLst>
          </p:cNvPr>
          <p:cNvSpPr/>
          <p:nvPr/>
        </p:nvSpPr>
        <p:spPr>
          <a:xfrm>
            <a:off x="2039809" y="4238516"/>
            <a:ext cx="697832" cy="369333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52580E7A-F48C-2511-2450-89226069330C}"/>
              </a:ext>
            </a:extLst>
          </p:cNvPr>
          <p:cNvSpPr/>
          <p:nvPr/>
        </p:nvSpPr>
        <p:spPr>
          <a:xfrm>
            <a:off x="5523869" y="4221186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1410CDB-FC96-E7C5-A0A7-C66BC24F7776}"/>
              </a:ext>
            </a:extLst>
          </p:cNvPr>
          <p:cNvSpPr txBox="1"/>
          <p:nvPr/>
        </p:nvSpPr>
        <p:spPr>
          <a:xfrm>
            <a:off x="4591600" y="4284682"/>
            <a:ext cx="509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Hub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49510707-E16A-43D7-40C0-733F284B6799}"/>
              </a:ext>
            </a:extLst>
          </p:cNvPr>
          <p:cNvCxnSpPr>
            <a:cxnSpLocks/>
          </p:cNvCxnSpPr>
          <p:nvPr/>
        </p:nvCxnSpPr>
        <p:spPr>
          <a:xfrm>
            <a:off x="5181012" y="4423181"/>
            <a:ext cx="3237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59462CF7-7E57-20A9-6690-B31B21951488}"/>
              </a:ext>
            </a:extLst>
          </p:cNvPr>
          <p:cNvSpPr/>
          <p:nvPr/>
        </p:nvSpPr>
        <p:spPr>
          <a:xfrm>
            <a:off x="4456514" y="4238516"/>
            <a:ext cx="697832" cy="369333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222BAA58-3280-4F41-B346-981C7D7B0BC7}"/>
              </a:ext>
            </a:extLst>
          </p:cNvPr>
          <p:cNvSpPr/>
          <p:nvPr/>
        </p:nvSpPr>
        <p:spPr>
          <a:xfrm>
            <a:off x="8029471" y="4196239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F4E0CD7-0AD4-B665-3DE7-370255644C54}"/>
              </a:ext>
            </a:extLst>
          </p:cNvPr>
          <p:cNvSpPr txBox="1"/>
          <p:nvPr/>
        </p:nvSpPr>
        <p:spPr>
          <a:xfrm>
            <a:off x="7097202" y="4259735"/>
            <a:ext cx="509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Hub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781A2B3E-D436-5707-B4B3-0A7ABD911318}"/>
              </a:ext>
            </a:extLst>
          </p:cNvPr>
          <p:cNvCxnSpPr>
            <a:cxnSpLocks/>
          </p:cNvCxnSpPr>
          <p:nvPr/>
        </p:nvCxnSpPr>
        <p:spPr>
          <a:xfrm>
            <a:off x="7686614" y="4398234"/>
            <a:ext cx="3237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16A6782E-025A-84ED-5759-E85665DEDCF0}"/>
              </a:ext>
            </a:extLst>
          </p:cNvPr>
          <p:cNvSpPr/>
          <p:nvPr/>
        </p:nvSpPr>
        <p:spPr>
          <a:xfrm>
            <a:off x="6962116" y="4213569"/>
            <a:ext cx="697832" cy="369333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CDB3388-2923-369C-3F74-F1C1704D5011}"/>
              </a:ext>
            </a:extLst>
          </p:cNvPr>
          <p:cNvCxnSpPr>
            <a:cxnSpLocks/>
          </p:cNvCxnSpPr>
          <p:nvPr/>
        </p:nvCxnSpPr>
        <p:spPr>
          <a:xfrm>
            <a:off x="2555835" y="2287322"/>
            <a:ext cx="1917257" cy="7583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0897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06DFF87-6AEB-429B-6278-0A09675072B4}"/>
              </a:ext>
            </a:extLst>
          </p:cNvPr>
          <p:cNvSpPr/>
          <p:nvPr/>
        </p:nvSpPr>
        <p:spPr>
          <a:xfrm>
            <a:off x="561976" y="209550"/>
            <a:ext cx="11268074" cy="64389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BEBBA0-003C-69B0-AD6E-5F016A914591}"/>
              </a:ext>
            </a:extLst>
          </p:cNvPr>
          <p:cNvSpPr txBox="1"/>
          <p:nvPr/>
        </p:nvSpPr>
        <p:spPr>
          <a:xfrm>
            <a:off x="953254" y="315512"/>
            <a:ext cx="697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App 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0022629-4775-5D8E-F061-D7A35EB636C4}"/>
              </a:ext>
            </a:extLst>
          </p:cNvPr>
          <p:cNvSpPr/>
          <p:nvPr/>
        </p:nvSpPr>
        <p:spPr>
          <a:xfrm>
            <a:off x="1616744" y="310497"/>
            <a:ext cx="697832" cy="369333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D32E342-675B-8264-22CC-8B0BE532C292}"/>
              </a:ext>
            </a:extLst>
          </p:cNvPr>
          <p:cNvSpPr/>
          <p:nvPr/>
        </p:nvSpPr>
        <p:spPr>
          <a:xfrm>
            <a:off x="2693819" y="267998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1BEE1A-6F21-5F67-D3BA-C5877CE4AAF4}"/>
              </a:ext>
            </a:extLst>
          </p:cNvPr>
          <p:cNvSpPr txBox="1"/>
          <p:nvPr/>
        </p:nvSpPr>
        <p:spPr>
          <a:xfrm>
            <a:off x="1744453" y="356711"/>
            <a:ext cx="509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Hub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52C03BE-100C-ACC3-26A6-D99F49BC7473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2314576" y="495164"/>
            <a:ext cx="3792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C6E93EFC-B49E-EF0B-3270-5C22773AAE8F}"/>
              </a:ext>
            </a:extLst>
          </p:cNvPr>
          <p:cNvSpPr/>
          <p:nvPr/>
        </p:nvSpPr>
        <p:spPr>
          <a:xfrm>
            <a:off x="1381750" y="989210"/>
            <a:ext cx="8617118" cy="50611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831449-4F4F-B46A-7F2C-1D4B3114D282}"/>
              </a:ext>
            </a:extLst>
          </p:cNvPr>
          <p:cNvSpPr txBox="1"/>
          <p:nvPr/>
        </p:nvSpPr>
        <p:spPr>
          <a:xfrm>
            <a:off x="1381750" y="951728"/>
            <a:ext cx="932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Component</a:t>
            </a:r>
          </a:p>
          <a:p>
            <a:endParaRPr lang="en-CA" sz="12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0FBC9F0-B717-D295-0670-A818A8CA92B5}"/>
              </a:ext>
            </a:extLst>
          </p:cNvPr>
          <p:cNvSpPr/>
          <p:nvPr/>
        </p:nvSpPr>
        <p:spPr>
          <a:xfrm>
            <a:off x="2572375" y="1178889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291921C-8F3D-D681-7DA3-BB220EE33E19}"/>
              </a:ext>
            </a:extLst>
          </p:cNvPr>
          <p:cNvSpPr txBox="1"/>
          <p:nvPr/>
        </p:nvSpPr>
        <p:spPr>
          <a:xfrm>
            <a:off x="1623009" y="1267602"/>
            <a:ext cx="509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Hub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A04816E-A3AF-A119-B4E9-10B15C92F404}"/>
              </a:ext>
            </a:extLst>
          </p:cNvPr>
          <p:cNvCxnSpPr>
            <a:cxnSpLocks/>
          </p:cNvCxnSpPr>
          <p:nvPr/>
        </p:nvCxnSpPr>
        <p:spPr>
          <a:xfrm>
            <a:off x="2193132" y="1406055"/>
            <a:ext cx="3792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928F4E94-956B-070C-47BB-11864564ED36}"/>
              </a:ext>
            </a:extLst>
          </p:cNvPr>
          <p:cNvSpPr/>
          <p:nvPr/>
        </p:nvSpPr>
        <p:spPr>
          <a:xfrm>
            <a:off x="1495300" y="1221386"/>
            <a:ext cx="697832" cy="369333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58A9E55-604C-CE0B-568D-B45EFE9722B6}"/>
              </a:ext>
            </a:extLst>
          </p:cNvPr>
          <p:cNvSpPr/>
          <p:nvPr/>
        </p:nvSpPr>
        <p:spPr>
          <a:xfrm>
            <a:off x="1744453" y="1736883"/>
            <a:ext cx="7609097" cy="39111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5A49810-874C-935F-BFD5-42849AAF2E43}"/>
              </a:ext>
            </a:extLst>
          </p:cNvPr>
          <p:cNvSpPr txBox="1"/>
          <p:nvPr/>
        </p:nvSpPr>
        <p:spPr>
          <a:xfrm>
            <a:off x="1744453" y="1762905"/>
            <a:ext cx="949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Component</a:t>
            </a:r>
          </a:p>
          <a:p>
            <a:endParaRPr lang="en-CA" sz="120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C2A98215-C02B-028F-13AD-F3A2F1046EBB}"/>
              </a:ext>
            </a:extLst>
          </p:cNvPr>
          <p:cNvSpPr/>
          <p:nvPr/>
        </p:nvSpPr>
        <p:spPr>
          <a:xfrm>
            <a:off x="2936199" y="1872252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B74E740-0091-778C-8C40-9EF3B06ACC89}"/>
              </a:ext>
            </a:extLst>
          </p:cNvPr>
          <p:cNvSpPr txBox="1"/>
          <p:nvPr/>
        </p:nvSpPr>
        <p:spPr>
          <a:xfrm>
            <a:off x="1985712" y="2078779"/>
            <a:ext cx="509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Hub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571A931-3C6E-D056-A5EB-7044DE84B340}"/>
              </a:ext>
            </a:extLst>
          </p:cNvPr>
          <p:cNvSpPr/>
          <p:nvPr/>
        </p:nvSpPr>
        <p:spPr>
          <a:xfrm>
            <a:off x="1858003" y="2032563"/>
            <a:ext cx="697832" cy="369333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5681C7E-329A-9537-A3D9-74CA2EE7ECCE}"/>
              </a:ext>
            </a:extLst>
          </p:cNvPr>
          <p:cNvCxnSpPr>
            <a:cxnSpLocks/>
          </p:cNvCxnSpPr>
          <p:nvPr/>
        </p:nvCxnSpPr>
        <p:spPr>
          <a:xfrm flipV="1">
            <a:off x="2572375" y="2099416"/>
            <a:ext cx="363824" cy="1251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4F659EAF-48F8-DFD6-E845-97E48B44807A}"/>
              </a:ext>
            </a:extLst>
          </p:cNvPr>
          <p:cNvSpPr/>
          <p:nvPr/>
        </p:nvSpPr>
        <p:spPr>
          <a:xfrm>
            <a:off x="3872486" y="1870050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6B7DA6F-0E6F-3F6B-7521-0A0187B0D968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2572374" y="2097215"/>
            <a:ext cx="1300112" cy="1551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2A149204-E191-3D8C-B55A-5D86A6936904}"/>
              </a:ext>
            </a:extLst>
          </p:cNvPr>
          <p:cNvSpPr/>
          <p:nvPr/>
        </p:nvSpPr>
        <p:spPr>
          <a:xfrm>
            <a:off x="1899367" y="2603663"/>
            <a:ext cx="2324853" cy="10433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A6A41FD-C1A6-D7E6-652F-F8CB94AC1DEA}"/>
              </a:ext>
            </a:extLst>
          </p:cNvPr>
          <p:cNvSpPr txBox="1"/>
          <p:nvPr/>
        </p:nvSpPr>
        <p:spPr>
          <a:xfrm>
            <a:off x="1915036" y="2639481"/>
            <a:ext cx="949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Component</a:t>
            </a:r>
          </a:p>
          <a:p>
            <a:endParaRPr lang="en-CA" sz="1200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98868EAC-38E0-091B-AC3E-EC90CDEE0497}"/>
              </a:ext>
            </a:extLst>
          </p:cNvPr>
          <p:cNvSpPr/>
          <p:nvPr/>
        </p:nvSpPr>
        <p:spPr>
          <a:xfrm>
            <a:off x="2035729" y="2956197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EA6FC03-8264-FFF9-B061-124E89F6E7A4}"/>
              </a:ext>
            </a:extLst>
          </p:cNvPr>
          <p:cNvCxnSpPr>
            <a:cxnSpLocks/>
            <a:stCxn id="24" idx="6"/>
          </p:cNvCxnSpPr>
          <p:nvPr/>
        </p:nvCxnSpPr>
        <p:spPr>
          <a:xfrm>
            <a:off x="2555835" y="2217230"/>
            <a:ext cx="181806" cy="7507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0DD48846-A8D1-F70E-B317-4EE8E71725D8}"/>
              </a:ext>
            </a:extLst>
          </p:cNvPr>
          <p:cNvSpPr/>
          <p:nvPr/>
        </p:nvSpPr>
        <p:spPr>
          <a:xfrm>
            <a:off x="2944799" y="2938771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D736D39-F281-A9D2-185E-3A105E389849}"/>
              </a:ext>
            </a:extLst>
          </p:cNvPr>
          <p:cNvCxnSpPr>
            <a:cxnSpLocks/>
          </p:cNvCxnSpPr>
          <p:nvPr/>
        </p:nvCxnSpPr>
        <p:spPr>
          <a:xfrm>
            <a:off x="2560354" y="2303258"/>
            <a:ext cx="481758" cy="6647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36556477-7876-2C6F-EB22-9FF366109F9F}"/>
              </a:ext>
            </a:extLst>
          </p:cNvPr>
          <p:cNvSpPr/>
          <p:nvPr/>
        </p:nvSpPr>
        <p:spPr>
          <a:xfrm>
            <a:off x="3531300" y="1178887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3767EA2-6C19-E5C2-03A7-E2DDB328769D}"/>
              </a:ext>
            </a:extLst>
          </p:cNvPr>
          <p:cNvCxnSpPr>
            <a:cxnSpLocks/>
          </p:cNvCxnSpPr>
          <p:nvPr/>
        </p:nvCxnSpPr>
        <p:spPr>
          <a:xfrm>
            <a:off x="2314576" y="555654"/>
            <a:ext cx="1545479" cy="615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080345A2-33FA-2047-8690-58A72FE92E50}"/>
              </a:ext>
            </a:extLst>
          </p:cNvPr>
          <p:cNvSpPr/>
          <p:nvPr/>
        </p:nvSpPr>
        <p:spPr>
          <a:xfrm>
            <a:off x="4331091" y="2598390"/>
            <a:ext cx="2324853" cy="104338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C466B55-1E1B-96F4-4C81-AEF1010D2928}"/>
              </a:ext>
            </a:extLst>
          </p:cNvPr>
          <p:cNvSpPr txBox="1"/>
          <p:nvPr/>
        </p:nvSpPr>
        <p:spPr>
          <a:xfrm>
            <a:off x="4360582" y="2630969"/>
            <a:ext cx="949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Component</a:t>
            </a:r>
          </a:p>
          <a:p>
            <a:endParaRPr lang="en-CA" sz="1200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20CC0209-9F89-C7CE-C342-C4F6106B0A4C}"/>
              </a:ext>
            </a:extLst>
          </p:cNvPr>
          <p:cNvSpPr/>
          <p:nvPr/>
        </p:nvSpPr>
        <p:spPr>
          <a:xfrm>
            <a:off x="4474755" y="2956197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E84E8908-6694-9C00-E9D9-C1B5D9CB4A98}"/>
              </a:ext>
            </a:extLst>
          </p:cNvPr>
          <p:cNvSpPr/>
          <p:nvPr/>
        </p:nvSpPr>
        <p:spPr>
          <a:xfrm>
            <a:off x="6791030" y="2579454"/>
            <a:ext cx="2324853" cy="1043384"/>
          </a:xfrm>
          <a:prstGeom prst="rect">
            <a:avLst/>
          </a:prstGeom>
          <a:solidFill>
            <a:srgbClr val="E7E1E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DAC46AA-EB49-AAA6-F5F9-ECB4E7888332}"/>
              </a:ext>
            </a:extLst>
          </p:cNvPr>
          <p:cNvSpPr txBox="1"/>
          <p:nvPr/>
        </p:nvSpPr>
        <p:spPr>
          <a:xfrm>
            <a:off x="6820521" y="2612033"/>
            <a:ext cx="949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Component</a:t>
            </a:r>
          </a:p>
          <a:p>
            <a:endParaRPr lang="en-CA" sz="1200" dirty="0"/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1CF47431-39B1-27F2-D89B-2C1C1EDC65E4}"/>
              </a:ext>
            </a:extLst>
          </p:cNvPr>
          <p:cNvSpPr/>
          <p:nvPr/>
        </p:nvSpPr>
        <p:spPr>
          <a:xfrm>
            <a:off x="7972554" y="2919834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30177AE-8D5C-6065-23FF-481AC60E7406}"/>
              </a:ext>
            </a:extLst>
          </p:cNvPr>
          <p:cNvSpPr txBox="1"/>
          <p:nvPr/>
        </p:nvSpPr>
        <p:spPr>
          <a:xfrm>
            <a:off x="7040285" y="2983330"/>
            <a:ext cx="509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Hub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DD112FE1-DD2C-14B0-7F62-9695E4D01CAA}"/>
              </a:ext>
            </a:extLst>
          </p:cNvPr>
          <p:cNvCxnSpPr>
            <a:cxnSpLocks/>
          </p:cNvCxnSpPr>
          <p:nvPr/>
        </p:nvCxnSpPr>
        <p:spPr>
          <a:xfrm>
            <a:off x="7629697" y="3121829"/>
            <a:ext cx="3237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A9298430-D60A-B813-A890-25855D3FC169}"/>
              </a:ext>
            </a:extLst>
          </p:cNvPr>
          <p:cNvSpPr/>
          <p:nvPr/>
        </p:nvSpPr>
        <p:spPr>
          <a:xfrm>
            <a:off x="6905199" y="2937164"/>
            <a:ext cx="697832" cy="369333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EE792B0-C54C-4500-78E2-57A0767807B7}"/>
              </a:ext>
            </a:extLst>
          </p:cNvPr>
          <p:cNvSpPr/>
          <p:nvPr/>
        </p:nvSpPr>
        <p:spPr>
          <a:xfrm>
            <a:off x="1925640" y="3880806"/>
            <a:ext cx="2324853" cy="1043384"/>
          </a:xfrm>
          <a:prstGeom prst="rect">
            <a:avLst/>
          </a:prstGeom>
          <a:solidFill>
            <a:srgbClr val="E7E1E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DF7E970-8588-BB33-C282-D3BE91E50C37}"/>
              </a:ext>
            </a:extLst>
          </p:cNvPr>
          <p:cNvSpPr txBox="1"/>
          <p:nvPr/>
        </p:nvSpPr>
        <p:spPr>
          <a:xfrm>
            <a:off x="1955131" y="3913385"/>
            <a:ext cx="949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Component</a:t>
            </a:r>
          </a:p>
          <a:p>
            <a:endParaRPr lang="en-CA" sz="1200" dirty="0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4EF4868E-35FD-F7DC-4076-D9DCB188BE7E}"/>
              </a:ext>
            </a:extLst>
          </p:cNvPr>
          <p:cNvSpPr/>
          <p:nvPr/>
        </p:nvSpPr>
        <p:spPr>
          <a:xfrm>
            <a:off x="3107164" y="4221186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5C8AEBC-EB2C-63D3-02F6-C6883DDF8E65}"/>
              </a:ext>
            </a:extLst>
          </p:cNvPr>
          <p:cNvSpPr txBox="1"/>
          <p:nvPr/>
        </p:nvSpPr>
        <p:spPr>
          <a:xfrm>
            <a:off x="2174895" y="4284682"/>
            <a:ext cx="509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Hub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36C08EA9-8F44-C306-DF22-94C752247AEC}"/>
              </a:ext>
            </a:extLst>
          </p:cNvPr>
          <p:cNvCxnSpPr>
            <a:cxnSpLocks/>
          </p:cNvCxnSpPr>
          <p:nvPr/>
        </p:nvCxnSpPr>
        <p:spPr>
          <a:xfrm>
            <a:off x="2764307" y="4423181"/>
            <a:ext cx="3237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0718AC4F-37BA-9E14-4969-7DDE7B68E8E2}"/>
              </a:ext>
            </a:extLst>
          </p:cNvPr>
          <p:cNvSpPr/>
          <p:nvPr/>
        </p:nvSpPr>
        <p:spPr>
          <a:xfrm>
            <a:off x="2039809" y="4238516"/>
            <a:ext cx="697832" cy="369333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764E585C-BEBD-1476-557A-12BD9FC36581}"/>
              </a:ext>
            </a:extLst>
          </p:cNvPr>
          <p:cNvSpPr/>
          <p:nvPr/>
        </p:nvSpPr>
        <p:spPr>
          <a:xfrm>
            <a:off x="4342345" y="3880806"/>
            <a:ext cx="2324853" cy="1043384"/>
          </a:xfrm>
          <a:prstGeom prst="rect">
            <a:avLst/>
          </a:prstGeom>
          <a:solidFill>
            <a:srgbClr val="E7E1E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D75DDEE-2509-CB6B-81F0-C9CDA01069B6}"/>
              </a:ext>
            </a:extLst>
          </p:cNvPr>
          <p:cNvSpPr txBox="1"/>
          <p:nvPr/>
        </p:nvSpPr>
        <p:spPr>
          <a:xfrm>
            <a:off x="4371836" y="3913385"/>
            <a:ext cx="949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Component</a:t>
            </a:r>
          </a:p>
          <a:p>
            <a:endParaRPr lang="en-CA" sz="1200" dirty="0"/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52580E7A-F48C-2511-2450-89226069330C}"/>
              </a:ext>
            </a:extLst>
          </p:cNvPr>
          <p:cNvSpPr/>
          <p:nvPr/>
        </p:nvSpPr>
        <p:spPr>
          <a:xfrm>
            <a:off x="5523869" y="4221186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1410CDB-FC96-E7C5-A0A7-C66BC24F7776}"/>
              </a:ext>
            </a:extLst>
          </p:cNvPr>
          <p:cNvSpPr txBox="1"/>
          <p:nvPr/>
        </p:nvSpPr>
        <p:spPr>
          <a:xfrm>
            <a:off x="4591600" y="4284682"/>
            <a:ext cx="509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Hub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49510707-E16A-43D7-40C0-733F284B6799}"/>
              </a:ext>
            </a:extLst>
          </p:cNvPr>
          <p:cNvCxnSpPr>
            <a:cxnSpLocks/>
          </p:cNvCxnSpPr>
          <p:nvPr/>
        </p:nvCxnSpPr>
        <p:spPr>
          <a:xfrm>
            <a:off x="5181012" y="4423181"/>
            <a:ext cx="3237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59462CF7-7E57-20A9-6690-B31B21951488}"/>
              </a:ext>
            </a:extLst>
          </p:cNvPr>
          <p:cNvSpPr/>
          <p:nvPr/>
        </p:nvSpPr>
        <p:spPr>
          <a:xfrm>
            <a:off x="4456514" y="4238516"/>
            <a:ext cx="697832" cy="369333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974B9A9-DBED-FBAB-284F-5A88D13D835E}"/>
              </a:ext>
            </a:extLst>
          </p:cNvPr>
          <p:cNvSpPr/>
          <p:nvPr/>
        </p:nvSpPr>
        <p:spPr>
          <a:xfrm>
            <a:off x="6847947" y="3855859"/>
            <a:ext cx="2324853" cy="1043384"/>
          </a:xfrm>
          <a:prstGeom prst="rect">
            <a:avLst/>
          </a:prstGeom>
          <a:solidFill>
            <a:srgbClr val="E7E1E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59E5861-80E7-9450-A689-7A57D35DCC6C}"/>
              </a:ext>
            </a:extLst>
          </p:cNvPr>
          <p:cNvSpPr txBox="1"/>
          <p:nvPr/>
        </p:nvSpPr>
        <p:spPr>
          <a:xfrm>
            <a:off x="6877438" y="3888438"/>
            <a:ext cx="949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Component</a:t>
            </a:r>
          </a:p>
          <a:p>
            <a:endParaRPr lang="en-CA" sz="1200" dirty="0"/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222BAA58-3280-4F41-B346-981C7D7B0BC7}"/>
              </a:ext>
            </a:extLst>
          </p:cNvPr>
          <p:cNvSpPr/>
          <p:nvPr/>
        </p:nvSpPr>
        <p:spPr>
          <a:xfrm>
            <a:off x="8029471" y="4196239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F4E0CD7-0AD4-B665-3DE7-370255644C54}"/>
              </a:ext>
            </a:extLst>
          </p:cNvPr>
          <p:cNvSpPr txBox="1"/>
          <p:nvPr/>
        </p:nvSpPr>
        <p:spPr>
          <a:xfrm>
            <a:off x="7097202" y="4259735"/>
            <a:ext cx="509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Hub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781A2B3E-D436-5707-B4B3-0A7ABD911318}"/>
              </a:ext>
            </a:extLst>
          </p:cNvPr>
          <p:cNvCxnSpPr>
            <a:cxnSpLocks/>
          </p:cNvCxnSpPr>
          <p:nvPr/>
        </p:nvCxnSpPr>
        <p:spPr>
          <a:xfrm>
            <a:off x="7686614" y="4398234"/>
            <a:ext cx="3237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16A6782E-025A-84ED-5759-E85665DEDCF0}"/>
              </a:ext>
            </a:extLst>
          </p:cNvPr>
          <p:cNvSpPr/>
          <p:nvPr/>
        </p:nvSpPr>
        <p:spPr>
          <a:xfrm>
            <a:off x="6962116" y="4213569"/>
            <a:ext cx="697832" cy="369333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CDB3388-2923-369C-3F74-F1C1704D5011}"/>
              </a:ext>
            </a:extLst>
          </p:cNvPr>
          <p:cNvCxnSpPr>
            <a:cxnSpLocks/>
          </p:cNvCxnSpPr>
          <p:nvPr/>
        </p:nvCxnSpPr>
        <p:spPr>
          <a:xfrm>
            <a:off x="2555835" y="2287322"/>
            <a:ext cx="1917257" cy="7583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1464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E68F68-6033-CDE7-FF9C-568BD08FF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807" y="2047188"/>
            <a:ext cx="7224473" cy="2763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473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D57241C-FD8F-6E69-D1C7-1CEC88535E98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669649" y="3459900"/>
            <a:ext cx="9628505" cy="10471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212D68A-7D3D-67A8-D6E8-310B59CC5D21}"/>
              </a:ext>
            </a:extLst>
          </p:cNvPr>
          <p:cNvSpPr/>
          <p:nvPr/>
        </p:nvSpPr>
        <p:spPr>
          <a:xfrm>
            <a:off x="10298154" y="3166401"/>
            <a:ext cx="1849120" cy="79641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CFA347A-8CC0-A2A4-962B-390CE3D6DDA6}"/>
              </a:ext>
            </a:extLst>
          </p:cNvPr>
          <p:cNvSpPr/>
          <p:nvPr/>
        </p:nvSpPr>
        <p:spPr>
          <a:xfrm>
            <a:off x="945874" y="1595229"/>
            <a:ext cx="8864596" cy="5140517"/>
          </a:xfrm>
          <a:prstGeom prst="ellipse">
            <a:avLst/>
          </a:prstGeom>
          <a:noFill/>
          <a:ln w="38100"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" name="Arc 45">
            <a:extLst>
              <a:ext uri="{FF2B5EF4-FFF2-40B4-BE49-F238E27FC236}">
                <a16:creationId xmlns:a16="http://schemas.microsoft.com/office/drawing/2014/main" id="{4F374159-6314-07C3-2498-1121918260E7}"/>
              </a:ext>
            </a:extLst>
          </p:cNvPr>
          <p:cNvSpPr/>
          <p:nvPr/>
        </p:nvSpPr>
        <p:spPr>
          <a:xfrm>
            <a:off x="1535154" y="2670632"/>
            <a:ext cx="8864596" cy="2359590"/>
          </a:xfrm>
          <a:prstGeom prst="arc">
            <a:avLst>
              <a:gd name="adj1" fmla="val 10853914"/>
              <a:gd name="adj2" fmla="val 21373139"/>
            </a:avLst>
          </a:prstGeom>
          <a:ln w="57150">
            <a:solidFill>
              <a:schemeClr val="accent6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4B17F76-3B80-D873-6EFB-05AD9AFCA95D}"/>
              </a:ext>
            </a:extLst>
          </p:cNvPr>
          <p:cNvSpPr/>
          <p:nvPr/>
        </p:nvSpPr>
        <p:spPr>
          <a:xfrm>
            <a:off x="9260078" y="3254939"/>
            <a:ext cx="655495" cy="51901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6708280-E554-4562-82B4-51ACFAD4E9B9}"/>
              </a:ext>
            </a:extLst>
          </p:cNvPr>
          <p:cNvSpPr/>
          <p:nvPr/>
        </p:nvSpPr>
        <p:spPr>
          <a:xfrm>
            <a:off x="7810975" y="2516858"/>
            <a:ext cx="655495" cy="51901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14B41B0-4BF6-3B8F-6513-CDE036CFB98E}"/>
              </a:ext>
            </a:extLst>
          </p:cNvPr>
          <p:cNvSpPr/>
          <p:nvPr/>
        </p:nvSpPr>
        <p:spPr>
          <a:xfrm>
            <a:off x="1712472" y="3242312"/>
            <a:ext cx="655495" cy="519017"/>
          </a:xfrm>
          <a:prstGeom prst="ellipse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4E3AD08-8E9F-7B85-0D10-C01DB2BE4B9A}"/>
              </a:ext>
            </a:extLst>
          </p:cNvPr>
          <p:cNvSpPr/>
          <p:nvPr/>
        </p:nvSpPr>
        <p:spPr>
          <a:xfrm>
            <a:off x="1445292" y="3242355"/>
            <a:ext cx="655495" cy="519017"/>
          </a:xfrm>
          <a:prstGeom prst="ellipse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332FFE7B-C361-FC63-030B-BFF9C1C84E71}"/>
              </a:ext>
            </a:extLst>
          </p:cNvPr>
          <p:cNvSpPr/>
          <p:nvPr/>
        </p:nvSpPr>
        <p:spPr>
          <a:xfrm flipV="1">
            <a:off x="1535154" y="3068838"/>
            <a:ext cx="8864596" cy="1279035"/>
          </a:xfrm>
          <a:prstGeom prst="arc">
            <a:avLst>
              <a:gd name="adj1" fmla="val 10769572"/>
              <a:gd name="adj2" fmla="val 21479373"/>
            </a:avLst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219CA8B1-EBA7-F130-31B2-715D0FD356E4}"/>
              </a:ext>
            </a:extLst>
          </p:cNvPr>
          <p:cNvSpPr/>
          <p:nvPr/>
        </p:nvSpPr>
        <p:spPr>
          <a:xfrm flipV="1">
            <a:off x="1567148" y="2246310"/>
            <a:ext cx="8864596" cy="3245275"/>
          </a:xfrm>
          <a:prstGeom prst="arc">
            <a:avLst>
              <a:gd name="adj1" fmla="val 10769572"/>
              <a:gd name="adj2" fmla="val 21561386"/>
            </a:avLst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94D47E6-3E45-4D58-7C84-207FA05F9883}"/>
              </a:ext>
            </a:extLst>
          </p:cNvPr>
          <p:cNvSpPr/>
          <p:nvPr/>
        </p:nvSpPr>
        <p:spPr>
          <a:xfrm>
            <a:off x="1889790" y="3251794"/>
            <a:ext cx="655495" cy="519017"/>
          </a:xfrm>
          <a:prstGeom prst="ellipse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4639066-94DF-F17D-4DD8-5936189C1732}"/>
              </a:ext>
            </a:extLst>
          </p:cNvPr>
          <p:cNvSpPr/>
          <p:nvPr/>
        </p:nvSpPr>
        <p:spPr>
          <a:xfrm>
            <a:off x="7291937" y="3298357"/>
            <a:ext cx="655495" cy="51901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id: 2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0446432-E406-C4A9-CD78-8064AF5BF0A6}"/>
              </a:ext>
            </a:extLst>
          </p:cNvPr>
          <p:cNvSpPr/>
          <p:nvPr/>
        </p:nvSpPr>
        <p:spPr>
          <a:xfrm>
            <a:off x="8138723" y="3268629"/>
            <a:ext cx="655495" cy="51901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id: 1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D1B5850-42F6-F016-38E9-79264A6AC1B4}"/>
              </a:ext>
            </a:extLst>
          </p:cNvPr>
          <p:cNvSpPr/>
          <p:nvPr/>
        </p:nvSpPr>
        <p:spPr>
          <a:xfrm>
            <a:off x="5887399" y="4139505"/>
            <a:ext cx="655495" cy="519017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/>
              <a:t>id: 1</a:t>
            </a:r>
            <a:endParaRPr lang="en-CA" sz="1200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2897976E-A03D-81E8-C241-49843C9B18AF}"/>
              </a:ext>
            </a:extLst>
          </p:cNvPr>
          <p:cNvSpPr/>
          <p:nvPr/>
        </p:nvSpPr>
        <p:spPr>
          <a:xfrm>
            <a:off x="5639704" y="5297816"/>
            <a:ext cx="655495" cy="519017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id: 2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DB987F8C-D0E7-2922-A134-DC0FD8227A79}"/>
              </a:ext>
            </a:extLst>
          </p:cNvPr>
          <p:cNvSpPr/>
          <p:nvPr/>
        </p:nvSpPr>
        <p:spPr>
          <a:xfrm>
            <a:off x="2438723" y="3886618"/>
            <a:ext cx="655495" cy="519017"/>
          </a:xfrm>
          <a:prstGeom prst="ellipse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/>
              <a:t>id: 1</a:t>
            </a:r>
            <a:endParaRPr lang="en-CA" sz="1200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60D3C66-BD7B-081E-8232-73B6906D34D6}"/>
              </a:ext>
            </a:extLst>
          </p:cNvPr>
          <p:cNvSpPr/>
          <p:nvPr/>
        </p:nvSpPr>
        <p:spPr>
          <a:xfrm>
            <a:off x="2265031" y="4673829"/>
            <a:ext cx="655495" cy="519017"/>
          </a:xfrm>
          <a:prstGeom prst="ellipse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id: 2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C64C7C22-606A-91A6-24C8-3BB1293FBFC9}"/>
              </a:ext>
            </a:extLst>
          </p:cNvPr>
          <p:cNvSpPr/>
          <p:nvPr/>
        </p:nvSpPr>
        <p:spPr>
          <a:xfrm>
            <a:off x="2766470" y="2679101"/>
            <a:ext cx="655495" cy="519017"/>
          </a:xfrm>
          <a:prstGeom prst="ellipse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3F1BEE-FBF2-8F99-E15C-38331224FFF6}"/>
              </a:ext>
            </a:extLst>
          </p:cNvPr>
          <p:cNvSpPr txBox="1"/>
          <p:nvPr/>
        </p:nvSpPr>
        <p:spPr>
          <a:xfrm>
            <a:off x="4123606" y="2503975"/>
            <a:ext cx="306609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C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282BC0-2988-CCA0-CD71-92DB2DFA6586}"/>
              </a:ext>
            </a:extLst>
          </p:cNvPr>
          <p:cNvSpPr txBox="1"/>
          <p:nvPr/>
        </p:nvSpPr>
        <p:spPr>
          <a:xfrm>
            <a:off x="3576383" y="4133866"/>
            <a:ext cx="206332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C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B7E7A7-69FF-4B87-93FD-91EDC2BD8C57}"/>
              </a:ext>
            </a:extLst>
          </p:cNvPr>
          <p:cNvSpPr txBox="1"/>
          <p:nvPr/>
        </p:nvSpPr>
        <p:spPr>
          <a:xfrm>
            <a:off x="3421965" y="5092912"/>
            <a:ext cx="187462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CA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03F874BA-B7AE-B1CB-427E-E5118E469789}"/>
              </a:ext>
            </a:extLst>
          </p:cNvPr>
          <p:cNvSpPr/>
          <p:nvPr/>
        </p:nvSpPr>
        <p:spPr>
          <a:xfrm>
            <a:off x="477079" y="717543"/>
            <a:ext cx="10619960" cy="722361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2414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Arrow: Right 34">
            <a:extLst>
              <a:ext uri="{FF2B5EF4-FFF2-40B4-BE49-F238E27FC236}">
                <a16:creationId xmlns:a16="http://schemas.microsoft.com/office/drawing/2014/main" id="{F4CDF1A7-41D4-BD40-BAE1-8B21164AF75F}"/>
              </a:ext>
            </a:extLst>
          </p:cNvPr>
          <p:cNvSpPr/>
          <p:nvPr/>
        </p:nvSpPr>
        <p:spPr>
          <a:xfrm>
            <a:off x="1337024" y="211603"/>
            <a:ext cx="9422085" cy="551067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E9F81B2-ED5E-FB5E-7246-AA04351F657B}"/>
              </a:ext>
            </a:extLst>
          </p:cNvPr>
          <p:cNvSpPr/>
          <p:nvPr/>
        </p:nvSpPr>
        <p:spPr>
          <a:xfrm>
            <a:off x="532159" y="855593"/>
            <a:ext cx="11341789" cy="570920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84C7847-BB7A-1A06-B2F6-7FEF19213CCC}"/>
              </a:ext>
            </a:extLst>
          </p:cNvPr>
          <p:cNvSpPr txBox="1"/>
          <p:nvPr/>
        </p:nvSpPr>
        <p:spPr>
          <a:xfrm>
            <a:off x="923437" y="961555"/>
            <a:ext cx="702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App 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6027289-49A4-7DA5-4301-0C78A5554495}"/>
              </a:ext>
            </a:extLst>
          </p:cNvPr>
          <p:cNvSpPr/>
          <p:nvPr/>
        </p:nvSpPr>
        <p:spPr>
          <a:xfrm>
            <a:off x="1586927" y="956541"/>
            <a:ext cx="702398" cy="327478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B13A2A23-7575-BD40-4FA0-37373BCF16C8}"/>
              </a:ext>
            </a:extLst>
          </p:cNvPr>
          <p:cNvSpPr/>
          <p:nvPr/>
        </p:nvSpPr>
        <p:spPr>
          <a:xfrm>
            <a:off x="2664002" y="914041"/>
            <a:ext cx="840657" cy="40284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F072D3F-A871-E8DC-81C8-53FA28B35B8C}"/>
              </a:ext>
            </a:extLst>
          </p:cNvPr>
          <p:cNvSpPr txBox="1"/>
          <p:nvPr/>
        </p:nvSpPr>
        <p:spPr>
          <a:xfrm>
            <a:off x="1714635" y="1002755"/>
            <a:ext cx="513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Hub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69BA2D9-E1AC-B9CB-30C4-43E6960F765A}"/>
              </a:ext>
            </a:extLst>
          </p:cNvPr>
          <p:cNvCxnSpPr>
            <a:cxnSpLocks/>
            <a:stCxn id="42" idx="6"/>
          </p:cNvCxnSpPr>
          <p:nvPr/>
        </p:nvCxnSpPr>
        <p:spPr>
          <a:xfrm>
            <a:off x="2289325" y="1120280"/>
            <a:ext cx="374677" cy="209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B6F50E49-DD4E-BEE7-4AA9-94C7A428C186}"/>
              </a:ext>
            </a:extLst>
          </p:cNvPr>
          <p:cNvSpPr/>
          <p:nvPr/>
        </p:nvSpPr>
        <p:spPr>
          <a:xfrm>
            <a:off x="1351933" y="1635253"/>
            <a:ext cx="8673490" cy="44875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91DBD34-72FD-CFE6-AA6E-67D71BC4D332}"/>
              </a:ext>
            </a:extLst>
          </p:cNvPr>
          <p:cNvSpPr txBox="1"/>
          <p:nvPr/>
        </p:nvSpPr>
        <p:spPr>
          <a:xfrm>
            <a:off x="1351933" y="1597772"/>
            <a:ext cx="938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Component</a:t>
            </a:r>
          </a:p>
          <a:p>
            <a:endParaRPr lang="en-CA" sz="1200" dirty="0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7CF8F74B-E6C9-B76F-22A5-7B529827E8DC}"/>
              </a:ext>
            </a:extLst>
          </p:cNvPr>
          <p:cNvSpPr/>
          <p:nvPr/>
        </p:nvSpPr>
        <p:spPr>
          <a:xfrm>
            <a:off x="2542558" y="1824932"/>
            <a:ext cx="840657" cy="40284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A8BA164-412F-B434-99AC-118053971C63}"/>
              </a:ext>
            </a:extLst>
          </p:cNvPr>
          <p:cNvSpPr txBox="1"/>
          <p:nvPr/>
        </p:nvSpPr>
        <p:spPr>
          <a:xfrm>
            <a:off x="1593191" y="1913646"/>
            <a:ext cx="513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Hub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5C26BD7-F3B0-CAB7-43B3-33A3A7FB3650}"/>
              </a:ext>
            </a:extLst>
          </p:cNvPr>
          <p:cNvCxnSpPr>
            <a:cxnSpLocks/>
          </p:cNvCxnSpPr>
          <p:nvPr/>
        </p:nvCxnSpPr>
        <p:spPr>
          <a:xfrm>
            <a:off x="2163315" y="2052098"/>
            <a:ext cx="3817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8D2DDA6F-E212-792B-0212-FC0A527BEBEF}"/>
              </a:ext>
            </a:extLst>
          </p:cNvPr>
          <p:cNvSpPr/>
          <p:nvPr/>
        </p:nvSpPr>
        <p:spPr>
          <a:xfrm>
            <a:off x="1465483" y="1867430"/>
            <a:ext cx="702398" cy="327478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3090217-8C99-8BF6-869C-6F2756A8B2A6}"/>
              </a:ext>
            </a:extLst>
          </p:cNvPr>
          <p:cNvSpPr/>
          <p:nvPr/>
        </p:nvSpPr>
        <p:spPr>
          <a:xfrm>
            <a:off x="1714636" y="2382926"/>
            <a:ext cx="7658876" cy="34679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668A07C-27F5-238D-C678-74B92F4102F3}"/>
              </a:ext>
            </a:extLst>
          </p:cNvPr>
          <p:cNvSpPr txBox="1"/>
          <p:nvPr/>
        </p:nvSpPr>
        <p:spPr>
          <a:xfrm>
            <a:off x="1714636" y="2408949"/>
            <a:ext cx="955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Component</a:t>
            </a:r>
          </a:p>
          <a:p>
            <a:endParaRPr lang="en-CA" sz="1200" dirty="0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F1671065-00EA-5156-4679-DB0B75919698}"/>
              </a:ext>
            </a:extLst>
          </p:cNvPr>
          <p:cNvSpPr/>
          <p:nvPr/>
        </p:nvSpPr>
        <p:spPr>
          <a:xfrm>
            <a:off x="2906382" y="2518295"/>
            <a:ext cx="840657" cy="40284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A25A646-B51D-C3AA-948E-D041EBE95734}"/>
              </a:ext>
            </a:extLst>
          </p:cNvPr>
          <p:cNvSpPr txBox="1"/>
          <p:nvPr/>
        </p:nvSpPr>
        <p:spPr>
          <a:xfrm>
            <a:off x="1955894" y="2724823"/>
            <a:ext cx="513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Hub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C471088D-2BFB-AEC1-942F-146F8F7F8817}"/>
              </a:ext>
            </a:extLst>
          </p:cNvPr>
          <p:cNvSpPr/>
          <p:nvPr/>
        </p:nvSpPr>
        <p:spPr>
          <a:xfrm>
            <a:off x="1828186" y="2678607"/>
            <a:ext cx="702398" cy="327478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99F1CD5-E951-8A48-7473-5AFA4ACEB390}"/>
              </a:ext>
            </a:extLst>
          </p:cNvPr>
          <p:cNvCxnSpPr>
            <a:cxnSpLocks/>
          </p:cNvCxnSpPr>
          <p:nvPr/>
        </p:nvCxnSpPr>
        <p:spPr>
          <a:xfrm flipV="1">
            <a:off x="2542558" y="2849338"/>
            <a:ext cx="366204" cy="212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9A089222-D92E-1967-083C-89116322B4A7}"/>
              </a:ext>
            </a:extLst>
          </p:cNvPr>
          <p:cNvSpPr/>
          <p:nvPr/>
        </p:nvSpPr>
        <p:spPr>
          <a:xfrm>
            <a:off x="3842669" y="2516093"/>
            <a:ext cx="840657" cy="40284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D51674F-90BE-B0BE-2EFD-E4788173D497}"/>
              </a:ext>
            </a:extLst>
          </p:cNvPr>
          <p:cNvCxnSpPr>
            <a:cxnSpLocks/>
            <a:endCxn id="61" idx="1"/>
          </p:cNvCxnSpPr>
          <p:nvPr/>
        </p:nvCxnSpPr>
        <p:spPr>
          <a:xfrm flipV="1">
            <a:off x="2542557" y="2717514"/>
            <a:ext cx="1300112" cy="1808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06EC1DC1-BB6D-7048-D07C-0054FE4B8C34}"/>
              </a:ext>
            </a:extLst>
          </p:cNvPr>
          <p:cNvSpPr/>
          <p:nvPr/>
        </p:nvSpPr>
        <p:spPr>
          <a:xfrm>
            <a:off x="1869551" y="3249706"/>
            <a:ext cx="2340062" cy="9251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DE7A942-44CC-89C5-A147-25768D216DF2}"/>
              </a:ext>
            </a:extLst>
          </p:cNvPr>
          <p:cNvSpPr txBox="1"/>
          <p:nvPr/>
        </p:nvSpPr>
        <p:spPr>
          <a:xfrm>
            <a:off x="1885219" y="3285525"/>
            <a:ext cx="955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Component</a:t>
            </a:r>
          </a:p>
          <a:p>
            <a:endParaRPr lang="en-CA" sz="1200" dirty="0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CC3C6843-5A22-06A0-EA2F-CF3C75D310BF}"/>
              </a:ext>
            </a:extLst>
          </p:cNvPr>
          <p:cNvSpPr/>
          <p:nvPr/>
        </p:nvSpPr>
        <p:spPr>
          <a:xfrm>
            <a:off x="2005912" y="3602240"/>
            <a:ext cx="840657" cy="40284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B134EB6-FC65-0003-927B-208FB870278C}"/>
              </a:ext>
            </a:extLst>
          </p:cNvPr>
          <p:cNvCxnSpPr>
            <a:cxnSpLocks/>
            <a:stCxn id="59" idx="6"/>
          </p:cNvCxnSpPr>
          <p:nvPr/>
        </p:nvCxnSpPr>
        <p:spPr>
          <a:xfrm>
            <a:off x="2530584" y="2842346"/>
            <a:ext cx="177240" cy="7717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7764926C-F1CC-FA8A-2036-51DA6E538098}"/>
              </a:ext>
            </a:extLst>
          </p:cNvPr>
          <p:cNvSpPr/>
          <p:nvPr/>
        </p:nvSpPr>
        <p:spPr>
          <a:xfrm>
            <a:off x="2914982" y="3584814"/>
            <a:ext cx="840657" cy="40284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1D447AB-D750-7771-66A6-6123EB8F9057}"/>
              </a:ext>
            </a:extLst>
          </p:cNvPr>
          <p:cNvCxnSpPr>
            <a:cxnSpLocks/>
          </p:cNvCxnSpPr>
          <p:nvPr/>
        </p:nvCxnSpPr>
        <p:spPr>
          <a:xfrm>
            <a:off x="2530537" y="2949301"/>
            <a:ext cx="435971" cy="5894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6123F059-9747-63CB-CB34-F79899FF5954}"/>
              </a:ext>
            </a:extLst>
          </p:cNvPr>
          <p:cNvSpPr/>
          <p:nvPr/>
        </p:nvSpPr>
        <p:spPr>
          <a:xfrm>
            <a:off x="3501483" y="1824930"/>
            <a:ext cx="840657" cy="40284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36D089A-FC49-F148-C45B-B9345A6F0CD4}"/>
              </a:ext>
            </a:extLst>
          </p:cNvPr>
          <p:cNvCxnSpPr>
            <a:cxnSpLocks/>
          </p:cNvCxnSpPr>
          <p:nvPr/>
        </p:nvCxnSpPr>
        <p:spPr>
          <a:xfrm>
            <a:off x="2284759" y="1201697"/>
            <a:ext cx="1398593" cy="5454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57C764B4-B114-CD5C-A9E2-CC9FBCDB9D82}"/>
              </a:ext>
            </a:extLst>
          </p:cNvPr>
          <p:cNvSpPr/>
          <p:nvPr/>
        </p:nvSpPr>
        <p:spPr>
          <a:xfrm>
            <a:off x="4301275" y="3244433"/>
            <a:ext cx="2340062" cy="9251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575BDF4-25BC-4BC9-95C3-F246F773209D}"/>
              </a:ext>
            </a:extLst>
          </p:cNvPr>
          <p:cNvSpPr txBox="1"/>
          <p:nvPr/>
        </p:nvSpPr>
        <p:spPr>
          <a:xfrm>
            <a:off x="4330765" y="3277013"/>
            <a:ext cx="955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Component</a:t>
            </a:r>
          </a:p>
          <a:p>
            <a:endParaRPr lang="en-CA" sz="1200" dirty="0"/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1E943194-2BA1-0A62-2CFA-7FF55C6115C0}"/>
              </a:ext>
            </a:extLst>
          </p:cNvPr>
          <p:cNvSpPr/>
          <p:nvPr/>
        </p:nvSpPr>
        <p:spPr>
          <a:xfrm>
            <a:off x="4444938" y="3602240"/>
            <a:ext cx="840657" cy="40284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AACE1860-2CB0-A6D8-501D-25ABB0BD01AD}"/>
              </a:ext>
            </a:extLst>
          </p:cNvPr>
          <p:cNvSpPr/>
          <p:nvPr/>
        </p:nvSpPr>
        <p:spPr>
          <a:xfrm>
            <a:off x="6761214" y="3225497"/>
            <a:ext cx="2340062" cy="925141"/>
          </a:xfrm>
          <a:prstGeom prst="rect">
            <a:avLst/>
          </a:prstGeom>
          <a:solidFill>
            <a:srgbClr val="E7E1E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68D8B73-8E8E-CD62-5C19-7124D65E4656}"/>
              </a:ext>
            </a:extLst>
          </p:cNvPr>
          <p:cNvSpPr txBox="1"/>
          <p:nvPr/>
        </p:nvSpPr>
        <p:spPr>
          <a:xfrm>
            <a:off x="6790704" y="3258077"/>
            <a:ext cx="955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Component</a:t>
            </a:r>
          </a:p>
          <a:p>
            <a:endParaRPr lang="en-CA" sz="1200" dirty="0"/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0FA7FE5B-7C4B-45B4-7BC9-CEF39CB27EFB}"/>
              </a:ext>
            </a:extLst>
          </p:cNvPr>
          <p:cNvSpPr/>
          <p:nvPr/>
        </p:nvSpPr>
        <p:spPr>
          <a:xfrm>
            <a:off x="7942737" y="3565877"/>
            <a:ext cx="840657" cy="40284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77141DA-5FB6-5068-C2D0-A78F06901297}"/>
              </a:ext>
            </a:extLst>
          </p:cNvPr>
          <p:cNvSpPr txBox="1"/>
          <p:nvPr/>
        </p:nvSpPr>
        <p:spPr>
          <a:xfrm>
            <a:off x="7010467" y="3629374"/>
            <a:ext cx="513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Hub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86F46F39-43D4-0C85-C6F9-6F164001DA4C}"/>
              </a:ext>
            </a:extLst>
          </p:cNvPr>
          <p:cNvCxnSpPr>
            <a:cxnSpLocks/>
          </p:cNvCxnSpPr>
          <p:nvPr/>
        </p:nvCxnSpPr>
        <p:spPr>
          <a:xfrm>
            <a:off x="7599880" y="3767872"/>
            <a:ext cx="3258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>
            <a:extLst>
              <a:ext uri="{FF2B5EF4-FFF2-40B4-BE49-F238E27FC236}">
                <a16:creationId xmlns:a16="http://schemas.microsoft.com/office/drawing/2014/main" id="{25F8866F-5A64-2C49-6610-4F8D4DC87146}"/>
              </a:ext>
            </a:extLst>
          </p:cNvPr>
          <p:cNvSpPr/>
          <p:nvPr/>
        </p:nvSpPr>
        <p:spPr>
          <a:xfrm>
            <a:off x="6875382" y="3583208"/>
            <a:ext cx="702398" cy="327478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B80054FE-1BCA-FBA1-14E9-3FCA2CD6F207}"/>
              </a:ext>
            </a:extLst>
          </p:cNvPr>
          <p:cNvSpPr/>
          <p:nvPr/>
        </p:nvSpPr>
        <p:spPr>
          <a:xfrm>
            <a:off x="1895824" y="4526849"/>
            <a:ext cx="2340062" cy="925141"/>
          </a:xfrm>
          <a:prstGeom prst="rect">
            <a:avLst/>
          </a:prstGeom>
          <a:solidFill>
            <a:srgbClr val="E7E1E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DB7A8B6D-EDEA-2A6A-E090-86BB980B6BE0}"/>
              </a:ext>
            </a:extLst>
          </p:cNvPr>
          <p:cNvSpPr txBox="1"/>
          <p:nvPr/>
        </p:nvSpPr>
        <p:spPr>
          <a:xfrm>
            <a:off x="1925314" y="4559429"/>
            <a:ext cx="955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Component</a:t>
            </a:r>
          </a:p>
          <a:p>
            <a:endParaRPr lang="en-CA" sz="1200" dirty="0"/>
          </a:p>
        </p:txBody>
      </p: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0DECEB16-5512-B5AA-5727-B0D61637173C}"/>
              </a:ext>
            </a:extLst>
          </p:cNvPr>
          <p:cNvSpPr/>
          <p:nvPr/>
        </p:nvSpPr>
        <p:spPr>
          <a:xfrm>
            <a:off x="3077347" y="4867229"/>
            <a:ext cx="840657" cy="40284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22D9F977-89C9-2DD4-13ED-03A08A011381}"/>
              </a:ext>
            </a:extLst>
          </p:cNvPr>
          <p:cNvSpPr txBox="1"/>
          <p:nvPr/>
        </p:nvSpPr>
        <p:spPr>
          <a:xfrm>
            <a:off x="2145077" y="4930726"/>
            <a:ext cx="513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Hub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3ADD2173-99BE-9CE5-8CE5-2435BD932E92}"/>
              </a:ext>
            </a:extLst>
          </p:cNvPr>
          <p:cNvCxnSpPr>
            <a:cxnSpLocks/>
          </p:cNvCxnSpPr>
          <p:nvPr/>
        </p:nvCxnSpPr>
        <p:spPr>
          <a:xfrm>
            <a:off x="2734490" y="5069224"/>
            <a:ext cx="3258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>
            <a:extLst>
              <a:ext uri="{FF2B5EF4-FFF2-40B4-BE49-F238E27FC236}">
                <a16:creationId xmlns:a16="http://schemas.microsoft.com/office/drawing/2014/main" id="{E167B221-C8E8-27B3-7909-1C75058EB3CA}"/>
              </a:ext>
            </a:extLst>
          </p:cNvPr>
          <p:cNvSpPr/>
          <p:nvPr/>
        </p:nvSpPr>
        <p:spPr>
          <a:xfrm>
            <a:off x="2009992" y="4884560"/>
            <a:ext cx="702398" cy="327478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B4E65B50-7C06-682E-5C81-7817570C0D67}"/>
              </a:ext>
            </a:extLst>
          </p:cNvPr>
          <p:cNvSpPr/>
          <p:nvPr/>
        </p:nvSpPr>
        <p:spPr>
          <a:xfrm>
            <a:off x="4312529" y="4526849"/>
            <a:ext cx="2340062" cy="925141"/>
          </a:xfrm>
          <a:prstGeom prst="rect">
            <a:avLst/>
          </a:prstGeom>
          <a:solidFill>
            <a:srgbClr val="E7E1E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F98B11B-5DE4-BA8A-BC27-882CBE4FD3F8}"/>
              </a:ext>
            </a:extLst>
          </p:cNvPr>
          <p:cNvSpPr txBox="1"/>
          <p:nvPr/>
        </p:nvSpPr>
        <p:spPr>
          <a:xfrm>
            <a:off x="4342019" y="4559429"/>
            <a:ext cx="955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Component</a:t>
            </a:r>
          </a:p>
          <a:p>
            <a:endParaRPr lang="en-CA" sz="1200" dirty="0"/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712CD09C-267B-D649-7FCC-1109C33139BF}"/>
              </a:ext>
            </a:extLst>
          </p:cNvPr>
          <p:cNvSpPr/>
          <p:nvPr/>
        </p:nvSpPr>
        <p:spPr>
          <a:xfrm>
            <a:off x="5494052" y="4867229"/>
            <a:ext cx="840657" cy="40284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481247CC-85E8-237A-F9DB-C711300F2433}"/>
              </a:ext>
            </a:extLst>
          </p:cNvPr>
          <p:cNvSpPr txBox="1"/>
          <p:nvPr/>
        </p:nvSpPr>
        <p:spPr>
          <a:xfrm>
            <a:off x="4561782" y="4930726"/>
            <a:ext cx="513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Hub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2B62373D-3B90-FFA3-9BF8-02E79A4EC1D2}"/>
              </a:ext>
            </a:extLst>
          </p:cNvPr>
          <p:cNvCxnSpPr>
            <a:cxnSpLocks/>
          </p:cNvCxnSpPr>
          <p:nvPr/>
        </p:nvCxnSpPr>
        <p:spPr>
          <a:xfrm>
            <a:off x="5151195" y="5069224"/>
            <a:ext cx="3258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115">
            <a:extLst>
              <a:ext uri="{FF2B5EF4-FFF2-40B4-BE49-F238E27FC236}">
                <a16:creationId xmlns:a16="http://schemas.microsoft.com/office/drawing/2014/main" id="{01FA67C6-29A6-AFD1-B144-4D3996294C08}"/>
              </a:ext>
            </a:extLst>
          </p:cNvPr>
          <p:cNvSpPr/>
          <p:nvPr/>
        </p:nvSpPr>
        <p:spPr>
          <a:xfrm>
            <a:off x="4426697" y="4884560"/>
            <a:ext cx="702398" cy="327478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679DBC3-0DD8-6086-E9ED-B5398B7521A9}"/>
              </a:ext>
            </a:extLst>
          </p:cNvPr>
          <p:cNvSpPr/>
          <p:nvPr/>
        </p:nvSpPr>
        <p:spPr>
          <a:xfrm>
            <a:off x="6818131" y="4501902"/>
            <a:ext cx="2340062" cy="925141"/>
          </a:xfrm>
          <a:prstGeom prst="rect">
            <a:avLst/>
          </a:prstGeom>
          <a:solidFill>
            <a:srgbClr val="E7E1E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AFC60497-FBBC-B29A-1778-96DFA9B03A00}"/>
              </a:ext>
            </a:extLst>
          </p:cNvPr>
          <p:cNvSpPr txBox="1"/>
          <p:nvPr/>
        </p:nvSpPr>
        <p:spPr>
          <a:xfrm>
            <a:off x="6847621" y="4534482"/>
            <a:ext cx="955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Component</a:t>
            </a:r>
          </a:p>
          <a:p>
            <a:endParaRPr lang="en-CA" sz="1200" dirty="0"/>
          </a:p>
        </p:txBody>
      </p: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BF7C896F-9F5B-E95E-E53E-E52938DAA459}"/>
              </a:ext>
            </a:extLst>
          </p:cNvPr>
          <p:cNvSpPr/>
          <p:nvPr/>
        </p:nvSpPr>
        <p:spPr>
          <a:xfrm>
            <a:off x="7999654" y="4842282"/>
            <a:ext cx="840657" cy="40284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3E00DBFE-284A-BF8E-F683-929DF79B6005}"/>
              </a:ext>
            </a:extLst>
          </p:cNvPr>
          <p:cNvSpPr txBox="1"/>
          <p:nvPr/>
        </p:nvSpPr>
        <p:spPr>
          <a:xfrm>
            <a:off x="7067384" y="4905779"/>
            <a:ext cx="513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Hub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380E5CE8-E860-3DEE-40C1-CE975B8AB7EC}"/>
              </a:ext>
            </a:extLst>
          </p:cNvPr>
          <p:cNvCxnSpPr>
            <a:cxnSpLocks/>
          </p:cNvCxnSpPr>
          <p:nvPr/>
        </p:nvCxnSpPr>
        <p:spPr>
          <a:xfrm>
            <a:off x="7656797" y="5044277"/>
            <a:ext cx="3258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Oval 121">
            <a:extLst>
              <a:ext uri="{FF2B5EF4-FFF2-40B4-BE49-F238E27FC236}">
                <a16:creationId xmlns:a16="http://schemas.microsoft.com/office/drawing/2014/main" id="{6136D0EC-7664-2E5E-0063-E0128B836048}"/>
              </a:ext>
            </a:extLst>
          </p:cNvPr>
          <p:cNvSpPr/>
          <p:nvPr/>
        </p:nvSpPr>
        <p:spPr>
          <a:xfrm>
            <a:off x="6932299" y="4859613"/>
            <a:ext cx="702398" cy="327478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2C1CB61A-19A4-BC19-96D9-D417DD584053}"/>
              </a:ext>
            </a:extLst>
          </p:cNvPr>
          <p:cNvCxnSpPr>
            <a:cxnSpLocks/>
          </p:cNvCxnSpPr>
          <p:nvPr/>
        </p:nvCxnSpPr>
        <p:spPr>
          <a:xfrm>
            <a:off x="2526018" y="2933365"/>
            <a:ext cx="1735037" cy="672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9916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8AB95FB7-22DA-F36A-2177-5575872A34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6286586"/>
              </p:ext>
            </p:extLst>
          </p:nvPr>
        </p:nvGraphicFramePr>
        <p:xfrm>
          <a:off x="98927" y="1433538"/>
          <a:ext cx="5331326" cy="37830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7109">
                  <a:extLst>
                    <a:ext uri="{9D8B030D-6E8A-4147-A177-3AD203B41FA5}">
                      <a16:colId xmlns:a16="http://schemas.microsoft.com/office/drawing/2014/main" val="734180390"/>
                    </a:ext>
                  </a:extLst>
                </a:gridCol>
                <a:gridCol w="2007491">
                  <a:extLst>
                    <a:ext uri="{9D8B030D-6E8A-4147-A177-3AD203B41FA5}">
                      <a16:colId xmlns:a16="http://schemas.microsoft.com/office/drawing/2014/main" val="2286615271"/>
                    </a:ext>
                  </a:extLst>
                </a:gridCol>
                <a:gridCol w="1546726">
                  <a:extLst>
                    <a:ext uri="{9D8B030D-6E8A-4147-A177-3AD203B41FA5}">
                      <a16:colId xmlns:a16="http://schemas.microsoft.com/office/drawing/2014/main" val="633070246"/>
                    </a:ext>
                  </a:extLst>
                </a:gridCol>
              </a:tblGrid>
              <a:tr h="688462">
                <a:tc>
                  <a:txBody>
                    <a:bodyPr/>
                    <a:lstStyle/>
                    <a:p>
                      <a:r>
                        <a:rPr lang="en-CA" dirty="0"/>
                        <a:t>Frontend Framework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Application (global) 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Component (local) 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3211534"/>
                  </a:ext>
                </a:extLst>
              </a:tr>
              <a:tr h="688462">
                <a:tc>
                  <a:txBody>
                    <a:bodyPr/>
                    <a:lstStyle/>
                    <a:p>
                      <a:r>
                        <a:rPr lang="en-CA" dirty="0"/>
                        <a:t>React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400" dirty="0"/>
                        <a:t>Redux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400" dirty="0"/>
                        <a:t>Context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400" dirty="0"/>
                        <a:t>useState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400" dirty="0"/>
                        <a:t>useReducer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131968"/>
                  </a:ext>
                </a:extLst>
              </a:tr>
              <a:tr h="1674655">
                <a:tc>
                  <a:txBody>
                    <a:bodyPr/>
                    <a:lstStyle/>
                    <a:p>
                      <a:r>
                        <a:rPr lang="en-CA" dirty="0"/>
                        <a:t>Angular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400" dirty="0"/>
                        <a:t>NgRx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400" dirty="0"/>
                        <a:t>Angular Services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400" dirty="0"/>
                        <a:t>Signals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400" dirty="0"/>
                        <a:t>RxJS Observables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400" dirty="0"/>
                        <a:t>Component class properties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1243619"/>
                  </a:ext>
                </a:extLst>
              </a:tr>
              <a:tr h="688462">
                <a:tc>
                  <a:txBody>
                    <a:bodyPr/>
                    <a:lstStyle/>
                    <a:p>
                      <a:r>
                        <a:rPr lang="en-CA" dirty="0"/>
                        <a:t>Vue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400" dirty="0"/>
                        <a:t>Pinia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400" dirty="0"/>
                        <a:t>Reactivity API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400" dirty="0"/>
                        <a:t>Vuex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400" dirty="0"/>
                        <a:t>ref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763806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2A31E3E-A3F5-F3E3-46A5-585FD89C84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7356613"/>
              </p:ext>
            </p:extLst>
          </p:nvPr>
        </p:nvGraphicFramePr>
        <p:xfrm>
          <a:off x="6809876" y="1431308"/>
          <a:ext cx="5114757" cy="37471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4919">
                  <a:extLst>
                    <a:ext uri="{9D8B030D-6E8A-4147-A177-3AD203B41FA5}">
                      <a16:colId xmlns:a16="http://schemas.microsoft.com/office/drawing/2014/main" val="734180390"/>
                    </a:ext>
                  </a:extLst>
                </a:gridCol>
                <a:gridCol w="1704919">
                  <a:extLst>
                    <a:ext uri="{9D8B030D-6E8A-4147-A177-3AD203B41FA5}">
                      <a16:colId xmlns:a16="http://schemas.microsoft.com/office/drawing/2014/main" val="2286615271"/>
                    </a:ext>
                  </a:extLst>
                </a:gridCol>
                <a:gridCol w="1704919">
                  <a:extLst>
                    <a:ext uri="{9D8B030D-6E8A-4147-A177-3AD203B41FA5}">
                      <a16:colId xmlns:a16="http://schemas.microsoft.com/office/drawing/2014/main" val="633070246"/>
                    </a:ext>
                  </a:extLst>
                </a:gridCol>
              </a:tblGrid>
              <a:tr h="688462">
                <a:tc>
                  <a:txBody>
                    <a:bodyPr/>
                    <a:lstStyle/>
                    <a:p>
                      <a:r>
                        <a:rPr lang="en-CA" dirty="0"/>
                        <a:t>Frontend Framework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Application (global) 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Component (local) 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3211534"/>
                  </a:ext>
                </a:extLst>
              </a:tr>
              <a:tr h="695619">
                <a:tc>
                  <a:txBody>
                    <a:bodyPr/>
                    <a:lstStyle/>
                    <a:p>
                      <a:r>
                        <a:rPr lang="en-CA" dirty="0"/>
                        <a:t>React</a:t>
                      </a:r>
                    </a:p>
                  </a:txBody>
                  <a:tcPr/>
                </a:tc>
                <a:tc rowSpan="3" gridSpan="2"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Hubfx</a:t>
                      </a:r>
                    </a:p>
                  </a:txBody>
                  <a:tcPr anchor="ctr"/>
                </a:tc>
                <a:tc rowSpan="3"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131968"/>
                  </a:ext>
                </a:extLst>
              </a:tr>
              <a:tr h="1674655">
                <a:tc>
                  <a:txBody>
                    <a:bodyPr/>
                    <a:lstStyle/>
                    <a:p>
                      <a:r>
                        <a:rPr lang="en-CA" dirty="0"/>
                        <a:t>Angular</a:t>
                      </a:r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1243619"/>
                  </a:ext>
                </a:extLst>
              </a:tr>
              <a:tr h="688462">
                <a:tc>
                  <a:txBody>
                    <a:bodyPr/>
                    <a:lstStyle/>
                    <a:p>
                      <a:r>
                        <a:rPr lang="en-CA" dirty="0"/>
                        <a:t>Vue</a:t>
                      </a:r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763806"/>
                  </a:ext>
                </a:extLst>
              </a:tr>
            </a:tbl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CA6FAA0F-2DAD-3D23-9FB5-42966977B89C}"/>
              </a:ext>
            </a:extLst>
          </p:cNvPr>
          <p:cNvSpPr/>
          <p:nvPr/>
        </p:nvSpPr>
        <p:spPr>
          <a:xfrm>
            <a:off x="5542549" y="2923907"/>
            <a:ext cx="1155031" cy="3810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405CA9-FB9D-918C-2A43-65255C2E8CF4}"/>
              </a:ext>
            </a:extLst>
          </p:cNvPr>
          <p:cNvSpPr txBox="1"/>
          <p:nvPr/>
        </p:nvSpPr>
        <p:spPr>
          <a:xfrm>
            <a:off x="729916" y="911806"/>
            <a:ext cx="4203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??? What to use ???</a:t>
            </a:r>
          </a:p>
        </p:txBody>
      </p:sp>
    </p:spTree>
    <p:extLst>
      <p:ext uri="{BB962C8B-B14F-4D97-AF65-F5344CB8AC3E}">
        <p14:creationId xmlns:p14="http://schemas.microsoft.com/office/powerpoint/2010/main" val="3035806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</TotalTime>
  <Words>261</Words>
  <Application>Microsoft Office PowerPoint</Application>
  <PresentationFormat>Widescreen</PresentationFormat>
  <Paragraphs>140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Lai</dc:creator>
  <cp:lastModifiedBy>David Lai</cp:lastModifiedBy>
  <cp:revision>10</cp:revision>
  <dcterms:created xsi:type="dcterms:W3CDTF">2023-09-17T16:20:05Z</dcterms:created>
  <dcterms:modified xsi:type="dcterms:W3CDTF">2023-09-24T20:42:19Z</dcterms:modified>
</cp:coreProperties>
</file>