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64610" y="606916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Validated Form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Base Form Store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(partial validation)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4585284" y="438368"/>
            <a:ext cx="2092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Hubfx Forms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FORMS_CONTROL_CHANGE</a:t>
            </a:r>
          </a:p>
          <a:p>
            <a:r>
              <a:rPr lang="en-CA" sz="1400" dirty="0"/>
              <a:t>FORMS_ADD_CONTROL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69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0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1" y="321772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7072699" y="3216827"/>
            <a:ext cx="1380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6343510" y="1723917"/>
            <a:ext cx="26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Async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624937" y="1640688"/>
            <a:ext cx="245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Actions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D098034-63A2-14C5-4689-14E57FDFF334}"/>
              </a:ext>
            </a:extLst>
          </p:cNvPr>
          <p:cNvSpPr/>
          <p:nvPr/>
        </p:nvSpPr>
        <p:spPr>
          <a:xfrm flipV="1">
            <a:off x="6207332" y="2935853"/>
            <a:ext cx="3523791" cy="1086709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1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5" y="2643235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2A229D-7138-672B-E1CD-17C600D80BDB}"/>
              </a:ext>
            </a:extLst>
          </p:cNvPr>
          <p:cNvSpPr txBox="1"/>
          <p:nvPr/>
        </p:nvSpPr>
        <p:spPr>
          <a:xfrm>
            <a:off x="6811701" y="3809648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3858B-C360-72FE-2C64-9A173A408608}"/>
              </a:ext>
            </a:extLst>
          </p:cNvPr>
          <p:cNvSpPr/>
          <p:nvPr/>
        </p:nvSpPr>
        <p:spPr>
          <a:xfrm>
            <a:off x="6397365" y="2760454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50D024-302F-D907-8E0F-07E6FBB43EFD}"/>
              </a:ext>
            </a:extLst>
          </p:cNvPr>
          <p:cNvSpPr/>
          <p:nvPr/>
        </p:nvSpPr>
        <p:spPr>
          <a:xfrm>
            <a:off x="6343510" y="3615028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3" y="2662976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6B83A4-49C8-CB17-3275-3CC40D3D1724}"/>
              </a:ext>
            </a:extLst>
          </p:cNvPr>
          <p:cNvSpPr/>
          <p:nvPr/>
        </p:nvSpPr>
        <p:spPr>
          <a:xfrm>
            <a:off x="8885282" y="3716977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76DFD-5BDC-C273-0094-261B7B94E49F}"/>
              </a:ext>
            </a:extLst>
          </p:cNvPr>
          <p:cNvSpPr/>
          <p:nvPr/>
        </p:nvSpPr>
        <p:spPr>
          <a:xfrm>
            <a:off x="5768640" y="3210557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89ED5-729F-4C7F-ABC6-DC45617EABD6}"/>
              </a:ext>
            </a:extLst>
          </p:cNvPr>
          <p:cNvSpPr/>
          <p:nvPr/>
        </p:nvSpPr>
        <p:spPr>
          <a:xfrm>
            <a:off x="5631424" y="3217722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490A86-1BFC-B818-4FCD-7D73464D9295}"/>
              </a:ext>
            </a:extLst>
          </p:cNvPr>
          <p:cNvSpPr/>
          <p:nvPr/>
        </p:nvSpPr>
        <p:spPr>
          <a:xfrm>
            <a:off x="9310139" y="3259505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0145217-5E60-B591-1811-DF4129973DA1}"/>
              </a:ext>
            </a:extLst>
          </p:cNvPr>
          <p:cNvSpPr/>
          <p:nvPr/>
        </p:nvSpPr>
        <p:spPr>
          <a:xfrm>
            <a:off x="9540350" y="325055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3" y="4758426"/>
            <a:ext cx="38812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FORMS_FORM_CHANGE</a:t>
            </a:r>
          </a:p>
          <a:p>
            <a:r>
              <a:rPr lang="en-CA" sz="1400" dirty="0"/>
              <a:t>FORMS_ASYNC_VALIDATE_CONTROL</a:t>
            </a:r>
          </a:p>
          <a:p>
            <a:r>
              <a:rPr lang="en-CA" sz="1400" dirty="0"/>
              <a:t>FORMS_ASYNC_VALIDATE_SUCCESS_RESPONSE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6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6154" y="5518542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6E9C82-0F88-6C68-9FBB-3B7E402D41A0}"/>
              </a:ext>
            </a:extLst>
          </p:cNvPr>
          <p:cNvSpPr/>
          <p:nvPr/>
        </p:nvSpPr>
        <p:spPr>
          <a:xfrm>
            <a:off x="8889204" y="5287864"/>
            <a:ext cx="169549" cy="1695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6" y="5065797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991797" y="832242"/>
            <a:ext cx="12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View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9991797" y="1540324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DBED7460-5777-4FBF-195C-BC0A319CAAD8}"/>
              </a:ext>
            </a:extLst>
          </p:cNvPr>
          <p:cNvSpPr/>
          <p:nvPr/>
        </p:nvSpPr>
        <p:spPr>
          <a:xfrm flipV="1">
            <a:off x="291740" y="1660571"/>
            <a:ext cx="16634820" cy="3420288"/>
          </a:xfrm>
          <a:prstGeom prst="arc">
            <a:avLst>
              <a:gd name="adj1" fmla="val 3102540"/>
              <a:gd name="adj2" fmla="val 10800727"/>
            </a:avLst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92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3209603" y="479288"/>
            <a:ext cx="3980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Basic Counter Example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2867C-CD13-4F11-BF4C-E81593436CDB}"/>
              </a:ext>
            </a:extLst>
          </p:cNvPr>
          <p:cNvSpPr txBox="1"/>
          <p:nvPr/>
        </p:nvSpPr>
        <p:spPr>
          <a:xfrm>
            <a:off x="6457289" y="3997446"/>
            <a:ext cx="146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INCREMENT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78DCB-C78A-7590-98BB-FE252ABD5A3C}"/>
              </a:ext>
            </a:extLst>
          </p:cNvPr>
          <p:cNvSpPr txBox="1"/>
          <p:nvPr/>
        </p:nvSpPr>
        <p:spPr>
          <a:xfrm>
            <a:off x="4388294" y="4052805"/>
            <a:ext cx="146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00478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967661"/>
            <a:ext cx="8864596" cy="449745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>
            <a:off x="1597427" y="1747381"/>
            <a:ext cx="8864596" cy="2681871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4213896" y="1299547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7272302" y="1522862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25706" y="472727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991324" y="4533929"/>
            <a:ext cx="1472463" cy="33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725412" y="2115090"/>
            <a:ext cx="2573262" cy="26121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666685" y="1834475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7389635" y="4972378"/>
            <a:ext cx="37741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u="sng" dirty="0">
                <a:latin typeface="Menlo"/>
              </a:rPr>
              <a:t>ACTIONS:</a:t>
            </a:r>
          </a:p>
          <a:p>
            <a:r>
              <a:rPr lang="en-CA" b="0" dirty="0">
                <a:effectLst/>
                <a:latin typeface="Menlo"/>
              </a:rPr>
              <a:t>SEND_TODO_STATUS_UPDATE</a:t>
            </a:r>
          </a:p>
          <a:p>
            <a:r>
              <a:rPr lang="en-CA" b="0" dirty="0">
                <a:effectLst/>
                <a:latin typeface="Menlo"/>
              </a:rPr>
              <a:t>TODO_STATUS_UPDATE_SUCCESS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0112D8-3EE8-6323-DB30-45F8C325E88E}"/>
              </a:ext>
            </a:extLst>
          </p:cNvPr>
          <p:cNvSpPr/>
          <p:nvPr/>
        </p:nvSpPr>
        <p:spPr>
          <a:xfrm>
            <a:off x="10772713" y="5307399"/>
            <a:ext cx="200088" cy="200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CBB72A-06CD-31DA-0874-F1CC80797C85}"/>
              </a:ext>
            </a:extLst>
          </p:cNvPr>
          <p:cNvSpPr/>
          <p:nvPr/>
        </p:nvSpPr>
        <p:spPr>
          <a:xfrm>
            <a:off x="10772712" y="5601553"/>
            <a:ext cx="200089" cy="2000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4B9C8-593A-939A-36A1-98BFDF6AB8E9}"/>
              </a:ext>
            </a:extLst>
          </p:cNvPr>
          <p:cNvSpPr/>
          <p:nvPr/>
        </p:nvSpPr>
        <p:spPr>
          <a:xfrm>
            <a:off x="3271321" y="203752"/>
            <a:ext cx="5162031" cy="80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8077-26B8-619E-BCCD-0F6F63CDC0A0}"/>
              </a:ext>
            </a:extLst>
          </p:cNvPr>
          <p:cNvSpPr txBox="1"/>
          <p:nvPr/>
        </p:nvSpPr>
        <p:spPr>
          <a:xfrm>
            <a:off x="1982997" y="263257"/>
            <a:ext cx="7091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Scoped Effects Example – Todo Status Updates</a:t>
            </a:r>
          </a:p>
        </p:txBody>
      </p:sp>
    </p:spTree>
    <p:extLst>
      <p:ext uri="{BB962C8B-B14F-4D97-AF65-F5344CB8AC3E}">
        <p14:creationId xmlns:p14="http://schemas.microsoft.com/office/powerpoint/2010/main" val="10605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56D45B-3EE1-591C-F3F7-9FF8420FF555}"/>
              </a:ext>
            </a:extLst>
          </p:cNvPr>
          <p:cNvSpPr/>
          <p:nvPr/>
        </p:nvSpPr>
        <p:spPr>
          <a:xfrm>
            <a:off x="3266338" y="899179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10139" y="779969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Store for Price Information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Store for User Controls State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2523575" y="278885"/>
            <a:ext cx="77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Connecting Multiple Hubs Example – Event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SELECT_EVENT</a:t>
            </a:r>
          </a:p>
          <a:p>
            <a:r>
              <a:rPr lang="en-CA" sz="1400" dirty="0"/>
              <a:t>SET_QTY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69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0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1" y="321772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6842720" y="3216827"/>
            <a:ext cx="205138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sourceForPriceInfoHub</a:t>
            </a:r>
            <a:r>
              <a:rPr lang="en-CA" sz="1400" dirty="0"/>
              <a:t>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5990817" y="1722972"/>
            <a:ext cx="306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Fetch Price for Event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496177" y="1196246"/>
            <a:ext cx="291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Controls </a:t>
            </a:r>
          </a:p>
          <a:p>
            <a:r>
              <a:rPr lang="en-CA" dirty="0"/>
              <a:t>Event Selection </a:t>
            </a:r>
          </a:p>
          <a:p>
            <a:r>
              <a:rPr lang="en-CA" dirty="0"/>
              <a:t>Ticket Quantity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1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5" y="2643235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getPriceEffect</a:t>
            </a:r>
            <a:r>
              <a:rPr lang="en-CA" sz="1400" dirty="0"/>
              <a:t>$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3" y="2662976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3" y="4758426"/>
            <a:ext cx="3881203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FETCH_PRICE</a:t>
            </a:r>
          </a:p>
          <a:p>
            <a:r>
              <a:rPr lang="en-CA" sz="1400" dirty="0"/>
              <a:t>FETCH_PRICE SUCCESS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6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1131" y="5304085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6" y="5065797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743847" y="1079820"/>
            <a:ext cx="1915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Price Info Display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3867433" y="1629547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Select Event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DBED7460-5777-4FBF-195C-BC0A319CAAD8}"/>
              </a:ext>
            </a:extLst>
          </p:cNvPr>
          <p:cNvSpPr/>
          <p:nvPr/>
        </p:nvSpPr>
        <p:spPr>
          <a:xfrm flipV="1">
            <a:off x="291740" y="1660571"/>
            <a:ext cx="10427612" cy="3420288"/>
          </a:xfrm>
          <a:prstGeom prst="arc">
            <a:avLst>
              <a:gd name="adj1" fmla="val 8148048"/>
              <a:gd name="adj2" fmla="val 10800727"/>
            </a:avLst>
          </a:prstGeom>
          <a:ln w="34925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DD095-7E12-E09A-102A-880CD346AE46}"/>
              </a:ext>
            </a:extLst>
          </p:cNvPr>
          <p:cNvSpPr txBox="1"/>
          <p:nvPr/>
        </p:nvSpPr>
        <p:spPr>
          <a:xfrm>
            <a:off x="3172921" y="1145358"/>
            <a:ext cx="273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User Controls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7BE55-760D-0884-D768-373A4B7E4955}"/>
              </a:ext>
            </a:extLst>
          </p:cNvPr>
          <p:cNvSpPr/>
          <p:nvPr/>
        </p:nvSpPr>
        <p:spPr>
          <a:xfrm>
            <a:off x="6408704" y="2822698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7D6040-83A4-A92B-E6ED-6B158CFD85AE}"/>
              </a:ext>
            </a:extLst>
          </p:cNvPr>
          <p:cNvSpPr/>
          <p:nvPr/>
        </p:nvSpPr>
        <p:spPr>
          <a:xfrm>
            <a:off x="3855048" y="2090965"/>
            <a:ext cx="1546869" cy="2608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Choose Quantity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883EC33-97A3-079F-3C23-A001E0A73F83}"/>
              </a:ext>
            </a:extLst>
          </p:cNvPr>
          <p:cNvSpPr/>
          <p:nvPr/>
        </p:nvSpPr>
        <p:spPr>
          <a:xfrm flipV="1">
            <a:off x="129209" y="2158995"/>
            <a:ext cx="10291969" cy="3074264"/>
          </a:xfrm>
          <a:prstGeom prst="arc">
            <a:avLst>
              <a:gd name="adj1" fmla="val 8148048"/>
              <a:gd name="adj2" fmla="val 10591869"/>
            </a:avLst>
          </a:prstGeom>
          <a:ln w="3492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61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78" y="3254939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5" y="2516858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7" y="3298357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3" y="326862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399" y="4139505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4" y="5297816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0" y="267910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6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3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5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59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2" y="25182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69" y="2516093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2" y="358481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3" y="182493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3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3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38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7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7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7" y="356587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7" y="3629374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0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7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0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2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2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5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2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2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4" y="484228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4" y="4905779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7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86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56613"/>
              </p:ext>
            </p:extLst>
          </p:nvPr>
        </p:nvGraphicFramePr>
        <p:xfrm>
          <a:off x="6809876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Hubfx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49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472</Words>
  <Application>Microsoft Office PowerPoint</Application>
  <PresentationFormat>Widescreen</PresentationFormat>
  <Paragraphs>200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26</cp:revision>
  <dcterms:created xsi:type="dcterms:W3CDTF">2023-09-17T16:20:05Z</dcterms:created>
  <dcterms:modified xsi:type="dcterms:W3CDTF">2023-10-10T17:59:37Z</dcterms:modified>
</cp:coreProperties>
</file>