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4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8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3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51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2" y="3070953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64610" y="606916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Validated Form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58697" y="2604021"/>
            <a:ext cx="239667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Base Form Store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(partial validation)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3992634" y="438368"/>
            <a:ext cx="268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Reactable Forms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FORMS_CONTROL_CHANGE</a:t>
            </a:r>
          </a:p>
          <a:p>
            <a:r>
              <a:rPr lang="en-CA" sz="1400" dirty="0"/>
              <a:t>FORMS_ADD_CONTROL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71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2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3" y="321772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7072699" y="3216829"/>
            <a:ext cx="1380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sourceForHub2$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6343510" y="1723917"/>
            <a:ext cx="26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Async 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624937" y="1640688"/>
            <a:ext cx="245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Actions</a:t>
            </a: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D098034-63A2-14C5-4689-14E57FDFF334}"/>
              </a:ext>
            </a:extLst>
          </p:cNvPr>
          <p:cNvSpPr/>
          <p:nvPr/>
        </p:nvSpPr>
        <p:spPr>
          <a:xfrm flipV="1">
            <a:off x="6207334" y="2935855"/>
            <a:ext cx="3523791" cy="1086709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3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7" y="2643237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2A229D-7138-672B-E1CD-17C600D80BDB}"/>
              </a:ext>
            </a:extLst>
          </p:cNvPr>
          <p:cNvSpPr txBox="1"/>
          <p:nvPr/>
        </p:nvSpPr>
        <p:spPr>
          <a:xfrm>
            <a:off x="6811703" y="3809650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33858B-C360-72FE-2C64-9A173A408608}"/>
              </a:ext>
            </a:extLst>
          </p:cNvPr>
          <p:cNvSpPr/>
          <p:nvPr/>
        </p:nvSpPr>
        <p:spPr>
          <a:xfrm>
            <a:off x="6397367" y="2760456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50D024-302F-D907-8E0F-07E6FBB43EFD}"/>
              </a:ext>
            </a:extLst>
          </p:cNvPr>
          <p:cNvSpPr/>
          <p:nvPr/>
        </p:nvSpPr>
        <p:spPr>
          <a:xfrm>
            <a:off x="6343512" y="3615030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5" y="2662978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6B83A4-49C8-CB17-3275-3CC40D3D1724}"/>
              </a:ext>
            </a:extLst>
          </p:cNvPr>
          <p:cNvSpPr/>
          <p:nvPr/>
        </p:nvSpPr>
        <p:spPr>
          <a:xfrm>
            <a:off x="8885284" y="3716979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76DFD-5BDC-C273-0094-261B7B94E49F}"/>
              </a:ext>
            </a:extLst>
          </p:cNvPr>
          <p:cNvSpPr/>
          <p:nvPr/>
        </p:nvSpPr>
        <p:spPr>
          <a:xfrm>
            <a:off x="5768642" y="3210559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89ED5-729F-4C7F-ABC6-DC45617EABD6}"/>
              </a:ext>
            </a:extLst>
          </p:cNvPr>
          <p:cNvSpPr/>
          <p:nvPr/>
        </p:nvSpPr>
        <p:spPr>
          <a:xfrm>
            <a:off x="5631426" y="3217724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490A86-1BFC-B818-4FCD-7D73464D9295}"/>
              </a:ext>
            </a:extLst>
          </p:cNvPr>
          <p:cNvSpPr/>
          <p:nvPr/>
        </p:nvSpPr>
        <p:spPr>
          <a:xfrm>
            <a:off x="9310141" y="3259507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0145217-5E60-B591-1811-DF4129973DA1}"/>
              </a:ext>
            </a:extLst>
          </p:cNvPr>
          <p:cNvSpPr/>
          <p:nvPr/>
        </p:nvSpPr>
        <p:spPr>
          <a:xfrm>
            <a:off x="9540350" y="3250550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5" y="4758428"/>
            <a:ext cx="388120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FORMS_FORM_CHANGE</a:t>
            </a:r>
          </a:p>
          <a:p>
            <a:r>
              <a:rPr lang="en-CA" sz="1400" dirty="0"/>
              <a:t>FORMS_ASYNC_VALIDATE_CONTROL</a:t>
            </a:r>
          </a:p>
          <a:p>
            <a:r>
              <a:rPr lang="en-CA" sz="1400" dirty="0"/>
              <a:t>FORMS_ASYNC_VALIDATE_SUCCESS_RESPONSE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8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6156" y="5518544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6E9C82-0F88-6C68-9FBB-3B7E402D41A0}"/>
              </a:ext>
            </a:extLst>
          </p:cNvPr>
          <p:cNvSpPr/>
          <p:nvPr/>
        </p:nvSpPr>
        <p:spPr>
          <a:xfrm>
            <a:off x="8889206" y="5287866"/>
            <a:ext cx="169549" cy="1695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8" y="5065799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991797" y="832242"/>
            <a:ext cx="129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View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9991797" y="1540324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DBED7460-5777-4FBF-195C-BC0A319CAAD8}"/>
              </a:ext>
            </a:extLst>
          </p:cNvPr>
          <p:cNvSpPr/>
          <p:nvPr/>
        </p:nvSpPr>
        <p:spPr>
          <a:xfrm flipV="1">
            <a:off x="291740" y="1660571"/>
            <a:ext cx="16634820" cy="3420288"/>
          </a:xfrm>
          <a:prstGeom prst="arc">
            <a:avLst>
              <a:gd name="adj1" fmla="val 3102540"/>
              <a:gd name="adj2" fmla="val 10800727"/>
            </a:avLst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92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B0CAB61-D36F-C4E0-7C02-48AC5D0A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ABDA26-9396-C85B-AFD1-81EF6B5675C7}"/>
              </a:ext>
            </a:extLst>
          </p:cNvPr>
          <p:cNvSpPr/>
          <p:nvPr/>
        </p:nvSpPr>
        <p:spPr>
          <a:xfrm>
            <a:off x="3414119" y="-115583"/>
            <a:ext cx="5162031" cy="80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10D2FB-CA14-8BB8-52E9-85FF4563B22E}"/>
              </a:ext>
            </a:extLst>
          </p:cNvPr>
          <p:cNvCxnSpPr>
            <a:cxnSpLocks/>
            <a:stCxn id="49" idx="2"/>
            <a:endCxn id="49" idx="6"/>
          </p:cNvCxnSpPr>
          <p:nvPr/>
        </p:nvCxnSpPr>
        <p:spPr>
          <a:xfrm>
            <a:off x="508000" y="3002548"/>
            <a:ext cx="475551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B01839E-E350-7248-5EB0-D19EAD6073E4}"/>
              </a:ext>
            </a:extLst>
          </p:cNvPr>
          <p:cNvSpPr/>
          <p:nvPr/>
        </p:nvSpPr>
        <p:spPr>
          <a:xfrm>
            <a:off x="508000" y="1245526"/>
            <a:ext cx="4755518" cy="3514043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7461BD-259E-7ED6-42E9-AEE4E739BA40}"/>
              </a:ext>
            </a:extLst>
          </p:cNvPr>
          <p:cNvSpPr txBox="1"/>
          <p:nvPr/>
        </p:nvSpPr>
        <p:spPr>
          <a:xfrm>
            <a:off x="2231142" y="2890150"/>
            <a:ext cx="900038" cy="250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dirty="0"/>
              <a:t>dispatcher$</a:t>
            </a:r>
            <a:endParaRPr lang="en-CA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7480C28-FFB7-F7CA-0709-A7DD529BAB39}"/>
              </a:ext>
            </a:extLst>
          </p:cNvPr>
          <p:cNvSpPr/>
          <p:nvPr/>
        </p:nvSpPr>
        <p:spPr>
          <a:xfrm>
            <a:off x="5296540" y="1968303"/>
            <a:ext cx="2632573" cy="24205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State: 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{ count: 0 }</a:t>
            </a:r>
          </a:p>
          <a:p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E55CFA-F50D-72B5-855D-F2AA8B270CBF}"/>
              </a:ext>
            </a:extLst>
          </p:cNvPr>
          <p:cNvSpPr/>
          <p:nvPr/>
        </p:nvSpPr>
        <p:spPr>
          <a:xfrm>
            <a:off x="3931165" y="2776498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5CAC56-DA01-7C0D-89D4-38588335280A}"/>
              </a:ext>
            </a:extLst>
          </p:cNvPr>
          <p:cNvSpPr/>
          <p:nvPr/>
        </p:nvSpPr>
        <p:spPr>
          <a:xfrm>
            <a:off x="3596016" y="2776497"/>
            <a:ext cx="465463" cy="4460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51661E-6052-1E15-D840-9F76BCE2EE1C}"/>
              </a:ext>
            </a:extLst>
          </p:cNvPr>
          <p:cNvCxnSpPr>
            <a:cxnSpLocks/>
            <a:stCxn id="51" idx="3"/>
            <a:endCxn id="81" idx="1"/>
          </p:cNvCxnSpPr>
          <p:nvPr/>
        </p:nvCxnSpPr>
        <p:spPr>
          <a:xfrm>
            <a:off x="7929113" y="3178599"/>
            <a:ext cx="1425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CD977A9-F69D-25BC-D84E-B403965B0A72}"/>
              </a:ext>
            </a:extLst>
          </p:cNvPr>
          <p:cNvSpPr/>
          <p:nvPr/>
        </p:nvSpPr>
        <p:spPr>
          <a:xfrm rot="10800000">
            <a:off x="2888024" y="4877270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D0B548FB-D56A-7E28-7D5D-52064FFF5BBD}"/>
              </a:ext>
            </a:extLst>
          </p:cNvPr>
          <p:cNvSpPr/>
          <p:nvPr/>
        </p:nvSpPr>
        <p:spPr>
          <a:xfrm>
            <a:off x="1252007" y="2892367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F6A79C0-F8C5-5355-D14B-F1F9461819B4}"/>
              </a:ext>
            </a:extLst>
          </p:cNvPr>
          <p:cNvSpPr/>
          <p:nvPr/>
        </p:nvSpPr>
        <p:spPr>
          <a:xfrm rot="10800000">
            <a:off x="6690308" y="4877270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64BCF1-BF6B-AA60-EABD-CF6436697AFA}"/>
              </a:ext>
            </a:extLst>
          </p:cNvPr>
          <p:cNvSpPr txBox="1"/>
          <p:nvPr/>
        </p:nvSpPr>
        <p:spPr>
          <a:xfrm>
            <a:off x="5312350" y="574725"/>
            <a:ext cx="261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RxCounter </a:t>
            </a:r>
          </a:p>
        </p:txBody>
      </p:sp>
      <p:pic>
        <p:nvPicPr>
          <p:cNvPr id="81" name="Picture 80" descr="A screenshot of a computer&#10;&#10;Description automatically generated">
            <a:extLst>
              <a:ext uri="{FF2B5EF4-FFF2-40B4-BE49-F238E27FC236}">
                <a16:creationId xmlns:a16="http://schemas.microsoft.com/office/drawing/2014/main" id="{3F3E745F-DACC-7807-C626-20C91F3F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44" y="1790074"/>
            <a:ext cx="2834609" cy="2777053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cxnSp>
        <p:nvCxnSpPr>
          <p:cNvPr id="63" name="Connector: Elbow 9">
            <a:extLst>
              <a:ext uri="{FF2B5EF4-FFF2-40B4-BE49-F238E27FC236}">
                <a16:creationId xmlns:a16="http://schemas.microsoft.com/office/drawing/2014/main" id="{5B4EF035-4115-F63C-9076-0C6B8D133003}"/>
              </a:ext>
            </a:extLst>
          </p:cNvPr>
          <p:cNvCxnSpPr>
            <a:cxnSpLocks/>
            <a:endCxn id="49" idx="2"/>
          </p:cNvCxnSpPr>
          <p:nvPr/>
        </p:nvCxnSpPr>
        <p:spPr>
          <a:xfrm rot="10800000">
            <a:off x="508001" y="3002549"/>
            <a:ext cx="8469043" cy="1981867"/>
          </a:xfrm>
          <a:prstGeom prst="bentConnector3">
            <a:avLst>
              <a:gd name="adj1" fmla="val 102699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C045F53-8F81-6C53-CA97-DE40F4C31D9E}"/>
              </a:ext>
            </a:extLst>
          </p:cNvPr>
          <p:cNvSpPr/>
          <p:nvPr/>
        </p:nvSpPr>
        <p:spPr>
          <a:xfrm>
            <a:off x="4431147" y="4767387"/>
            <a:ext cx="465463" cy="4460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387ED21-307D-4760-743E-7CD438B27246}"/>
              </a:ext>
            </a:extLst>
          </p:cNvPr>
          <p:cNvSpPr/>
          <p:nvPr/>
        </p:nvSpPr>
        <p:spPr>
          <a:xfrm>
            <a:off x="1004515" y="4767385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02A3DB-70D0-2245-D28A-01E60BB06CC2}"/>
              </a:ext>
            </a:extLst>
          </p:cNvPr>
          <p:cNvSpPr txBox="1"/>
          <p:nvPr/>
        </p:nvSpPr>
        <p:spPr>
          <a:xfrm>
            <a:off x="-3427567" y="2747191"/>
            <a:ext cx="3267532" cy="123110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Increment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Should increment counter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Reset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Should reset counter to 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02D6764-7129-7178-6B65-397D2F5049EF}"/>
              </a:ext>
            </a:extLst>
          </p:cNvPr>
          <p:cNvSpPr/>
          <p:nvPr/>
        </p:nvSpPr>
        <p:spPr>
          <a:xfrm flipH="1" flipV="1">
            <a:off x="-3327429" y="3091645"/>
            <a:ext cx="173908" cy="173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EE16B2F-5928-B4EA-5F3C-276A9693EC86}"/>
              </a:ext>
            </a:extLst>
          </p:cNvPr>
          <p:cNvSpPr/>
          <p:nvPr/>
        </p:nvSpPr>
        <p:spPr>
          <a:xfrm flipH="1" flipV="1">
            <a:off x="-3327429" y="3523053"/>
            <a:ext cx="173908" cy="1739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058626-A845-47F3-35C6-7C93277BB007}"/>
              </a:ext>
            </a:extLst>
          </p:cNvPr>
          <p:cNvCxnSpPr>
            <a:cxnSpLocks/>
          </p:cNvCxnSpPr>
          <p:nvPr/>
        </p:nvCxnSpPr>
        <p:spPr>
          <a:xfrm rot="5400000">
            <a:off x="8997760" y="3713155"/>
            <a:ext cx="1331950" cy="1210571"/>
          </a:xfrm>
          <a:prstGeom prst="bentConnector3">
            <a:avLst>
              <a:gd name="adj1" fmla="val 10013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A7918-E28A-4BAE-890B-B08903FC09CD}"/>
              </a:ext>
            </a:extLst>
          </p:cNvPr>
          <p:cNvCxnSpPr>
            <a:cxnSpLocks/>
          </p:cNvCxnSpPr>
          <p:nvPr/>
        </p:nvCxnSpPr>
        <p:spPr>
          <a:xfrm rot="5400000">
            <a:off x="8988209" y="4136313"/>
            <a:ext cx="918792" cy="777413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010171B-612C-BA57-7396-E6EE86B71F4B}"/>
              </a:ext>
            </a:extLst>
          </p:cNvPr>
          <p:cNvSpPr/>
          <p:nvPr/>
        </p:nvSpPr>
        <p:spPr>
          <a:xfrm>
            <a:off x="9178790" y="4375829"/>
            <a:ext cx="221267" cy="2120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34E547-A8D9-D6A8-2779-640F211F12B9}"/>
              </a:ext>
            </a:extLst>
          </p:cNvPr>
          <p:cNvSpPr/>
          <p:nvPr/>
        </p:nvSpPr>
        <p:spPr>
          <a:xfrm>
            <a:off x="9917722" y="4859438"/>
            <a:ext cx="221267" cy="21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426AC7-5EAB-AC07-1F80-CBC33202A73E}"/>
              </a:ext>
            </a:extLst>
          </p:cNvPr>
          <p:cNvSpPr txBox="1"/>
          <p:nvPr/>
        </p:nvSpPr>
        <p:spPr>
          <a:xfrm>
            <a:off x="8001102" y="2809853"/>
            <a:ext cx="12052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Update View</a:t>
            </a:r>
          </a:p>
        </p:txBody>
      </p:sp>
    </p:spTree>
    <p:extLst>
      <p:ext uri="{BB962C8B-B14F-4D97-AF65-F5344CB8AC3E}">
        <p14:creationId xmlns:p14="http://schemas.microsoft.com/office/powerpoint/2010/main" val="100478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4B9C8-593A-939A-36A1-98BFDF6AB8E9}"/>
              </a:ext>
            </a:extLst>
          </p:cNvPr>
          <p:cNvSpPr/>
          <p:nvPr/>
        </p:nvSpPr>
        <p:spPr>
          <a:xfrm>
            <a:off x="3414119" y="-115583"/>
            <a:ext cx="5162031" cy="80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>
            <a:off x="443562" y="2929937"/>
            <a:ext cx="45805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443562" y="1172915"/>
            <a:ext cx="4580501" cy="3514043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2544902" y="2817539"/>
            <a:ext cx="900038" cy="250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dirty="0"/>
              <a:t>dispatcher$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64D30E-3B78-7975-3684-EE456375460E}"/>
              </a:ext>
            </a:extLst>
          </p:cNvPr>
          <p:cNvSpPr/>
          <p:nvPr/>
        </p:nvSpPr>
        <p:spPr>
          <a:xfrm>
            <a:off x="5045151" y="1048558"/>
            <a:ext cx="2632573" cy="37976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State: </a:t>
            </a:r>
          </a:p>
          <a:p>
            <a:r>
              <a:rPr lang="en-CA" sz="1200" dirty="0">
                <a:solidFill>
                  <a:schemeClr val="tx1"/>
                </a:solidFill>
              </a:rPr>
              <a:t>{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todos: [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id: 1,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description: 'Pick Up Bart',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status: 'incomplete',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updating: false,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},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id: 2,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description: 'Moe the lawn',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status: 'incomplete',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updating: false,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},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CA" sz="12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89DC5C7-8768-A106-E600-FE37925A9840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 rot="10800000" flipH="1">
            <a:off x="443561" y="2929937"/>
            <a:ext cx="4580501" cy="12700"/>
          </a:xfrm>
          <a:prstGeom prst="curvedConnector5">
            <a:avLst>
              <a:gd name="adj1" fmla="val 18000"/>
              <a:gd name="adj2" fmla="val 8758402"/>
              <a:gd name="adj3" fmla="val 885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2387563" y="1752721"/>
            <a:ext cx="1148942" cy="250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dirty="0"/>
              <a:t>Update Todo Api</a:t>
            </a:r>
            <a:endParaRPr lang="en-CA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1511940" y="1773154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3976707" y="1829541"/>
            <a:ext cx="500948" cy="500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 1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1160C81-93AE-9D9A-B778-5F88A03B6F91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 rot="10800000" flipH="1">
            <a:off x="443561" y="2929937"/>
            <a:ext cx="4580501" cy="12700"/>
          </a:xfrm>
          <a:prstGeom prst="curvedConnector5">
            <a:avLst>
              <a:gd name="adj1" fmla="val 16430"/>
              <a:gd name="adj2" fmla="val -8189906"/>
              <a:gd name="adj3" fmla="val 93664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EE3271-D1C1-A708-436E-416F86DB213C}"/>
              </a:ext>
            </a:extLst>
          </p:cNvPr>
          <p:cNvSpPr txBox="1"/>
          <p:nvPr/>
        </p:nvSpPr>
        <p:spPr>
          <a:xfrm>
            <a:off x="2435949" y="3762910"/>
            <a:ext cx="1148942" cy="250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dirty="0"/>
              <a:t>Update Todo Api</a:t>
            </a:r>
            <a:endParaRPr lang="en-CA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7E0CD5F-D97A-0635-AC5C-3F0C298D4FAF}"/>
              </a:ext>
            </a:extLst>
          </p:cNvPr>
          <p:cNvSpPr/>
          <p:nvPr/>
        </p:nvSpPr>
        <p:spPr>
          <a:xfrm>
            <a:off x="4080136" y="3458058"/>
            <a:ext cx="500948" cy="500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 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95BD5A-665D-E72E-DD61-4AFEF5F58FC1}"/>
              </a:ext>
            </a:extLst>
          </p:cNvPr>
          <p:cNvSpPr/>
          <p:nvPr/>
        </p:nvSpPr>
        <p:spPr>
          <a:xfrm>
            <a:off x="1511940" y="3579084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id:2</a:t>
            </a:r>
          </a:p>
        </p:txBody>
      </p:sp>
      <p:pic>
        <p:nvPicPr>
          <p:cNvPr id="70" name="Picture 69" descr="A screenshot of a computer&#10;&#10;Description automatically generated">
            <a:extLst>
              <a:ext uri="{FF2B5EF4-FFF2-40B4-BE49-F238E27FC236}">
                <a16:creationId xmlns:a16="http://schemas.microsoft.com/office/drawing/2014/main" id="{67CB755D-69BE-7F18-3079-2E0EA0B3B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26" y="1842479"/>
            <a:ext cx="34290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A96F13DE-B413-A818-9131-E1770225036C}"/>
              </a:ext>
            </a:extLst>
          </p:cNvPr>
          <p:cNvSpPr/>
          <p:nvPr/>
        </p:nvSpPr>
        <p:spPr>
          <a:xfrm>
            <a:off x="4244925" y="2703887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E37393-9373-D486-3C7C-B51852809B79}"/>
              </a:ext>
            </a:extLst>
          </p:cNvPr>
          <p:cNvSpPr/>
          <p:nvPr/>
        </p:nvSpPr>
        <p:spPr>
          <a:xfrm>
            <a:off x="3909776" y="2703886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id:2</a:t>
            </a:r>
          </a:p>
        </p:txBody>
      </p:sp>
      <p:cxnSp>
        <p:nvCxnSpPr>
          <p:cNvPr id="77" name="Connector: Elbow 9">
            <a:extLst>
              <a:ext uri="{FF2B5EF4-FFF2-40B4-BE49-F238E27FC236}">
                <a16:creationId xmlns:a16="http://schemas.microsoft.com/office/drawing/2014/main" id="{885BF932-7479-63CE-ADFC-63C74BD4B7E3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>
            <a:off x="443562" y="2929937"/>
            <a:ext cx="9393944" cy="2684040"/>
          </a:xfrm>
          <a:prstGeom prst="bentConnector3">
            <a:avLst>
              <a:gd name="adj1" fmla="val 102433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BC4E3A3-C83A-EF4B-B080-962FFD0D6DA6}"/>
              </a:ext>
            </a:extLst>
          </p:cNvPr>
          <p:cNvSpPr/>
          <p:nvPr/>
        </p:nvSpPr>
        <p:spPr>
          <a:xfrm>
            <a:off x="1637025" y="5333062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E035A0A-AD67-173A-7E77-E2853D331F53}"/>
              </a:ext>
            </a:extLst>
          </p:cNvPr>
          <p:cNvCxnSpPr>
            <a:cxnSpLocks/>
            <a:stCxn id="14" idx="3"/>
            <a:endCxn id="70" idx="1"/>
          </p:cNvCxnSpPr>
          <p:nvPr/>
        </p:nvCxnSpPr>
        <p:spPr>
          <a:xfrm>
            <a:off x="7677722" y="2947379"/>
            <a:ext cx="1249804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2771188-1118-2180-F7B5-E48EBF3D3709}"/>
              </a:ext>
            </a:extLst>
          </p:cNvPr>
          <p:cNvSpPr/>
          <p:nvPr/>
        </p:nvSpPr>
        <p:spPr>
          <a:xfrm>
            <a:off x="4244925" y="5360702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id:1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3C477DD5-D88B-5419-6203-865E33A9F512}"/>
              </a:ext>
            </a:extLst>
          </p:cNvPr>
          <p:cNvSpPr/>
          <p:nvPr/>
        </p:nvSpPr>
        <p:spPr>
          <a:xfrm rot="10800000">
            <a:off x="3058118" y="5519042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DF011D5F-F055-89FA-7968-C846EDC14FC8}"/>
              </a:ext>
            </a:extLst>
          </p:cNvPr>
          <p:cNvSpPr/>
          <p:nvPr/>
        </p:nvSpPr>
        <p:spPr>
          <a:xfrm>
            <a:off x="1565767" y="2819756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380B67C3-AAB2-6FE4-83CB-A7F985B9DA5C}"/>
              </a:ext>
            </a:extLst>
          </p:cNvPr>
          <p:cNvSpPr/>
          <p:nvPr/>
        </p:nvSpPr>
        <p:spPr>
          <a:xfrm rot="10800000">
            <a:off x="6852821" y="5519042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2203FED-86D6-84F3-9E4E-FA2E7E39C60B}"/>
              </a:ext>
            </a:extLst>
          </p:cNvPr>
          <p:cNvSpPr txBox="1"/>
          <p:nvPr/>
        </p:nvSpPr>
        <p:spPr>
          <a:xfrm>
            <a:off x="-3452054" y="2419349"/>
            <a:ext cx="3267532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Send Todo Status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Change Todo `updating` to true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Todo Status Update Success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Update Todo `status` and change `updating` to false.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68A1858-8300-BA30-825A-CE4D869C1E07}"/>
              </a:ext>
            </a:extLst>
          </p:cNvPr>
          <p:cNvSpPr/>
          <p:nvPr/>
        </p:nvSpPr>
        <p:spPr>
          <a:xfrm flipH="1" flipV="1">
            <a:off x="-3351916" y="2763803"/>
            <a:ext cx="173908" cy="173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47F9BBC-23B8-EFDD-745E-5A2FE0C3BB88}"/>
              </a:ext>
            </a:extLst>
          </p:cNvPr>
          <p:cNvSpPr/>
          <p:nvPr/>
        </p:nvSpPr>
        <p:spPr>
          <a:xfrm flipH="1" flipV="1">
            <a:off x="-3351916" y="3422572"/>
            <a:ext cx="173908" cy="173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D4289E-65D0-B57E-A7EA-6360534C1EB8}"/>
              </a:ext>
            </a:extLst>
          </p:cNvPr>
          <p:cNvSpPr txBox="1"/>
          <p:nvPr/>
        </p:nvSpPr>
        <p:spPr>
          <a:xfrm>
            <a:off x="3976709" y="574725"/>
            <a:ext cx="261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RxTodoUpdates</a:t>
            </a:r>
            <a:r>
              <a:rPr lang="en-CA" sz="2400" dirty="0"/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1CB41D-02E2-BB82-3F73-43161576E3AC}"/>
              </a:ext>
            </a:extLst>
          </p:cNvPr>
          <p:cNvCxnSpPr>
            <a:cxnSpLocks/>
          </p:cNvCxnSpPr>
          <p:nvPr/>
        </p:nvCxnSpPr>
        <p:spPr>
          <a:xfrm rot="5400000">
            <a:off x="12179861" y="3975895"/>
            <a:ext cx="1962728" cy="131343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6280A87D-9F6A-61E3-1AB2-7E1319014487}"/>
              </a:ext>
            </a:extLst>
          </p:cNvPr>
          <p:cNvCxnSpPr>
            <a:cxnSpLocks/>
          </p:cNvCxnSpPr>
          <p:nvPr/>
        </p:nvCxnSpPr>
        <p:spPr>
          <a:xfrm rot="5400000">
            <a:off x="12052111" y="3303154"/>
            <a:ext cx="2763221" cy="1858426"/>
          </a:xfrm>
          <a:prstGeom prst="bentConnector3">
            <a:avLst>
              <a:gd name="adj1" fmla="val 100327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32D7702-00B2-6234-D3FB-AD6DF8C142B9}"/>
              </a:ext>
            </a:extLst>
          </p:cNvPr>
          <p:cNvSpPr/>
          <p:nvPr/>
        </p:nvSpPr>
        <p:spPr>
          <a:xfrm>
            <a:off x="11435566" y="4837542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D2B4AB-9A7E-A9D4-7B0D-A11DEF3003D8}"/>
              </a:ext>
            </a:extLst>
          </p:cNvPr>
          <p:cNvSpPr/>
          <p:nvPr/>
        </p:nvSpPr>
        <p:spPr>
          <a:xfrm>
            <a:off x="10275162" y="4370689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C5468-9C4B-F7F8-3D9B-82016F46C26A}"/>
              </a:ext>
            </a:extLst>
          </p:cNvPr>
          <p:cNvSpPr txBox="1"/>
          <p:nvPr/>
        </p:nvSpPr>
        <p:spPr>
          <a:xfrm>
            <a:off x="7767146" y="2497173"/>
            <a:ext cx="105827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Update View</a:t>
            </a:r>
          </a:p>
        </p:txBody>
      </p:sp>
    </p:spTree>
    <p:extLst>
      <p:ext uri="{BB962C8B-B14F-4D97-AF65-F5344CB8AC3E}">
        <p14:creationId xmlns:p14="http://schemas.microsoft.com/office/powerpoint/2010/main" val="10605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4789682" y="4088002"/>
            <a:ext cx="2870130" cy="24279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State:</a:t>
            </a:r>
          </a:p>
          <a:p>
            <a:r>
              <a:rPr lang="en-CA" sz="1400" dirty="0">
                <a:solidFill>
                  <a:schemeClr val="tx1"/>
                </a:solidFill>
              </a:rPr>
              <a:t>{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controls: {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selectedEvent: 'Chili Cook Off',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qty: 6,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},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calculating: false,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price: 120,</a:t>
            </a:r>
          </a:p>
          <a:p>
            <a:r>
              <a:rPr lang="en-CA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4089223" y="1455552"/>
            <a:ext cx="2870130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State: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{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selectedEvent: 'Chili Cook Off',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qty: 6,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}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931523" y="2223435"/>
            <a:ext cx="3113155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3217802" y="2029755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931523" y="1147417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1293532" y="2029755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  <a:endCxn id="37" idx="2"/>
          </p:cNvCxnSpPr>
          <p:nvPr/>
        </p:nvCxnSpPr>
        <p:spPr>
          <a:xfrm flipH="1">
            <a:off x="1165492" y="2230323"/>
            <a:ext cx="5793861" cy="3104625"/>
          </a:xfrm>
          <a:prstGeom prst="bentConnector5">
            <a:avLst>
              <a:gd name="adj1" fmla="val -3946"/>
              <a:gd name="adj2" fmla="val 43264"/>
              <a:gd name="adj3" fmla="val 103946"/>
            </a:avLst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1165492" y="4141933"/>
            <a:ext cx="3596756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929195" y="2057258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577EB99-F80B-208E-C64E-63763347A447}"/>
              </a:ext>
            </a:extLst>
          </p:cNvPr>
          <p:cNvCxnSpPr>
            <a:cxnSpLocks/>
            <a:stCxn id="37" idx="2"/>
            <a:endCxn id="37" idx="6"/>
          </p:cNvCxnSpPr>
          <p:nvPr/>
        </p:nvCxnSpPr>
        <p:spPr>
          <a:xfrm rot="10800000" flipH="1">
            <a:off x="1165492" y="5334948"/>
            <a:ext cx="3596756" cy="12700"/>
          </a:xfrm>
          <a:prstGeom prst="curvedConnector5">
            <a:avLst>
              <a:gd name="adj1" fmla="val 16027"/>
              <a:gd name="adj2" fmla="val 6967724"/>
              <a:gd name="adj3" fmla="val 8646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2007043" y="4406288"/>
            <a:ext cx="1805311" cy="30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Get Price Api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3987754" y="4602499"/>
            <a:ext cx="350797" cy="3507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7BE55-760D-0884-D768-373A4B7E4955}"/>
              </a:ext>
            </a:extLst>
          </p:cNvPr>
          <p:cNvSpPr/>
          <p:nvPr/>
        </p:nvSpPr>
        <p:spPr>
          <a:xfrm>
            <a:off x="1628812" y="464719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8E0860-9EC8-3A30-0523-58B80C75B96F}"/>
              </a:ext>
            </a:extLst>
          </p:cNvPr>
          <p:cNvCxnSpPr>
            <a:cxnSpLocks/>
            <a:stCxn id="37" idx="2"/>
            <a:endCxn id="37" idx="6"/>
          </p:cNvCxnSpPr>
          <p:nvPr/>
        </p:nvCxnSpPr>
        <p:spPr>
          <a:xfrm>
            <a:off x="1165492" y="5334948"/>
            <a:ext cx="3596756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4133881" y="5159550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1848524" y="5211063"/>
            <a:ext cx="205138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</a:t>
            </a:r>
          </a:p>
        </p:txBody>
      </p:sp>
      <p:pic>
        <p:nvPicPr>
          <p:cNvPr id="49" name="Picture 48" descr="A close-up of a web page&#10;&#10;Description automatically generated">
            <a:extLst>
              <a:ext uri="{FF2B5EF4-FFF2-40B4-BE49-F238E27FC236}">
                <a16:creationId xmlns:a16="http://schemas.microsoft.com/office/drawing/2014/main" id="{A2433B50-1C70-2357-0274-9CFA3829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52" y="2556702"/>
            <a:ext cx="3956455" cy="2440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797CFDA3-4A43-88DC-ACD4-ADD3AA80CBC5}"/>
              </a:ext>
            </a:extLst>
          </p:cNvPr>
          <p:cNvSpPr/>
          <p:nvPr/>
        </p:nvSpPr>
        <p:spPr>
          <a:xfrm>
            <a:off x="756124" y="3912601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A514C74-D5DB-9BB9-4390-009D71EAD96A}"/>
              </a:ext>
            </a:extLst>
          </p:cNvPr>
          <p:cNvSpPr/>
          <p:nvPr/>
        </p:nvSpPr>
        <p:spPr>
          <a:xfrm rot="10800000">
            <a:off x="3865774" y="3466825"/>
            <a:ext cx="357808" cy="2142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9DF50B0-1D60-4C46-5686-B298D3FC8F90}"/>
              </a:ext>
            </a:extLst>
          </p:cNvPr>
          <p:cNvSpPr/>
          <p:nvPr/>
        </p:nvSpPr>
        <p:spPr>
          <a:xfrm rot="5400000">
            <a:off x="762463" y="4614644"/>
            <a:ext cx="357808" cy="2142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C8939AC-9E1B-9E57-D1B2-089DC3785B11}"/>
              </a:ext>
            </a:extLst>
          </p:cNvPr>
          <p:cNvSpPr/>
          <p:nvPr/>
        </p:nvSpPr>
        <p:spPr>
          <a:xfrm rot="5400000">
            <a:off x="7004574" y="2873117"/>
            <a:ext cx="357808" cy="2142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Connector: Elbow 9">
            <a:extLst>
              <a:ext uri="{FF2B5EF4-FFF2-40B4-BE49-F238E27FC236}">
                <a16:creationId xmlns:a16="http://schemas.microsoft.com/office/drawing/2014/main" id="{E283FB8D-C506-023A-5CB0-92EFC0C4D505}"/>
              </a:ext>
            </a:extLst>
          </p:cNvPr>
          <p:cNvCxnSpPr>
            <a:cxnSpLocks/>
            <a:stCxn id="49" idx="0"/>
            <a:endCxn id="6" idx="2"/>
          </p:cNvCxnSpPr>
          <p:nvPr/>
        </p:nvCxnSpPr>
        <p:spPr>
          <a:xfrm rot="16200000" flipV="1">
            <a:off x="5267370" y="-2112408"/>
            <a:ext cx="333267" cy="9004955"/>
          </a:xfrm>
          <a:prstGeom prst="bentConnector4">
            <a:avLst>
              <a:gd name="adj1" fmla="val 491463"/>
              <a:gd name="adj2" fmla="val 102539"/>
            </a:avLst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5F3B9D-9052-9B2E-30DF-4C15A4707846}"/>
              </a:ext>
            </a:extLst>
          </p:cNvPr>
          <p:cNvCxnSpPr>
            <a:cxnSpLocks/>
            <a:stCxn id="40" idx="3"/>
            <a:endCxn id="49" idx="2"/>
          </p:cNvCxnSpPr>
          <p:nvPr/>
        </p:nvCxnSpPr>
        <p:spPr>
          <a:xfrm flipV="1">
            <a:off x="7659812" y="4997372"/>
            <a:ext cx="2276666" cy="30461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6">
            <a:extLst>
              <a:ext uri="{FF2B5EF4-FFF2-40B4-BE49-F238E27FC236}">
                <a16:creationId xmlns:a16="http://schemas.microsoft.com/office/drawing/2014/main" id="{510474C7-ED5E-EB4B-F99A-6780060433EA}"/>
              </a:ext>
            </a:extLst>
          </p:cNvPr>
          <p:cNvCxnSpPr>
            <a:cxnSpLocks/>
            <a:endCxn id="49" idx="0"/>
          </p:cNvCxnSpPr>
          <p:nvPr/>
        </p:nvCxnSpPr>
        <p:spPr>
          <a:xfrm rot="10800000">
            <a:off x="9936479" y="2556703"/>
            <a:ext cx="1023559" cy="985263"/>
          </a:xfrm>
          <a:prstGeom prst="bentConnector4">
            <a:avLst>
              <a:gd name="adj1" fmla="val -1413"/>
              <a:gd name="adj2" fmla="val 98711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BB57C374-7578-C3D9-D7B5-C8602E95B106}"/>
              </a:ext>
            </a:extLst>
          </p:cNvPr>
          <p:cNvSpPr/>
          <p:nvPr/>
        </p:nvSpPr>
        <p:spPr>
          <a:xfrm>
            <a:off x="10838126" y="2761270"/>
            <a:ext cx="243824" cy="2438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6" name="Straight Arrow Connector 86">
            <a:extLst>
              <a:ext uri="{FF2B5EF4-FFF2-40B4-BE49-F238E27FC236}">
                <a16:creationId xmlns:a16="http://schemas.microsoft.com/office/drawing/2014/main" id="{2CD77C3A-6C37-C7A1-0D7B-38486BD8FBF2}"/>
              </a:ext>
            </a:extLst>
          </p:cNvPr>
          <p:cNvCxnSpPr>
            <a:cxnSpLocks/>
            <a:endCxn id="49" idx="0"/>
          </p:cNvCxnSpPr>
          <p:nvPr/>
        </p:nvCxnSpPr>
        <p:spPr>
          <a:xfrm flipV="1">
            <a:off x="9936478" y="2556702"/>
            <a:ext cx="0" cy="15312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B52146-C846-2DC0-E83E-1847E27C1086}"/>
              </a:ext>
            </a:extLst>
          </p:cNvPr>
          <p:cNvSpPr/>
          <p:nvPr/>
        </p:nvSpPr>
        <p:spPr>
          <a:xfrm>
            <a:off x="9814565" y="3668777"/>
            <a:ext cx="243824" cy="2438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048DD8-6F70-D1BB-5DCB-C4B81C3C3A22}"/>
              </a:ext>
            </a:extLst>
          </p:cNvPr>
          <p:cNvSpPr txBox="1"/>
          <p:nvPr/>
        </p:nvSpPr>
        <p:spPr>
          <a:xfrm>
            <a:off x="7958250" y="5159550"/>
            <a:ext cx="12887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Update View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0CEF6B7-E969-3BF8-B789-BA5F02325A01}"/>
              </a:ext>
            </a:extLst>
          </p:cNvPr>
          <p:cNvSpPr txBox="1"/>
          <p:nvPr/>
        </p:nvSpPr>
        <p:spPr>
          <a:xfrm>
            <a:off x="-3438014" y="2057258"/>
            <a:ext cx="3267532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Select Event</a:t>
            </a:r>
          </a:p>
          <a:p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Set Quantity</a:t>
            </a:r>
          </a:p>
          <a:p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Controls Change</a:t>
            </a:r>
          </a:p>
          <a:p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Fetch Price Success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4BEFD5A-F716-8856-F0F5-D1B4AE7640EE}"/>
              </a:ext>
            </a:extLst>
          </p:cNvPr>
          <p:cNvSpPr/>
          <p:nvPr/>
        </p:nvSpPr>
        <p:spPr>
          <a:xfrm flipH="1" flipV="1">
            <a:off x="-3337876" y="2401712"/>
            <a:ext cx="173908" cy="173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0574444-4B80-B0D5-62A0-10A17B2C2547}"/>
              </a:ext>
            </a:extLst>
          </p:cNvPr>
          <p:cNvSpPr/>
          <p:nvPr/>
        </p:nvSpPr>
        <p:spPr>
          <a:xfrm flipH="1" flipV="1">
            <a:off x="-3337876" y="2808651"/>
            <a:ext cx="173908" cy="1739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B4B22-2FB2-7932-4F2E-0768EEB9F633}"/>
              </a:ext>
            </a:extLst>
          </p:cNvPr>
          <p:cNvSpPr/>
          <p:nvPr/>
        </p:nvSpPr>
        <p:spPr>
          <a:xfrm flipH="1" flipV="1">
            <a:off x="-3337876" y="3260771"/>
            <a:ext cx="173908" cy="173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274B82F-7148-EBEA-6FEC-061B2B425D20}"/>
              </a:ext>
            </a:extLst>
          </p:cNvPr>
          <p:cNvSpPr/>
          <p:nvPr/>
        </p:nvSpPr>
        <p:spPr>
          <a:xfrm flipH="1" flipV="1">
            <a:off x="-3337876" y="3681634"/>
            <a:ext cx="173908" cy="1739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A469A-731B-3F9F-5ECF-183842D2FBDC}"/>
              </a:ext>
            </a:extLst>
          </p:cNvPr>
          <p:cNvSpPr txBox="1"/>
          <p:nvPr/>
        </p:nvSpPr>
        <p:spPr>
          <a:xfrm>
            <a:off x="4612813" y="228240"/>
            <a:ext cx="261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RxEventTickets</a:t>
            </a: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61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83660"/>
              </p:ext>
            </p:extLst>
          </p:nvPr>
        </p:nvGraphicFramePr>
        <p:xfrm>
          <a:off x="443787" y="775170"/>
          <a:ext cx="708564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668074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2055688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469341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94211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62599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00255"/>
              </p:ext>
            </p:extLst>
          </p:nvPr>
        </p:nvGraphicFramePr>
        <p:xfrm>
          <a:off x="443787" y="4117032"/>
          <a:ext cx="7085643" cy="246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881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36188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2361881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50406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413051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 err="1"/>
                        <a:t>Reactables</a:t>
                      </a:r>
                      <a:endParaRPr lang="en-CA" sz="36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994391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408800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 rot="5400000">
            <a:off x="5542551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865770" y="201187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291499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4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2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3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7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6" y="2874955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9" y="1609220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5" y="291837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51" y="2888645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7" y="3887600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5" y="5064205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7" y="3759521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2" y="5111601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3" y="190224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61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21" y="26800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201" y="187225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8" y="18700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801" y="2938773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2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7" y="295619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6" y="291983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9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6" y="422118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9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71" y="422118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4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4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8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3" y="419624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7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6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71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21" y="26800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201" y="187225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8" y="18700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801" y="2938773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2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3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7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7" y="295619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2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6" y="291983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9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6" y="422118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9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7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7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71" y="422118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4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4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8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9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40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3" y="419624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7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6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71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80" y="325494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7" y="2516860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9" y="329835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5" y="3268631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401" y="4139507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6" y="5297818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2" y="2679103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8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5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7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60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4" y="251829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71" y="25160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4" y="3584816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5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5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40" y="360224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9" y="356587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9" y="362937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2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9" y="486723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2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51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31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4" y="486723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4" y="4930728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7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4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4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6" y="484228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6" y="4905781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9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86586"/>
              </p:ext>
            </p:extLst>
          </p:nvPr>
        </p:nvGraphicFramePr>
        <p:xfrm>
          <a:off x="98927" y="1433538"/>
          <a:ext cx="5331326" cy="378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00749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63626"/>
              </p:ext>
            </p:extLst>
          </p:nvPr>
        </p:nvGraphicFramePr>
        <p:xfrm>
          <a:off x="6809878" y="1431308"/>
          <a:ext cx="5114757" cy="37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 err="1"/>
                        <a:t>Reactables</a:t>
                      </a:r>
                      <a:endParaRPr lang="en-CA" sz="36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>
            <a:off x="5542551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729916" y="911806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3035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1142</TotalTime>
  <Words>616</Words>
  <Application>Microsoft Office PowerPoint</Application>
  <PresentationFormat>Widescreen</PresentationFormat>
  <Paragraphs>261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66</cp:revision>
  <dcterms:created xsi:type="dcterms:W3CDTF">2023-09-17T16:20:05Z</dcterms:created>
  <dcterms:modified xsi:type="dcterms:W3CDTF">2024-07-27T16:47:22Z</dcterms:modified>
</cp:coreProperties>
</file>