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65231" y="2604021"/>
            <a:ext cx="2390138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(not validated)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4585284" y="438368"/>
            <a:ext cx="2092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Hubfx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694307" y="1699719"/>
            <a:ext cx="20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334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21</cp:revision>
  <dcterms:created xsi:type="dcterms:W3CDTF">2023-09-17T16:20:05Z</dcterms:created>
  <dcterms:modified xsi:type="dcterms:W3CDTF">2023-09-30T18:23:12Z</dcterms:modified>
</cp:coreProperties>
</file>