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77CD4-391A-4691-91CE-2FAC847389A4}" v="2" dt="2023-05-29T05:36:59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Hubbard" userId="96ae3222-df4a-4699-9cae-4f3635021d56" providerId="ADAL" clId="{DEC77CD4-391A-4691-91CE-2FAC847389A4}"/>
    <pc:docChg chg="undo custSel addSld modSld">
      <pc:chgData name="Alan Hubbard" userId="96ae3222-df4a-4699-9cae-4f3635021d56" providerId="ADAL" clId="{DEC77CD4-391A-4691-91CE-2FAC847389A4}" dt="2023-06-02T03:59:00.197" v="124" actId="729"/>
      <pc:docMkLst>
        <pc:docMk/>
      </pc:docMkLst>
      <pc:sldChg chg="addSp modSp new mod">
        <pc:chgData name="Alan Hubbard" userId="96ae3222-df4a-4699-9cae-4f3635021d56" providerId="ADAL" clId="{DEC77CD4-391A-4691-91CE-2FAC847389A4}" dt="2023-05-29T01:14:43.142" v="15" actId="14100"/>
        <pc:sldMkLst>
          <pc:docMk/>
          <pc:sldMk cId="3810862213" sldId="256"/>
        </pc:sldMkLst>
        <pc:picChg chg="add">
          <ac:chgData name="Alan Hubbard" userId="96ae3222-df4a-4699-9cae-4f3635021d56" providerId="ADAL" clId="{DEC77CD4-391A-4691-91CE-2FAC847389A4}" dt="2023-05-29T01:01:15.672" v="1" actId="22"/>
          <ac:picMkLst>
            <pc:docMk/>
            <pc:sldMk cId="3810862213" sldId="256"/>
            <ac:picMk id="5" creationId="{ED760C4D-B383-6AD2-9632-41D6F894207A}"/>
          </ac:picMkLst>
        </pc:picChg>
        <pc:picChg chg="add mod">
          <ac:chgData name="Alan Hubbard" userId="96ae3222-df4a-4699-9cae-4f3635021d56" providerId="ADAL" clId="{DEC77CD4-391A-4691-91CE-2FAC847389A4}" dt="2023-05-29T01:14:43.142" v="15" actId="14100"/>
          <ac:picMkLst>
            <pc:docMk/>
            <pc:sldMk cId="3810862213" sldId="256"/>
            <ac:picMk id="7" creationId="{C7F06944-2EDB-D0A2-90EC-489BE43A2864}"/>
          </ac:picMkLst>
        </pc:picChg>
      </pc:sldChg>
      <pc:sldChg chg="addSp modSp new mod">
        <pc:chgData name="Alan Hubbard" userId="96ae3222-df4a-4699-9cae-4f3635021d56" providerId="ADAL" clId="{DEC77CD4-391A-4691-91CE-2FAC847389A4}" dt="2023-05-29T01:15:08.590" v="17" actId="1076"/>
        <pc:sldMkLst>
          <pc:docMk/>
          <pc:sldMk cId="4134958134" sldId="257"/>
        </pc:sldMkLst>
        <pc:picChg chg="add">
          <ac:chgData name="Alan Hubbard" userId="96ae3222-df4a-4699-9cae-4f3635021d56" providerId="ADAL" clId="{DEC77CD4-391A-4691-91CE-2FAC847389A4}" dt="2023-05-29T01:03:59.957" v="3" actId="22"/>
          <ac:picMkLst>
            <pc:docMk/>
            <pc:sldMk cId="4134958134" sldId="257"/>
            <ac:picMk id="5" creationId="{A5E8917A-B635-088D-75F8-892E9F74E19B}"/>
          </ac:picMkLst>
        </pc:picChg>
        <pc:picChg chg="add mod">
          <ac:chgData name="Alan Hubbard" userId="96ae3222-df4a-4699-9cae-4f3635021d56" providerId="ADAL" clId="{DEC77CD4-391A-4691-91CE-2FAC847389A4}" dt="2023-05-29T01:15:08.590" v="17" actId="1076"/>
          <ac:picMkLst>
            <pc:docMk/>
            <pc:sldMk cId="4134958134" sldId="257"/>
            <ac:picMk id="7" creationId="{3EB7817E-C341-90D2-8BF0-41EA002C0D28}"/>
          </ac:picMkLst>
        </pc:picChg>
      </pc:sldChg>
      <pc:sldChg chg="addSp modSp new mod">
        <pc:chgData name="Alan Hubbard" userId="96ae3222-df4a-4699-9cae-4f3635021d56" providerId="ADAL" clId="{DEC77CD4-391A-4691-91CE-2FAC847389A4}" dt="2023-05-29T01:12:07.433" v="10" actId="14100"/>
        <pc:sldMkLst>
          <pc:docMk/>
          <pc:sldMk cId="3432832652" sldId="258"/>
        </pc:sldMkLst>
        <pc:picChg chg="add mod">
          <ac:chgData name="Alan Hubbard" userId="96ae3222-df4a-4699-9cae-4f3635021d56" providerId="ADAL" clId="{DEC77CD4-391A-4691-91CE-2FAC847389A4}" dt="2023-05-29T01:12:07.433" v="10" actId="14100"/>
          <ac:picMkLst>
            <pc:docMk/>
            <pc:sldMk cId="3432832652" sldId="258"/>
            <ac:picMk id="5" creationId="{8472AF87-733F-5E1A-B3C1-959FDFA9C781}"/>
          </ac:picMkLst>
        </pc:picChg>
      </pc:sldChg>
      <pc:sldChg chg="addSp modSp new mod">
        <pc:chgData name="Alan Hubbard" userId="96ae3222-df4a-4699-9cae-4f3635021d56" providerId="ADAL" clId="{DEC77CD4-391A-4691-91CE-2FAC847389A4}" dt="2023-05-29T01:15:31.454" v="19" actId="1076"/>
        <pc:sldMkLst>
          <pc:docMk/>
          <pc:sldMk cId="2336876977" sldId="259"/>
        </pc:sldMkLst>
        <pc:picChg chg="add">
          <ac:chgData name="Alan Hubbard" userId="96ae3222-df4a-4699-9cae-4f3635021d56" providerId="ADAL" clId="{DEC77CD4-391A-4691-91CE-2FAC847389A4}" dt="2023-05-29T01:14:00.877" v="12" actId="22"/>
          <ac:picMkLst>
            <pc:docMk/>
            <pc:sldMk cId="2336876977" sldId="259"/>
            <ac:picMk id="5" creationId="{05FD7125-DB5E-0C6C-57E2-DD73513B389D}"/>
          </ac:picMkLst>
        </pc:picChg>
        <pc:picChg chg="add mod">
          <ac:chgData name="Alan Hubbard" userId="96ae3222-df4a-4699-9cae-4f3635021d56" providerId="ADAL" clId="{DEC77CD4-391A-4691-91CE-2FAC847389A4}" dt="2023-05-29T01:15:31.454" v="19" actId="1076"/>
          <ac:picMkLst>
            <pc:docMk/>
            <pc:sldMk cId="2336876977" sldId="259"/>
            <ac:picMk id="7" creationId="{3645F511-84F3-5FC6-FEF4-C78CC30A6FE6}"/>
          </ac:picMkLst>
        </pc:picChg>
      </pc:sldChg>
      <pc:sldChg chg="addSp delSp modSp new mod modShow">
        <pc:chgData name="Alan Hubbard" userId="96ae3222-df4a-4699-9cae-4f3635021d56" providerId="ADAL" clId="{DEC77CD4-391A-4691-91CE-2FAC847389A4}" dt="2023-06-02T03:59:00.197" v="124" actId="729"/>
        <pc:sldMkLst>
          <pc:docMk/>
          <pc:sldMk cId="856175986" sldId="260"/>
        </pc:sldMkLst>
        <pc:spChg chg="del">
          <ac:chgData name="Alan Hubbard" userId="96ae3222-df4a-4699-9cae-4f3635021d56" providerId="ADAL" clId="{DEC77CD4-391A-4691-91CE-2FAC847389A4}" dt="2023-05-29T05:26:17.464" v="46" actId="22"/>
          <ac:spMkLst>
            <pc:docMk/>
            <pc:sldMk cId="856175986" sldId="260"/>
            <ac:spMk id="3" creationId="{E0F558FD-0D00-360C-5E94-C3015A4D6F5B}"/>
          </ac:spMkLst>
        </pc:spChg>
        <pc:spChg chg="add del mod">
          <ac:chgData name="Alan Hubbard" userId="96ae3222-df4a-4699-9cae-4f3635021d56" providerId="ADAL" clId="{DEC77CD4-391A-4691-91CE-2FAC847389A4}" dt="2023-05-29T05:38:05.836" v="101" actId="478"/>
          <ac:spMkLst>
            <pc:docMk/>
            <pc:sldMk cId="856175986" sldId="260"/>
            <ac:spMk id="4" creationId="{1340DA0F-5D3F-DDA0-ADDA-39DA182B9F03}"/>
          </ac:spMkLst>
        </pc:spChg>
        <pc:spChg chg="add del mod">
          <ac:chgData name="Alan Hubbard" userId="96ae3222-df4a-4699-9cae-4f3635021d56" providerId="ADAL" clId="{DEC77CD4-391A-4691-91CE-2FAC847389A4}" dt="2023-05-29T05:38:58.672" v="116" actId="478"/>
          <ac:spMkLst>
            <pc:docMk/>
            <pc:sldMk cId="856175986" sldId="260"/>
            <ac:spMk id="8" creationId="{05C82A0E-79B3-C968-A755-2701C5B107C2}"/>
          </ac:spMkLst>
        </pc:spChg>
        <pc:picChg chg="add del mod">
          <ac:chgData name="Alan Hubbard" userId="96ae3222-df4a-4699-9cae-4f3635021d56" providerId="ADAL" clId="{DEC77CD4-391A-4691-91CE-2FAC847389A4}" dt="2023-05-29T05:24:22.662" v="29" actId="478"/>
          <ac:picMkLst>
            <pc:docMk/>
            <pc:sldMk cId="856175986" sldId="260"/>
            <ac:picMk id="5" creationId="{F78701A3-ADAA-2E7D-BA61-8257A80160B9}"/>
          </ac:picMkLst>
        </pc:picChg>
        <pc:picChg chg="add mod">
          <ac:chgData name="Alan Hubbard" userId="96ae3222-df4a-4699-9cae-4f3635021d56" providerId="ADAL" clId="{DEC77CD4-391A-4691-91CE-2FAC847389A4}" dt="2023-05-29T05:38:40.862" v="113" actId="1076"/>
          <ac:picMkLst>
            <pc:docMk/>
            <pc:sldMk cId="856175986" sldId="260"/>
            <ac:picMk id="6" creationId="{DDFC1C61-CB57-64EE-51EA-F1612E46B6E6}"/>
          </ac:picMkLst>
        </pc:picChg>
        <pc:picChg chg="add del mod">
          <ac:chgData name="Alan Hubbard" userId="96ae3222-df4a-4699-9cae-4f3635021d56" providerId="ADAL" clId="{DEC77CD4-391A-4691-91CE-2FAC847389A4}" dt="2023-05-29T05:25:12.481" v="39" actId="478"/>
          <ac:picMkLst>
            <pc:docMk/>
            <pc:sldMk cId="856175986" sldId="260"/>
            <ac:picMk id="7" creationId="{8CDE8E06-8E97-8375-F8E1-222AC656A385}"/>
          </ac:picMkLst>
        </pc:picChg>
        <pc:picChg chg="add mod">
          <ac:chgData name="Alan Hubbard" userId="96ae3222-df4a-4699-9cae-4f3635021d56" providerId="ADAL" clId="{DEC77CD4-391A-4691-91CE-2FAC847389A4}" dt="2023-05-29T05:24:45.940" v="33" actId="14100"/>
          <ac:picMkLst>
            <pc:docMk/>
            <pc:sldMk cId="856175986" sldId="260"/>
            <ac:picMk id="9" creationId="{A40ED31B-6B2C-16D4-761D-AA2F911B6279}"/>
          </ac:picMkLst>
        </pc:picChg>
        <pc:picChg chg="add mod">
          <ac:chgData name="Alan Hubbard" userId="96ae3222-df4a-4699-9cae-4f3635021d56" providerId="ADAL" clId="{DEC77CD4-391A-4691-91CE-2FAC847389A4}" dt="2023-05-29T05:38:11.518" v="103" actId="14100"/>
          <ac:picMkLst>
            <pc:docMk/>
            <pc:sldMk cId="856175986" sldId="260"/>
            <ac:picMk id="11" creationId="{C179D428-55B7-A701-C81D-BE017A8FFF36}"/>
          </ac:picMkLst>
        </pc:picChg>
        <pc:picChg chg="add mod">
          <ac:chgData name="Alan Hubbard" userId="96ae3222-df4a-4699-9cae-4f3635021d56" providerId="ADAL" clId="{DEC77CD4-391A-4691-91CE-2FAC847389A4}" dt="2023-05-29T05:39:16.144" v="120" actId="1076"/>
          <ac:picMkLst>
            <pc:docMk/>
            <pc:sldMk cId="856175986" sldId="260"/>
            <ac:picMk id="12" creationId="{9D9AF076-B79D-439C-0151-A8623E9EC432}"/>
          </ac:picMkLst>
        </pc:picChg>
        <pc:picChg chg="add mod">
          <ac:chgData name="Alan Hubbard" userId="96ae3222-df4a-4699-9cae-4f3635021d56" providerId="ADAL" clId="{DEC77CD4-391A-4691-91CE-2FAC847389A4}" dt="2023-05-29T05:38:38.292" v="112" actId="1076"/>
          <ac:picMkLst>
            <pc:docMk/>
            <pc:sldMk cId="856175986" sldId="260"/>
            <ac:picMk id="13" creationId="{C2B4CFE5-6EDF-A592-931D-98F8A46A8F02}"/>
          </ac:picMkLst>
        </pc:picChg>
        <pc:picChg chg="add del mod">
          <ac:chgData name="Alan Hubbard" userId="96ae3222-df4a-4699-9cae-4f3635021d56" providerId="ADAL" clId="{DEC77CD4-391A-4691-91CE-2FAC847389A4}" dt="2023-05-29T05:36:58.190" v="79" actId="21"/>
          <ac:picMkLst>
            <pc:docMk/>
            <pc:sldMk cId="856175986" sldId="260"/>
            <ac:picMk id="15" creationId="{4B6654CC-1599-F800-33DC-BCC27E38E386}"/>
          </ac:picMkLst>
        </pc:picChg>
        <pc:picChg chg="add mod">
          <ac:chgData name="Alan Hubbard" userId="96ae3222-df4a-4699-9cae-4f3635021d56" providerId="ADAL" clId="{DEC77CD4-391A-4691-91CE-2FAC847389A4}" dt="2023-05-29T05:39:33.635" v="123" actId="14100"/>
          <ac:picMkLst>
            <pc:docMk/>
            <pc:sldMk cId="856175986" sldId="260"/>
            <ac:picMk id="16" creationId="{A3B46095-269D-C120-6436-55D841A97FC3}"/>
          </ac:picMkLst>
        </pc:picChg>
        <pc:picChg chg="add del mod ord">
          <ac:chgData name="Alan Hubbard" userId="96ae3222-df4a-4699-9cae-4f3635021d56" providerId="ADAL" clId="{DEC77CD4-391A-4691-91CE-2FAC847389A4}" dt="2023-05-29T05:36:58.190" v="79" actId="21"/>
          <ac:picMkLst>
            <pc:docMk/>
            <pc:sldMk cId="856175986" sldId="260"/>
            <ac:picMk id="17" creationId="{1488B56E-D968-4383-B51B-D6894A018D71}"/>
          </ac:picMkLst>
        </pc:picChg>
        <pc:picChg chg="add del mod">
          <ac:chgData name="Alan Hubbard" userId="96ae3222-df4a-4699-9cae-4f3635021d56" providerId="ADAL" clId="{DEC77CD4-391A-4691-91CE-2FAC847389A4}" dt="2023-05-29T05:36:58.190" v="79" actId="21"/>
          <ac:picMkLst>
            <pc:docMk/>
            <pc:sldMk cId="856175986" sldId="260"/>
            <ac:picMk id="19" creationId="{4531DE4F-05FF-7FCD-DE43-EDAF0B72DE0C}"/>
          </ac:picMkLst>
        </pc:picChg>
        <pc:picChg chg="add del mod">
          <ac:chgData name="Alan Hubbard" userId="96ae3222-df4a-4699-9cae-4f3635021d56" providerId="ADAL" clId="{DEC77CD4-391A-4691-91CE-2FAC847389A4}" dt="2023-05-29T05:36:58.190" v="79" actId="21"/>
          <ac:picMkLst>
            <pc:docMk/>
            <pc:sldMk cId="856175986" sldId="260"/>
            <ac:picMk id="21" creationId="{3CDB8D70-073E-1819-945F-57C37534C49F}"/>
          </ac:picMkLst>
        </pc:picChg>
      </pc:sldChg>
      <pc:sldChg chg="addSp delSp modSp new mod modShow">
        <pc:chgData name="Alan Hubbard" userId="96ae3222-df4a-4699-9cae-4f3635021d56" providerId="ADAL" clId="{DEC77CD4-391A-4691-91CE-2FAC847389A4}" dt="2023-06-02T03:59:00.197" v="124" actId="729"/>
        <pc:sldMkLst>
          <pc:docMk/>
          <pc:sldMk cId="2716367061" sldId="261"/>
        </pc:sldMkLst>
        <pc:spChg chg="del">
          <ac:chgData name="Alan Hubbard" userId="96ae3222-df4a-4699-9cae-4f3635021d56" providerId="ADAL" clId="{DEC77CD4-391A-4691-91CE-2FAC847389A4}" dt="2023-05-29T05:28:17.618" v="71" actId="478"/>
          <ac:spMkLst>
            <pc:docMk/>
            <pc:sldMk cId="2716367061" sldId="261"/>
            <ac:spMk id="3" creationId="{C4DC26CC-4798-7544-1908-2EC887E4E671}"/>
          </ac:spMkLst>
        </pc:spChg>
        <pc:picChg chg="add mod">
          <ac:chgData name="Alan Hubbard" userId="96ae3222-df4a-4699-9cae-4f3635021d56" providerId="ADAL" clId="{DEC77CD4-391A-4691-91CE-2FAC847389A4}" dt="2023-05-29T05:37:32.487" v="88" actId="1076"/>
          <ac:picMkLst>
            <pc:docMk/>
            <pc:sldMk cId="2716367061" sldId="261"/>
            <ac:picMk id="4" creationId="{C02AEA8D-4A11-6434-CA1F-5DA6A393CA9D}"/>
          </ac:picMkLst>
        </pc:picChg>
        <pc:picChg chg="add del mod">
          <ac:chgData name="Alan Hubbard" userId="96ae3222-df4a-4699-9cae-4f3635021d56" providerId="ADAL" clId="{DEC77CD4-391A-4691-91CE-2FAC847389A4}" dt="2023-05-29T05:36:53.859" v="78" actId="21"/>
          <ac:picMkLst>
            <pc:docMk/>
            <pc:sldMk cId="2716367061" sldId="261"/>
            <ac:picMk id="5" creationId="{770FA855-7544-36AD-DD14-82A1A56939D8}"/>
          </ac:picMkLst>
        </pc:picChg>
        <pc:picChg chg="add mod">
          <ac:chgData name="Alan Hubbard" userId="96ae3222-df4a-4699-9cae-4f3635021d56" providerId="ADAL" clId="{DEC77CD4-391A-4691-91CE-2FAC847389A4}" dt="2023-05-29T05:37:52.290" v="98" actId="1076"/>
          <ac:picMkLst>
            <pc:docMk/>
            <pc:sldMk cId="2716367061" sldId="261"/>
            <ac:picMk id="6" creationId="{76FB0261-DF88-B696-2D9E-97FFE6650B3C}"/>
          </ac:picMkLst>
        </pc:picChg>
        <pc:picChg chg="add mod">
          <ac:chgData name="Alan Hubbard" userId="96ae3222-df4a-4699-9cae-4f3635021d56" providerId="ADAL" clId="{DEC77CD4-391A-4691-91CE-2FAC847389A4}" dt="2023-05-29T05:37:39.742" v="91" actId="1076"/>
          <ac:picMkLst>
            <pc:docMk/>
            <pc:sldMk cId="2716367061" sldId="261"/>
            <ac:picMk id="7" creationId="{CCA28F38-8C4B-107D-A7D4-F378847A8907}"/>
          </ac:picMkLst>
        </pc:picChg>
        <pc:picChg chg="add mod">
          <ac:chgData name="Alan Hubbard" userId="96ae3222-df4a-4699-9cae-4f3635021d56" providerId="ADAL" clId="{DEC77CD4-391A-4691-91CE-2FAC847389A4}" dt="2023-05-29T05:37:55.324" v="99" actId="1076"/>
          <ac:picMkLst>
            <pc:docMk/>
            <pc:sldMk cId="2716367061" sldId="261"/>
            <ac:picMk id="8" creationId="{6FB43886-1761-7BCF-A207-C3D159F12829}"/>
          </ac:picMkLst>
        </pc:picChg>
        <pc:picChg chg="add mod">
          <ac:chgData name="Alan Hubbard" userId="96ae3222-df4a-4699-9cae-4f3635021d56" providerId="ADAL" clId="{DEC77CD4-391A-4691-91CE-2FAC847389A4}" dt="2023-05-29T05:37:36.836" v="90" actId="14100"/>
          <ac:picMkLst>
            <pc:docMk/>
            <pc:sldMk cId="2716367061" sldId="261"/>
            <ac:picMk id="9" creationId="{3B3B7DBD-6C4F-8046-C435-86488686B27B}"/>
          </ac:picMkLst>
        </pc:picChg>
        <pc:picChg chg="add mod">
          <ac:chgData name="Alan Hubbard" userId="96ae3222-df4a-4699-9cae-4f3635021d56" providerId="ADAL" clId="{DEC77CD4-391A-4691-91CE-2FAC847389A4}" dt="2023-05-29T05:37:57.329" v="100" actId="1076"/>
          <ac:picMkLst>
            <pc:docMk/>
            <pc:sldMk cId="2716367061" sldId="261"/>
            <ac:picMk id="10" creationId="{48151A18-7FCF-7D01-F5EA-C101BD426EE3}"/>
          </ac:picMkLst>
        </pc:picChg>
        <pc:picChg chg="add mod">
          <ac:chgData name="Alan Hubbard" userId="96ae3222-df4a-4699-9cae-4f3635021d56" providerId="ADAL" clId="{DEC77CD4-391A-4691-91CE-2FAC847389A4}" dt="2023-05-29T05:37:45.760" v="95" actId="1076"/>
          <ac:picMkLst>
            <pc:docMk/>
            <pc:sldMk cId="2716367061" sldId="261"/>
            <ac:picMk id="11" creationId="{3A2363C4-5493-59A6-9172-827C5A44991B}"/>
          </ac:picMkLst>
        </pc:picChg>
        <pc:picChg chg="add mod">
          <ac:chgData name="Alan Hubbard" userId="96ae3222-df4a-4699-9cae-4f3635021d56" providerId="ADAL" clId="{DEC77CD4-391A-4691-91CE-2FAC847389A4}" dt="2023-05-29T05:37:48.644" v="96" actId="1076"/>
          <ac:picMkLst>
            <pc:docMk/>
            <pc:sldMk cId="2716367061" sldId="261"/>
            <ac:picMk id="12" creationId="{075FB07A-CCA5-B7FD-5ACF-A533BE15F5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2C19-C8D1-238B-BE27-18E847932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373D2-AB22-8EEA-7559-54F51165E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0AF45-B22B-4D15-98F2-F81DE57A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EBFC-E146-4658-B7A2-3737EEEB01F0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07513-9BC9-C531-F5BD-E28FAC85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382FB-F25B-FC1E-AFFB-8735EE75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2A17-41C1-4464-BCF2-40626F7C46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5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8A30-AB85-898F-60CD-A02688BC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6CC63-C086-799D-BCFD-2F60F40E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ADC7-6B38-41BE-B77C-123BEBFB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EBFC-E146-4658-B7A2-3737EEEB01F0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EBBBE-7239-7965-EC4F-CA7F8821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0956-E1BF-B6B4-76DF-8D3BCF23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2A17-41C1-4464-BCF2-40626F7C46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02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1614B-6952-8ED0-19AA-31FF66A63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37F7A-67BC-E12F-3484-B853AD9BC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4D0C-CFE7-30DB-3001-3253332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EBFC-E146-4658-B7A2-3737EEEB01F0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DC1F-5D8B-7830-5A08-C029F513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2410-7649-2F2F-651C-AEDDAE23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2A17-41C1-4464-BCF2-40626F7C46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66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B69B-20A9-EDFD-FAEF-46360420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1552-E966-6DA5-B553-45BD7AB9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0FAC2-C7CE-6A8C-29F9-DEC36579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EBFC-E146-4658-B7A2-3737EEEB01F0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DDAE-CB07-F398-0DB8-9CE0E1DB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298B2-7634-3839-5337-3CA2E74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2A17-41C1-4464-BCF2-40626F7C46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5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584C-FD8D-F669-95E7-C82680B4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D1328-BA94-53B0-95D4-14036FFFD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4DC4F-72F4-10BE-9A27-148DC4D0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EBFC-E146-4658-B7A2-3737EEEB01F0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1A84B-A81B-B304-0871-8F6A3166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3E80-8635-BAC8-DC8B-8B4ABA4A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2A17-41C1-4464-BCF2-40626F7C46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2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23F2-A893-229F-E997-D4AE1841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D068-9EA5-3228-5618-96129D2D0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B1CB0-4DD5-60E4-C2BE-3F3E097EA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541A0-2792-6D20-EF73-52B39B58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EBFC-E146-4658-B7A2-3737EEEB01F0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2CF65-90C6-32CE-57B3-FCE21AB6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E89DA-ADB0-4EAA-CBF6-AEA0996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2A17-41C1-4464-BCF2-40626F7C46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54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4258-55FE-5E2E-0E52-F2A1D10B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DCF6F-5AE2-2470-070D-08FB47B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94F9C-2197-8FCC-DDCC-5E52354E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53E53-ECED-429B-701D-F41D55C30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A7FEF-AC3A-1310-A97C-C9EE978E1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65B7A-E15F-7CB0-5E8A-8F9152CB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EBFC-E146-4658-B7A2-3737EEEB01F0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A7AB9-F5F8-646F-5D3D-662C85BE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CDF2C-21E8-CC7F-1F25-60FF6730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2A17-41C1-4464-BCF2-40626F7C46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15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FE86-C7A1-44FD-2F1B-303A68C5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9F10A-D09F-12F8-098F-4ED66C22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EBFC-E146-4658-B7A2-3737EEEB01F0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9C50E-C708-2E59-7203-B7F44F1E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91BFD-B3C4-93E3-A256-8A0D8606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2A17-41C1-4464-BCF2-40626F7C46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4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FB405-3BB0-3D25-BB7B-FF1EA246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EBFC-E146-4658-B7A2-3737EEEB01F0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3748B-F1B7-7BB6-D184-166A3E1B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6374F-BB88-9A5A-4B19-56949311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2A17-41C1-4464-BCF2-40626F7C46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4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0E6B-CB49-7844-C4E2-52384FE5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C2DF-0018-4181-2D26-915A247B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8981D-3B67-49E1-0E73-56585552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54C2A-09EF-BA5C-E0CA-3B5F14FA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EBFC-E146-4658-B7A2-3737EEEB01F0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AAC11-B20F-6406-CDFC-BF0EE281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D1315-BE1F-AA11-CA17-2EFD7AB9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2A17-41C1-4464-BCF2-40626F7C46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7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D15B-5EE4-06B1-70FA-DA0293EC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69159-C5F2-F90F-E97B-817381CEC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E5FD0-682B-97CE-C8F8-99CCE6117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73333-56A0-E07F-9C88-3A078B5E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EBFC-E146-4658-B7A2-3737EEEB01F0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E1559-A07F-97E8-CFE3-B5599C5A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DE037-95BA-670A-A983-48568880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2A17-41C1-4464-BCF2-40626F7C46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0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4EDB6-795E-BB56-BF08-BE3CCC03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392E3-3011-9C6B-8373-C715B5D6A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70C5B-A675-F852-D4D0-60C928B7C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EBFC-E146-4658-B7A2-3737EEEB01F0}" type="datetimeFigureOut">
              <a:rPr lang="en-AU" smtClean="0"/>
              <a:t>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3270-FBE6-5590-CB5C-2DF477AA6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4F1C-5340-53D7-94CE-412A0C676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2A17-41C1-4464-BCF2-40626F7C46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68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9D72-C9C3-6074-F9FF-6F6264529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A256B-92B6-3EC1-4F2D-DF986F5E1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60C4D-B383-6AD2-9632-41D6F894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40" y="0"/>
            <a:ext cx="1118212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F06944-2EDB-D0A2-90EC-489BE43A2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70"/>
            <a:ext cx="1647438" cy="8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6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E439-7DB6-7B45-EA2B-1383BA4E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79F5-B444-1D1E-CAF3-5BFD987B8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8917A-B635-088D-75F8-892E9F74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84" y="0"/>
            <a:ext cx="89428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7817E-C341-90D2-8BF0-41EA002C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3188"/>
            <a:ext cx="335326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2854-90A4-BAE4-B779-AB396D7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0F95-135D-47EA-9FB9-258270DD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2AF87-733F-5E1A-B3C1-959FDFA9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8600"/>
            <a:ext cx="12057705" cy="57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F142-B1E3-1E62-21A3-6125BFB1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DFCD-3AEC-4272-F571-A7CF8A10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D7125-DB5E-0C6C-57E2-DD73513B3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51" y="0"/>
            <a:ext cx="1113849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5F511-84F3-5FC6-FEF4-C78CC30A6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8" y="90405"/>
            <a:ext cx="171473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7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D262-8ABC-BC6E-225E-5A7E1268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0ED31B-6B2C-16D4-761D-AA2F911B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9761" cy="1513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79D428-55B7-A701-C81D-BE017A8F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3114"/>
            <a:ext cx="12192000" cy="1012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B4CFE5-6EDF-A592-931D-98F8A46A8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564" y="2465614"/>
            <a:ext cx="6626436" cy="1012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FC1C61-CB57-64EE-51EA-F1612E46B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6351294" cy="816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9AF076-B79D-439C-0151-A8623E9EC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389" y="4245971"/>
            <a:ext cx="7848611" cy="7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B46095-269D-C120-6436-55D841A97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973247"/>
            <a:ext cx="6280860" cy="7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7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903D-3239-349D-B584-6EBA253E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AEA8D-4A11-6434-CA1F-5DA6A393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948"/>
            <a:ext cx="12169761" cy="1513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FB0261-DF88-B696-2D9E-97FFE665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2849"/>
            <a:ext cx="8482060" cy="771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B43886-1761-7BCF-A207-C3D159F12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594" y="4882509"/>
            <a:ext cx="6590406" cy="919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51A18-7FCF-7D01-F5EA-C101BD426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02101"/>
            <a:ext cx="8838288" cy="919591"/>
          </a:xfrm>
          <a:prstGeom prst="rect">
            <a:avLst/>
          </a:prstGeom>
        </p:spPr>
      </p:pic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CCA28F38-8C4B-107D-A7D4-F378847A8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503114" y="2091761"/>
            <a:ext cx="8688886" cy="7402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B7DBD-6C4F-8046-C435-86488686B2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1425183"/>
            <a:ext cx="7437748" cy="832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363C4-5493-59A6-9172-827C5A4499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697064"/>
            <a:ext cx="7903029" cy="778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5FB07A-CCA5-B7FD-5ACF-A533BE15F5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2256" y="3294416"/>
            <a:ext cx="9590985" cy="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6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0</Words>
  <Application>Microsoft Office PowerPoint</Application>
  <PresentationFormat>Widescreen</PresentationFormat>
  <Paragraphs>0</Paragraphs>
  <Slides>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Hubbard</dc:creator>
  <cp:lastModifiedBy>Alan Hubbard</cp:lastModifiedBy>
  <cp:revision>1</cp:revision>
  <dcterms:created xsi:type="dcterms:W3CDTF">2023-05-29T00:54:04Z</dcterms:created>
  <dcterms:modified xsi:type="dcterms:W3CDTF">2023-06-02T03:59:10Z</dcterms:modified>
</cp:coreProperties>
</file>