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37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181B-E545-4871-9124-F3A687EF003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9904-C32D-4AC1-93F4-4AC959B7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9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iPath">
            <a:extLst>
              <a:ext uri="{FF2B5EF4-FFF2-40B4-BE49-F238E27FC236}">
                <a16:creationId xmlns:a16="http://schemas.microsoft.com/office/drawing/2014/main" id="{2CD8AD38-2190-407F-BB85-AF60ACBD0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107" y="113523"/>
            <a:ext cx="3379893" cy="119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DBCB2-93BC-4D11-B599-9BBC93D67B76}"/>
              </a:ext>
            </a:extLst>
          </p:cNvPr>
          <p:cNvSpPr txBox="1"/>
          <p:nvPr/>
        </p:nvSpPr>
        <p:spPr>
          <a:xfrm>
            <a:off x="3909393" y="1480837"/>
            <a:ext cx="4310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UiPath </a:t>
            </a:r>
          </a:p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Online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6A98-EB63-4C63-A686-16DE3BA0A96A}"/>
              </a:ext>
            </a:extLst>
          </p:cNvPr>
          <p:cNvSpPr txBox="1"/>
          <p:nvPr/>
        </p:nvSpPr>
        <p:spPr>
          <a:xfrm>
            <a:off x="4426228" y="2804276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290D4-CEF0-4862-8635-11F2F2B06278}"/>
              </a:ext>
            </a:extLst>
          </p:cNvPr>
          <p:cNvSpPr txBox="1"/>
          <p:nvPr/>
        </p:nvSpPr>
        <p:spPr>
          <a:xfrm>
            <a:off x="4784037" y="3059549"/>
            <a:ext cx="3580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Mr. Pankaj Sapkal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Developer &amp; RPA Expert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	11+ year of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60541-238C-478C-B94A-9AC684B74C35}"/>
              </a:ext>
            </a:extLst>
          </p:cNvPr>
          <p:cNvSpPr txBox="1"/>
          <p:nvPr/>
        </p:nvSpPr>
        <p:spPr>
          <a:xfrm>
            <a:off x="4567694" y="4502256"/>
            <a:ext cx="3118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</a:p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WhatsApp - +91-7030280606</a:t>
            </a:r>
          </a:p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Email – borncoder07@gmail.com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C291B-1A7E-4FA2-9BB8-633DD2CB80A1}"/>
              </a:ext>
            </a:extLst>
          </p:cNvPr>
          <p:cNvSpPr txBox="1"/>
          <p:nvPr/>
        </p:nvSpPr>
        <p:spPr>
          <a:xfrm>
            <a:off x="5181761" y="4104992"/>
            <a:ext cx="275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 of Training – Online</a:t>
            </a:r>
          </a:p>
        </p:txBody>
      </p:sp>
      <p:pic>
        <p:nvPicPr>
          <p:cNvPr id="1080" name="Picture 56" descr="Image result for bot icon">
            <a:extLst>
              <a:ext uri="{FF2B5EF4-FFF2-40B4-BE49-F238E27FC236}">
                <a16:creationId xmlns:a16="http://schemas.microsoft.com/office/drawing/2014/main" id="{1B8DB588-53DF-4071-B7C6-75ADF2342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2439072"/>
            <a:ext cx="2080591" cy="20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89BB47-FBBB-43CE-8446-2DF34CBBF0D2}"/>
              </a:ext>
            </a:extLst>
          </p:cNvPr>
          <p:cNvSpPr txBox="1"/>
          <p:nvPr/>
        </p:nvSpPr>
        <p:spPr>
          <a:xfrm>
            <a:off x="3725021" y="5671535"/>
            <a:ext cx="567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ENROLL NOW, batch is going to s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art from 6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March, 2021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8EF37C9-CAC3-40CA-B87F-DB413CE480FE}"/>
              </a:ext>
            </a:extLst>
          </p:cNvPr>
          <p:cNvSpPr/>
          <p:nvPr/>
        </p:nvSpPr>
        <p:spPr>
          <a:xfrm rot="10800000">
            <a:off x="6024948" y="5302203"/>
            <a:ext cx="463826" cy="38986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0B69C-1725-4279-8619-77FC410CA941}"/>
              </a:ext>
            </a:extLst>
          </p:cNvPr>
          <p:cNvSpPr txBox="1"/>
          <p:nvPr/>
        </p:nvSpPr>
        <p:spPr>
          <a:xfrm>
            <a:off x="4426228" y="5991255"/>
            <a:ext cx="43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INDIA, US, CANADA, UK, students can enroll.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7212F-4E84-4812-9017-7EBEC0253F4F}"/>
              </a:ext>
            </a:extLst>
          </p:cNvPr>
          <p:cNvSpPr txBox="1"/>
          <p:nvPr/>
        </p:nvSpPr>
        <p:spPr>
          <a:xfrm>
            <a:off x="4652672" y="6340056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First 5 students will get 20% discount</a:t>
            </a:r>
          </a:p>
        </p:txBody>
      </p:sp>
    </p:spTree>
    <p:extLst>
      <p:ext uri="{BB962C8B-B14F-4D97-AF65-F5344CB8AC3E}">
        <p14:creationId xmlns:p14="http://schemas.microsoft.com/office/powerpoint/2010/main" val="1700120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Sapkal</dc:creator>
  <cp:lastModifiedBy>Pankaj Sapkal</cp:lastModifiedBy>
  <cp:revision>6</cp:revision>
  <dcterms:created xsi:type="dcterms:W3CDTF">2021-02-16T09:12:13Z</dcterms:created>
  <dcterms:modified xsi:type="dcterms:W3CDTF">2021-02-16T09:57:49Z</dcterms:modified>
</cp:coreProperties>
</file>