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4E1C-9775-4C72-8D89-8266E6CF9E74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9443-50DC-43E0-8ED9-B1A18196E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732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4E1C-9775-4C72-8D89-8266E6CF9E74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9443-50DC-43E0-8ED9-B1A18196E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89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4E1C-9775-4C72-8D89-8266E6CF9E74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9443-50DC-43E0-8ED9-B1A18196E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573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4E1C-9775-4C72-8D89-8266E6CF9E74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9443-50DC-43E0-8ED9-B1A18196ECD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7025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4E1C-9775-4C72-8D89-8266E6CF9E74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9443-50DC-43E0-8ED9-B1A18196E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786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4E1C-9775-4C72-8D89-8266E6CF9E74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9443-50DC-43E0-8ED9-B1A18196E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425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4E1C-9775-4C72-8D89-8266E6CF9E74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9443-50DC-43E0-8ED9-B1A18196E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930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4E1C-9775-4C72-8D89-8266E6CF9E74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9443-50DC-43E0-8ED9-B1A18196E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458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4E1C-9775-4C72-8D89-8266E6CF9E74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9443-50DC-43E0-8ED9-B1A18196E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38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4E1C-9775-4C72-8D89-8266E6CF9E74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9443-50DC-43E0-8ED9-B1A18196E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69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4E1C-9775-4C72-8D89-8266E6CF9E74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9443-50DC-43E0-8ED9-B1A18196E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77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4E1C-9775-4C72-8D89-8266E6CF9E74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9443-50DC-43E0-8ED9-B1A18196E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99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4E1C-9775-4C72-8D89-8266E6CF9E74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9443-50DC-43E0-8ED9-B1A18196E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66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4E1C-9775-4C72-8D89-8266E6CF9E74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9443-50DC-43E0-8ED9-B1A18196E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56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4E1C-9775-4C72-8D89-8266E6CF9E74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9443-50DC-43E0-8ED9-B1A18196E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33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4E1C-9775-4C72-8D89-8266E6CF9E74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9443-50DC-43E0-8ED9-B1A18196E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33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4E1C-9775-4C72-8D89-8266E6CF9E74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9443-50DC-43E0-8ED9-B1A18196E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62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55E4E1C-9775-4C72-8D89-8266E6CF9E74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D769443-50DC-43E0-8ED9-B1A18196E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163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9FBBE-1716-4037-90B5-FB5A94AFA5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Шейкерная</a:t>
            </a:r>
            <a:r>
              <a:rPr lang="en-US" dirty="0"/>
              <a:t> </a:t>
            </a:r>
            <a:r>
              <a:rPr lang="en-US" dirty="0" err="1"/>
              <a:t>сортировка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25398A-808A-467B-8DAD-C0F9C0D270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194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E21F12-8608-41E8-A077-A4A51135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141" y="560889"/>
            <a:ext cx="10353762" cy="970450"/>
          </a:xfrm>
        </p:spPr>
        <p:txBody>
          <a:bodyPr/>
          <a:lstStyle/>
          <a:p>
            <a:r>
              <a:rPr lang="en-US" dirty="0" err="1"/>
              <a:t>Принцип</a:t>
            </a:r>
            <a:r>
              <a:rPr lang="en-US" dirty="0"/>
              <a:t> </a:t>
            </a:r>
            <a:r>
              <a:rPr lang="en-US" dirty="0" err="1"/>
              <a:t>работы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670A3D8-3B6B-4757-ABEF-35825C210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8101" y="1809030"/>
            <a:ext cx="5179402" cy="42510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96C5FA-703D-4FDE-849C-5004DA9DD971}"/>
              </a:ext>
            </a:extLst>
          </p:cNvPr>
          <p:cNvSpPr txBox="1"/>
          <p:nvPr/>
        </p:nvSpPr>
        <p:spPr>
          <a:xfrm>
            <a:off x="135382" y="1580050"/>
            <a:ext cx="596061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000" dirty="0"/>
              <a:t>Массив просматривается поочередно справа налево и слева направо. Просмотр массива осуществляется до тех пор, пока все элементы не встанут в порядке возрастания (убывания). Количество просмотров элементов массива определяется моментом упорядочивания его элементов.</a:t>
            </a:r>
          </a:p>
        </p:txBody>
      </p:sp>
    </p:spTree>
    <p:extLst>
      <p:ext uri="{BB962C8B-B14F-4D97-AF65-F5344CB8AC3E}">
        <p14:creationId xmlns:p14="http://schemas.microsoft.com/office/powerpoint/2010/main" val="116813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EB794-FDEF-4B16-A4DC-13C312166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Сложность</a:t>
            </a:r>
            <a:r>
              <a:rPr lang="en-US" dirty="0"/>
              <a:t> </a:t>
            </a:r>
            <a:r>
              <a:rPr lang="en-US" dirty="0" err="1"/>
              <a:t>шейкер</a:t>
            </a:r>
            <a:r>
              <a:rPr lang="ru-RU" dirty="0"/>
              <a:t>-</a:t>
            </a:r>
            <a:r>
              <a:rPr lang="en-US" dirty="0" err="1"/>
              <a:t>сортировки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552D3B7-4214-427E-BEF5-60461CF9D3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541620"/>
              </p:ext>
            </p:extLst>
          </p:nvPr>
        </p:nvGraphicFramePr>
        <p:xfrm>
          <a:off x="2426714" y="2687320"/>
          <a:ext cx="7327923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47970">
                  <a:extLst>
                    <a:ext uri="{9D8B030D-6E8A-4147-A177-3AD203B41FA5}">
                      <a16:colId xmlns:a16="http://schemas.microsoft.com/office/drawing/2014/main" val="888256837"/>
                    </a:ext>
                  </a:extLst>
                </a:gridCol>
                <a:gridCol w="2335479">
                  <a:extLst>
                    <a:ext uri="{9D8B030D-6E8A-4147-A177-3AD203B41FA5}">
                      <a16:colId xmlns:a16="http://schemas.microsoft.com/office/drawing/2014/main" val="3474822927"/>
                    </a:ext>
                  </a:extLst>
                </a:gridCol>
                <a:gridCol w="2644474">
                  <a:extLst>
                    <a:ext uri="{9D8B030D-6E8A-4147-A177-3AD203B41FA5}">
                      <a16:colId xmlns:a16="http://schemas.microsoft.com/office/drawing/2014/main" val="170779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Лучший</a:t>
                      </a:r>
                      <a:r>
                        <a:rPr lang="en-US" sz="3000" dirty="0"/>
                        <a:t> </a:t>
                      </a:r>
                      <a:r>
                        <a:rPr lang="en-US" sz="3000" dirty="0" err="1"/>
                        <a:t>случай</a:t>
                      </a:r>
                      <a:endParaRPr lang="ru-RU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Средний</a:t>
                      </a:r>
                      <a:r>
                        <a:rPr lang="en-US" sz="3000" dirty="0"/>
                        <a:t> </a:t>
                      </a:r>
                      <a:r>
                        <a:rPr lang="en-US" sz="3000" dirty="0" err="1"/>
                        <a:t>случай</a:t>
                      </a:r>
                      <a:r>
                        <a:rPr lang="en-US" sz="3000" dirty="0"/>
                        <a:t> </a:t>
                      </a:r>
                      <a:endParaRPr lang="ru-RU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Наихудший</a:t>
                      </a:r>
                      <a:r>
                        <a:rPr lang="en-US" sz="3000" dirty="0"/>
                        <a:t> </a:t>
                      </a:r>
                      <a:r>
                        <a:rPr lang="en-US" sz="3000" dirty="0" err="1"/>
                        <a:t>случай</a:t>
                      </a:r>
                      <a:endParaRPr lang="ru-RU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269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3000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</a:t>
                      </a:r>
                      <a:r>
                        <a:rPr lang="en-US" sz="30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3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3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</a:t>
                      </a:r>
                      <a:r>
                        <a:rPr lang="en-US" sz="30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3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533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42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C8259-8A66-4BE7-B61B-B75FF569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Где</a:t>
            </a:r>
            <a:r>
              <a:rPr lang="en-US" dirty="0"/>
              <a:t> </a:t>
            </a:r>
            <a:r>
              <a:rPr lang="en-US" dirty="0" err="1"/>
              <a:t>используется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ED3E42B-754B-49CC-9951-D6EF2794E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1600" y="2189649"/>
            <a:ext cx="7218151" cy="4058751"/>
          </a:xfrm>
        </p:spPr>
        <p:txBody>
          <a:bodyPr>
            <a:normAutofit/>
          </a:bodyPr>
          <a:lstStyle/>
          <a:p>
            <a:r>
              <a:rPr lang="en-US" sz="3000" dirty="0" err="1"/>
              <a:t>Используется</a:t>
            </a:r>
            <a:r>
              <a:rPr lang="en-US" sz="3000" dirty="0"/>
              <a:t> в </a:t>
            </a:r>
            <a:r>
              <a:rPr lang="en-US" sz="3000" dirty="0" err="1"/>
              <a:t>основном</a:t>
            </a:r>
            <a:r>
              <a:rPr lang="en-US" sz="3000" dirty="0"/>
              <a:t> в </a:t>
            </a:r>
            <a:r>
              <a:rPr lang="en-US" sz="3000" dirty="0" err="1"/>
              <a:t>обучении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188893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D337B5-0D84-45AB-BA76-DEC3610F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Вывод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EF7306-93A5-43CE-8965-DE7A429FC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434"/>
            <a:ext cx="10353762" cy="4058751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en-US" sz="3000" dirty="0" err="1"/>
              <a:t>Данный</a:t>
            </a:r>
            <a:r>
              <a:rPr lang="en-US" sz="3000" dirty="0"/>
              <a:t> </a:t>
            </a:r>
            <a:r>
              <a:rPr lang="en-US" sz="3000" dirty="0" err="1"/>
              <a:t>алгоритм</a:t>
            </a:r>
            <a:r>
              <a:rPr lang="en-US" sz="3000" dirty="0"/>
              <a:t> </a:t>
            </a:r>
            <a:r>
              <a:rPr lang="en-US" sz="3000" dirty="0" err="1"/>
              <a:t>является</a:t>
            </a:r>
            <a:r>
              <a:rPr lang="en-US" sz="3000" dirty="0"/>
              <a:t> </a:t>
            </a:r>
            <a:r>
              <a:rPr lang="en-US" sz="3000" dirty="0" err="1"/>
              <a:t>немного</a:t>
            </a:r>
            <a:r>
              <a:rPr lang="en-US" sz="3000" dirty="0"/>
              <a:t> </a:t>
            </a:r>
            <a:r>
              <a:rPr lang="en-US" sz="3000" dirty="0" err="1"/>
              <a:t>улучшенным</a:t>
            </a:r>
            <a:r>
              <a:rPr lang="en-US" sz="3000" dirty="0"/>
              <a:t> </a:t>
            </a:r>
            <a:r>
              <a:rPr lang="en-US" sz="3000" dirty="0" err="1"/>
              <a:t>видом</a:t>
            </a:r>
            <a:r>
              <a:rPr lang="en-US" sz="3000" dirty="0"/>
              <a:t> </a:t>
            </a:r>
            <a:r>
              <a:rPr lang="en-US" sz="3000" dirty="0" err="1"/>
              <a:t>сортировки</a:t>
            </a:r>
            <a:r>
              <a:rPr lang="en-US" sz="3000" dirty="0"/>
              <a:t> </a:t>
            </a:r>
            <a:r>
              <a:rPr lang="en-US" sz="3000" dirty="0" err="1"/>
              <a:t>пузырьком</a:t>
            </a:r>
            <a:r>
              <a:rPr lang="en-US" sz="3000" dirty="0"/>
              <a:t> и </a:t>
            </a:r>
            <a:r>
              <a:rPr lang="en-US" sz="3000" dirty="0" err="1"/>
              <a:t>особенного</a:t>
            </a:r>
            <a:r>
              <a:rPr lang="en-US" sz="3000" dirty="0"/>
              <a:t> </a:t>
            </a:r>
            <a:r>
              <a:rPr lang="en-US" sz="3000" dirty="0" err="1"/>
              <a:t>назначения</a:t>
            </a:r>
            <a:r>
              <a:rPr lang="en-US" sz="3000" dirty="0"/>
              <a:t> </a:t>
            </a:r>
            <a:r>
              <a:rPr lang="en-US" sz="3000" dirty="0" err="1"/>
              <a:t>не</a:t>
            </a:r>
            <a:r>
              <a:rPr lang="en-US" sz="3000" dirty="0"/>
              <a:t> </a:t>
            </a:r>
            <a:r>
              <a:rPr lang="en-US" sz="3000" dirty="0" err="1"/>
              <a:t>имеет</a:t>
            </a:r>
            <a:r>
              <a:rPr lang="en-US" sz="3000" dirty="0"/>
              <a:t>, </a:t>
            </a:r>
            <a:r>
              <a:rPr lang="en-US" sz="3000" dirty="0" err="1"/>
              <a:t>разве</a:t>
            </a:r>
            <a:r>
              <a:rPr lang="en-US" sz="3000" dirty="0"/>
              <a:t> </a:t>
            </a:r>
            <a:r>
              <a:rPr lang="en-US" sz="3000" dirty="0" err="1"/>
              <a:t>что</a:t>
            </a:r>
            <a:r>
              <a:rPr lang="en-US" sz="3000" dirty="0"/>
              <a:t> </a:t>
            </a:r>
            <a:r>
              <a:rPr lang="en-US" sz="3000" dirty="0" err="1"/>
              <a:t>только</a:t>
            </a:r>
            <a:r>
              <a:rPr lang="en-US" sz="3000" dirty="0"/>
              <a:t> в </a:t>
            </a:r>
            <a:r>
              <a:rPr lang="en-US" sz="3000" dirty="0" err="1"/>
              <a:t>учебных</a:t>
            </a:r>
            <a:r>
              <a:rPr lang="en-US" sz="3000" dirty="0"/>
              <a:t> </a:t>
            </a:r>
            <a:r>
              <a:rPr lang="en-US" sz="3000" dirty="0" err="1"/>
              <a:t>целях</a:t>
            </a:r>
            <a:r>
              <a:rPr lang="en-US" sz="3000" dirty="0"/>
              <a:t> и </a:t>
            </a:r>
            <a:r>
              <a:rPr lang="en-US" sz="3000" dirty="0" err="1"/>
              <a:t>простых</a:t>
            </a:r>
            <a:r>
              <a:rPr lang="en-US" sz="3000" dirty="0"/>
              <a:t> </a:t>
            </a:r>
            <a:r>
              <a:rPr lang="en-US" sz="3000" dirty="0" err="1"/>
              <a:t>задачах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3174509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63</TotalTime>
  <Words>94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Сланец</vt:lpstr>
      <vt:lpstr>Шейкерная сортировка</vt:lpstr>
      <vt:lpstr>Принцип работы</vt:lpstr>
      <vt:lpstr>Сложность шейкер-сортировки</vt:lpstr>
      <vt:lpstr>Где используется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Шейкерная сортировка</dc:title>
  <dc:creator>Никита Орлов</dc:creator>
  <cp:lastModifiedBy>Никита Орлов</cp:lastModifiedBy>
  <cp:revision>5</cp:revision>
  <dcterms:created xsi:type="dcterms:W3CDTF">2021-05-28T15:28:44Z</dcterms:created>
  <dcterms:modified xsi:type="dcterms:W3CDTF">2021-05-28T16:31:58Z</dcterms:modified>
</cp:coreProperties>
</file>