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59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D77B0-042F-4C58-849D-B1FE737FD25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95D4-5F87-4655-860F-791BBDD3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301F-014F-4F74-8930-3B244D78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EA1F-B269-4F91-A684-C6FD409FD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1783-FFDE-4A35-85FB-10836C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7FC4-BBD4-40EA-946F-23E156579614}" type="datetime1">
              <a:rPr lang="hu-HU" smtClean="0"/>
              <a:t>2025. 05. 25.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298A-74C3-4B31-A1F4-0CECB442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A7AD-9119-4A68-97F2-6A56BCF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0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BA36-40F8-4AFD-8185-674F8FE9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6AA7-3485-4765-A2B2-2218D9B7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17BF-CE2F-403E-95BF-DEB49DEA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24CF-6F32-4695-8C17-BA9A6A65A935}" type="datetime1">
              <a:rPr lang="hu-HU" smtClean="0"/>
              <a:t>2025. 05. 25.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2F49-6F25-4591-9771-B823FC62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CCFC-FA5F-4B21-A775-D6161F19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8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74C42-740B-4EA1-A0D9-9A062AE7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44F2F-AD40-4ACF-AE18-842F67C5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A9A9-345A-4821-BBF1-E127F706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35E-89D6-45CF-BA89-BEE2269ACEB7}" type="datetime1">
              <a:rPr lang="hu-HU" smtClean="0"/>
              <a:t>2025. 05. 25.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32EF-F490-4AB6-B081-C401E909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2976-597D-451F-9850-6BF67480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0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C712-2BE7-46A2-89DC-3618768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065B-3AAE-48C0-80C2-1C24C0A9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992A-6D16-4165-BA60-DE0C7B01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951-DCDB-4C68-A039-E4449BFA441E}" type="datetime1">
              <a:rPr lang="hu-HU" smtClean="0"/>
              <a:t>2025. 05. 25.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5BE1-F4CB-4344-B9D0-9E7541C4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9D15-756D-4FF9-ACC9-484B6979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672F-A874-4492-8AFF-580E2E4C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9736-07D4-405B-BCBC-3B4BE0BD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9DD3-DC72-4C3B-8827-A807D97E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CE3-7677-406B-8028-26D60BB110E1}" type="datetime1">
              <a:rPr lang="hu-HU" smtClean="0"/>
              <a:t>2025. 05. 25.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FF8B-C8BE-4414-A90B-312D720C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1A8E-C37D-4D7C-A30C-E98079CC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3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DD64-5E29-4F50-836D-2E3517D6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9D0F-63E0-4D54-A54A-91909EBA3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312CB-B39B-44C4-B21C-81675A62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3F8D5-2513-4A2A-BEC0-ECBD3790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69AC-D7B4-469C-83EC-AA8F3AC47314}" type="datetime1">
              <a:rPr lang="hu-HU" smtClean="0"/>
              <a:t>2025. 05. 25.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D5BD-07EE-42CD-A2DC-F68E5F6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E2B9-4D80-4BC4-801E-057585FE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7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5FCF-6A7B-40DE-9A56-1FFBE00C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A895-2C17-419F-989D-968EA4F7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B86C-CD91-41F8-8571-EB4A0DFD8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23459-5716-48EA-A85F-B05690A4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C577-45C2-4E0D-B5E9-CEEAE5F08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B160D-00B5-42A8-B045-1A407F6E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000-BB6C-46B2-AA0E-49884F18E572}" type="datetime1">
              <a:rPr lang="hu-HU" smtClean="0"/>
              <a:t>2025. 05. 25.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D79F4-E20B-4410-B488-7BBF4F41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62D05-C4B4-4343-912D-5C263DE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1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1B6-4F13-4EDF-BF65-90A3D1E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9B0D8-F4F8-486B-8716-30D735C6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8578-D062-4BC2-876E-96DCD41EF153}" type="datetime1">
              <a:rPr lang="hu-HU" smtClean="0"/>
              <a:t>2025. 05. 25.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AF30E-96AD-4710-BD24-9BEB23BF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987D7-66F5-4CBB-9291-781755A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3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1511F-A611-4DF2-A291-67B7772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CC2D-3F84-4696-A5AD-72388B614782}" type="datetime1">
              <a:rPr lang="hu-HU" smtClean="0"/>
              <a:t>2025. 05. 25.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AA89-197F-4585-8A4D-F852490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919E-6BDE-45AB-BD33-6849E3A8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1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766C-D286-46C0-8BDA-E88C5EC3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1369-48F5-42D7-B719-87F01650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4AFD-029B-4F07-B4D0-31338DE00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56CA-AE16-4E74-8A25-F2834BA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123-E804-4196-BDA8-3B71C339BB4B}" type="datetime1">
              <a:rPr lang="hu-HU" smtClean="0"/>
              <a:t>2025. 05. 25.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2B5E-F285-486B-A95E-FDF4FA42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B079-65AE-4A90-87B3-67A1A64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08F3-507C-436F-B631-BDD4A513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8D3EA-5AF6-49A7-B10B-C3187F348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DBB9-B72E-410A-8D74-86EA5AF4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D8BC-5877-4232-BE0E-34178E6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679D-A253-443D-9CEF-7522A0A416A1}" type="datetime1">
              <a:rPr lang="hu-HU" smtClean="0"/>
              <a:t>2025. 05. 25.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64CB-804D-44E5-BE48-80BBC53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7B96-F407-49D7-BF9B-B137AE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24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1E7A2-3187-4188-946D-480488C1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3CF5-D34A-44BF-9E4B-31BE1B98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83C5-2C3E-4095-A8CB-8F5BAF495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7A68-F135-48EF-A31E-A3D2C0B47C1B}" type="datetime1">
              <a:rPr lang="hu-HU" smtClean="0"/>
              <a:t>2025. 05. 25.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9C0D-9D07-4615-A8E6-8B2BFF37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0E7A-518C-4B6D-B520-5FD94A1A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CDCC-1694-4F16-BB7C-225976219CA9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C825285-72FE-4FDD-AC19-C56D04E19AA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803545"/>
            <a:ext cx="653142" cy="9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A995-7022-4A51-8626-16C02DE1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6702" y="2896066"/>
            <a:ext cx="6878595" cy="1065867"/>
          </a:xfrm>
        </p:spPr>
        <p:txBody>
          <a:bodyPr/>
          <a:lstStyle/>
          <a:p>
            <a:r>
              <a:rPr lang="hu-HU" dirty="0" err="1">
                <a:latin typeface="+mn-lt"/>
              </a:rPr>
              <a:t>Elevate</a:t>
            </a:r>
            <a:endParaRPr lang="hu-HU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4CF76-C8F9-41FB-B540-E0457AED7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8315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Somlói Dávid</a:t>
            </a:r>
            <a:b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Trifusz Huba</a:t>
            </a:r>
            <a:b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Verba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Viktor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D57ED08-677F-451A-9231-B6727765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9" y="0"/>
            <a:ext cx="7990702" cy="23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3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37202C5-026D-4B2A-A01C-619089D53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90A50E-9168-4DB1-8786-7C780CD4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github.com/hubatrifusz/elevate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951B8BB-EA34-499B-B5B2-6DC64CC34D7D}"/>
              </a:ext>
            </a:extLst>
          </p:cNvPr>
          <p:cNvSpPr txBox="1"/>
          <p:nvPr/>
        </p:nvSpPr>
        <p:spPr>
          <a:xfrm>
            <a:off x="4308389" y="3509963"/>
            <a:ext cx="35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 van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kérdés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szívesen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válaszol</a:t>
            </a: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1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C8B46-BA88-42E9-A597-19905A51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</a:t>
            </a:r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A10BF1-E0E9-4300-A56E-92F06EEFE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Cél</a:t>
            </a:r>
          </a:p>
          <a:p>
            <a:pPr marL="0" indent="0">
              <a:buNone/>
            </a:pPr>
            <a:r>
              <a:rPr lang="hu-HU" dirty="0"/>
              <a:t>Egy egyszerűen használható platform kialakítása azok számára, akik szeretnének egészségesebb és jobb szokásokat beépíteni a mindennapjaikba.</a:t>
            </a:r>
            <a:endParaRPr lang="en-US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7EC9FD8-01D7-4796-83E8-526E859B17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Fő funkciók</a:t>
            </a:r>
          </a:p>
          <a:p>
            <a:r>
              <a:rPr lang="en-US" dirty="0" err="1"/>
              <a:t>Pozitív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szokások</a:t>
            </a:r>
            <a:r>
              <a:rPr lang="en-US" dirty="0"/>
              <a:t> </a:t>
            </a:r>
            <a:r>
              <a:rPr lang="en-US" dirty="0" err="1"/>
              <a:t>hozzáadása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nyomon</a:t>
            </a:r>
            <a:r>
              <a:rPr lang="en-US" dirty="0"/>
              <a:t> </a:t>
            </a:r>
            <a:r>
              <a:rPr lang="en-US" dirty="0" err="1"/>
              <a:t>követése</a:t>
            </a:r>
            <a:endParaRPr lang="hu-HU" b="1" dirty="0"/>
          </a:p>
          <a:p>
            <a:r>
              <a:rPr lang="hu-HU" dirty="0"/>
              <a:t>Barátok felvétele és kezelése</a:t>
            </a:r>
          </a:p>
          <a:p>
            <a:r>
              <a:rPr lang="en-US" dirty="0" err="1"/>
              <a:t>Barátok</a:t>
            </a:r>
            <a:r>
              <a:rPr lang="en-US" dirty="0"/>
              <a:t> </a:t>
            </a:r>
            <a:r>
              <a:rPr lang="en-US" dirty="0" err="1"/>
              <a:t>kihívása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szokások</a:t>
            </a:r>
            <a:r>
              <a:rPr lang="en-US" dirty="0"/>
              <a:t> teljesítésére</a:t>
            </a:r>
            <a:endParaRPr lang="hu-HU" dirty="0"/>
          </a:p>
          <a:p>
            <a:r>
              <a:rPr lang="hu-HU" dirty="0"/>
              <a:t>Fórum oldal szokások megosztására</a:t>
            </a:r>
          </a:p>
        </p:txBody>
      </p:sp>
    </p:spTree>
    <p:extLst>
      <p:ext uri="{BB962C8B-B14F-4D97-AF65-F5344CB8AC3E}">
        <p14:creationId xmlns:p14="http://schemas.microsoft.com/office/powerpoint/2010/main" val="14728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89E7DC-7DD6-474B-ADF2-206D5F99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Technológiai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/>
              <a:t>tack</a:t>
            </a: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869B0BAA-4A58-40D4-82FC-AFBC761D5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48925"/>
              </p:ext>
            </p:extLst>
          </p:nvPr>
        </p:nvGraphicFramePr>
        <p:xfrm>
          <a:off x="838200" y="1690688"/>
          <a:ext cx="10515600" cy="2686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057893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84180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46322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6146921"/>
                    </a:ext>
                  </a:extLst>
                </a:gridCol>
              </a:tblGrid>
              <a:tr h="67152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Frontend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Backend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Adatbázis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Egyéb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818945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 err="1"/>
                        <a:t>Angular</a:t>
                      </a:r>
                      <a:r>
                        <a:rPr lang="hu-HU" dirty="0"/>
                        <a:t> 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Core Web API (.NET 8)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Verziókezelés: </a:t>
                      </a:r>
                      <a:r>
                        <a:rPr lang="hu-HU" dirty="0" err="1"/>
                        <a:t>Git</a:t>
                      </a:r>
                      <a:r>
                        <a:rPr lang="hu-HU" dirty="0"/>
                        <a:t> </a:t>
                      </a:r>
                      <a:r>
                        <a:rPr lang="en-US" dirty="0"/>
                        <a:t>&amp;</a:t>
                      </a:r>
                      <a:r>
                        <a:rPr lang="hu-HU" dirty="0"/>
                        <a:t> GitHub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852512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 err="1"/>
                        <a:t>Ionic</a:t>
                      </a:r>
                      <a:r>
                        <a:rPr lang="hu-HU" dirty="0"/>
                        <a:t> Framework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RESTful API </a:t>
                      </a:r>
                      <a:r>
                        <a:rPr lang="en-US" dirty="0" err="1"/>
                        <a:t>architektúra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CI</a:t>
                      </a:r>
                      <a:r>
                        <a:rPr lang="en-US" dirty="0"/>
                        <a:t>/CD</a:t>
                      </a:r>
                      <a:r>
                        <a:rPr lang="hu-HU" dirty="0"/>
                        <a:t>: </a:t>
                      </a:r>
                      <a:r>
                        <a:rPr lang="en-US" dirty="0"/>
                        <a:t>GitHub 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277473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/>
                        <a:t>SCSS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Framework Core </a:t>
                      </a:r>
                      <a:r>
                        <a:rPr lang="en-US" dirty="0" err="1"/>
                        <a:t>adatbázis-kezelés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Swagger </a:t>
                      </a:r>
                      <a:r>
                        <a:rPr lang="en-US" dirty="0" err="1"/>
                        <a:t>dokumentáció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OpenAPI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556389"/>
                  </a:ext>
                </a:extLst>
              </a:tr>
            </a:tbl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FB338E5E-3292-4BC8-96F6-D4DC8C91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63766"/>
            <a:ext cx="3143250" cy="15621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872BDFA-747D-4931-967B-2DC7A59D5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14" y="5520727"/>
            <a:ext cx="518273" cy="54864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78A465D-412A-4108-B748-02E29126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5520727"/>
            <a:ext cx="548640" cy="54864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563AFD8-1825-4870-B195-5861839E3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73" y="5532812"/>
            <a:ext cx="548640" cy="54864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DC98D8F-E5D9-4C2C-B074-B0616557A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77" y="5566447"/>
            <a:ext cx="1351538" cy="4572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5DBD315A-C4DA-4EC4-9979-6DBD91EE24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52" y="5520727"/>
            <a:ext cx="548640" cy="54864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7D04ED0F-6611-4F2B-912B-B661B1D26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30" y="5429287"/>
            <a:ext cx="731520" cy="73152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AACED945-C5D3-4A25-9B75-24E957881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694" y="5520727"/>
            <a:ext cx="114281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0FFB3FE-97C6-4451-81D7-B240FCB2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Adatmodellek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 err="1"/>
              <a:t>zolgáltatások</a:t>
            </a:r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E2120F-F0FA-484E-8A1E-872E1546C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Modellek</a:t>
            </a:r>
            <a:endParaRPr lang="en-US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D2161AC1-1BD9-4E47-BDDF-1F1CDFB65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93622"/>
            <a:ext cx="3639504" cy="3027408"/>
          </a:xfrm>
          <a:prstGeom prst="rect">
            <a:avLst/>
          </a:prstGeo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641F13D0-411E-4998-BF59-052592136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Service-</a:t>
            </a:r>
            <a:r>
              <a:rPr lang="hu-HU" dirty="0"/>
              <a:t>e</a:t>
            </a:r>
            <a:r>
              <a:rPr lang="en-US" dirty="0"/>
              <a:t>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16D5412-42C2-474A-AAE1-2D587E34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93622"/>
            <a:ext cx="2000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3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56EC8E-3856-493E-8320-C5994E34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  <a:endParaRPr lang="en-US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3ED5349-62F3-4DA8-A29A-2900F89E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79944"/>
              </p:ext>
            </p:extLst>
          </p:nvPr>
        </p:nvGraphicFramePr>
        <p:xfrm>
          <a:off x="1178012" y="1690688"/>
          <a:ext cx="9835977" cy="25702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78659">
                  <a:extLst>
                    <a:ext uri="{9D8B030D-6E8A-4147-A177-3AD203B41FA5}">
                      <a16:colId xmlns:a16="http://schemas.microsoft.com/office/drawing/2014/main" val="1738215808"/>
                    </a:ext>
                  </a:extLst>
                </a:gridCol>
                <a:gridCol w="3278659">
                  <a:extLst>
                    <a:ext uri="{9D8B030D-6E8A-4147-A177-3AD203B41FA5}">
                      <a16:colId xmlns:a16="http://schemas.microsoft.com/office/drawing/2014/main" val="3474719339"/>
                    </a:ext>
                  </a:extLst>
                </a:gridCol>
                <a:gridCol w="3278659">
                  <a:extLst>
                    <a:ext uri="{9D8B030D-6E8A-4147-A177-3AD203B41FA5}">
                      <a16:colId xmlns:a16="http://schemas.microsoft.com/office/drawing/2014/main" val="272789481"/>
                    </a:ext>
                  </a:extLst>
                </a:gridCol>
              </a:tblGrid>
              <a:tr h="642551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Desktop</a:t>
                      </a:r>
                      <a:r>
                        <a:rPr lang="hu-HU" dirty="0"/>
                        <a:t> frontend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Mobil frontend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Backend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8649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Unit tesztek </a:t>
                      </a:r>
                      <a:r>
                        <a:rPr lang="hu-HU" dirty="0" err="1"/>
                        <a:t>Jasmin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nel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Unit tesztek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5628092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E2E </a:t>
                      </a:r>
                      <a:r>
                        <a:rPr lang="en-US" dirty="0" err="1"/>
                        <a:t>tesztek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Cypess-sel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E2E </a:t>
                      </a:r>
                      <a:r>
                        <a:rPr lang="en-US" dirty="0" err="1"/>
                        <a:t>tesztek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Cypess-sel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2671583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Thunder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Client</a:t>
                      </a:r>
                      <a:r>
                        <a:rPr lang="hu-HU" dirty="0"/>
                        <a:t> tesztek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4771323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47788185-46F3-499D-B454-7514DD93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2" y="4563762"/>
            <a:ext cx="3162300" cy="762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D59820A-FA18-4C08-82F5-892662F8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070" y="4563762"/>
            <a:ext cx="2792622" cy="13857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39D7445-0E1E-44B6-A616-64AFAF077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450" y="4563762"/>
            <a:ext cx="2919538" cy="7829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0433B7E-56FA-4BFA-82A7-F944C20FA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012" y="5346696"/>
            <a:ext cx="2141838" cy="13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1AFED0-BED0-47A2-99CD-6FEB36A6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Publikáció</a:t>
            </a:r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14EAED0-D69C-4357-92FB-3D97A63EC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193132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F90605F6-7B62-4DEC-9EE1-1CB14197E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17858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Frontend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3E9AFB78-D401-46C6-B3F2-96EF817242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52" y="3561868"/>
            <a:ext cx="2926458" cy="791058"/>
          </a:xfr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80B64A4-F579-4D76-B0B6-BA3DC76F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00" y="2650088"/>
            <a:ext cx="4183388" cy="26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5599D1-EB71-4184-81AE-FAEEC1DC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Csapatmunka</a:t>
            </a:r>
            <a:r>
              <a:rPr lang="en-US" dirty="0"/>
              <a:t> &amp; </a:t>
            </a:r>
            <a:r>
              <a:rPr lang="en-US" dirty="0" err="1"/>
              <a:t>munkafelosz</a:t>
            </a:r>
            <a:r>
              <a:rPr lang="hu-HU" dirty="0"/>
              <a:t>tás</a:t>
            </a:r>
            <a:endParaRPr lang="en-US" dirty="0"/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6C9244E9-E569-425E-8DAB-B898B37AB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Clean code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79AE6B-ECC2-4DCC-AA33-81F07110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7589" y="1825625"/>
            <a:ext cx="5826211" cy="4351338"/>
          </a:xfrm>
        </p:spPr>
        <p:txBody>
          <a:bodyPr/>
          <a:lstStyle/>
          <a:p>
            <a:pPr marL="0" indent="0">
              <a:buNone/>
            </a:pPr>
            <a:r>
              <a:rPr lang="hu-HU" i="1" dirty="0"/>
              <a:t>Somlói Dávid </a:t>
            </a:r>
            <a:r>
              <a:rPr lang="en-US" dirty="0"/>
              <a:t>-&gt; </a:t>
            </a:r>
            <a:r>
              <a:rPr lang="hu-HU" dirty="0"/>
              <a:t>backend, adatbázis ⚙</a:t>
            </a:r>
          </a:p>
          <a:p>
            <a:pPr marL="0" indent="0">
              <a:buNone/>
            </a:pPr>
            <a:r>
              <a:rPr lang="hu-HU" i="1" dirty="0"/>
              <a:t>Trifusz Huba</a:t>
            </a:r>
            <a:r>
              <a:rPr lang="en-US" i="1" dirty="0"/>
              <a:t> </a:t>
            </a:r>
            <a:r>
              <a:rPr lang="en-US" dirty="0"/>
              <a:t>-&gt; </a:t>
            </a:r>
            <a:r>
              <a:rPr lang="hu-HU" dirty="0" err="1"/>
              <a:t>desktop</a:t>
            </a:r>
            <a:r>
              <a:rPr lang="hu-HU" dirty="0"/>
              <a:t> frontend 🖥</a:t>
            </a:r>
          </a:p>
          <a:p>
            <a:pPr marL="0" indent="0">
              <a:buNone/>
            </a:pPr>
            <a:r>
              <a:rPr lang="hu-HU" i="1" dirty="0" err="1"/>
              <a:t>Verba</a:t>
            </a:r>
            <a:r>
              <a:rPr lang="hu-HU" i="1" dirty="0"/>
              <a:t> Viktor</a:t>
            </a:r>
            <a:r>
              <a:rPr lang="en-US" i="1" dirty="0"/>
              <a:t> </a:t>
            </a:r>
            <a:r>
              <a:rPr lang="en-US" dirty="0"/>
              <a:t>-&gt; </a:t>
            </a:r>
            <a:r>
              <a:rPr lang="hu-HU" dirty="0"/>
              <a:t>mobil frontend 📱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941966-08D0-4F0D-A4C3-8CC6B6F1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45" y="4664075"/>
            <a:ext cx="1828800" cy="18288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4E682F8-6B80-4E6C-8437-19A06791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49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1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38A2A-1B55-4EFF-883F-F6F3CF4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Jövőbeli</a:t>
            </a:r>
            <a:r>
              <a:rPr lang="en-US" dirty="0"/>
              <a:t> </a:t>
            </a:r>
            <a:r>
              <a:rPr lang="en-US" dirty="0" err="1"/>
              <a:t>Fejlesztések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2DDB57-F65A-4714-9B0A-F37C65E8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Valós idejű chat funkció integrálása </a:t>
            </a:r>
          </a:p>
          <a:p>
            <a:r>
              <a:rPr lang="hu-HU" dirty="0"/>
              <a:t>Fizetős verzió bevezetése</a:t>
            </a:r>
          </a:p>
          <a:p>
            <a:r>
              <a:rPr lang="hu-HU" dirty="0"/>
              <a:t>Biztonsági fejlesztések (2FA)</a:t>
            </a:r>
          </a:p>
          <a:p>
            <a:r>
              <a:rPr lang="hu-HU" dirty="0"/>
              <a:t>Többnyelvűség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F28E8B-55E8-45A2-A40F-17B3C97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D37F55-351D-406E-9A83-C14AA7867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Eredmények:</a:t>
            </a:r>
          </a:p>
          <a:p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funkcionalitású</a:t>
            </a:r>
            <a:r>
              <a:rPr lang="en-US" dirty="0"/>
              <a:t>, </a:t>
            </a:r>
            <a:r>
              <a:rPr lang="en-US" dirty="0" err="1"/>
              <a:t>többplatformos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endParaRPr lang="hu-HU" dirty="0"/>
          </a:p>
          <a:p>
            <a:r>
              <a:rPr lang="en-US" dirty="0"/>
              <a:t>Stabil REST API</a:t>
            </a:r>
            <a:endParaRPr lang="hu-HU" dirty="0"/>
          </a:p>
          <a:p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adatkezelés</a:t>
            </a:r>
            <a:endParaRPr lang="hu-HU" dirty="0"/>
          </a:p>
          <a:p>
            <a:r>
              <a:rPr lang="en-US" dirty="0" err="1"/>
              <a:t>Tesztelt</a:t>
            </a:r>
            <a:r>
              <a:rPr lang="en-US" dirty="0"/>
              <a:t> </a:t>
            </a:r>
            <a:r>
              <a:rPr lang="en-US" dirty="0" err="1"/>
              <a:t>rendszer</a:t>
            </a:r>
            <a:endParaRPr lang="hu-HU" dirty="0"/>
          </a:p>
          <a:p>
            <a:r>
              <a:rPr lang="en-US" dirty="0" err="1"/>
              <a:t>Dokumentált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A01321-99A7-4F38-8229-0119C0DCD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Tanulságok:</a:t>
            </a:r>
          </a:p>
          <a:p>
            <a:r>
              <a:rPr lang="en-US" dirty="0"/>
              <a:t>A </a:t>
            </a:r>
            <a:r>
              <a:rPr lang="en-US" dirty="0" err="1"/>
              <a:t>tervezési</a:t>
            </a:r>
            <a:r>
              <a:rPr lang="en-US" dirty="0"/>
              <a:t> </a:t>
            </a:r>
            <a:r>
              <a:rPr lang="en-US" dirty="0" err="1"/>
              <a:t>szakasz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fontosságú</a:t>
            </a:r>
            <a:endParaRPr lang="hu-HU" dirty="0"/>
          </a:p>
          <a:p>
            <a:r>
              <a:rPr lang="en-US" dirty="0" err="1"/>
              <a:t>Rendszeres</a:t>
            </a:r>
            <a:r>
              <a:rPr lang="en-US" dirty="0"/>
              <a:t> </a:t>
            </a:r>
            <a:r>
              <a:rPr lang="en-US" dirty="0" err="1"/>
              <a:t>tesztelés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endParaRPr lang="hu-HU" dirty="0"/>
          </a:p>
          <a:p>
            <a:r>
              <a:rPr lang="pt-BR" dirty="0"/>
              <a:t>A dokumentáció sosem utólagos feladat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6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228</Words>
  <Application>Microsoft Office PowerPoint</Application>
  <PresentationFormat>Szélesvásznú</PresentationFormat>
  <Paragraphs>66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Elevate</vt:lpstr>
      <vt:lpstr>Projekt áttekintés</vt:lpstr>
      <vt:lpstr>Technológiai stack</vt:lpstr>
      <vt:lpstr>Adatmodellek és szolgáltatások</vt:lpstr>
      <vt:lpstr>Tesztelés</vt:lpstr>
      <vt:lpstr>Publikáció</vt:lpstr>
      <vt:lpstr>Csapatmunka &amp; munkafelosztás</vt:lpstr>
      <vt:lpstr>Jövőbeli Fejlesztések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Elevate</dc:title>
  <dc:creator>Huba Trifusz</dc:creator>
  <cp:lastModifiedBy>Huba Trifusz</cp:lastModifiedBy>
  <cp:revision>18</cp:revision>
  <dcterms:created xsi:type="dcterms:W3CDTF">2025-04-27T17:55:32Z</dcterms:created>
  <dcterms:modified xsi:type="dcterms:W3CDTF">2025-05-25T19:13:28Z</dcterms:modified>
</cp:coreProperties>
</file>