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301F-014F-4F74-8930-3B244D78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EA1F-B269-4F91-A684-C6FD409FD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1783-FFDE-4A35-85FB-10836C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298A-74C3-4B31-A1F4-0CECB442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A7AD-9119-4A68-97F2-6A56BCF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0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BA36-40F8-4AFD-8185-674F8FE9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6AA7-3485-4765-A2B2-2218D9B7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17BF-CE2F-403E-95BF-DEB49DEA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2F49-6F25-4591-9771-B823FC62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CCFC-FA5F-4B21-A775-D6161F1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8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74C42-740B-4EA1-A0D9-9A062AE7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4F2F-AD40-4ACF-AE18-842F67C5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9A9-345A-4821-BBF1-E127F70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32EF-F490-4AB6-B081-C401E909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2976-597D-451F-9850-6BF6748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0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712-2BE7-46A2-89DC-3618768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65B-3AAE-48C0-80C2-1C24C0A9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992A-6D16-4165-BA60-DE0C7B01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BE1-F4CB-4344-B9D0-9E7541C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9D15-756D-4FF9-ACC9-484B697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72F-A874-4492-8AFF-580E2E4C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9736-07D4-405B-BCBC-3B4BE0BD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9DD3-DC72-4C3B-8827-A807D97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FF8B-C8BE-4414-A90B-312D720C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1A8E-C37D-4D7C-A30C-E98079CC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3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DD64-5E29-4F50-836D-2E3517D6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9D0F-63E0-4D54-A54A-91909EBA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312CB-B39B-44C4-B21C-81675A6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F8D5-2513-4A2A-BEC0-ECBD3790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D5BD-07EE-42CD-A2DC-F68E5F6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E2B9-4D80-4BC4-801E-057585FE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7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FCF-6A7B-40DE-9A56-1FFBE00C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A895-2C17-419F-989D-968EA4F7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B86C-CD91-41F8-8571-EB4A0DFD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3459-5716-48EA-A85F-B05690A4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C577-45C2-4E0D-B5E9-CEEAE5F08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B160D-00B5-42A8-B045-1A407F6E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D79F4-E20B-4410-B488-7BBF4F41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62D05-C4B4-4343-912D-5C263DE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1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1B6-4F13-4EDF-BF65-90A3D1E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9B0D8-F4F8-486B-8716-30D735C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AF30E-96AD-4710-BD24-9BEB23BF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87D7-66F5-4CBB-9291-781755A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1511F-A611-4DF2-A291-67B7772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AA89-197F-4585-8A4D-F852490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919E-6BDE-45AB-BD33-6849E3A8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1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766C-D286-46C0-8BDA-E88C5EC3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369-48F5-42D7-B719-87F01650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4AFD-029B-4F07-B4D0-31338DE0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56CA-AE16-4E74-8A25-F2834BA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2B5E-F285-486B-A95E-FDF4FA42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B079-65AE-4A90-87B3-67A1A64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08F3-507C-436F-B631-BDD4A513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8D3EA-5AF6-49A7-B10B-C3187F34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DBB9-B72E-410A-8D74-86EA5AF4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D8BC-5877-4232-BE0E-34178E6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64CB-804D-44E5-BE48-80BBC53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7B96-F407-49D7-BF9B-B137AE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2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1E7A2-3187-4188-946D-480488C1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3CF5-D34A-44BF-9E4B-31BE1B98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83C5-2C3E-4095-A8CB-8F5BAF49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83D5-F93F-403B-A448-3202858EC570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9C0D-9D07-4615-A8E6-8B2BFF37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0E7A-518C-4B6D-B520-5FD94A1A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5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995-7022-4A51-8626-16C02DE19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Elevate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CF76-C8F9-41FB-B540-E0457AED7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Somlói Dávid, Trifusz Huba, </a:t>
            </a:r>
            <a:r>
              <a:rPr lang="hu-HU" dirty="0" err="1"/>
              <a:t>Verba</a:t>
            </a:r>
            <a:r>
              <a:rPr lang="hu-HU" dirty="0"/>
              <a:t> Viktor</a:t>
            </a:r>
          </a:p>
        </p:txBody>
      </p:sp>
    </p:spTree>
    <p:extLst>
      <p:ext uri="{BB962C8B-B14F-4D97-AF65-F5344CB8AC3E}">
        <p14:creationId xmlns:p14="http://schemas.microsoft.com/office/powerpoint/2010/main" val="41063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Elevate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Elevate</dc:title>
  <dc:creator>Huba Trifusz</dc:creator>
  <cp:lastModifiedBy>Huba Trifusz</cp:lastModifiedBy>
  <cp:revision>1</cp:revision>
  <dcterms:created xsi:type="dcterms:W3CDTF">2025-04-27T17:55:32Z</dcterms:created>
  <dcterms:modified xsi:type="dcterms:W3CDTF">2025-04-27T17:56:01Z</dcterms:modified>
</cp:coreProperties>
</file>