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559675" cy="10691813"/>
  <p:embeddedFontLst>
    <p:embeddedFont>
      <p:font typeface="Arial Black" panose="020B0A04020102020204" pitchFamily="3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116">
          <p15:clr>
            <a:srgbClr val="A4A3A4"/>
          </p15:clr>
        </p15:guide>
        <p15:guide id="2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hmhrn+fVr6Zcu/grAjyCG6c4e9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>
        <p:guide pos="2116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19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/>
          <p:nvPr/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19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" name="Google Shape;26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+1">
  <p:cSld name="2_3+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3096097" cy="686786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359149" y="391531"/>
            <a:ext cx="6485891" cy="9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00061" y="2819402"/>
            <a:ext cx="2491890" cy="381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9532566" y="1277095"/>
            <a:ext cx="2286001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3"/>
          </p:nvPr>
        </p:nvSpPr>
        <p:spPr>
          <a:xfrm>
            <a:off x="6420402" y="1128299"/>
            <a:ext cx="2743055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4"/>
          </p:nvPr>
        </p:nvSpPr>
        <p:spPr>
          <a:xfrm>
            <a:off x="3363224" y="1128299"/>
            <a:ext cx="2741078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9525000" y="1128299"/>
            <a:ext cx="228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4945" y="409866"/>
            <a:ext cx="1538289" cy="2014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8698890" y="6493727"/>
            <a:ext cx="3112110" cy="20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2021 Accenture. All rights reserved.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78">
          <p15:clr>
            <a:srgbClr val="5ACBF0"/>
          </p15:clr>
        </p15:guide>
        <p15:guide id="6" pos="12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lexof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/>
          <p:nvPr/>
        </p:nvSpPr>
        <p:spPr>
          <a:xfrm>
            <a:off x="2920587" y="193982"/>
            <a:ext cx="49965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3237276" y="162987"/>
            <a:ext cx="6124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namesurname</a:t>
            </a:r>
            <a:endParaRPr sz="32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3380364" y="641856"/>
            <a:ext cx="3972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{{level}}</a:t>
            </a:r>
            <a:endParaRPr sz="1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26240" y="2633902"/>
            <a:ext cx="2758200" cy="69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Professional background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US" sz="1400" b="1" dirty="0">
              <a:solidFill>
                <a:schemeClr val="lt1"/>
              </a:solidFill>
              <a:latin typeface="Arial Black"/>
              <a:sym typeface="Arial Black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solidFill>
                  <a:schemeClr val="lt1"/>
                </a:solidFill>
              </a:rPr>
              <a:t>ppprofessionalbackgrounddd</a:t>
            </a:r>
            <a:endParaRPr lang="en-US" sz="1000" dirty="0">
              <a:solidFill>
                <a:schemeClr val="lt1"/>
              </a:solidFill>
            </a:endParaRPr>
          </a:p>
        </p:txBody>
      </p:sp>
      <p:sp>
        <p:nvSpPr>
          <p:cNvPr id="32" name="Google Shape;32;p1"/>
          <p:cNvSpPr txBox="1">
            <a:spLocks noGrp="1"/>
          </p:cNvSpPr>
          <p:nvPr>
            <p:ph type="body" idx="2"/>
          </p:nvPr>
        </p:nvSpPr>
        <p:spPr>
          <a:xfrm>
            <a:off x="9441523" y="658287"/>
            <a:ext cx="2286000" cy="451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 sz="14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Functional/</a:t>
            </a:r>
            <a:br>
              <a:rPr lang="en-US" sz="14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14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technical skills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US" sz="10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Expert</a:t>
            </a:r>
          </a:p>
          <a:p>
            <a:pPr marL="99449" lvl="0" indent="-11214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00"/>
              <a:buChar char="●"/>
            </a:pPr>
            <a:r>
              <a:rPr lang="en-US" sz="1050" dirty="0"/>
              <a:t>Team Building</a:t>
            </a:r>
          </a:p>
          <a:p>
            <a:pPr marL="99448" indent="-112148">
              <a:spcBef>
                <a:spcPts val="450"/>
              </a:spcBef>
              <a:buSzPts val="1000"/>
              <a:buFont typeface="Arial"/>
              <a:buChar char="●"/>
            </a:pPr>
            <a:r>
              <a:rPr lang="en-US" sz="1050" dirty="0"/>
              <a:t>Git</a:t>
            </a:r>
            <a:r>
              <a:rPr lang="ru-RU" sz="1050" dirty="0"/>
              <a:t> </a:t>
            </a:r>
            <a:r>
              <a:rPr lang="en-US" sz="1050" dirty="0"/>
              <a:t>(GitLab/GitHub)</a:t>
            </a:r>
            <a:endParaRPr lang="lv-LV" sz="1050" dirty="0"/>
          </a:p>
          <a:p>
            <a:pPr marL="99448" indent="-112148">
              <a:spcBef>
                <a:spcPts val="450"/>
              </a:spcBef>
              <a:buSzPts val="1000"/>
              <a:buFont typeface="Arial"/>
              <a:buChar char="●"/>
            </a:pPr>
            <a:r>
              <a:rPr lang="lv-LV" sz="1050" dirty="0"/>
              <a:t>Ansible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</a:pPr>
            <a:r>
              <a:rPr lang="en-US" sz="10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Intermediate</a:t>
            </a:r>
            <a:endParaRPr dirty="0"/>
          </a:p>
          <a:p>
            <a:pPr marL="99449" lvl="0" indent="-11214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Team Building</a:t>
            </a:r>
          </a:p>
          <a:p>
            <a:pPr marL="99448" indent="-112148">
              <a:spcBef>
                <a:spcPts val="450"/>
              </a:spcBef>
              <a:buSzPts val="1000"/>
              <a:buFont typeface="Arial"/>
              <a:buChar char="●"/>
            </a:pPr>
            <a:r>
              <a:rPr lang="en-US" sz="1000" dirty="0"/>
              <a:t>Git</a:t>
            </a:r>
            <a:r>
              <a:rPr lang="ru-RU" sz="1000" dirty="0"/>
              <a:t> </a:t>
            </a:r>
            <a:r>
              <a:rPr lang="en-US" sz="1000" dirty="0"/>
              <a:t>(GitLab/GitHub)</a:t>
            </a:r>
            <a:endParaRPr lang="lv-LV" sz="1000" dirty="0"/>
          </a:p>
          <a:p>
            <a:pPr marL="99448" indent="-112148">
              <a:spcBef>
                <a:spcPts val="450"/>
              </a:spcBef>
              <a:buSzPts val="1000"/>
              <a:buFont typeface="Arial"/>
              <a:buChar char="●"/>
            </a:pPr>
            <a:r>
              <a:rPr lang="lv-LV" sz="1000" dirty="0"/>
              <a:t>Ansible</a:t>
            </a:r>
            <a:endParaRPr lang="en-US" sz="1000" dirty="0"/>
          </a:p>
          <a:p>
            <a:pPr marL="99448" lvl="0" indent="-11214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Confluence</a:t>
            </a:r>
            <a:endParaRPr lang="lv-LV" sz="1000" dirty="0"/>
          </a:p>
          <a:p>
            <a:pPr marL="99448" lvl="0" indent="-11214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00"/>
              <a:buChar char="●"/>
            </a:pPr>
            <a:r>
              <a:rPr lang="lv-LV" sz="1000" dirty="0"/>
              <a:t>Linux VM</a:t>
            </a:r>
          </a:p>
          <a:p>
            <a:pPr marL="99448" lvl="0" indent="-11214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00"/>
              <a:buChar char="●"/>
            </a:pPr>
            <a:r>
              <a:rPr lang="lv-LV" sz="1000" dirty="0"/>
              <a:t>Terraform</a:t>
            </a:r>
          </a:p>
          <a:p>
            <a:pPr marL="99448" lvl="0" indent="-11214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00"/>
              <a:buChar char="●"/>
            </a:pPr>
            <a:r>
              <a:rPr lang="lv-LV" sz="1000" dirty="0"/>
              <a:t>Helm</a:t>
            </a:r>
          </a:p>
          <a:p>
            <a:pPr marL="99448" lvl="0" indent="-11214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00"/>
              <a:buChar char="●"/>
            </a:pPr>
            <a:r>
              <a:rPr lang="lv-LV" sz="1000" dirty="0"/>
              <a:t>AWS </a:t>
            </a:r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00"/>
            </a:pPr>
            <a:r>
              <a:rPr lang="en-US" sz="10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Beginner</a:t>
            </a:r>
            <a:endParaRPr lang="lv-LV" sz="1000" dirty="0"/>
          </a:p>
          <a:p>
            <a:pPr marL="99448" lvl="0" indent="-11214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00"/>
              <a:buChar char="●"/>
            </a:pPr>
            <a:r>
              <a:rPr lang="lv-LV" sz="1000" dirty="0"/>
              <a:t>Java/c++/Python</a:t>
            </a:r>
            <a:endParaRPr sz="1000" dirty="0"/>
          </a:p>
          <a:p>
            <a:pPr marL="99448" lvl="0" indent="-11214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MySQL/</a:t>
            </a:r>
            <a:r>
              <a:rPr lang="en-US" sz="1000" dirty="0" err="1"/>
              <a:t>noSQL</a:t>
            </a:r>
            <a:r>
              <a:rPr lang="en-US" sz="1000" dirty="0"/>
              <a:t>/SQLite</a:t>
            </a:r>
            <a:endParaRPr lang="lv-LV" sz="1000" dirty="0"/>
          </a:p>
          <a:p>
            <a:pPr marL="99448" lvl="0" indent="-11214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00"/>
              <a:buChar char="●"/>
            </a:pPr>
            <a:r>
              <a:rPr lang="lv-LV" sz="1000" dirty="0"/>
              <a:t>k8s</a:t>
            </a:r>
            <a:endParaRPr lang="en-US" sz="1000" dirty="0"/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 sz="14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Language skills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00"/>
            </a:pPr>
            <a:r>
              <a:rPr lang="en-US" sz="1000" dirty="0"/>
              <a:t>{{languages}}</a:t>
            </a:r>
            <a:endParaRPr dirty="0"/>
          </a:p>
        </p:txBody>
      </p:sp>
      <p:sp>
        <p:nvSpPr>
          <p:cNvPr id="33" name="Google Shape;33;p1"/>
          <p:cNvSpPr txBox="1">
            <a:spLocks noGrp="1"/>
          </p:cNvSpPr>
          <p:nvPr>
            <p:ph type="body" idx="3"/>
          </p:nvPr>
        </p:nvSpPr>
        <p:spPr>
          <a:xfrm>
            <a:off x="6500914" y="3830757"/>
            <a:ext cx="2743200" cy="55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dirty="0">
                <a:latin typeface="Arial Black"/>
                <a:ea typeface="Arial Black"/>
                <a:cs typeface="Arial Black"/>
                <a:sym typeface="Arial Black"/>
              </a:rPr>
              <a:t>Freelance, </a:t>
            </a:r>
            <a:r>
              <a:rPr lang="en-US" sz="1000" dirty="0" err="1">
                <a:latin typeface="Arial Black"/>
                <a:ea typeface="Arial Black"/>
                <a:cs typeface="Arial Black"/>
                <a:sym typeface="Arial Black"/>
              </a:rPr>
              <a:t>Olexoft</a:t>
            </a:r>
            <a:r>
              <a:rPr lang="en-US" sz="1000" dirty="0">
                <a:latin typeface="Arial Black"/>
                <a:ea typeface="Arial Black"/>
                <a:cs typeface="Arial Black"/>
                <a:sym typeface="Arial Black"/>
              </a:rPr>
              <a:t> landing page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(08/2020)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dirty="0"/>
              <a:t>Created </a:t>
            </a:r>
            <a:r>
              <a:rPr lang="en-US" sz="1000" u="sng" dirty="0">
                <a:solidFill>
                  <a:schemeClr val="hlink"/>
                </a:solidFill>
                <a:hlinkClick r:id="rId3"/>
              </a:rPr>
              <a:t>Olexoft.com</a:t>
            </a:r>
            <a:r>
              <a:rPr lang="en-US" sz="1000" dirty="0"/>
              <a:t> page.</a:t>
            </a:r>
            <a:br>
              <a:rPr lang="en-US" sz="1000" dirty="0"/>
            </a:br>
            <a:r>
              <a:rPr lang="en-US" sz="1000" b="1" dirty="0"/>
              <a:t>Responsibilities:</a:t>
            </a:r>
            <a:r>
              <a:rPr lang="en-US" sz="1000" dirty="0"/>
              <a:t> Make a choice about framework for this assignment. Make the page from designer document so it looks good on any device.</a:t>
            </a:r>
            <a:br>
              <a:rPr lang="en-US" dirty="0"/>
            </a:br>
            <a:r>
              <a:rPr lang="en-US" sz="1000" b="1" dirty="0"/>
              <a:t>Technologies</a:t>
            </a:r>
            <a:r>
              <a:rPr lang="en-US" sz="1000" dirty="0"/>
              <a:t>: Bootstrap front-end frameworks, HTML/CSS, figma.com.</a:t>
            </a:r>
            <a:br>
              <a:rPr lang="en-US" sz="1000" dirty="0"/>
            </a:br>
            <a:r>
              <a:rPr lang="en-US" sz="1000" b="1" dirty="0"/>
              <a:t>Methodologies:</a:t>
            </a:r>
            <a:r>
              <a:rPr lang="en-US" sz="1000" dirty="0"/>
              <a:t> Agile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 dirty="0"/>
          </a:p>
          <a:p>
            <a:pPr marL="0" lvl="0" indent="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4"/>
          </p:nvPr>
        </p:nvSpPr>
        <p:spPr>
          <a:xfrm>
            <a:off x="3401011" y="3678849"/>
            <a:ext cx="2741100" cy="2031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b="1" dirty="0">
                <a:latin typeface="Arial Black"/>
                <a:ea typeface="Arial Black"/>
                <a:cs typeface="Arial Black"/>
                <a:sym typeface="Arial Black"/>
              </a:rPr>
              <a:t>Accenture Bootcamp Java, </a:t>
            </a:r>
            <a:r>
              <a:rPr lang="en-US" sz="1000" b="1" dirty="0" err="1">
                <a:latin typeface="Arial Black"/>
                <a:ea typeface="Arial Black"/>
                <a:cs typeface="Arial Black"/>
                <a:sym typeface="Arial Black"/>
              </a:rPr>
              <a:t>FleetFinder</a:t>
            </a:r>
            <a:br>
              <a:rPr lang="en-US" sz="1000" b="1" dirty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1000" b="1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(09/2021)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dirty="0"/>
              <a:t>Recruitment web tool for EVE Online players.</a:t>
            </a:r>
            <a:br>
              <a:rPr lang="en-US" sz="1000" b="1" u="sng" dirty="0"/>
            </a:br>
            <a:r>
              <a:rPr lang="en-US" sz="1000" b="1" u="sng" dirty="0"/>
              <a:t>Responsibilities: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 Set up GitHub repository, design and setup database, develop Java code for retrieving data from API and pass it to database. Consult teammates about EVE </a:t>
            </a:r>
            <a:r>
              <a:rPr lang="en-US" sz="1000" dirty="0"/>
              <a:t>O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nline game. Work on webpage scheme</a:t>
            </a:r>
            <a:r>
              <a:rPr lang="en-US" sz="1000" dirty="0"/>
              <a:t>.</a:t>
            </a:r>
            <a:br>
              <a:rPr lang="en-US" sz="1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000" b="1" dirty="0"/>
              <a:t>Technologies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000" dirty="0"/>
              <a:t>API(eve-</a:t>
            </a:r>
            <a:r>
              <a:rPr lang="en-US" sz="1000" dirty="0" err="1"/>
              <a:t>esi</a:t>
            </a:r>
            <a:r>
              <a:rPr lang="en-US" sz="1000" dirty="0"/>
              <a:t>), 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Java, M</a:t>
            </a:r>
            <a:r>
              <a:rPr lang="en-US" sz="1000" dirty="0"/>
              <a:t>ySQL, HTML/CSS, GitHub, Trello, 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workflow.</a:t>
            </a:r>
            <a:br>
              <a:rPr lang="en-US" sz="1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000" b="1" dirty="0"/>
              <a:t>Methodologies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: Agile.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>
          <a:blip r:embed="rId4"/>
          <a:srcRect l="2103" r="2103"/>
          <a:stretch/>
        </p:blipFill>
        <p:spPr>
          <a:xfrm>
            <a:off x="485172" y="162987"/>
            <a:ext cx="2070300" cy="207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10501399" y="628156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3351575" y="5709954"/>
            <a:ext cx="6173416" cy="954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Trainings &amp; Certifications</a:t>
            </a:r>
            <a:endParaRPr sz="14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105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training_certificates</a:t>
            </a: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105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877F0-EEE0-49D5-8403-A0E829E37DD5}"/>
              </a:ext>
            </a:extLst>
          </p:cNvPr>
          <p:cNvSpPr txBox="1"/>
          <p:nvPr/>
        </p:nvSpPr>
        <p:spPr>
          <a:xfrm>
            <a:off x="3373254" y="1043162"/>
            <a:ext cx="2275298" cy="43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 sz="1400" b="1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Project</a:t>
            </a:r>
            <a:br>
              <a:rPr lang="en-US" sz="1400" b="1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1400" b="1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experience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748CA-3B56-4B23-BDD6-AA71C1DE1565}"/>
              </a:ext>
            </a:extLst>
          </p:cNvPr>
          <p:cNvSpPr txBox="1"/>
          <p:nvPr/>
        </p:nvSpPr>
        <p:spPr>
          <a:xfrm>
            <a:off x="3394498" y="1461495"/>
            <a:ext cx="3019587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b="1" dirty="0">
                <a:latin typeface="Arial Black"/>
                <a:ea typeface="Arial Black"/>
                <a:cs typeface="Arial Black"/>
                <a:sym typeface="Arial Black"/>
              </a:rPr>
              <a:t>ACN - Atrium virtual rooms 2</a:t>
            </a:r>
            <a:br>
              <a:rPr lang="en-US" sz="1000" b="1" dirty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1000" b="1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(</a:t>
            </a:r>
            <a:r>
              <a:rPr lang="lv-LV" sz="1000" b="1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3/01</a:t>
            </a:r>
            <a:r>
              <a:rPr lang="en-US" sz="1000" b="1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/202</a:t>
            </a:r>
            <a:r>
              <a:rPr lang="lv-LV" sz="1000" b="1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2 - ...</a:t>
            </a:r>
            <a:r>
              <a:rPr lang="en-US" sz="1000" b="1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lang="en-US" sz="1000" dirty="0"/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lv-LV" sz="1000" dirty="0"/>
              <a:t>ACN is local name for VirtualShowFloor project. </a:t>
            </a:r>
            <a:br>
              <a:rPr lang="lv-LV" sz="1000" dirty="0"/>
            </a:br>
            <a:r>
              <a:rPr lang="lv-LV" sz="1000" dirty="0"/>
              <a:t>Metaverse environment for different types of events</a:t>
            </a:r>
            <a:br>
              <a:rPr lang="en-US" sz="1000" b="1" u="sng" dirty="0"/>
            </a:br>
            <a:r>
              <a:rPr lang="en-US" sz="1000" b="1" u="sng" dirty="0"/>
              <a:t>Responsibilities: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1000" dirty="0">
                <a:latin typeface="Arial"/>
                <a:ea typeface="Arial"/>
                <a:cs typeface="Arial"/>
                <a:sym typeface="Arial"/>
              </a:rPr>
              <a:t>Build/test/update infrastructure IaC, implement new features, handle pipeline errors, ma</a:t>
            </a:r>
            <a:r>
              <a:rPr lang="lv-LV" sz="1000" dirty="0"/>
              <a:t>nage security reports.</a:t>
            </a:r>
            <a:br>
              <a:rPr lang="lv-LV" sz="1000" dirty="0"/>
            </a:br>
            <a:r>
              <a:rPr lang="lv-LV" sz="1000" dirty="0"/>
              <a:t>DevOps support during events</a:t>
            </a:r>
            <a:endParaRPr lang="lv-LV"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b="1" dirty="0"/>
              <a:t>Technologies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lv-LV" sz="1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/>
              <a:t>GitLab, </a:t>
            </a:r>
            <a:r>
              <a:rPr lang="lv-LV" sz="1000" dirty="0"/>
              <a:t>AWS, k8s, Terraform, Helm</a:t>
            </a:r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b="1" dirty="0"/>
              <a:t>Methodologies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: Agile.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357E6-C4E3-408C-AA45-95F4C663CB08}"/>
              </a:ext>
            </a:extLst>
          </p:cNvPr>
          <p:cNvSpPr txBox="1"/>
          <p:nvPr/>
        </p:nvSpPr>
        <p:spPr>
          <a:xfrm>
            <a:off x="6435329" y="1456621"/>
            <a:ext cx="2860502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b="1" dirty="0">
                <a:latin typeface="Arial Black"/>
                <a:ea typeface="Arial Black"/>
                <a:cs typeface="Arial Black"/>
                <a:sym typeface="Arial Black"/>
              </a:rPr>
              <a:t>DevOps 4 ML</a:t>
            </a:r>
            <a:br>
              <a:rPr lang="en-US" sz="1000" b="1" dirty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1000" b="1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(11/2021 -12/2021)</a:t>
            </a:r>
            <a:endParaRPr lang="en-US" sz="1000" dirty="0"/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dirty="0"/>
              <a:t>D4ML is DevOps and Infrastructure Engineering Research &amp; Development project.</a:t>
            </a:r>
            <a:br>
              <a:rPr lang="en-US" sz="1000" b="1" u="sng" dirty="0"/>
            </a:br>
            <a:r>
              <a:rPr lang="en-US" sz="1000" b="1" u="sng" dirty="0"/>
              <a:t>Responsibilities: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 Gain experience and learn new skills. Do researches on task assigned and accomplish those task in time during Sprints.</a:t>
            </a:r>
            <a:br>
              <a:rPr lang="ru-RU" sz="1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000" dirty="0"/>
              <a:t>Explore Confluence page and update it if required.</a:t>
            </a:r>
            <a:endParaRPr lang="en-US"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b="1" dirty="0"/>
              <a:t>Technologies: 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AWS (EC2, S3, VPC), Terraform, Docker, Bash/Python scripting, git, </a:t>
            </a:r>
            <a:r>
              <a:rPr lang="en-US" sz="1000" dirty="0" err="1">
                <a:latin typeface="Arial"/>
                <a:ea typeface="Arial"/>
                <a:cs typeface="Arial"/>
                <a:sym typeface="Arial"/>
              </a:rPr>
              <a:t>wsl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, Jira, Confluence</a:t>
            </a:r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 b="1" dirty="0"/>
              <a:t>Methodologies</a:t>
            </a: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: Agile.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366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 Black</vt:lpstr>
      <vt:lpstr>Arial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Krasauskaite, Ruta</dc:creator>
  <cp:lastModifiedBy>Yazhou, Aliaksei</cp:lastModifiedBy>
  <cp:revision>34</cp:revision>
  <dcterms:created xsi:type="dcterms:W3CDTF">1601-01-01T00:00:00Z</dcterms:created>
  <dcterms:modified xsi:type="dcterms:W3CDTF">2022-10-28T19:47:17Z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0x010100B712A11F972E5C41B65090586FF698F0</vt:lpwstr>
  </property>
</Properties>
</file>