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9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C1A843-A934-478C-83EF-051C2BF52CDF}" type="datetimeFigureOut">
              <a:rPr lang="en-GB" smtClean="0"/>
              <a:t>30/03/2017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A375E-13FB-4324-9FAB-00ADF14B463D}" type="slidenum">
              <a:rPr lang="en-GB" smtClean="0"/>
              <a:t>‹#›</a:t>
            </a:fld>
            <a:endParaRPr lang="en-GB"/>
          </a:p>
        </p:txBody>
      </p:sp>
    </p:spTree>
    <p:extLst>
      <p:ext uri="{BB962C8B-B14F-4D97-AF65-F5344CB8AC3E}">
        <p14:creationId xmlns:p14="http://schemas.microsoft.com/office/powerpoint/2010/main" val="417092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C1A843-A934-478C-83EF-051C2BF52CDF}" type="datetimeFigureOut">
              <a:rPr lang="en-GB" smtClean="0"/>
              <a:t>30/03/2017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AA375E-13FB-4324-9FAB-00ADF14B463D}" type="slidenum">
              <a:rPr lang="en-GB" smtClean="0"/>
              <a:t>‹#›</a:t>
            </a:fld>
            <a:endParaRPr lang="en-GB"/>
          </a:p>
        </p:txBody>
      </p:sp>
    </p:spTree>
    <p:extLst>
      <p:ext uri="{BB962C8B-B14F-4D97-AF65-F5344CB8AC3E}">
        <p14:creationId xmlns:p14="http://schemas.microsoft.com/office/powerpoint/2010/main" val="414241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C1A843-A934-478C-83EF-051C2BF52CDF}" type="datetimeFigureOut">
              <a:rPr lang="en-GB" smtClean="0"/>
              <a:t>30/03/2017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A375E-13FB-4324-9FAB-00ADF14B463D}" type="slidenum">
              <a:rPr lang="en-GB" smtClean="0"/>
              <a:t>‹#›</a:t>
            </a:fld>
            <a:endParaRPr lang="en-GB"/>
          </a:p>
        </p:txBody>
      </p:sp>
    </p:spTree>
    <p:extLst>
      <p:ext uri="{BB962C8B-B14F-4D97-AF65-F5344CB8AC3E}">
        <p14:creationId xmlns:p14="http://schemas.microsoft.com/office/powerpoint/2010/main" val="1068380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C1A843-A934-478C-83EF-051C2BF52CDF}" type="datetimeFigureOut">
              <a:rPr lang="en-GB" smtClean="0"/>
              <a:t>30/03/2017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A375E-13FB-4324-9FAB-00ADF14B463D}"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52934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C1A843-A934-478C-83EF-051C2BF52CDF}" type="datetimeFigureOut">
              <a:rPr lang="en-GB" smtClean="0"/>
              <a:t>30/03/2017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A375E-13FB-4324-9FAB-00ADF14B463D}" type="slidenum">
              <a:rPr lang="en-GB" smtClean="0"/>
              <a:t>‹#›</a:t>
            </a:fld>
            <a:endParaRPr lang="en-GB"/>
          </a:p>
        </p:txBody>
      </p:sp>
    </p:spTree>
    <p:extLst>
      <p:ext uri="{BB962C8B-B14F-4D97-AF65-F5344CB8AC3E}">
        <p14:creationId xmlns:p14="http://schemas.microsoft.com/office/powerpoint/2010/main" val="579287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C1A843-A934-478C-83EF-051C2BF52CDF}" type="datetimeFigureOut">
              <a:rPr lang="en-GB" smtClean="0"/>
              <a:t>30/03/2017</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A375E-13FB-4324-9FAB-00ADF14B463D}" type="slidenum">
              <a:rPr lang="en-GB" smtClean="0"/>
              <a:t>‹#›</a:t>
            </a:fld>
            <a:endParaRPr lang="en-GB"/>
          </a:p>
        </p:txBody>
      </p:sp>
    </p:spTree>
    <p:extLst>
      <p:ext uri="{BB962C8B-B14F-4D97-AF65-F5344CB8AC3E}">
        <p14:creationId xmlns:p14="http://schemas.microsoft.com/office/powerpoint/2010/main" val="1819243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EC1A843-A934-478C-83EF-051C2BF52CDF}" type="datetimeFigureOut">
              <a:rPr lang="en-GB" smtClean="0"/>
              <a:t>30/03/2017</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A375E-13FB-4324-9FAB-00ADF14B463D}" type="slidenum">
              <a:rPr lang="en-GB" smtClean="0"/>
              <a:t>‹#›</a:t>
            </a:fld>
            <a:endParaRPr lang="en-GB"/>
          </a:p>
        </p:txBody>
      </p:sp>
    </p:spTree>
    <p:extLst>
      <p:ext uri="{BB962C8B-B14F-4D97-AF65-F5344CB8AC3E}">
        <p14:creationId xmlns:p14="http://schemas.microsoft.com/office/powerpoint/2010/main" val="1709799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C1A843-A934-478C-83EF-051C2BF52CDF}" type="datetimeFigureOut">
              <a:rPr lang="en-GB" smtClean="0"/>
              <a:t>30/03/2017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A375E-13FB-4324-9FAB-00ADF14B463D}" type="slidenum">
              <a:rPr lang="en-GB" smtClean="0"/>
              <a:t>‹#›</a:t>
            </a:fld>
            <a:endParaRPr lang="en-GB"/>
          </a:p>
        </p:txBody>
      </p:sp>
    </p:spTree>
    <p:extLst>
      <p:ext uri="{BB962C8B-B14F-4D97-AF65-F5344CB8AC3E}">
        <p14:creationId xmlns:p14="http://schemas.microsoft.com/office/powerpoint/2010/main" val="1783315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C1A843-A934-478C-83EF-051C2BF52CDF}" type="datetimeFigureOut">
              <a:rPr lang="en-GB" smtClean="0"/>
              <a:t>30/03/2017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A375E-13FB-4324-9FAB-00ADF14B463D}" type="slidenum">
              <a:rPr lang="en-GB" smtClean="0"/>
              <a:t>‹#›</a:t>
            </a:fld>
            <a:endParaRPr lang="en-GB"/>
          </a:p>
        </p:txBody>
      </p:sp>
    </p:spTree>
    <p:extLst>
      <p:ext uri="{BB962C8B-B14F-4D97-AF65-F5344CB8AC3E}">
        <p14:creationId xmlns:p14="http://schemas.microsoft.com/office/powerpoint/2010/main" val="304641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EC1A843-A934-478C-83EF-051C2BF52CDF}" type="datetimeFigureOut">
              <a:rPr lang="en-GB" smtClean="0"/>
              <a:t>30/03/2017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A375E-13FB-4324-9FAB-00ADF14B463D}" type="slidenum">
              <a:rPr lang="en-GB" smtClean="0"/>
              <a:t>‹#›</a:t>
            </a:fld>
            <a:endParaRPr lang="en-GB"/>
          </a:p>
        </p:txBody>
      </p:sp>
    </p:spTree>
    <p:extLst>
      <p:ext uri="{BB962C8B-B14F-4D97-AF65-F5344CB8AC3E}">
        <p14:creationId xmlns:p14="http://schemas.microsoft.com/office/powerpoint/2010/main" val="2818463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C1A843-A934-478C-83EF-051C2BF52CDF}" type="datetimeFigureOut">
              <a:rPr lang="en-GB" smtClean="0"/>
              <a:t>30/03/2017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AA375E-13FB-4324-9FAB-00ADF14B463D}" type="slidenum">
              <a:rPr lang="en-GB" smtClean="0"/>
              <a:t>‹#›</a:t>
            </a:fld>
            <a:endParaRPr lang="en-GB"/>
          </a:p>
        </p:txBody>
      </p:sp>
    </p:spTree>
    <p:extLst>
      <p:ext uri="{BB962C8B-B14F-4D97-AF65-F5344CB8AC3E}">
        <p14:creationId xmlns:p14="http://schemas.microsoft.com/office/powerpoint/2010/main" val="571691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C1A843-A934-478C-83EF-051C2BF52CDF}" type="datetimeFigureOut">
              <a:rPr lang="en-GB" smtClean="0"/>
              <a:t>30/03/2017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AA375E-13FB-4324-9FAB-00ADF14B463D}" type="slidenum">
              <a:rPr lang="en-GB" smtClean="0"/>
              <a:t>‹#›</a:t>
            </a:fld>
            <a:endParaRPr lang="en-GB"/>
          </a:p>
        </p:txBody>
      </p:sp>
    </p:spTree>
    <p:extLst>
      <p:ext uri="{BB962C8B-B14F-4D97-AF65-F5344CB8AC3E}">
        <p14:creationId xmlns:p14="http://schemas.microsoft.com/office/powerpoint/2010/main" val="4292145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C1A843-A934-478C-83EF-051C2BF52CDF}" type="datetimeFigureOut">
              <a:rPr lang="en-GB" smtClean="0"/>
              <a:t>30/03/2017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5AA375E-13FB-4324-9FAB-00ADF14B463D}" type="slidenum">
              <a:rPr lang="en-GB" smtClean="0"/>
              <a:t>‹#›</a:t>
            </a:fld>
            <a:endParaRPr lang="en-GB"/>
          </a:p>
        </p:txBody>
      </p:sp>
    </p:spTree>
    <p:extLst>
      <p:ext uri="{BB962C8B-B14F-4D97-AF65-F5344CB8AC3E}">
        <p14:creationId xmlns:p14="http://schemas.microsoft.com/office/powerpoint/2010/main" val="3193622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EC1A843-A934-478C-83EF-051C2BF52CDF}" type="datetimeFigureOut">
              <a:rPr lang="en-GB" smtClean="0"/>
              <a:t>30/03/2017</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E5AA375E-13FB-4324-9FAB-00ADF14B463D}" type="slidenum">
              <a:rPr lang="en-GB" smtClean="0"/>
              <a:t>‹#›</a:t>
            </a:fld>
            <a:endParaRPr lang="en-GB"/>
          </a:p>
        </p:txBody>
      </p:sp>
    </p:spTree>
    <p:extLst>
      <p:ext uri="{BB962C8B-B14F-4D97-AF65-F5344CB8AC3E}">
        <p14:creationId xmlns:p14="http://schemas.microsoft.com/office/powerpoint/2010/main" val="3693118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EC1A843-A934-478C-83EF-051C2BF52CDF}" type="datetimeFigureOut">
              <a:rPr lang="en-GB" smtClean="0"/>
              <a:t>30/03/2017</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E5AA375E-13FB-4324-9FAB-00ADF14B463D}" type="slidenum">
              <a:rPr lang="en-GB" smtClean="0"/>
              <a:t>‹#›</a:t>
            </a:fld>
            <a:endParaRPr lang="en-GB"/>
          </a:p>
        </p:txBody>
      </p:sp>
    </p:spTree>
    <p:extLst>
      <p:ext uri="{BB962C8B-B14F-4D97-AF65-F5344CB8AC3E}">
        <p14:creationId xmlns:p14="http://schemas.microsoft.com/office/powerpoint/2010/main" val="4177365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EC1A843-A934-478C-83EF-051C2BF52CDF}" type="datetimeFigureOut">
              <a:rPr lang="en-GB" smtClean="0"/>
              <a:t>30/03/2017</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E5AA375E-13FB-4324-9FAB-00ADF14B463D}" type="slidenum">
              <a:rPr lang="en-GB" smtClean="0"/>
              <a:t>‹#›</a:t>
            </a:fld>
            <a:endParaRPr lang="en-GB"/>
          </a:p>
        </p:txBody>
      </p:sp>
    </p:spTree>
    <p:extLst>
      <p:ext uri="{BB962C8B-B14F-4D97-AF65-F5344CB8AC3E}">
        <p14:creationId xmlns:p14="http://schemas.microsoft.com/office/powerpoint/2010/main" val="26520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C1A843-A934-478C-83EF-051C2BF52CDF}" type="datetimeFigureOut">
              <a:rPr lang="en-GB" smtClean="0"/>
              <a:t>30/03/2017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AA375E-13FB-4324-9FAB-00ADF14B463D}" type="slidenum">
              <a:rPr lang="en-GB" smtClean="0"/>
              <a:t>‹#›</a:t>
            </a:fld>
            <a:endParaRPr lang="en-GB"/>
          </a:p>
        </p:txBody>
      </p:sp>
    </p:spTree>
    <p:extLst>
      <p:ext uri="{BB962C8B-B14F-4D97-AF65-F5344CB8AC3E}">
        <p14:creationId xmlns:p14="http://schemas.microsoft.com/office/powerpoint/2010/main" val="173089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EC1A843-A934-478C-83EF-051C2BF52CDF}" type="datetimeFigureOut">
              <a:rPr lang="en-GB" smtClean="0"/>
              <a:t>30/03/2017</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5AA375E-13FB-4324-9FAB-00ADF14B463D}" type="slidenum">
              <a:rPr lang="en-GB" smtClean="0"/>
              <a:t>‹#›</a:t>
            </a:fld>
            <a:endParaRPr lang="en-GB"/>
          </a:p>
        </p:txBody>
      </p:sp>
    </p:spTree>
    <p:extLst>
      <p:ext uri="{BB962C8B-B14F-4D97-AF65-F5344CB8AC3E}">
        <p14:creationId xmlns:p14="http://schemas.microsoft.com/office/powerpoint/2010/main" val="10270351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359928" y="2857496"/>
            <a:ext cx="2666114" cy="1200329"/>
          </a:xfrm>
          <a:prstGeom prst="rect">
            <a:avLst/>
          </a:prstGeom>
          <a:noFill/>
        </p:spPr>
        <p:txBody>
          <a:bodyPr wrap="none" rtlCol="0">
            <a:spAutoFit/>
          </a:bodyPr>
          <a:lstStyle/>
          <a:p>
            <a:r>
              <a:rPr lang="en-GB" sz="7200" dirty="0">
                <a:latin typeface="Anglodavek" panose="02000500000000000000" pitchFamily="2" charset="0"/>
              </a:rPr>
              <a:t>TEAM</a:t>
            </a:r>
          </a:p>
        </p:txBody>
      </p:sp>
      <p:sp>
        <p:nvSpPr>
          <p:cNvPr id="13" name="TextBox 12"/>
          <p:cNvSpPr txBox="1"/>
          <p:nvPr/>
        </p:nvSpPr>
        <p:spPr>
          <a:xfrm>
            <a:off x="6260753" y="1336805"/>
            <a:ext cx="1639331" cy="2708434"/>
          </a:xfrm>
          <a:prstGeom prst="rect">
            <a:avLst/>
          </a:prstGeom>
          <a:noFill/>
        </p:spPr>
        <p:txBody>
          <a:bodyPr wrap="square" rtlCol="0">
            <a:spAutoFit/>
          </a:bodyPr>
          <a:lstStyle/>
          <a:p>
            <a:r>
              <a:rPr lang="en-GB" sz="17100" dirty="0">
                <a:latin typeface="Anglodavek" panose="02000500000000000000" pitchFamily="2" charset="0"/>
              </a:rPr>
              <a:t>4</a:t>
            </a:r>
          </a:p>
        </p:txBody>
      </p:sp>
      <p:sp>
        <p:nvSpPr>
          <p:cNvPr id="14" name="TextBox 13"/>
          <p:cNvSpPr txBox="1"/>
          <p:nvPr/>
        </p:nvSpPr>
        <p:spPr>
          <a:xfrm>
            <a:off x="3670868" y="3936362"/>
            <a:ext cx="4661808" cy="646331"/>
          </a:xfrm>
          <a:prstGeom prst="rect">
            <a:avLst/>
          </a:prstGeom>
          <a:noFill/>
        </p:spPr>
        <p:txBody>
          <a:bodyPr wrap="square" rtlCol="0">
            <a:spAutoFit/>
          </a:bodyPr>
          <a:lstStyle/>
          <a:p>
            <a:pPr algn="ctr"/>
            <a:r>
              <a:rPr lang="en-GB" dirty="0"/>
              <a:t>By Ethan Audley, Elliot Bowman, Jacob Major and Jonathan Morgan </a:t>
            </a:r>
          </a:p>
        </p:txBody>
      </p:sp>
      <p:sp>
        <p:nvSpPr>
          <p:cNvPr id="8" name="TextBox 7"/>
          <p:cNvSpPr txBox="1"/>
          <p:nvPr/>
        </p:nvSpPr>
        <p:spPr>
          <a:xfrm>
            <a:off x="10050834" y="583846"/>
            <a:ext cx="1287532" cy="584775"/>
          </a:xfrm>
          <a:prstGeom prst="rect">
            <a:avLst/>
          </a:prstGeom>
          <a:noFill/>
        </p:spPr>
        <p:txBody>
          <a:bodyPr wrap="none" rtlCol="0">
            <a:spAutoFit/>
          </a:bodyPr>
          <a:lstStyle/>
          <a:p>
            <a:r>
              <a:rPr lang="en-GB" sz="3200" dirty="0">
                <a:latin typeface="Anglodavek" panose="02000500000000000000" pitchFamily="2" charset="0"/>
              </a:rPr>
              <a:t>TEAM</a:t>
            </a:r>
            <a:endParaRPr lang="en-GB" sz="7200" dirty="0">
              <a:latin typeface="Anglodavek" panose="02000500000000000000" pitchFamily="2" charset="0"/>
            </a:endParaRPr>
          </a:p>
        </p:txBody>
      </p:sp>
      <p:sp>
        <p:nvSpPr>
          <p:cNvPr id="9" name="TextBox 8"/>
          <p:cNvSpPr txBox="1"/>
          <p:nvPr/>
        </p:nvSpPr>
        <p:spPr>
          <a:xfrm>
            <a:off x="10890983" y="-156519"/>
            <a:ext cx="773794" cy="1323439"/>
          </a:xfrm>
          <a:prstGeom prst="rect">
            <a:avLst/>
          </a:prstGeom>
          <a:noFill/>
        </p:spPr>
        <p:txBody>
          <a:bodyPr wrap="square" rtlCol="0">
            <a:spAutoFit/>
          </a:bodyPr>
          <a:lstStyle/>
          <a:p>
            <a:r>
              <a:rPr lang="en-GB" sz="8000" dirty="0">
                <a:latin typeface="Anglodavek" panose="02000500000000000000" pitchFamily="2" charset="0"/>
              </a:rPr>
              <a:t>4</a:t>
            </a:r>
          </a:p>
        </p:txBody>
      </p:sp>
    </p:spTree>
    <p:extLst>
      <p:ext uri="{BB962C8B-B14F-4D97-AF65-F5344CB8AC3E}">
        <p14:creationId xmlns:p14="http://schemas.microsoft.com/office/powerpoint/2010/main" val="1934065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did we develop? – Magic Downfall</a:t>
            </a:r>
            <a:endParaRPr lang="en-GB" dirty="0"/>
          </a:p>
        </p:txBody>
      </p:sp>
      <p:sp>
        <p:nvSpPr>
          <p:cNvPr id="3" name="Content Placeholder 2"/>
          <p:cNvSpPr>
            <a:spLocks noGrp="1"/>
          </p:cNvSpPr>
          <p:nvPr>
            <p:ph idx="1"/>
          </p:nvPr>
        </p:nvSpPr>
        <p:spPr>
          <a:xfrm>
            <a:off x="576650" y="1853248"/>
            <a:ext cx="10874300" cy="4638168"/>
          </a:xfrm>
        </p:spPr>
        <p:txBody>
          <a:bodyPr>
            <a:normAutofit/>
          </a:bodyPr>
          <a:lstStyle/>
          <a:p>
            <a:pPr marL="0" indent="0">
              <a:buNone/>
            </a:pPr>
            <a:r>
              <a:rPr lang="en-US" sz="1400" b="1" u="sng" dirty="0" smtClean="0"/>
              <a:t>Intended audience </a:t>
            </a:r>
            <a:endParaRPr lang="en-US" sz="1400" b="1" u="sng" dirty="0"/>
          </a:p>
          <a:p>
            <a:pPr marL="0" indent="0">
              <a:buNone/>
            </a:pPr>
            <a:r>
              <a:rPr lang="en-US" sz="1200" dirty="0" smtClean="0"/>
              <a:t>Magic Downfall, </a:t>
            </a:r>
            <a:r>
              <a:rPr lang="en-US" sz="1200" dirty="0" smtClean="0"/>
              <a:t>deigned for users of age 8+ and the type of audience we hope to attract are users that love fantasy based strategy </a:t>
            </a:r>
            <a:r>
              <a:rPr lang="en-US" sz="1200" dirty="0" smtClean="0"/>
              <a:t>games. Which will be freely available for download on the Android play store as of today!</a:t>
            </a:r>
            <a:endParaRPr lang="en-US" sz="1200" dirty="0" smtClean="0"/>
          </a:p>
          <a:p>
            <a:pPr marL="0" indent="0">
              <a:buNone/>
            </a:pPr>
            <a:r>
              <a:rPr lang="en-US" sz="1400" b="1" u="sng" dirty="0" smtClean="0"/>
              <a:t>Why we think out game </a:t>
            </a:r>
            <a:r>
              <a:rPr lang="en-US" sz="1400" b="1" u="sng" dirty="0" smtClean="0"/>
              <a:t>will attract users and why they will continue to use the game</a:t>
            </a:r>
            <a:endParaRPr lang="en-US" sz="1400" b="1" u="sng" dirty="0" smtClean="0"/>
          </a:p>
          <a:p>
            <a:pPr marL="0" indent="0">
              <a:buNone/>
            </a:pPr>
            <a:r>
              <a:rPr lang="en-US" sz="1200" dirty="0"/>
              <a:t>At Team 4 we think that overall a good game is something that is original, unheard of, and unique. So we have decided to create a game where the user has no type of attacking </a:t>
            </a:r>
            <a:r>
              <a:rPr lang="en-US" sz="1200" dirty="0" smtClean="0"/>
              <a:t>capabilities. </a:t>
            </a:r>
            <a:r>
              <a:rPr lang="en-US" sz="1200" dirty="0"/>
              <a:t>You will have to use your surroundings and abilities such as Invisibility to somehow confuse, delude or escape the grasp of the guards or even boss’s that prevent you from achieving </a:t>
            </a:r>
            <a:r>
              <a:rPr lang="en-US" sz="1200" dirty="0" smtClean="0"/>
              <a:t>the objective.</a:t>
            </a:r>
            <a:endParaRPr lang="en-US" sz="1200" dirty="0" smtClean="0"/>
          </a:p>
          <a:p>
            <a:pPr marL="0" indent="0">
              <a:buNone/>
            </a:pPr>
            <a:r>
              <a:rPr lang="en-US" sz="1400" b="1" u="sng" dirty="0"/>
              <a:t>Technologies used to complete our </a:t>
            </a:r>
            <a:r>
              <a:rPr lang="en-US" sz="1400" b="1" u="sng" dirty="0" smtClean="0"/>
              <a:t>project:</a:t>
            </a:r>
          </a:p>
          <a:p>
            <a:pPr marL="0" indent="0">
              <a:buNone/>
            </a:pPr>
            <a:r>
              <a:rPr lang="en-US" sz="1200" dirty="0" smtClean="0"/>
              <a:t>Unity – </a:t>
            </a:r>
            <a:r>
              <a:rPr lang="en-US" sz="1200" dirty="0" smtClean="0"/>
              <a:t>This a</a:t>
            </a:r>
            <a:r>
              <a:rPr lang="en-US" sz="1200" dirty="0" smtClean="0"/>
              <a:t>llowed </a:t>
            </a:r>
            <a:r>
              <a:rPr lang="en-US" sz="1200" dirty="0" smtClean="0"/>
              <a:t>us to manipulate </a:t>
            </a:r>
            <a:r>
              <a:rPr lang="en-US" sz="1200" dirty="0" smtClean="0"/>
              <a:t>objects </a:t>
            </a:r>
            <a:r>
              <a:rPr lang="en-US" sz="1200" dirty="0" smtClean="0"/>
              <a:t>within a </a:t>
            </a:r>
            <a:r>
              <a:rPr lang="en-US" sz="1200" dirty="0" smtClean="0"/>
              <a:t>scene that we created and </a:t>
            </a:r>
            <a:r>
              <a:rPr lang="en-US" sz="1200" dirty="0" smtClean="0"/>
              <a:t>apply scripts that give these object </a:t>
            </a:r>
            <a:r>
              <a:rPr lang="en-US" sz="1200" dirty="0" smtClean="0"/>
              <a:t>functionality.</a:t>
            </a:r>
          </a:p>
          <a:p>
            <a:pPr marL="0" indent="0">
              <a:buNone/>
            </a:pPr>
            <a:r>
              <a:rPr lang="en-US" sz="1200" dirty="0" smtClean="0"/>
              <a:t>Unity Asset store – Provided us with most of our objects such as: Walls, floors, the protagonist and antagonists</a:t>
            </a:r>
          </a:p>
          <a:p>
            <a:pPr marL="0" indent="0">
              <a:buNone/>
            </a:pPr>
            <a:r>
              <a:rPr lang="en-US" sz="1200" dirty="0" smtClean="0"/>
              <a:t>Visual Studio – The programming environment we used to write our C# scripts</a:t>
            </a:r>
          </a:p>
          <a:p>
            <a:pPr marL="0" indent="0">
              <a:buNone/>
            </a:pPr>
            <a:r>
              <a:rPr lang="en-US" sz="1200" dirty="0" smtClean="0"/>
              <a:t>Photoshop – Used to create textures and buttons for of menu pages</a:t>
            </a:r>
          </a:p>
          <a:p>
            <a:pPr marL="0" indent="0">
              <a:buNone/>
            </a:pPr>
            <a:r>
              <a:rPr lang="en-US" sz="1200" dirty="0" smtClean="0"/>
              <a:t>Microsoft Excel – Used in the creation of our project plan. This document contained phases that we as a team set our self's as milestones </a:t>
            </a:r>
          </a:p>
          <a:p>
            <a:pPr marL="0" indent="0">
              <a:buNone/>
            </a:pPr>
            <a:r>
              <a:rPr lang="en-US" sz="1200" dirty="0" smtClean="0"/>
              <a:t>Twistedwave Audio Editor – Used for the creation and editing of sounds for asset such as: foot steps, dying, menu button clicks and for the main menu</a:t>
            </a:r>
            <a:endParaRPr lang="en-US" sz="1200" dirty="0" smtClean="0"/>
          </a:p>
          <a:p>
            <a:pPr marL="0" indent="0">
              <a:buNone/>
            </a:pPr>
            <a:endParaRPr lang="en-GB" sz="1200" dirty="0"/>
          </a:p>
        </p:txBody>
      </p:sp>
      <p:sp>
        <p:nvSpPr>
          <p:cNvPr id="10" name="TextBox 9"/>
          <p:cNvSpPr txBox="1"/>
          <p:nvPr/>
        </p:nvSpPr>
        <p:spPr>
          <a:xfrm>
            <a:off x="10050834" y="583846"/>
            <a:ext cx="1287532" cy="584775"/>
          </a:xfrm>
          <a:prstGeom prst="rect">
            <a:avLst/>
          </a:prstGeom>
          <a:noFill/>
        </p:spPr>
        <p:txBody>
          <a:bodyPr wrap="none" rtlCol="0">
            <a:spAutoFit/>
          </a:bodyPr>
          <a:lstStyle/>
          <a:p>
            <a:r>
              <a:rPr lang="en-GB" sz="3200" dirty="0">
                <a:latin typeface="Anglodavek" panose="02000500000000000000" pitchFamily="2" charset="0"/>
              </a:rPr>
              <a:t>TEAM</a:t>
            </a:r>
            <a:endParaRPr lang="en-GB" sz="7200" dirty="0">
              <a:latin typeface="Anglodavek" panose="02000500000000000000" pitchFamily="2" charset="0"/>
            </a:endParaRPr>
          </a:p>
        </p:txBody>
      </p:sp>
      <p:sp>
        <p:nvSpPr>
          <p:cNvPr id="11" name="TextBox 10"/>
          <p:cNvSpPr txBox="1"/>
          <p:nvPr/>
        </p:nvSpPr>
        <p:spPr>
          <a:xfrm>
            <a:off x="10890983" y="-156519"/>
            <a:ext cx="773794" cy="1323439"/>
          </a:xfrm>
          <a:prstGeom prst="rect">
            <a:avLst/>
          </a:prstGeom>
          <a:noFill/>
        </p:spPr>
        <p:txBody>
          <a:bodyPr wrap="square" rtlCol="0">
            <a:spAutoFit/>
          </a:bodyPr>
          <a:lstStyle/>
          <a:p>
            <a:r>
              <a:rPr lang="en-GB" sz="8000" dirty="0">
                <a:latin typeface="Anglodavek" panose="02000500000000000000" pitchFamily="2" charset="0"/>
              </a:rPr>
              <a:t>4</a:t>
            </a:r>
          </a:p>
        </p:txBody>
      </p:sp>
    </p:spTree>
    <p:extLst>
      <p:ext uri="{BB962C8B-B14F-4D97-AF65-F5344CB8AC3E}">
        <p14:creationId xmlns:p14="http://schemas.microsoft.com/office/powerpoint/2010/main" val="4131665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a:t>Team Roles </a:t>
            </a:r>
            <a:r>
              <a:rPr lang="en-GB" u="sng" dirty="0" smtClean="0"/>
              <a:t>and individual tasks:</a:t>
            </a:r>
            <a:r>
              <a:rPr lang="en-GB" u="sng" dirty="0"/>
              <a:t/>
            </a:r>
            <a:br>
              <a:rPr lang="en-GB" u="sng" dirty="0"/>
            </a:br>
            <a:endParaRPr lang="en-GB" dirty="0"/>
          </a:p>
        </p:txBody>
      </p:sp>
      <p:sp>
        <p:nvSpPr>
          <p:cNvPr id="4" name="Rectangle 3"/>
          <p:cNvSpPr/>
          <p:nvPr/>
        </p:nvSpPr>
        <p:spPr>
          <a:xfrm>
            <a:off x="646111" y="1416039"/>
            <a:ext cx="8160138" cy="5078313"/>
          </a:xfrm>
          <a:prstGeom prst="rect">
            <a:avLst/>
          </a:prstGeom>
        </p:spPr>
        <p:txBody>
          <a:bodyPr wrap="square">
            <a:spAutoFit/>
          </a:bodyPr>
          <a:lstStyle/>
          <a:p>
            <a:r>
              <a:rPr lang="en-GB" b="1" u="sng" dirty="0" smtClean="0"/>
              <a:t>Jonathan </a:t>
            </a:r>
            <a:r>
              <a:rPr lang="en-GB" b="1" u="sng" dirty="0"/>
              <a:t>Morgan </a:t>
            </a:r>
          </a:p>
          <a:p>
            <a:r>
              <a:rPr lang="en-GB" dirty="0" smtClean="0"/>
              <a:t>	Job </a:t>
            </a:r>
            <a:r>
              <a:rPr lang="en-GB" dirty="0"/>
              <a:t>Role: Project Manager</a:t>
            </a:r>
          </a:p>
          <a:p>
            <a:r>
              <a:rPr lang="en-GB" dirty="0"/>
              <a:t>	</a:t>
            </a:r>
            <a:r>
              <a:rPr lang="en-GB" dirty="0" smtClean="0"/>
              <a:t>: </a:t>
            </a:r>
            <a:r>
              <a:rPr lang="en-GB" dirty="0"/>
              <a:t>Level </a:t>
            </a:r>
            <a:r>
              <a:rPr lang="en-GB" dirty="0" smtClean="0"/>
              <a:t>Design</a:t>
            </a:r>
          </a:p>
          <a:p>
            <a:endParaRPr lang="en-GB" dirty="0"/>
          </a:p>
          <a:p>
            <a:r>
              <a:rPr lang="en-GB" b="1" u="sng" dirty="0" smtClean="0"/>
              <a:t>Elliott </a:t>
            </a:r>
            <a:r>
              <a:rPr lang="en-GB" b="1" u="sng" dirty="0"/>
              <a:t>Bowman</a:t>
            </a:r>
          </a:p>
          <a:p>
            <a:r>
              <a:rPr lang="en-GB" dirty="0"/>
              <a:t>	</a:t>
            </a:r>
            <a:r>
              <a:rPr lang="en-GB" dirty="0" smtClean="0"/>
              <a:t>Job </a:t>
            </a:r>
            <a:r>
              <a:rPr lang="en-GB" dirty="0"/>
              <a:t>Role: Secretary</a:t>
            </a:r>
          </a:p>
          <a:p>
            <a:r>
              <a:rPr lang="en-GB" dirty="0"/>
              <a:t>	</a:t>
            </a:r>
            <a:r>
              <a:rPr lang="en-GB" dirty="0" smtClean="0"/>
              <a:t>: </a:t>
            </a:r>
            <a:r>
              <a:rPr lang="en-GB" dirty="0"/>
              <a:t>Time </a:t>
            </a:r>
            <a:r>
              <a:rPr lang="en-GB" dirty="0" smtClean="0"/>
              <a:t>Rewind and invisibility ability, crystal pick ups, camera 	controls, targeting </a:t>
            </a:r>
          </a:p>
          <a:p>
            <a:r>
              <a:rPr lang="en-GB" dirty="0" smtClean="0"/>
              <a:t> </a:t>
            </a:r>
            <a:endParaRPr lang="en-GB" dirty="0"/>
          </a:p>
          <a:p>
            <a:r>
              <a:rPr lang="en-GB" b="1" u="sng" dirty="0" smtClean="0"/>
              <a:t>Ethan </a:t>
            </a:r>
            <a:r>
              <a:rPr lang="en-GB" b="1" u="sng" dirty="0"/>
              <a:t>Audley</a:t>
            </a:r>
          </a:p>
          <a:p>
            <a:r>
              <a:rPr lang="en-GB" dirty="0"/>
              <a:t>	: </a:t>
            </a:r>
            <a:r>
              <a:rPr lang="en-GB" dirty="0" smtClean="0"/>
              <a:t>Main UI Designer, Morph ability, </a:t>
            </a:r>
            <a:r>
              <a:rPr lang="en-GB" dirty="0"/>
              <a:t>crystal pick </a:t>
            </a:r>
            <a:r>
              <a:rPr lang="en-GB" dirty="0" smtClean="0"/>
              <a:t>ups, scoring, 	timers, joystick controls, health and mana sliders</a:t>
            </a:r>
            <a:endParaRPr lang="en-GB" dirty="0"/>
          </a:p>
          <a:p>
            <a:r>
              <a:rPr lang="en-GB" dirty="0"/>
              <a:t> </a:t>
            </a:r>
            <a:endParaRPr lang="en-GB" dirty="0" smtClean="0"/>
          </a:p>
          <a:p>
            <a:pPr lvl="1"/>
            <a:r>
              <a:rPr lang="en-GB" dirty="0" smtClean="0"/>
              <a:t>	</a:t>
            </a:r>
            <a:endParaRPr lang="en-GB" dirty="0"/>
          </a:p>
          <a:p>
            <a:r>
              <a:rPr lang="en-GB" b="1" u="sng" dirty="0" smtClean="0"/>
              <a:t>Jacob </a:t>
            </a:r>
            <a:r>
              <a:rPr lang="en-GB" b="1" u="sng" dirty="0"/>
              <a:t>Major</a:t>
            </a:r>
          </a:p>
          <a:p>
            <a:pPr lvl="2"/>
            <a:r>
              <a:rPr lang="en-GB" dirty="0"/>
              <a:t>Job Role : Chairman</a:t>
            </a:r>
          </a:p>
          <a:p>
            <a:pPr lvl="2"/>
            <a:r>
              <a:rPr lang="en-GB" dirty="0"/>
              <a:t>: </a:t>
            </a:r>
            <a:r>
              <a:rPr lang="en-GB" dirty="0" smtClean="0"/>
              <a:t>Characters, AI, UI design, protagonist movement with attacking and animations, music/sounds</a:t>
            </a:r>
            <a:endParaRPr lang="en-GB" dirty="0"/>
          </a:p>
        </p:txBody>
      </p:sp>
      <p:sp>
        <p:nvSpPr>
          <p:cNvPr id="7" name="TextBox 6"/>
          <p:cNvSpPr txBox="1"/>
          <p:nvPr/>
        </p:nvSpPr>
        <p:spPr>
          <a:xfrm>
            <a:off x="10050834" y="583846"/>
            <a:ext cx="1287532" cy="584775"/>
          </a:xfrm>
          <a:prstGeom prst="rect">
            <a:avLst/>
          </a:prstGeom>
          <a:noFill/>
        </p:spPr>
        <p:txBody>
          <a:bodyPr wrap="none" rtlCol="0">
            <a:spAutoFit/>
          </a:bodyPr>
          <a:lstStyle/>
          <a:p>
            <a:r>
              <a:rPr lang="en-GB" sz="3200" dirty="0">
                <a:latin typeface="Anglodavek" panose="02000500000000000000" pitchFamily="2" charset="0"/>
              </a:rPr>
              <a:t>TEAM</a:t>
            </a:r>
            <a:endParaRPr lang="en-GB" sz="7200" dirty="0">
              <a:latin typeface="Anglodavek" panose="02000500000000000000" pitchFamily="2" charset="0"/>
            </a:endParaRPr>
          </a:p>
        </p:txBody>
      </p:sp>
      <p:sp>
        <p:nvSpPr>
          <p:cNvPr id="8" name="TextBox 7"/>
          <p:cNvSpPr txBox="1"/>
          <p:nvPr/>
        </p:nvSpPr>
        <p:spPr>
          <a:xfrm>
            <a:off x="10890983" y="-156519"/>
            <a:ext cx="773794" cy="1323439"/>
          </a:xfrm>
          <a:prstGeom prst="rect">
            <a:avLst/>
          </a:prstGeom>
          <a:noFill/>
        </p:spPr>
        <p:txBody>
          <a:bodyPr wrap="square" rtlCol="0">
            <a:spAutoFit/>
          </a:bodyPr>
          <a:lstStyle/>
          <a:p>
            <a:r>
              <a:rPr lang="en-GB" sz="8000" dirty="0">
                <a:latin typeface="Anglodavek" panose="02000500000000000000" pitchFamily="2" charset="0"/>
              </a:rPr>
              <a:t>4</a:t>
            </a:r>
          </a:p>
        </p:txBody>
      </p:sp>
    </p:spTree>
    <p:extLst>
      <p:ext uri="{BB962C8B-B14F-4D97-AF65-F5344CB8AC3E}">
        <p14:creationId xmlns:p14="http://schemas.microsoft.com/office/powerpoint/2010/main" val="272565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4112" y="2816977"/>
            <a:ext cx="4337781" cy="1549077"/>
          </a:xfrm>
        </p:spPr>
        <p:txBody>
          <a:bodyPr/>
          <a:lstStyle/>
          <a:p>
            <a:pPr algn="ctr"/>
            <a:r>
              <a:rPr lang="en-GB" dirty="0" smtClean="0"/>
              <a:t>Provide </a:t>
            </a:r>
            <a:r>
              <a:rPr lang="en-GB" dirty="0" smtClean="0"/>
              <a:t>Game Demo</a:t>
            </a:r>
            <a:endParaRPr lang="en-GB" dirty="0"/>
          </a:p>
        </p:txBody>
      </p:sp>
      <p:pic>
        <p:nvPicPr>
          <p:cNvPr id="8" name="Picture 2" descr="Image result for android ph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561224" y="3270962"/>
            <a:ext cx="2317870" cy="47190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un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94" y="4944863"/>
            <a:ext cx="3768050" cy="13712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050834" y="583846"/>
            <a:ext cx="1287532" cy="584775"/>
          </a:xfrm>
          <a:prstGeom prst="rect">
            <a:avLst/>
          </a:prstGeom>
          <a:noFill/>
        </p:spPr>
        <p:txBody>
          <a:bodyPr wrap="none" rtlCol="0">
            <a:spAutoFit/>
          </a:bodyPr>
          <a:lstStyle/>
          <a:p>
            <a:r>
              <a:rPr lang="en-GB" sz="3200" dirty="0">
                <a:latin typeface="Anglodavek" panose="02000500000000000000" pitchFamily="2" charset="0"/>
              </a:rPr>
              <a:t>TEAM</a:t>
            </a:r>
            <a:endParaRPr lang="en-GB" sz="7200" dirty="0">
              <a:latin typeface="Anglodavek" panose="02000500000000000000" pitchFamily="2" charset="0"/>
            </a:endParaRPr>
          </a:p>
        </p:txBody>
      </p:sp>
      <p:sp>
        <p:nvSpPr>
          <p:cNvPr id="14" name="TextBox 13"/>
          <p:cNvSpPr txBox="1"/>
          <p:nvPr/>
        </p:nvSpPr>
        <p:spPr>
          <a:xfrm>
            <a:off x="10890983" y="-156519"/>
            <a:ext cx="773794" cy="1323439"/>
          </a:xfrm>
          <a:prstGeom prst="rect">
            <a:avLst/>
          </a:prstGeom>
          <a:noFill/>
        </p:spPr>
        <p:txBody>
          <a:bodyPr wrap="square" rtlCol="0">
            <a:spAutoFit/>
          </a:bodyPr>
          <a:lstStyle/>
          <a:p>
            <a:r>
              <a:rPr lang="en-GB" sz="8000" dirty="0">
                <a:latin typeface="Anglodavek" panose="02000500000000000000" pitchFamily="2" charset="0"/>
              </a:rPr>
              <a:t>4</a:t>
            </a:r>
          </a:p>
        </p:txBody>
      </p:sp>
    </p:spTree>
    <p:extLst>
      <p:ext uri="{BB962C8B-B14F-4D97-AF65-F5344CB8AC3E}">
        <p14:creationId xmlns:p14="http://schemas.microsoft.com/office/powerpoint/2010/main" val="318699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progress:</a:t>
            </a:r>
            <a:br>
              <a:rPr lang="en-US" dirty="0" smtClean="0"/>
            </a:br>
            <a:endParaRPr lang="en-GB" dirty="0"/>
          </a:p>
        </p:txBody>
      </p:sp>
      <p:sp>
        <p:nvSpPr>
          <p:cNvPr id="3" name="Content Placeholder 2"/>
          <p:cNvSpPr>
            <a:spLocks noGrp="1"/>
          </p:cNvSpPr>
          <p:nvPr>
            <p:ph idx="1"/>
          </p:nvPr>
        </p:nvSpPr>
        <p:spPr>
          <a:xfrm>
            <a:off x="296562" y="1299749"/>
            <a:ext cx="11565924" cy="5257570"/>
          </a:xfrm>
        </p:spPr>
        <p:txBody>
          <a:bodyPr/>
          <a:lstStyle/>
          <a:p>
            <a:pPr marL="0" indent="0">
              <a:buNone/>
            </a:pPr>
            <a:r>
              <a:rPr lang="en-US" sz="1400" b="1" u="sng" dirty="0" smtClean="0"/>
              <a:t>Additional features/mechanism </a:t>
            </a:r>
          </a:p>
          <a:p>
            <a:pPr marL="0" indent="0">
              <a:buNone/>
            </a:pPr>
            <a:r>
              <a:rPr lang="en-US" sz="1200" dirty="0" smtClean="0"/>
              <a:t>We decided to add ability crystals that enable the use of abilities</a:t>
            </a:r>
          </a:p>
          <a:p>
            <a:pPr marL="0" indent="0">
              <a:buNone/>
            </a:pPr>
            <a:r>
              <a:rPr lang="en-US" sz="1200" dirty="0" smtClean="0"/>
              <a:t>Zelda style enemy approach</a:t>
            </a:r>
          </a:p>
          <a:p>
            <a:pPr marL="0" indent="0">
              <a:buNone/>
            </a:pPr>
            <a:r>
              <a:rPr lang="en-US" sz="1200" dirty="0" smtClean="0"/>
              <a:t>Timer</a:t>
            </a:r>
          </a:p>
          <a:p>
            <a:pPr marL="0" indent="0">
              <a:buNone/>
            </a:pPr>
            <a:r>
              <a:rPr lang="en-US" sz="1200" dirty="0"/>
              <a:t>Finger gestures </a:t>
            </a:r>
            <a:endParaRPr lang="en-US" sz="1200" dirty="0" smtClean="0"/>
          </a:p>
          <a:p>
            <a:pPr marL="0" indent="0">
              <a:buNone/>
            </a:pPr>
            <a:r>
              <a:rPr lang="en-US" sz="1200" dirty="0" smtClean="0"/>
              <a:t>Main menu and other menus</a:t>
            </a:r>
          </a:p>
          <a:p>
            <a:pPr marL="0" indent="0">
              <a:buNone/>
            </a:pPr>
            <a:r>
              <a:rPr lang="en-US" sz="1200" dirty="0" smtClean="0"/>
              <a:t>Sound/music</a:t>
            </a:r>
          </a:p>
          <a:p>
            <a:pPr marL="0" indent="0">
              <a:buNone/>
            </a:pPr>
            <a:r>
              <a:rPr lang="en-US" sz="1400" b="1" u="sng" dirty="0" smtClean="0"/>
              <a:t>Issues and how we can about fixing them</a:t>
            </a:r>
            <a:endParaRPr lang="en-US" sz="1400" b="1" u="sng" dirty="0"/>
          </a:p>
          <a:p>
            <a:pPr marL="0" indent="0">
              <a:buNone/>
            </a:pPr>
            <a:r>
              <a:rPr lang="en-US" sz="1200" dirty="0" smtClean="0"/>
              <a:t>Antagonist attacking</a:t>
            </a:r>
          </a:p>
          <a:p>
            <a:pPr marL="0" indent="0">
              <a:buNone/>
            </a:pPr>
            <a:r>
              <a:rPr lang="en-US" sz="1200" dirty="0" smtClean="0"/>
              <a:t>Camera positon</a:t>
            </a:r>
          </a:p>
          <a:p>
            <a:pPr marL="0" indent="0">
              <a:buNone/>
            </a:pPr>
            <a:r>
              <a:rPr lang="en-US" sz="1200" dirty="0" smtClean="0"/>
              <a:t>Finger gestures </a:t>
            </a:r>
          </a:p>
          <a:p>
            <a:pPr marL="0" indent="0">
              <a:buNone/>
            </a:pPr>
            <a:r>
              <a:rPr lang="en-US" sz="1200" dirty="0" smtClean="0"/>
              <a:t>Couching</a:t>
            </a:r>
            <a:endParaRPr lang="en-US" sz="1200" dirty="0"/>
          </a:p>
          <a:p>
            <a:pPr marL="0" indent="0">
              <a:buNone/>
            </a:pPr>
            <a:r>
              <a:rPr lang="en-US" sz="1400" b="1" u="sng" dirty="0" smtClean="0"/>
              <a:t>Removed </a:t>
            </a:r>
            <a:r>
              <a:rPr lang="en-US" sz="1400" b="1" u="sng" dirty="0"/>
              <a:t>features/mechanism </a:t>
            </a:r>
          </a:p>
          <a:p>
            <a:pPr marL="0" indent="0">
              <a:buNone/>
            </a:pPr>
            <a:r>
              <a:rPr lang="en-US" sz="1200" dirty="0" smtClean="0"/>
              <a:t>Jumping</a:t>
            </a:r>
          </a:p>
          <a:p>
            <a:pPr marL="0" indent="0">
              <a:buNone/>
            </a:pPr>
            <a:r>
              <a:rPr lang="en-US" sz="1200" dirty="0" smtClean="0"/>
              <a:t>Main attack</a:t>
            </a:r>
          </a:p>
          <a:p>
            <a:pPr marL="0" indent="0">
              <a:buNone/>
            </a:pPr>
            <a:endParaRPr lang="en-US" sz="1400" dirty="0"/>
          </a:p>
        </p:txBody>
      </p:sp>
      <p:sp>
        <p:nvSpPr>
          <p:cNvPr id="12" name="TextBox 11"/>
          <p:cNvSpPr txBox="1"/>
          <p:nvPr/>
        </p:nvSpPr>
        <p:spPr>
          <a:xfrm>
            <a:off x="10050834" y="583846"/>
            <a:ext cx="1287532" cy="584775"/>
          </a:xfrm>
          <a:prstGeom prst="rect">
            <a:avLst/>
          </a:prstGeom>
          <a:noFill/>
        </p:spPr>
        <p:txBody>
          <a:bodyPr wrap="none" rtlCol="0">
            <a:spAutoFit/>
          </a:bodyPr>
          <a:lstStyle/>
          <a:p>
            <a:r>
              <a:rPr lang="en-GB" sz="3200" dirty="0">
                <a:latin typeface="Anglodavek" panose="02000500000000000000" pitchFamily="2" charset="0"/>
              </a:rPr>
              <a:t>TEAM</a:t>
            </a:r>
            <a:endParaRPr lang="en-GB" sz="7200" dirty="0">
              <a:latin typeface="Anglodavek" panose="02000500000000000000" pitchFamily="2" charset="0"/>
            </a:endParaRPr>
          </a:p>
        </p:txBody>
      </p:sp>
      <p:sp>
        <p:nvSpPr>
          <p:cNvPr id="13" name="TextBox 12"/>
          <p:cNvSpPr txBox="1"/>
          <p:nvPr/>
        </p:nvSpPr>
        <p:spPr>
          <a:xfrm>
            <a:off x="10890983" y="-156519"/>
            <a:ext cx="773794" cy="1323439"/>
          </a:xfrm>
          <a:prstGeom prst="rect">
            <a:avLst/>
          </a:prstGeom>
          <a:noFill/>
        </p:spPr>
        <p:txBody>
          <a:bodyPr wrap="square" rtlCol="0">
            <a:spAutoFit/>
          </a:bodyPr>
          <a:lstStyle/>
          <a:p>
            <a:r>
              <a:rPr lang="en-GB" sz="8000" dirty="0">
                <a:latin typeface="Anglodavek" panose="02000500000000000000" pitchFamily="2" charset="0"/>
              </a:rPr>
              <a:t>4</a:t>
            </a:r>
          </a:p>
        </p:txBody>
      </p:sp>
    </p:spTree>
    <p:extLst>
      <p:ext uri="{BB962C8B-B14F-4D97-AF65-F5344CB8AC3E}">
        <p14:creationId xmlns:p14="http://schemas.microsoft.com/office/powerpoint/2010/main" val="2411641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“post mortem”:</a:t>
            </a:r>
            <a:br>
              <a:rPr lang="en-US" dirty="0" smtClean="0"/>
            </a:br>
            <a:endParaRPr lang="en-GB" dirty="0"/>
          </a:p>
        </p:txBody>
      </p:sp>
      <p:sp>
        <p:nvSpPr>
          <p:cNvPr id="3" name="Content Placeholder 2"/>
          <p:cNvSpPr>
            <a:spLocks noGrp="1"/>
          </p:cNvSpPr>
          <p:nvPr>
            <p:ph idx="1"/>
          </p:nvPr>
        </p:nvSpPr>
        <p:spPr>
          <a:xfrm>
            <a:off x="268711" y="1321020"/>
            <a:ext cx="10778230" cy="5178633"/>
          </a:xfrm>
        </p:spPr>
        <p:txBody>
          <a:bodyPr/>
          <a:lstStyle/>
          <a:p>
            <a:r>
              <a:rPr lang="en-US" sz="1400" dirty="0" smtClean="0"/>
              <a:t>What went right</a:t>
            </a:r>
            <a:r>
              <a:rPr lang="en-US" sz="1400" dirty="0" smtClean="0"/>
              <a:t>?</a:t>
            </a:r>
          </a:p>
          <a:p>
            <a:pPr marL="0" indent="0">
              <a:buNone/>
            </a:pPr>
            <a:endParaRPr lang="en-US" sz="1400" dirty="0" smtClean="0"/>
          </a:p>
          <a:p>
            <a:pPr marL="0" indent="0">
              <a:buNone/>
            </a:pPr>
            <a:endParaRPr lang="en-US" sz="1400" dirty="0" smtClean="0"/>
          </a:p>
          <a:p>
            <a:r>
              <a:rPr lang="en-US" sz="1400" dirty="0" smtClean="0"/>
              <a:t>What went </a:t>
            </a:r>
            <a:r>
              <a:rPr lang="en-US" sz="1400" dirty="0" smtClean="0"/>
              <a:t>wrong? How did you fix it</a:t>
            </a:r>
            <a:r>
              <a:rPr lang="en-US" sz="1400" dirty="0" smtClean="0"/>
              <a:t>?</a:t>
            </a:r>
          </a:p>
          <a:p>
            <a:pPr marL="0" indent="0">
              <a:buNone/>
            </a:pPr>
            <a:endParaRPr lang="en-US" sz="1400" dirty="0" smtClean="0"/>
          </a:p>
          <a:p>
            <a:pPr marL="0" indent="0">
              <a:buNone/>
            </a:pPr>
            <a:endParaRPr lang="en-US" sz="1400" dirty="0" smtClean="0"/>
          </a:p>
          <a:p>
            <a:r>
              <a:rPr lang="en-US" sz="1400" dirty="0" smtClean="0"/>
              <a:t>If you had it to do over again, what would </a:t>
            </a:r>
            <a:r>
              <a:rPr lang="en-US" sz="1400" dirty="0" smtClean="0"/>
              <a:t>you </a:t>
            </a:r>
            <a:r>
              <a:rPr lang="en-US" sz="1400" dirty="0" smtClean="0"/>
              <a:t>have done differently</a:t>
            </a:r>
            <a:r>
              <a:rPr lang="en-US" sz="1400" dirty="0" smtClean="0"/>
              <a:t>?</a:t>
            </a:r>
          </a:p>
          <a:p>
            <a:endParaRPr lang="en-US" sz="1400" dirty="0" smtClean="0"/>
          </a:p>
          <a:p>
            <a:endParaRPr lang="en-US" sz="1400" dirty="0" smtClean="0"/>
          </a:p>
          <a:p>
            <a:r>
              <a:rPr lang="en-US" sz="1400" dirty="0" smtClean="0"/>
              <a:t>What </a:t>
            </a:r>
            <a:r>
              <a:rPr lang="en-US" sz="1400" dirty="0" smtClean="0"/>
              <a:t>have you (individually and collectively) learned from doing this project?</a:t>
            </a:r>
          </a:p>
          <a:p>
            <a:pPr marL="0" indent="0">
              <a:buNone/>
            </a:pPr>
            <a:endParaRPr lang="en-GB" dirty="0" smtClean="0"/>
          </a:p>
          <a:p>
            <a:pPr marL="0" indent="0">
              <a:buNone/>
            </a:pPr>
            <a:endParaRPr lang="en-GB" dirty="0" smtClean="0"/>
          </a:p>
          <a:p>
            <a:pPr marL="0" indent="0">
              <a:buNone/>
            </a:pPr>
            <a:endParaRPr lang="en-GB" dirty="0"/>
          </a:p>
        </p:txBody>
      </p:sp>
      <p:sp>
        <p:nvSpPr>
          <p:cNvPr id="11" name="TextBox 10"/>
          <p:cNvSpPr txBox="1"/>
          <p:nvPr/>
        </p:nvSpPr>
        <p:spPr>
          <a:xfrm>
            <a:off x="10050834" y="583846"/>
            <a:ext cx="1287532" cy="584775"/>
          </a:xfrm>
          <a:prstGeom prst="rect">
            <a:avLst/>
          </a:prstGeom>
          <a:noFill/>
        </p:spPr>
        <p:txBody>
          <a:bodyPr wrap="none" rtlCol="0">
            <a:spAutoFit/>
          </a:bodyPr>
          <a:lstStyle/>
          <a:p>
            <a:r>
              <a:rPr lang="en-GB" sz="3200" dirty="0">
                <a:latin typeface="Anglodavek" panose="02000500000000000000" pitchFamily="2" charset="0"/>
              </a:rPr>
              <a:t>TEAM</a:t>
            </a:r>
            <a:endParaRPr lang="en-GB" sz="7200" dirty="0">
              <a:latin typeface="Anglodavek" panose="02000500000000000000" pitchFamily="2" charset="0"/>
            </a:endParaRPr>
          </a:p>
        </p:txBody>
      </p:sp>
      <p:sp>
        <p:nvSpPr>
          <p:cNvPr id="12" name="TextBox 11"/>
          <p:cNvSpPr txBox="1"/>
          <p:nvPr/>
        </p:nvSpPr>
        <p:spPr>
          <a:xfrm>
            <a:off x="10890983" y="-156519"/>
            <a:ext cx="773794" cy="1323439"/>
          </a:xfrm>
          <a:prstGeom prst="rect">
            <a:avLst/>
          </a:prstGeom>
          <a:noFill/>
        </p:spPr>
        <p:txBody>
          <a:bodyPr wrap="square" rtlCol="0">
            <a:spAutoFit/>
          </a:bodyPr>
          <a:lstStyle/>
          <a:p>
            <a:r>
              <a:rPr lang="en-GB" sz="8000" dirty="0">
                <a:latin typeface="Anglodavek" panose="02000500000000000000" pitchFamily="2" charset="0"/>
              </a:rPr>
              <a:t>4</a:t>
            </a:r>
          </a:p>
        </p:txBody>
      </p:sp>
    </p:spTree>
    <p:extLst>
      <p:ext uri="{BB962C8B-B14F-4D97-AF65-F5344CB8AC3E}">
        <p14:creationId xmlns:p14="http://schemas.microsoft.com/office/powerpoint/2010/main" val="2767472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future:</a:t>
            </a:r>
            <a:br>
              <a:rPr lang="en-US" dirty="0" smtClean="0"/>
            </a:br>
            <a:endParaRPr lang="en-GB" dirty="0"/>
          </a:p>
        </p:txBody>
      </p:sp>
      <p:sp>
        <p:nvSpPr>
          <p:cNvPr id="3" name="Content Placeholder 2"/>
          <p:cNvSpPr>
            <a:spLocks noGrp="1"/>
          </p:cNvSpPr>
          <p:nvPr>
            <p:ph idx="1"/>
          </p:nvPr>
        </p:nvSpPr>
        <p:spPr/>
        <p:txBody>
          <a:bodyPr/>
          <a:lstStyle/>
          <a:p>
            <a:pPr lvl="2"/>
            <a:r>
              <a:rPr lang="en-US" sz="1600" dirty="0" smtClean="0"/>
              <a:t>What is the future of your project?  What next?</a:t>
            </a:r>
          </a:p>
        </p:txBody>
      </p:sp>
      <p:sp>
        <p:nvSpPr>
          <p:cNvPr id="4" name="TextBox 3"/>
          <p:cNvSpPr txBox="1"/>
          <p:nvPr/>
        </p:nvSpPr>
        <p:spPr>
          <a:xfrm>
            <a:off x="10050834" y="583846"/>
            <a:ext cx="1287532" cy="584775"/>
          </a:xfrm>
          <a:prstGeom prst="rect">
            <a:avLst/>
          </a:prstGeom>
          <a:noFill/>
        </p:spPr>
        <p:txBody>
          <a:bodyPr wrap="none" rtlCol="0">
            <a:spAutoFit/>
          </a:bodyPr>
          <a:lstStyle/>
          <a:p>
            <a:r>
              <a:rPr lang="en-GB" sz="3200" dirty="0">
                <a:latin typeface="Anglodavek" panose="02000500000000000000" pitchFamily="2" charset="0"/>
              </a:rPr>
              <a:t>TEAM</a:t>
            </a:r>
            <a:endParaRPr lang="en-GB" sz="7200" dirty="0">
              <a:latin typeface="Anglodavek" panose="02000500000000000000" pitchFamily="2" charset="0"/>
            </a:endParaRPr>
          </a:p>
        </p:txBody>
      </p:sp>
      <p:sp>
        <p:nvSpPr>
          <p:cNvPr id="5" name="TextBox 4"/>
          <p:cNvSpPr txBox="1"/>
          <p:nvPr/>
        </p:nvSpPr>
        <p:spPr>
          <a:xfrm>
            <a:off x="10890983" y="-156519"/>
            <a:ext cx="773794" cy="1323439"/>
          </a:xfrm>
          <a:prstGeom prst="rect">
            <a:avLst/>
          </a:prstGeom>
          <a:noFill/>
        </p:spPr>
        <p:txBody>
          <a:bodyPr wrap="square" rtlCol="0">
            <a:spAutoFit/>
          </a:bodyPr>
          <a:lstStyle/>
          <a:p>
            <a:r>
              <a:rPr lang="en-GB" sz="8000" dirty="0">
                <a:latin typeface="Anglodavek" panose="02000500000000000000" pitchFamily="2" charset="0"/>
              </a:rPr>
              <a:t>4</a:t>
            </a:r>
          </a:p>
        </p:txBody>
      </p:sp>
    </p:spTree>
    <p:extLst>
      <p:ext uri="{BB962C8B-B14F-4D97-AF65-F5344CB8AC3E}">
        <p14:creationId xmlns:p14="http://schemas.microsoft.com/office/powerpoint/2010/main" val="3201248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1416" y="2800502"/>
            <a:ext cx="3102105" cy="988904"/>
          </a:xfrm>
        </p:spPr>
        <p:txBody>
          <a:bodyPr/>
          <a:lstStyle/>
          <a:p>
            <a:r>
              <a:rPr lang="en-GB" sz="6000" dirty="0" smtClean="0"/>
              <a:t>Q&amp;A’S?</a:t>
            </a:r>
            <a:endParaRPr lang="en-GB" sz="6000" dirty="0"/>
          </a:p>
        </p:txBody>
      </p:sp>
      <p:sp>
        <p:nvSpPr>
          <p:cNvPr id="6" name="TextBox 5"/>
          <p:cNvSpPr txBox="1"/>
          <p:nvPr/>
        </p:nvSpPr>
        <p:spPr>
          <a:xfrm>
            <a:off x="10050834" y="583846"/>
            <a:ext cx="1287532" cy="584775"/>
          </a:xfrm>
          <a:prstGeom prst="rect">
            <a:avLst/>
          </a:prstGeom>
          <a:noFill/>
        </p:spPr>
        <p:txBody>
          <a:bodyPr wrap="none" rtlCol="0">
            <a:spAutoFit/>
          </a:bodyPr>
          <a:lstStyle/>
          <a:p>
            <a:r>
              <a:rPr lang="en-GB" sz="3200" dirty="0">
                <a:latin typeface="Anglodavek" panose="02000500000000000000" pitchFamily="2" charset="0"/>
              </a:rPr>
              <a:t>TEAM</a:t>
            </a:r>
            <a:endParaRPr lang="en-GB" sz="7200" dirty="0">
              <a:latin typeface="Anglodavek" panose="02000500000000000000" pitchFamily="2" charset="0"/>
            </a:endParaRPr>
          </a:p>
        </p:txBody>
      </p:sp>
      <p:sp>
        <p:nvSpPr>
          <p:cNvPr id="7" name="TextBox 6"/>
          <p:cNvSpPr txBox="1"/>
          <p:nvPr/>
        </p:nvSpPr>
        <p:spPr>
          <a:xfrm>
            <a:off x="10742703" y="-48960"/>
            <a:ext cx="708247" cy="1200329"/>
          </a:xfrm>
          <a:prstGeom prst="rect">
            <a:avLst/>
          </a:prstGeom>
          <a:noFill/>
        </p:spPr>
        <p:txBody>
          <a:bodyPr wrap="square" rtlCol="0">
            <a:spAutoFit/>
          </a:bodyPr>
          <a:lstStyle/>
          <a:p>
            <a:r>
              <a:rPr lang="en-GB" sz="7200" dirty="0">
                <a:latin typeface="Anglodavek" panose="02000500000000000000" pitchFamily="2" charset="0"/>
              </a:rPr>
              <a:t>4</a:t>
            </a:r>
          </a:p>
        </p:txBody>
      </p:sp>
    </p:spTree>
    <p:extLst>
      <p:ext uri="{BB962C8B-B14F-4D97-AF65-F5344CB8AC3E}">
        <p14:creationId xmlns:p14="http://schemas.microsoft.com/office/powerpoint/2010/main" val="3285466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164</TotalTime>
  <Words>436</Words>
  <Application>Microsoft Office PowerPoint</Application>
  <PresentationFormat>Widescreen</PresentationFormat>
  <Paragraphs>79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Anglodavek</vt:lpstr>
      <vt:lpstr>Arial</vt:lpstr>
      <vt:lpstr>Century Gothic</vt:lpstr>
      <vt:lpstr>Wingdings 3</vt:lpstr>
      <vt:lpstr>Ion</vt:lpstr>
      <vt:lpstr>PowerPoint Presentation</vt:lpstr>
      <vt:lpstr>What did we develop? – Magic Downfall</vt:lpstr>
      <vt:lpstr>Team Roles and individual tasks: </vt:lpstr>
      <vt:lpstr>Provide Game Demo</vt:lpstr>
      <vt:lpstr>Project progress: </vt:lpstr>
      <vt:lpstr>Project “post mortem”: </vt:lpstr>
      <vt:lpstr>Project future: </vt:lpstr>
      <vt:lpstr>Q&amp;A’S?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4</dc:title>
  <dc:creator>Ethan Audley</dc:creator>
  <cp:lastModifiedBy>Ethan Audley</cp:lastModifiedBy>
  <cp:revision>19</cp:revision>
  <dcterms:created xsi:type="dcterms:W3CDTF">2017-03-30T12:32:19Z</dcterms:created>
  <dcterms:modified xsi:type="dcterms:W3CDTF">2017-03-30T17:08:52Z</dcterms:modified>
</cp:coreProperties>
</file>