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RUdy speaks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0"/>
            <a:ext cx="85206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787275"/>
            <a:ext cx="85206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Goal: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“Smart” Micro 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Designed by: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Caleb Hubbell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Rudy Ku-Cejin</a:t>
            </a:r>
            <a:endParaRPr/>
          </a:p>
          <a:p>
            <a:pPr indent="-406400" lvl="1" marL="91440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Tyler La-Brae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25" y="1787275"/>
            <a:ext cx="4046475" cy="26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 Ideas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solar panels. They make DC power. </a:t>
            </a:r>
            <a:r>
              <a:rPr lang="en"/>
              <a:t>It's</a:t>
            </a:r>
            <a:r>
              <a:rPr lang="en"/>
              <a:t> better.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Unbalanced</a:t>
            </a:r>
            <a:r>
              <a:rPr lang="en"/>
              <a:t> = problem</a:t>
            </a:r>
            <a:endParaRPr/>
          </a:p>
          <a:p>
            <a:pPr indent="-342900" lvl="0" marL="4572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capacitor banks</a:t>
            </a:r>
            <a:endParaRPr/>
          </a:p>
          <a:p>
            <a:pPr indent="-342900" lvl="0" marL="4572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Switches</a:t>
            </a:r>
            <a:endParaRPr/>
          </a:p>
          <a:p>
            <a:pPr indent="-342900" lvl="0" marL="45720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Balanced 3 phase!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9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</a:t>
            </a:r>
            <a:r>
              <a:rPr lang="en"/>
              <a:t>Arrangement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38" y="859850"/>
            <a:ext cx="7819186" cy="40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Issues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 lead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Inductors follow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Need fix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Choose us?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mean, look at us...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bajillion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Encountered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 are appreciated.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Phases everywhere.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This Help?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Because</a:t>
            </a:r>
            <a:r>
              <a:rPr lang="en"/>
              <a:t> it uses less power...duh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 us a good grade. We worked hard.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