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ousin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F2554F-5C15-448C-A6FD-A24AD8CB75E1}">
  <a:tblStyle styleId="{A0F2554F-5C15-448C-A6FD-A24AD8CB7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usine-bold.fntdata"/><Relationship Id="rId12" Type="http://schemas.openxmlformats.org/officeDocument/2006/relationships/slide" Target="slides/slide7.xml"/><Relationship Id="rId34" Type="http://schemas.openxmlformats.org/officeDocument/2006/relationships/font" Target="fonts/Cousine-regular.fntdata"/><Relationship Id="rId15" Type="http://schemas.openxmlformats.org/officeDocument/2006/relationships/slide" Target="slides/slide10.xml"/><Relationship Id="rId37" Type="http://schemas.openxmlformats.org/officeDocument/2006/relationships/font" Target="fonts/Cousine-boldItalic.fntdata"/><Relationship Id="rId14" Type="http://schemas.openxmlformats.org/officeDocument/2006/relationships/slide" Target="slides/slide9.xml"/><Relationship Id="rId36" Type="http://schemas.openxmlformats.org/officeDocument/2006/relationships/font" Target="fonts/Cousin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5000"/>
            </a:lvl1pPr>
            <a:lvl2pPr lvl="1">
              <a:spcBef>
                <a:spcPts val="0"/>
              </a:spcBef>
              <a:buSzPct val="100000"/>
              <a:defRPr b="1" sz="5000"/>
            </a:lvl2pPr>
            <a:lvl3pPr lvl="2">
              <a:spcBef>
                <a:spcPts val="0"/>
              </a:spcBef>
              <a:buSzPct val="100000"/>
              <a:defRPr b="1" sz="5000"/>
            </a:lvl3pPr>
            <a:lvl4pPr lvl="3">
              <a:spcBef>
                <a:spcPts val="0"/>
              </a:spcBef>
              <a:buSzPct val="100000"/>
              <a:defRPr b="1" sz="5000"/>
            </a:lvl4pPr>
            <a:lvl5pPr lvl="4">
              <a:spcBef>
                <a:spcPts val="0"/>
              </a:spcBef>
              <a:buSzPct val="100000"/>
              <a:defRPr b="1" sz="5000"/>
            </a:lvl5pPr>
            <a:lvl6pPr lvl="5">
              <a:spcBef>
                <a:spcPts val="0"/>
              </a:spcBef>
              <a:buSzPct val="100000"/>
              <a:defRPr b="1" sz="5000"/>
            </a:lvl6pPr>
            <a:lvl7pPr lvl="6">
              <a:spcBef>
                <a:spcPts val="0"/>
              </a:spcBef>
              <a:buSzPct val="100000"/>
              <a:defRPr b="1" sz="5000"/>
            </a:lvl7pPr>
            <a:lvl8pPr lvl="7">
              <a:spcBef>
                <a:spcPts val="0"/>
              </a:spcBef>
              <a:buSzPct val="100000"/>
              <a:defRPr b="1" sz="5000"/>
            </a:lvl8pPr>
            <a:lvl9pPr lvl="8">
              <a:spcBef>
                <a:spcPts val="0"/>
              </a:spcBef>
              <a:buSzPct val="100000"/>
              <a:defRPr b="1" sz="50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lg" w="lg" type="none"/>
            <a:tailEnd len="lg" w="lg" type="none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5400000">
            <a:off x="4511746" y="450463"/>
            <a:ext cx="123450" cy="7106862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9" name="Shape 19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" name="Shape 21"/>
          <p:cNvSpPr/>
          <p:nvPr/>
        </p:nvSpPr>
        <p:spPr>
          <a:xfrm rot="-5400000">
            <a:off x="4510271" y="-1711822"/>
            <a:ext cx="123450" cy="7106862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lg" w="lg" type="none"/>
            <a:tailEnd len="lg" w="lg" type="none"/>
          </a:ln>
        </p:spPr>
      </p:sp>
      <p:sp>
        <p:nvSpPr>
          <p:cNvPr id="22" name="Shape 22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3600"/>
            </a:lvl1pPr>
            <a:lvl2pPr lvl="1" rtl="0">
              <a:spcBef>
                <a:spcPts val="0"/>
              </a:spcBef>
              <a:buSzPct val="100000"/>
              <a:defRPr b="1" sz="3600"/>
            </a:lvl2pPr>
            <a:lvl3pPr lvl="2" rtl="0">
              <a:spcBef>
                <a:spcPts val="0"/>
              </a:spcBef>
              <a:buSzPct val="100000"/>
              <a:defRPr b="1" sz="3600"/>
            </a:lvl3pPr>
            <a:lvl4pPr lvl="3" rtl="0">
              <a:spcBef>
                <a:spcPts val="0"/>
              </a:spcBef>
              <a:buSzPct val="100000"/>
              <a:defRPr b="1" sz="3600"/>
            </a:lvl4pPr>
            <a:lvl5pPr lvl="4" rtl="0">
              <a:spcBef>
                <a:spcPts val="0"/>
              </a:spcBef>
              <a:buSzPct val="100000"/>
              <a:defRPr b="1" sz="3600"/>
            </a:lvl5pPr>
            <a:lvl6pPr lvl="5" rtl="0">
              <a:spcBef>
                <a:spcPts val="0"/>
              </a:spcBef>
              <a:buSzPct val="100000"/>
              <a:defRPr b="1" sz="3600"/>
            </a:lvl6pPr>
            <a:lvl7pPr lvl="6" rtl="0">
              <a:spcBef>
                <a:spcPts val="0"/>
              </a:spcBef>
              <a:buSzPct val="100000"/>
              <a:defRPr b="1" sz="3600"/>
            </a:lvl7pPr>
            <a:lvl8pPr lvl="7" rtl="0">
              <a:spcBef>
                <a:spcPts val="0"/>
              </a:spcBef>
              <a:buSzPct val="100000"/>
              <a:defRPr b="1" sz="3600"/>
            </a:lvl8pPr>
            <a:lvl9pPr lvl="8" rtl="0">
              <a:spcBef>
                <a:spcPts val="0"/>
              </a:spcBef>
              <a:buSzPct val="100000"/>
              <a:defRPr b="1" sz="36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2400"/>
            </a:lvl1pPr>
            <a:lvl2pPr lvl="1" rtl="0" algn="ctr">
              <a:spcBef>
                <a:spcPts val="0"/>
              </a:spcBef>
              <a:defRPr b="1"/>
            </a:lvl2pPr>
            <a:lvl3pPr lvl="2" rtl="0" algn="ctr">
              <a:spcBef>
                <a:spcPts val="0"/>
              </a:spcBef>
              <a:defRPr b="1"/>
            </a:lvl3pPr>
            <a:lvl4pPr lvl="3" rtl="0" algn="ctr">
              <a:spcBef>
                <a:spcPts val="0"/>
              </a:spcBef>
              <a:buSzPct val="100000"/>
              <a:defRPr b="1" sz="2400"/>
            </a:lvl4pPr>
            <a:lvl5pPr lvl="4" rtl="0" algn="ctr">
              <a:spcBef>
                <a:spcPts val="0"/>
              </a:spcBef>
              <a:buSzPct val="100000"/>
              <a:defRPr b="1" sz="2400"/>
            </a:lvl5pPr>
            <a:lvl6pPr lvl="5" rtl="0" algn="ctr">
              <a:spcBef>
                <a:spcPts val="0"/>
              </a:spcBef>
              <a:buSzPct val="100000"/>
              <a:defRPr b="1" sz="2400"/>
            </a:lvl6pPr>
            <a:lvl7pPr lvl="6" rtl="0" algn="ctr">
              <a:spcBef>
                <a:spcPts val="0"/>
              </a:spcBef>
              <a:buSzPct val="100000"/>
              <a:defRPr b="1" sz="2400"/>
            </a:lvl7pPr>
            <a:lvl8pPr lvl="7" rtl="0" algn="ctr">
              <a:spcBef>
                <a:spcPts val="0"/>
              </a:spcBef>
              <a:buSzPct val="100000"/>
              <a:defRPr b="1" sz="2400"/>
            </a:lvl8pPr>
            <a:lvl9pPr lvl="8" algn="ctr">
              <a:spcBef>
                <a:spcPts val="0"/>
              </a:spcBef>
              <a:buSzPct val="100000"/>
              <a:defRPr b="1" sz="2400"/>
            </a:lvl9pPr>
          </a:lstStyle>
          <a:p/>
        </p:txBody>
      </p:sp>
      <p:grpSp>
        <p:nvGrpSpPr>
          <p:cNvPr id="27" name="Shape 27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28" name="Shape 28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" name="Shape 30"/>
            <p:cNvCxnSpPr>
              <a:endCxn id="28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" name="Shape 32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3" name="Shape 33"/>
            <p:cNvCxnSpPr>
              <a:stCxn id="28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print.png" id="6" name="Shape 6"/>
          <p:cNvPicPr preferRelativeResize="0"/>
          <p:nvPr/>
        </p:nvPicPr>
        <p:blipFill rotWithShape="1">
          <a:blip r:embed="rId1">
            <a:alphaModFix/>
          </a:blip>
          <a:srcRect b="3297" l="0" r="3297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Cousine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36" name="Shape 136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37" name="Shape 137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516561" y="3942000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139" name="Shape 139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140" name="Shape 14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pic>
        <p:nvPicPr>
          <p:cNvPr descr="coffee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900"/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</a:rPr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5" name="Shape 155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</a:p>
        </p:txBody>
      </p:sp>
      <p:sp>
        <p:nvSpPr>
          <p:cNvPr id="156" name="Shape 156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</a:p>
        </p:txBody>
      </p:sp>
      <p:sp>
        <p:nvSpPr>
          <p:cNvPr id="157" name="Shape 157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518800" y="20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{A0F2554F-5C15-448C-A6FD-A24AD8CB75E1}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70" name="Shape 170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 cap="flat" cmpd="sng" w="9525">
            <a:solidFill>
              <a:srgbClr val="0B539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72" name="Shape 17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77" name="Shape 17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0" name="Shape 18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1" name="Shape 181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182" name="Shape 18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6" name="Shape 186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187" name="Shape 18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0" name="Shape 19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1" name="Shape 191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192" name="Shape 19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" name="Shape 19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6" name="Shape 196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197" name="Shape 19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Shape 19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0" name="Shape 20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subTitle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07" name="Shape 207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623181" y="1661600"/>
              <a:ext cx="136252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209" name="Shape 209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/>
              <a:t>89</a:t>
            </a:r>
            <a:r>
              <a:rPr b="1" lang="en" sz="4000"/>
              <a:t>,</a:t>
            </a:r>
            <a:r>
              <a:rPr b="1" lang="en" sz="7200"/>
              <a:t>526</a:t>
            </a:r>
            <a:r>
              <a:rPr b="1" lang="en" sz="4000">
                <a:solidFill>
                  <a:schemeClr val="lt1"/>
                </a:solidFill>
              </a:rPr>
              <a:t>,</a:t>
            </a:r>
            <a:r>
              <a:rPr b="1" lang="en" sz="7200"/>
              <a:t>124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ctrTitle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89,526,124$</a:t>
            </a:r>
          </a:p>
        </p:txBody>
      </p:sp>
      <p:sp>
        <p:nvSpPr>
          <p:cNvPr id="222" name="Shape 222"/>
          <p:cNvSpPr txBox="1"/>
          <p:nvPr>
            <p:ph idx="4294967295" type="subTitle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23" name="Shape 223"/>
          <p:cNvSpPr txBox="1"/>
          <p:nvPr>
            <p:ph idx="4294967295" type="ctrTitle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100%</a:t>
            </a:r>
          </a:p>
        </p:txBody>
      </p:sp>
      <p:sp>
        <p:nvSpPr>
          <p:cNvPr id="224" name="Shape 224"/>
          <p:cNvSpPr txBox="1"/>
          <p:nvPr>
            <p:ph idx="4294967295" type="subTitle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25" name="Shape 225"/>
          <p:cNvSpPr txBox="1"/>
          <p:nvPr>
            <p:ph idx="4294967295" type="ctrTitle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185,244 users</a:t>
            </a:r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cxnSp>
        <p:nvCxnSpPr>
          <p:cNvPr id="227" name="Shape 227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</a:p>
        </p:txBody>
      </p:sp>
      <p:cxnSp>
        <p:nvCxnSpPr>
          <p:cNvPr id="236" name="Shape 236"/>
          <p:cNvCxnSpPr>
            <a:stCxn id="237" idx="2"/>
            <a:endCxn id="234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38" name="Shape 238"/>
          <p:cNvCxnSpPr>
            <a:stCxn id="234" idx="2"/>
            <a:endCxn id="235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9" name="Shape 249"/>
          <p:cNvSpPr txBox="1"/>
          <p:nvPr>
            <p:ph idx="3" type="body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3296347" y="1461050"/>
            <a:ext cx="430132" cy="497007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12618" y="4165435"/>
            <a:ext cx="519493" cy="496373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43061" y="1461053"/>
            <a:ext cx="455207" cy="45972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278993" y="4215999"/>
            <a:ext cx="464851" cy="459065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090528" y="4172507"/>
            <a:ext cx="509875" cy="482237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090513" y="1532737"/>
            <a:ext cx="480282" cy="353639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13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39030" y="839913"/>
            <a:ext cx="2483749" cy="5226870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75" name="Shape 275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4788350" y="718130"/>
            <a:ext cx="3839439" cy="5429937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82" name="Shape 282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495925" y="2473463"/>
            <a:ext cx="5140316" cy="400179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89" name="Shape 289"/>
          <p:cNvSpPr txBox="1"/>
          <p:nvPr>
            <p:ph idx="4294967295" type="body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ctrTitle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295" name="Shape 295"/>
          <p:cNvSpPr txBox="1"/>
          <p:nvPr>
            <p:ph idx="4294967295" type="subTitle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b="1" lang="en" sz="1600">
                <a:solidFill>
                  <a:srgbClr val="FFFFFF"/>
                </a:solidFill>
              </a:rPr>
              <a:t>Cousine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https://www.google.com/fonts#UsePlace:use/Collection:Cousine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Click on the “arrow button” that appears on the top right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025" y="34383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77965" y="1139450"/>
            <a:ext cx="373873" cy="479695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52801" y="1206456"/>
            <a:ext cx="398876" cy="337703"/>
          </a:xfrm>
          <a:custGeom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45208" y="1207505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71095" y="1198479"/>
            <a:ext cx="315368" cy="354182"/>
          </a:xfrm>
          <a:custGeom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678363" y="1195288"/>
            <a:ext cx="268576" cy="357373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190980" y="1191026"/>
            <a:ext cx="414830" cy="366421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08913" y="1169216"/>
            <a:ext cx="355778" cy="411093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67795" y="1195813"/>
            <a:ext cx="414283" cy="362159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77729" y="1202194"/>
            <a:ext cx="366421" cy="349396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71185" y="1193693"/>
            <a:ext cx="355778" cy="363230"/>
          </a:xfrm>
          <a:custGeom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82226" y="1732906"/>
            <a:ext cx="368541" cy="456289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69825" y="1732906"/>
            <a:ext cx="368541" cy="456289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7327" y="1801507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34402" y="1768529"/>
            <a:ext cx="379709" cy="384495"/>
          </a:xfrm>
          <a:custGeom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624667" y="1793530"/>
            <a:ext cx="376518" cy="332917"/>
          </a:xfrm>
          <a:custGeom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18647" y="1793530"/>
            <a:ext cx="365350" cy="336633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815818" y="1797245"/>
            <a:ext cx="338774" cy="32920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384820" y="1778625"/>
            <a:ext cx="375447" cy="368016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934129" y="1738217"/>
            <a:ext cx="458409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532896" y="1754170"/>
            <a:ext cx="429691" cy="410568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52963" y="2405584"/>
            <a:ext cx="421211" cy="298889"/>
          </a:xfrm>
          <a:custGeom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2704" y="2349222"/>
            <a:ext cx="417999" cy="404711"/>
          </a:xfrm>
          <a:custGeom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445732" y="2367295"/>
            <a:ext cx="376518" cy="38025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29616" y="2355603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29978" y="2367842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234055" y="2324767"/>
            <a:ext cx="332917" cy="452551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777530" y="2414632"/>
            <a:ext cx="417999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82678" y="2357198"/>
            <a:ext cx="385041" cy="389281"/>
          </a:xfrm>
          <a:custGeom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969227" y="2342316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38753" y="2354008"/>
            <a:ext cx="414283" cy="388210"/>
          </a:xfrm>
          <a:custGeom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895" y="2959680"/>
            <a:ext cx="324416" cy="354204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75136" y="2960227"/>
            <a:ext cx="346227" cy="348325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469663" y="2960227"/>
            <a:ext cx="346205" cy="348325"/>
          </a:xfrm>
          <a:custGeom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52475" y="2960227"/>
            <a:ext cx="345681" cy="348325"/>
          </a:xfrm>
          <a:custGeom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720367" y="2905984"/>
            <a:ext cx="186685" cy="460550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319156" y="2909175"/>
            <a:ext cx="161683" cy="455218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912065" y="2959680"/>
            <a:ext cx="147325" cy="348871"/>
          </a:xfrm>
          <a:custGeom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2368" y="2954894"/>
            <a:ext cx="343014" cy="363230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75609" y="2964466"/>
            <a:ext cx="375993" cy="347276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70114" y="2905438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00284" y="3509536"/>
            <a:ext cx="127109" cy="429713"/>
          </a:xfrm>
          <a:custGeom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3425" y="3493583"/>
            <a:ext cx="274958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61139" y="3493583"/>
            <a:ext cx="360039" cy="460550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592213" y="3571756"/>
            <a:ext cx="434499" cy="242503"/>
          </a:xfrm>
          <a:custGeom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13116" y="3521229"/>
            <a:ext cx="421736" cy="39887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10671" y="3531347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96674" y="3534538"/>
            <a:ext cx="378113" cy="376518"/>
          </a:xfrm>
          <a:custGeom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32172" y="3534538"/>
            <a:ext cx="492437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12302" y="3518584"/>
            <a:ext cx="296223" cy="412142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602568" y="3539324"/>
            <a:ext cx="289295" cy="396187"/>
          </a:xfrm>
          <a:custGeom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4677" y="4147663"/>
            <a:ext cx="417999" cy="330797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8015" y="4172118"/>
            <a:ext cx="407377" cy="276553"/>
          </a:xfrm>
          <a:custGeom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47327" y="4160426"/>
            <a:ext cx="386615" cy="302080"/>
          </a:xfrm>
          <a:custGeom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032260" y="4152449"/>
            <a:ext cx="389303" cy="316439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40621" y="4126923"/>
            <a:ext cx="351516" cy="354707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196312" y="4171593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84982" y="4171593"/>
            <a:ext cx="396734" cy="292507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383224" y="4142877"/>
            <a:ext cx="382353" cy="335037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951132" y="4102468"/>
            <a:ext cx="419616" cy="422785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9065" y="4126398"/>
            <a:ext cx="359493" cy="36427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58820" y="4698568"/>
            <a:ext cx="409497" cy="398854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28346" y="4762907"/>
            <a:ext cx="436619" cy="266981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518573" y="4671447"/>
            <a:ext cx="256359" cy="437144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69500" y="4713451"/>
            <a:ext cx="321749" cy="403662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632644" y="4744309"/>
            <a:ext cx="362159" cy="314821"/>
          </a:xfrm>
          <a:custGeom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218101" y="4716117"/>
            <a:ext cx="363230" cy="363755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804127" y="4711331"/>
            <a:ext cx="365875" cy="374398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63533" y="4715046"/>
            <a:ext cx="422260" cy="356848"/>
          </a:xfrm>
          <a:custGeom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969227" y="4707616"/>
            <a:ext cx="384495" cy="379709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66399" y="4689521"/>
            <a:ext cx="368541" cy="412163"/>
          </a:xfrm>
          <a:custGeom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30650" y="5353719"/>
            <a:ext cx="474363" cy="26750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8133" y="5282977"/>
            <a:ext cx="382375" cy="402591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430849" y="5260117"/>
            <a:ext cx="420643" cy="433953"/>
          </a:xfrm>
          <a:custGeom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039713" y="5296810"/>
            <a:ext cx="371207" cy="375993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590093" y="5297881"/>
            <a:ext cx="446192" cy="372256"/>
          </a:xfrm>
          <a:custGeom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227673" y="5265974"/>
            <a:ext cx="344085" cy="416403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42432" y="5261188"/>
            <a:ext cx="494054" cy="448312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36412" y="5254260"/>
            <a:ext cx="485006" cy="464266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946346" y="5365411"/>
            <a:ext cx="431308" cy="249956"/>
          </a:xfrm>
          <a:custGeom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591925" y="5319670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350992" y="3049892"/>
            <a:ext cx="458409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244612" y="3049882"/>
            <a:ext cx="1104911" cy="1088368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35708" y="3260745"/>
            <a:ext cx="436619" cy="266981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689847" y="3558142"/>
            <a:ext cx="1052391" cy="643569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70" name="Shape 7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516561" y="3942000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72" name="Shape 72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73" name="Shape 7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Shape 7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5" name="Shape 75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77" name="Shape 77"/>
          <p:cNvSpPr txBox="1"/>
          <p:nvPr>
            <p:ph idx="4294967295" type="ctrTitle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Hello world!</a:t>
            </a: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@username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Here you have a list of items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And some text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ctrTitle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BIG CONCEPT</a:t>
            </a:r>
          </a:p>
        </p:txBody>
      </p:sp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05" name="Shape 105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883273" y="1280600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108" name="Shape 108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lg" w="lg" type="none"/>
              <a:tailEnd len="lg" w="lg" type="none"/>
            </a:ln>
          </p:spPr>
        </p:sp>
        <p:sp>
          <p:nvSpPr>
            <p:cNvPr id="109" name="Shape 109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Shape 110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11" name="Shape 111"/>
            <p:cNvCxnSpPr>
              <a:endCxn id="105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13" name="Shape 113"/>
            <p:cNvCxnSpPr>
              <a:stCxn id="105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114" name="Shape 114"/>
          <p:cNvSpPr/>
          <p:nvPr/>
        </p:nvSpPr>
        <p:spPr>
          <a:xfrm>
            <a:off x="4177025" y="1997048"/>
            <a:ext cx="789947" cy="797788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