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oboto"/>
      <p:regular r:id="rId35"/>
      <p:bold r:id="rId36"/>
      <p:italic r:id="rId37"/>
      <p:boldItalic r:id="rId38"/>
    </p:embeddedFont>
    <p:embeddedFont>
      <p:font typeface="Lato"/>
      <p:regular r:id="rId39"/>
      <p:bold r:id="rId40"/>
      <p:italic r:id="rId41"/>
      <p:boldItalic r:id="rId42"/>
    </p:embeddedFont>
    <p:embeddedFont>
      <p:font typeface="Oswald SemiBold"/>
      <p:regular r:id="rId43"/>
      <p:bold r:id="rId44"/>
    </p:embeddedFont>
    <p:embeddedFont>
      <p:font typeface="Oswald"/>
      <p:regular r:id="rId45"/>
      <p:bold r:id="rId46"/>
    </p:embeddedFont>
    <p:embeddedFont>
      <p:font typeface="Chivo"/>
      <p:regular r:id="rId47"/>
      <p:bold r:id="rId48"/>
      <p:italic r:id="rId49"/>
      <p:boldItalic r:id="rId50"/>
    </p:embeddedFont>
    <p:embeddedFont>
      <p:font typeface="Encode Sans Black"/>
      <p:bold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240">
          <p15:clr>
            <a:srgbClr val="9AA0A6"/>
          </p15:clr>
        </p15:guide>
      </p15:sldGuideLst>
    </p:ext>
    <p:ext uri="GoogleSlidesCustomDataVersion2">
      <go:slidesCustomData xmlns:go="http://customooxmlschemas.google.com/" r:id="rId52" roundtripDataSignature="AMtx7mg/JSOuRT60oPpPt81SzOk/9zyW2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110C12E-862D-42E6-9334-0561F8896222}">
  <a:tblStyle styleId="{D110C12E-862D-42E6-9334-0561F889622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24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42" Type="http://schemas.openxmlformats.org/officeDocument/2006/relationships/font" Target="fonts/Lato-boldItalic.fntdata"/><Relationship Id="rId41" Type="http://schemas.openxmlformats.org/officeDocument/2006/relationships/font" Target="fonts/Lato-italic.fntdata"/><Relationship Id="rId44" Type="http://schemas.openxmlformats.org/officeDocument/2006/relationships/font" Target="fonts/OswaldSemiBold-bold.fntdata"/><Relationship Id="rId43" Type="http://schemas.openxmlformats.org/officeDocument/2006/relationships/font" Target="fonts/OswaldSemiBold-regular.fntdata"/><Relationship Id="rId46" Type="http://schemas.openxmlformats.org/officeDocument/2006/relationships/font" Target="fonts/Oswald-bold.fntdata"/><Relationship Id="rId45" Type="http://schemas.openxmlformats.org/officeDocument/2006/relationships/font" Target="fonts/Oswald-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Chivo-bold.fntdata"/><Relationship Id="rId47" Type="http://schemas.openxmlformats.org/officeDocument/2006/relationships/font" Target="fonts/Chivo-regular.fntdata"/><Relationship Id="rId49" Type="http://schemas.openxmlformats.org/officeDocument/2006/relationships/font" Target="fonts/Chiv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font" Target="fonts/Roboto-regular.fntdata"/><Relationship Id="rId34" Type="http://schemas.openxmlformats.org/officeDocument/2006/relationships/slide" Target="slides/slide28.xml"/><Relationship Id="rId37" Type="http://schemas.openxmlformats.org/officeDocument/2006/relationships/font" Target="fonts/Roboto-italic.fntdata"/><Relationship Id="rId36" Type="http://schemas.openxmlformats.org/officeDocument/2006/relationships/font" Target="fonts/Roboto-bold.fntdata"/><Relationship Id="rId39" Type="http://schemas.openxmlformats.org/officeDocument/2006/relationships/font" Target="fonts/Lato-regular.fntdata"/><Relationship Id="rId38" Type="http://schemas.openxmlformats.org/officeDocument/2006/relationships/font" Target="fonts/Robo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EncodeSansBlack-bold.fntdata"/><Relationship Id="rId50" Type="http://schemas.openxmlformats.org/officeDocument/2006/relationships/font" Target="fonts/Chivo-boldItalic.fntdata"/><Relationship Id="rId52"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6" name="Google Shape;61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4" name="Google Shape;62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1" name="Google Shape;63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8" name="Google Shape;63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4" name="Google Shape;644;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3" name="Google Shape;65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1" name="Google Shape;66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3" name="Google Shape;77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4" name="Google Shape;78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5" name="Google Shape;79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rgbClr val="F9F9F9"/>
              </a:solidFill>
              <a:highlight>
                <a:srgbClr val="171717"/>
              </a:highlight>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rgbClr val="F9F9F9"/>
              </a:solidFill>
              <a:highlight>
                <a:srgbClr val="171717"/>
              </a:highlight>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1" name="Google Shape;80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5" name="Google Shape;81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5" name="Google Shape;83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2" name="Google Shape;84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8" name="Google Shape;85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9" name="Google Shape;86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1" name="Google Shape;881;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7" name="Google Shape;887;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3" name="Google Shape;893;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2" name="Google Shape;49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Dengan demikian, perusahaan dapat memberikan notifikasi kepada para driver bahwa kemungkinan akan ada lonjakan penumpang di hari berikutnya dan juga pada jam-jam tertentu. Selain itu, perusahaan juga dapat menyesuaikan surge rate secara proporsional dengan tingkat lonjakan permintaan yang diprediksi, sehingga mampu menyesuaikan penawaran dan permintaan dengan lebih efektif.</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3" name="Google Shape;50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3" name="Google Shape;51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0" name="Google Shape;53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3" name="Google Shape;59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0" name="Google Shape;60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7" name="Google Shape;60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30"/>
          <p:cNvSpPr txBox="1"/>
          <p:nvPr>
            <p:ph type="ctrTitle"/>
          </p:nvPr>
        </p:nvSpPr>
        <p:spPr>
          <a:xfrm>
            <a:off x="666200" y="1415203"/>
            <a:ext cx="3445800" cy="1659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5200"/>
              <a:buNone/>
              <a:defRPr sz="51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30"/>
          <p:cNvSpPr txBox="1"/>
          <p:nvPr>
            <p:ph idx="1" type="subTitle"/>
          </p:nvPr>
        </p:nvSpPr>
        <p:spPr>
          <a:xfrm>
            <a:off x="666200" y="3074800"/>
            <a:ext cx="2259300" cy="682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atin typeface="Lato"/>
                <a:ea typeface="Lato"/>
                <a:cs typeface="Lato"/>
                <a:sym typeface="Lato"/>
              </a:defRPr>
            </a:lvl1pPr>
            <a:lvl2pPr lvl="1" algn="l">
              <a:lnSpc>
                <a:spcPct val="100000"/>
              </a:lnSpc>
              <a:spcBef>
                <a:spcPts val="1600"/>
              </a:spcBef>
              <a:spcAft>
                <a:spcPts val="0"/>
              </a:spcAft>
              <a:buSzPts val="1400"/>
              <a:buNone/>
              <a:defRPr sz="1600">
                <a:latin typeface="Lato"/>
                <a:ea typeface="Lato"/>
                <a:cs typeface="Lato"/>
                <a:sym typeface="Lato"/>
              </a:defRPr>
            </a:lvl2pPr>
            <a:lvl3pPr lvl="2" algn="l">
              <a:lnSpc>
                <a:spcPct val="100000"/>
              </a:lnSpc>
              <a:spcBef>
                <a:spcPts val="1600"/>
              </a:spcBef>
              <a:spcAft>
                <a:spcPts val="0"/>
              </a:spcAft>
              <a:buSzPts val="1400"/>
              <a:buNone/>
              <a:defRPr sz="1600">
                <a:latin typeface="Lato"/>
                <a:ea typeface="Lato"/>
                <a:cs typeface="Lato"/>
                <a:sym typeface="Lato"/>
              </a:defRPr>
            </a:lvl3pPr>
            <a:lvl4pPr lvl="3" algn="l">
              <a:lnSpc>
                <a:spcPct val="100000"/>
              </a:lnSpc>
              <a:spcBef>
                <a:spcPts val="1600"/>
              </a:spcBef>
              <a:spcAft>
                <a:spcPts val="0"/>
              </a:spcAft>
              <a:buSzPts val="1400"/>
              <a:buNone/>
              <a:defRPr sz="1600">
                <a:latin typeface="Lato"/>
                <a:ea typeface="Lato"/>
                <a:cs typeface="Lato"/>
                <a:sym typeface="Lato"/>
              </a:defRPr>
            </a:lvl4pPr>
            <a:lvl5pPr lvl="4" algn="l">
              <a:lnSpc>
                <a:spcPct val="100000"/>
              </a:lnSpc>
              <a:spcBef>
                <a:spcPts val="1600"/>
              </a:spcBef>
              <a:spcAft>
                <a:spcPts val="0"/>
              </a:spcAft>
              <a:buSzPts val="1400"/>
              <a:buNone/>
              <a:defRPr sz="1600">
                <a:latin typeface="Lato"/>
                <a:ea typeface="Lato"/>
                <a:cs typeface="Lato"/>
                <a:sym typeface="Lato"/>
              </a:defRPr>
            </a:lvl5pPr>
            <a:lvl6pPr lvl="5" algn="l">
              <a:lnSpc>
                <a:spcPct val="100000"/>
              </a:lnSpc>
              <a:spcBef>
                <a:spcPts val="1600"/>
              </a:spcBef>
              <a:spcAft>
                <a:spcPts val="0"/>
              </a:spcAft>
              <a:buSzPts val="1400"/>
              <a:buNone/>
              <a:defRPr sz="1600">
                <a:latin typeface="Lato"/>
                <a:ea typeface="Lato"/>
                <a:cs typeface="Lato"/>
                <a:sym typeface="Lato"/>
              </a:defRPr>
            </a:lvl6pPr>
            <a:lvl7pPr lvl="6" algn="l">
              <a:lnSpc>
                <a:spcPct val="100000"/>
              </a:lnSpc>
              <a:spcBef>
                <a:spcPts val="1600"/>
              </a:spcBef>
              <a:spcAft>
                <a:spcPts val="0"/>
              </a:spcAft>
              <a:buSzPts val="1400"/>
              <a:buNone/>
              <a:defRPr sz="1600">
                <a:latin typeface="Lato"/>
                <a:ea typeface="Lato"/>
                <a:cs typeface="Lato"/>
                <a:sym typeface="Lato"/>
              </a:defRPr>
            </a:lvl7pPr>
            <a:lvl8pPr lvl="7" algn="l">
              <a:lnSpc>
                <a:spcPct val="100000"/>
              </a:lnSpc>
              <a:spcBef>
                <a:spcPts val="1600"/>
              </a:spcBef>
              <a:spcAft>
                <a:spcPts val="0"/>
              </a:spcAft>
              <a:buSzPts val="1400"/>
              <a:buNone/>
              <a:defRPr sz="1600">
                <a:latin typeface="Lato"/>
                <a:ea typeface="Lato"/>
                <a:cs typeface="Lato"/>
                <a:sym typeface="Lato"/>
              </a:defRPr>
            </a:lvl8pPr>
            <a:lvl9pPr lvl="8" algn="l">
              <a:lnSpc>
                <a:spcPct val="100000"/>
              </a:lnSpc>
              <a:spcBef>
                <a:spcPts val="1600"/>
              </a:spcBef>
              <a:spcAft>
                <a:spcPts val="1600"/>
              </a:spcAft>
              <a:buSzPts val="1400"/>
              <a:buNone/>
              <a:defRPr sz="1600">
                <a:latin typeface="Lato"/>
                <a:ea typeface="Lato"/>
                <a:cs typeface="Lato"/>
                <a:sym typeface="Lato"/>
              </a:defRPr>
            </a:lvl9pPr>
          </a:lstStyle>
          <a:p/>
        </p:txBody>
      </p:sp>
      <p:sp>
        <p:nvSpPr>
          <p:cNvPr id="11" name="Google Shape;11;p30"/>
          <p:cNvSpPr/>
          <p:nvPr/>
        </p:nvSpPr>
        <p:spPr>
          <a:xfrm flipH="1" rot="-5200701">
            <a:off x="3205428" y="-359657"/>
            <a:ext cx="7321312" cy="5052313"/>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30"/>
          <p:cNvSpPr/>
          <p:nvPr/>
        </p:nvSpPr>
        <p:spPr>
          <a:xfrm flipH="1" rot="-4690715">
            <a:off x="3996815" y="153827"/>
            <a:ext cx="6293724" cy="4343192"/>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30"/>
          <p:cNvSpPr/>
          <p:nvPr/>
        </p:nvSpPr>
        <p:spPr>
          <a:xfrm flipH="1" rot="482722">
            <a:off x="4086" y="-473710"/>
            <a:ext cx="1761515" cy="1121102"/>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30"/>
          <p:cNvSpPr/>
          <p:nvPr/>
        </p:nvSpPr>
        <p:spPr>
          <a:xfrm rot="486729">
            <a:off x="1738751" y="240157"/>
            <a:ext cx="406063" cy="406063"/>
          </a:xfrm>
          <a:prstGeom prst="ellipse">
            <a:avLst/>
          </a:prstGeom>
          <a:solidFill>
            <a:srgbClr val="D9D2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30"/>
          <p:cNvSpPr/>
          <p:nvPr/>
        </p:nvSpPr>
        <p:spPr>
          <a:xfrm flipH="1" rot="-1168301">
            <a:off x="-97516" y="-510335"/>
            <a:ext cx="1849569" cy="1177175"/>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30"/>
          <p:cNvSpPr/>
          <p:nvPr/>
        </p:nvSpPr>
        <p:spPr>
          <a:xfrm flipH="1">
            <a:off x="963412" y="4345549"/>
            <a:ext cx="2208527" cy="1153121"/>
          </a:xfrm>
          <a:custGeom>
            <a:rect b="b" l="l" r="r" t="t"/>
            <a:pathLst>
              <a:path extrusionOk="0" h="137645" w="263626">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30"/>
          <p:cNvSpPr/>
          <p:nvPr/>
        </p:nvSpPr>
        <p:spPr>
          <a:xfrm rot="486435">
            <a:off x="1537523" y="4294613"/>
            <a:ext cx="638178" cy="638178"/>
          </a:xfrm>
          <a:prstGeom prst="ellipse">
            <a:avLst/>
          </a:prstGeom>
          <a:no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105" name="Shape 105"/>
        <p:cNvGrpSpPr/>
        <p:nvPr/>
      </p:nvGrpSpPr>
      <p:grpSpPr>
        <a:xfrm>
          <a:off x="0" y="0"/>
          <a:ext cx="0" cy="0"/>
          <a:chOff x="0" y="0"/>
          <a:chExt cx="0" cy="0"/>
        </a:xfrm>
      </p:grpSpPr>
      <p:sp>
        <p:nvSpPr>
          <p:cNvPr id="106" name="Google Shape;106;p39"/>
          <p:cNvSpPr txBox="1"/>
          <p:nvPr>
            <p:ph type="ctrTitle"/>
          </p:nvPr>
        </p:nvSpPr>
        <p:spPr>
          <a:xfrm>
            <a:off x="720000" y="424475"/>
            <a:ext cx="2404200" cy="880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7" name="Google Shape;107;p39"/>
          <p:cNvSpPr txBox="1"/>
          <p:nvPr>
            <p:ph idx="1" type="subTitle"/>
          </p:nvPr>
        </p:nvSpPr>
        <p:spPr>
          <a:xfrm>
            <a:off x="729125" y="1380725"/>
            <a:ext cx="3872400" cy="135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atin typeface="Lato"/>
                <a:ea typeface="Lato"/>
                <a:cs typeface="Lato"/>
                <a:sym typeface="Lato"/>
              </a:defRPr>
            </a:lvl1pPr>
            <a:lvl2pPr lvl="1" algn="l">
              <a:lnSpc>
                <a:spcPct val="100000"/>
              </a:lnSpc>
              <a:spcBef>
                <a:spcPts val="1600"/>
              </a:spcBef>
              <a:spcAft>
                <a:spcPts val="0"/>
              </a:spcAft>
              <a:buSzPts val="1400"/>
              <a:buNone/>
              <a:defRPr sz="1600">
                <a:latin typeface="Lato"/>
                <a:ea typeface="Lato"/>
                <a:cs typeface="Lato"/>
                <a:sym typeface="Lato"/>
              </a:defRPr>
            </a:lvl2pPr>
            <a:lvl3pPr lvl="2" algn="l">
              <a:lnSpc>
                <a:spcPct val="100000"/>
              </a:lnSpc>
              <a:spcBef>
                <a:spcPts val="1600"/>
              </a:spcBef>
              <a:spcAft>
                <a:spcPts val="0"/>
              </a:spcAft>
              <a:buSzPts val="1400"/>
              <a:buNone/>
              <a:defRPr sz="1600">
                <a:latin typeface="Lato"/>
                <a:ea typeface="Lato"/>
                <a:cs typeface="Lato"/>
                <a:sym typeface="Lato"/>
              </a:defRPr>
            </a:lvl3pPr>
            <a:lvl4pPr lvl="3" algn="l">
              <a:lnSpc>
                <a:spcPct val="100000"/>
              </a:lnSpc>
              <a:spcBef>
                <a:spcPts val="1600"/>
              </a:spcBef>
              <a:spcAft>
                <a:spcPts val="0"/>
              </a:spcAft>
              <a:buSzPts val="1400"/>
              <a:buNone/>
              <a:defRPr sz="1600">
                <a:latin typeface="Lato"/>
                <a:ea typeface="Lato"/>
                <a:cs typeface="Lato"/>
                <a:sym typeface="Lato"/>
              </a:defRPr>
            </a:lvl4pPr>
            <a:lvl5pPr lvl="4" algn="l">
              <a:lnSpc>
                <a:spcPct val="100000"/>
              </a:lnSpc>
              <a:spcBef>
                <a:spcPts val="1600"/>
              </a:spcBef>
              <a:spcAft>
                <a:spcPts val="0"/>
              </a:spcAft>
              <a:buSzPts val="1400"/>
              <a:buNone/>
              <a:defRPr sz="1600">
                <a:latin typeface="Lato"/>
                <a:ea typeface="Lato"/>
                <a:cs typeface="Lato"/>
                <a:sym typeface="Lato"/>
              </a:defRPr>
            </a:lvl5pPr>
            <a:lvl6pPr lvl="5" algn="l">
              <a:lnSpc>
                <a:spcPct val="100000"/>
              </a:lnSpc>
              <a:spcBef>
                <a:spcPts val="1600"/>
              </a:spcBef>
              <a:spcAft>
                <a:spcPts val="0"/>
              </a:spcAft>
              <a:buSzPts val="1400"/>
              <a:buNone/>
              <a:defRPr sz="1600">
                <a:latin typeface="Lato"/>
                <a:ea typeface="Lato"/>
                <a:cs typeface="Lato"/>
                <a:sym typeface="Lato"/>
              </a:defRPr>
            </a:lvl6pPr>
            <a:lvl7pPr lvl="6" algn="l">
              <a:lnSpc>
                <a:spcPct val="100000"/>
              </a:lnSpc>
              <a:spcBef>
                <a:spcPts val="1600"/>
              </a:spcBef>
              <a:spcAft>
                <a:spcPts val="0"/>
              </a:spcAft>
              <a:buSzPts val="1400"/>
              <a:buNone/>
              <a:defRPr sz="1600">
                <a:latin typeface="Lato"/>
                <a:ea typeface="Lato"/>
                <a:cs typeface="Lato"/>
                <a:sym typeface="Lato"/>
              </a:defRPr>
            </a:lvl7pPr>
            <a:lvl8pPr lvl="7" algn="l">
              <a:lnSpc>
                <a:spcPct val="100000"/>
              </a:lnSpc>
              <a:spcBef>
                <a:spcPts val="1600"/>
              </a:spcBef>
              <a:spcAft>
                <a:spcPts val="0"/>
              </a:spcAft>
              <a:buSzPts val="1400"/>
              <a:buNone/>
              <a:defRPr sz="1600">
                <a:latin typeface="Lato"/>
                <a:ea typeface="Lato"/>
                <a:cs typeface="Lato"/>
                <a:sym typeface="Lato"/>
              </a:defRPr>
            </a:lvl8pPr>
            <a:lvl9pPr lvl="8" algn="l">
              <a:lnSpc>
                <a:spcPct val="100000"/>
              </a:lnSpc>
              <a:spcBef>
                <a:spcPts val="1600"/>
              </a:spcBef>
              <a:spcAft>
                <a:spcPts val="1600"/>
              </a:spcAft>
              <a:buSzPts val="1400"/>
              <a:buNone/>
              <a:defRPr sz="1600">
                <a:latin typeface="Lato"/>
                <a:ea typeface="Lato"/>
                <a:cs typeface="Lato"/>
                <a:sym typeface="Lato"/>
              </a:defRPr>
            </a:lvl9pPr>
          </a:lstStyle>
          <a:p/>
        </p:txBody>
      </p:sp>
      <p:sp>
        <p:nvSpPr>
          <p:cNvPr id="108" name="Google Shape;108;p39"/>
          <p:cNvSpPr/>
          <p:nvPr/>
        </p:nvSpPr>
        <p:spPr>
          <a:xfrm rot="8565215">
            <a:off x="4363910" y="770556"/>
            <a:ext cx="6444369" cy="4700410"/>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39"/>
          <p:cNvSpPr/>
          <p:nvPr/>
        </p:nvSpPr>
        <p:spPr>
          <a:xfrm rot="8353851">
            <a:off x="4393801" y="600785"/>
            <a:ext cx="6443273" cy="4699954"/>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39"/>
          <p:cNvSpPr txBox="1"/>
          <p:nvPr/>
        </p:nvSpPr>
        <p:spPr>
          <a:xfrm>
            <a:off x="720000" y="3200025"/>
            <a:ext cx="2996400" cy="656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0" i="0" lang="en" sz="1100" u="none" cap="none" strike="noStrike">
                <a:solidFill>
                  <a:srgbClr val="20124D"/>
                </a:solidFill>
                <a:latin typeface="Lato"/>
                <a:ea typeface="Lato"/>
                <a:cs typeface="Lato"/>
                <a:sym typeface="Lato"/>
              </a:rPr>
              <a:t>CREDITS: This presentation template was created by </a:t>
            </a:r>
            <a:r>
              <a:rPr b="1" i="0" lang="en" sz="1100" u="none" cap="none" strike="noStrike">
                <a:solidFill>
                  <a:srgbClr val="20124D"/>
                </a:solidFill>
                <a:uFill>
                  <a:noFill/>
                </a:uFill>
                <a:latin typeface="Lato"/>
                <a:ea typeface="Lato"/>
                <a:cs typeface="Lato"/>
                <a:sym typeface="Lato"/>
                <a:hlinkClick r:id="rId2">
                  <a:extLst>
                    <a:ext uri="{A12FA001-AC4F-418D-AE19-62706E023703}">
                      <ahyp:hlinkClr val="tx"/>
                    </a:ext>
                  </a:extLst>
                </a:hlinkClick>
              </a:rPr>
              <a:t>Slidesgo</a:t>
            </a:r>
            <a:r>
              <a:rPr b="0" i="0" lang="en" sz="1100" u="none" cap="none" strike="noStrike">
                <a:solidFill>
                  <a:srgbClr val="20124D"/>
                </a:solidFill>
                <a:latin typeface="Lato"/>
                <a:ea typeface="Lato"/>
                <a:cs typeface="Lato"/>
                <a:sym typeface="Lato"/>
              </a:rPr>
              <a:t>, including icons by </a:t>
            </a:r>
            <a:r>
              <a:rPr b="1" i="0" lang="en" sz="1100" u="none" cap="none" strike="noStrike">
                <a:solidFill>
                  <a:srgbClr val="20124D"/>
                </a:solidFill>
                <a:uFill>
                  <a:noFill/>
                </a:uFill>
                <a:latin typeface="Lato"/>
                <a:ea typeface="Lato"/>
                <a:cs typeface="Lato"/>
                <a:sym typeface="Lato"/>
                <a:hlinkClick r:id="rId3">
                  <a:extLst>
                    <a:ext uri="{A12FA001-AC4F-418D-AE19-62706E023703}">
                      <ahyp:hlinkClr val="tx"/>
                    </a:ext>
                  </a:extLst>
                </a:hlinkClick>
              </a:rPr>
              <a:t>Flaticon</a:t>
            </a:r>
            <a:r>
              <a:rPr b="0" i="0" lang="en" sz="1100" u="none" cap="none" strike="noStrike">
                <a:solidFill>
                  <a:srgbClr val="20124D"/>
                </a:solidFill>
                <a:latin typeface="Lato"/>
                <a:ea typeface="Lato"/>
                <a:cs typeface="Lato"/>
                <a:sym typeface="Lato"/>
              </a:rPr>
              <a:t>, infographics &amp; images by </a:t>
            </a:r>
            <a:r>
              <a:rPr b="1" i="0" lang="en" sz="1100" u="none" cap="none" strike="noStrike">
                <a:solidFill>
                  <a:srgbClr val="20124D"/>
                </a:solidFill>
                <a:uFill>
                  <a:noFill/>
                </a:uFill>
                <a:latin typeface="Lato"/>
                <a:ea typeface="Lato"/>
                <a:cs typeface="Lato"/>
                <a:sym typeface="Lato"/>
                <a:hlinkClick r:id="rId4">
                  <a:extLst>
                    <a:ext uri="{A12FA001-AC4F-418D-AE19-62706E023703}">
                      <ahyp:hlinkClr val="tx"/>
                    </a:ext>
                  </a:extLst>
                </a:hlinkClick>
              </a:rPr>
              <a:t>Freepik</a:t>
            </a:r>
            <a:endParaRPr b="1" i="0" sz="1100" u="none" cap="none" strike="noStrike">
              <a:solidFill>
                <a:srgbClr val="20124D"/>
              </a:solidFill>
              <a:latin typeface="Lato"/>
              <a:ea typeface="Lato"/>
              <a:cs typeface="Lato"/>
              <a:sym typeface="Lato"/>
            </a:endParaRPr>
          </a:p>
        </p:txBody>
      </p:sp>
      <p:sp>
        <p:nvSpPr>
          <p:cNvPr id="111" name="Google Shape;111;p39"/>
          <p:cNvSpPr/>
          <p:nvPr/>
        </p:nvSpPr>
        <p:spPr>
          <a:xfrm flipH="1" rot="-7317474">
            <a:off x="-605083" y="4324261"/>
            <a:ext cx="1704658" cy="108491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39"/>
          <p:cNvSpPr/>
          <p:nvPr/>
        </p:nvSpPr>
        <p:spPr>
          <a:xfrm rot="-7313646">
            <a:off x="547153" y="4350463"/>
            <a:ext cx="392921" cy="392921"/>
          </a:xfrm>
          <a:prstGeom prst="ellipse">
            <a:avLst/>
          </a:prstGeom>
          <a:solidFill>
            <a:srgbClr val="D9D2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39"/>
          <p:cNvSpPr/>
          <p:nvPr/>
        </p:nvSpPr>
        <p:spPr>
          <a:xfrm flipH="1" rot="-8969548">
            <a:off x="-617830" y="4344952"/>
            <a:ext cx="1789692" cy="1139322"/>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4" name="Shape 114"/>
        <p:cNvGrpSpPr/>
        <p:nvPr/>
      </p:nvGrpSpPr>
      <p:grpSpPr>
        <a:xfrm>
          <a:off x="0" y="0"/>
          <a:ext cx="0" cy="0"/>
          <a:chOff x="0" y="0"/>
          <a:chExt cx="0" cy="0"/>
        </a:xfrm>
      </p:grpSpPr>
      <p:sp>
        <p:nvSpPr>
          <p:cNvPr id="115" name="Google Shape;115;p40"/>
          <p:cNvSpPr txBox="1"/>
          <p:nvPr>
            <p:ph type="title"/>
          </p:nvPr>
        </p:nvSpPr>
        <p:spPr>
          <a:xfrm>
            <a:off x="2934800" y="390525"/>
            <a:ext cx="3274500" cy="51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6" name="Google Shape;116;p40"/>
          <p:cNvSpPr txBox="1"/>
          <p:nvPr>
            <p:ph idx="1" type="subTitle"/>
          </p:nvPr>
        </p:nvSpPr>
        <p:spPr>
          <a:xfrm>
            <a:off x="1715688" y="1942688"/>
            <a:ext cx="1685100" cy="5190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b="1" sz="2200">
                <a:solidFill>
                  <a:srgbClr val="F6B26B"/>
                </a:solidFill>
              </a:defRPr>
            </a:lvl1pPr>
            <a:lvl2pPr lvl="1" algn="r">
              <a:lnSpc>
                <a:spcPct val="100000"/>
              </a:lnSpc>
              <a:spcBef>
                <a:spcPts val="1600"/>
              </a:spcBef>
              <a:spcAft>
                <a:spcPts val="0"/>
              </a:spcAft>
              <a:buSzPts val="1400"/>
              <a:buNone/>
              <a:defRPr b="1" sz="2200">
                <a:solidFill>
                  <a:srgbClr val="F6B26B"/>
                </a:solidFill>
              </a:defRPr>
            </a:lvl2pPr>
            <a:lvl3pPr lvl="2" algn="r">
              <a:lnSpc>
                <a:spcPct val="100000"/>
              </a:lnSpc>
              <a:spcBef>
                <a:spcPts val="1600"/>
              </a:spcBef>
              <a:spcAft>
                <a:spcPts val="0"/>
              </a:spcAft>
              <a:buSzPts val="1400"/>
              <a:buNone/>
              <a:defRPr b="1" sz="2200">
                <a:solidFill>
                  <a:srgbClr val="F6B26B"/>
                </a:solidFill>
              </a:defRPr>
            </a:lvl3pPr>
            <a:lvl4pPr lvl="3" algn="r">
              <a:lnSpc>
                <a:spcPct val="100000"/>
              </a:lnSpc>
              <a:spcBef>
                <a:spcPts val="1600"/>
              </a:spcBef>
              <a:spcAft>
                <a:spcPts val="0"/>
              </a:spcAft>
              <a:buSzPts val="1400"/>
              <a:buNone/>
              <a:defRPr b="1" sz="2200">
                <a:solidFill>
                  <a:srgbClr val="F6B26B"/>
                </a:solidFill>
              </a:defRPr>
            </a:lvl4pPr>
            <a:lvl5pPr lvl="4" algn="r">
              <a:lnSpc>
                <a:spcPct val="100000"/>
              </a:lnSpc>
              <a:spcBef>
                <a:spcPts val="1600"/>
              </a:spcBef>
              <a:spcAft>
                <a:spcPts val="0"/>
              </a:spcAft>
              <a:buSzPts val="1400"/>
              <a:buNone/>
              <a:defRPr b="1" sz="2200">
                <a:solidFill>
                  <a:srgbClr val="F6B26B"/>
                </a:solidFill>
              </a:defRPr>
            </a:lvl5pPr>
            <a:lvl6pPr lvl="5" algn="r">
              <a:lnSpc>
                <a:spcPct val="100000"/>
              </a:lnSpc>
              <a:spcBef>
                <a:spcPts val="1600"/>
              </a:spcBef>
              <a:spcAft>
                <a:spcPts val="0"/>
              </a:spcAft>
              <a:buSzPts val="1400"/>
              <a:buNone/>
              <a:defRPr b="1" sz="2200">
                <a:solidFill>
                  <a:srgbClr val="F6B26B"/>
                </a:solidFill>
              </a:defRPr>
            </a:lvl6pPr>
            <a:lvl7pPr lvl="6" algn="r">
              <a:lnSpc>
                <a:spcPct val="100000"/>
              </a:lnSpc>
              <a:spcBef>
                <a:spcPts val="1600"/>
              </a:spcBef>
              <a:spcAft>
                <a:spcPts val="0"/>
              </a:spcAft>
              <a:buSzPts val="1400"/>
              <a:buNone/>
              <a:defRPr b="1" sz="2200">
                <a:solidFill>
                  <a:srgbClr val="F6B26B"/>
                </a:solidFill>
              </a:defRPr>
            </a:lvl7pPr>
            <a:lvl8pPr lvl="7" algn="r">
              <a:lnSpc>
                <a:spcPct val="100000"/>
              </a:lnSpc>
              <a:spcBef>
                <a:spcPts val="1600"/>
              </a:spcBef>
              <a:spcAft>
                <a:spcPts val="0"/>
              </a:spcAft>
              <a:buSzPts val="1400"/>
              <a:buNone/>
              <a:defRPr b="1" sz="2200">
                <a:solidFill>
                  <a:srgbClr val="F6B26B"/>
                </a:solidFill>
              </a:defRPr>
            </a:lvl8pPr>
            <a:lvl9pPr lvl="8" algn="r">
              <a:lnSpc>
                <a:spcPct val="100000"/>
              </a:lnSpc>
              <a:spcBef>
                <a:spcPts val="1600"/>
              </a:spcBef>
              <a:spcAft>
                <a:spcPts val="1600"/>
              </a:spcAft>
              <a:buSzPts val="1400"/>
              <a:buNone/>
              <a:defRPr b="1" sz="2200">
                <a:solidFill>
                  <a:srgbClr val="F6B26B"/>
                </a:solidFill>
              </a:defRPr>
            </a:lvl9pPr>
          </a:lstStyle>
          <a:p/>
        </p:txBody>
      </p:sp>
      <p:sp>
        <p:nvSpPr>
          <p:cNvPr id="117" name="Google Shape;117;p40"/>
          <p:cNvSpPr txBox="1"/>
          <p:nvPr>
            <p:ph idx="2" type="subTitle"/>
          </p:nvPr>
        </p:nvSpPr>
        <p:spPr>
          <a:xfrm>
            <a:off x="1136388" y="2360763"/>
            <a:ext cx="2264400" cy="12282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600">
                <a:latin typeface="Lato"/>
                <a:ea typeface="Lato"/>
                <a:cs typeface="Lato"/>
                <a:sym typeface="Lato"/>
              </a:defRPr>
            </a:lvl1pPr>
            <a:lvl2pPr lvl="1" algn="r">
              <a:lnSpc>
                <a:spcPct val="100000"/>
              </a:lnSpc>
              <a:spcBef>
                <a:spcPts val="1600"/>
              </a:spcBef>
              <a:spcAft>
                <a:spcPts val="0"/>
              </a:spcAft>
              <a:buSzPts val="1400"/>
              <a:buNone/>
              <a:defRPr sz="1600">
                <a:latin typeface="Lato"/>
                <a:ea typeface="Lato"/>
                <a:cs typeface="Lato"/>
                <a:sym typeface="Lato"/>
              </a:defRPr>
            </a:lvl2pPr>
            <a:lvl3pPr lvl="2" algn="r">
              <a:lnSpc>
                <a:spcPct val="100000"/>
              </a:lnSpc>
              <a:spcBef>
                <a:spcPts val="1600"/>
              </a:spcBef>
              <a:spcAft>
                <a:spcPts val="0"/>
              </a:spcAft>
              <a:buSzPts val="1400"/>
              <a:buNone/>
              <a:defRPr sz="1600">
                <a:latin typeface="Lato"/>
                <a:ea typeface="Lato"/>
                <a:cs typeface="Lato"/>
                <a:sym typeface="Lato"/>
              </a:defRPr>
            </a:lvl3pPr>
            <a:lvl4pPr lvl="3" algn="r">
              <a:lnSpc>
                <a:spcPct val="100000"/>
              </a:lnSpc>
              <a:spcBef>
                <a:spcPts val="1600"/>
              </a:spcBef>
              <a:spcAft>
                <a:spcPts val="0"/>
              </a:spcAft>
              <a:buSzPts val="1400"/>
              <a:buNone/>
              <a:defRPr sz="1600">
                <a:latin typeface="Lato"/>
                <a:ea typeface="Lato"/>
                <a:cs typeface="Lato"/>
                <a:sym typeface="Lato"/>
              </a:defRPr>
            </a:lvl4pPr>
            <a:lvl5pPr lvl="4" algn="r">
              <a:lnSpc>
                <a:spcPct val="100000"/>
              </a:lnSpc>
              <a:spcBef>
                <a:spcPts val="1600"/>
              </a:spcBef>
              <a:spcAft>
                <a:spcPts val="0"/>
              </a:spcAft>
              <a:buSzPts val="1400"/>
              <a:buNone/>
              <a:defRPr sz="1600">
                <a:latin typeface="Lato"/>
                <a:ea typeface="Lato"/>
                <a:cs typeface="Lato"/>
                <a:sym typeface="Lato"/>
              </a:defRPr>
            </a:lvl5pPr>
            <a:lvl6pPr lvl="5" algn="r">
              <a:lnSpc>
                <a:spcPct val="100000"/>
              </a:lnSpc>
              <a:spcBef>
                <a:spcPts val="1600"/>
              </a:spcBef>
              <a:spcAft>
                <a:spcPts val="0"/>
              </a:spcAft>
              <a:buSzPts val="1400"/>
              <a:buNone/>
              <a:defRPr sz="1600">
                <a:latin typeface="Lato"/>
                <a:ea typeface="Lato"/>
                <a:cs typeface="Lato"/>
                <a:sym typeface="Lato"/>
              </a:defRPr>
            </a:lvl6pPr>
            <a:lvl7pPr lvl="6" algn="r">
              <a:lnSpc>
                <a:spcPct val="100000"/>
              </a:lnSpc>
              <a:spcBef>
                <a:spcPts val="1600"/>
              </a:spcBef>
              <a:spcAft>
                <a:spcPts val="0"/>
              </a:spcAft>
              <a:buSzPts val="1400"/>
              <a:buNone/>
              <a:defRPr sz="1600">
                <a:latin typeface="Lato"/>
                <a:ea typeface="Lato"/>
                <a:cs typeface="Lato"/>
                <a:sym typeface="Lato"/>
              </a:defRPr>
            </a:lvl7pPr>
            <a:lvl8pPr lvl="7" algn="r">
              <a:lnSpc>
                <a:spcPct val="100000"/>
              </a:lnSpc>
              <a:spcBef>
                <a:spcPts val="1600"/>
              </a:spcBef>
              <a:spcAft>
                <a:spcPts val="0"/>
              </a:spcAft>
              <a:buSzPts val="1400"/>
              <a:buNone/>
              <a:defRPr sz="1600">
                <a:latin typeface="Lato"/>
                <a:ea typeface="Lato"/>
                <a:cs typeface="Lato"/>
                <a:sym typeface="Lato"/>
              </a:defRPr>
            </a:lvl8pPr>
            <a:lvl9pPr lvl="8" algn="r">
              <a:lnSpc>
                <a:spcPct val="100000"/>
              </a:lnSpc>
              <a:spcBef>
                <a:spcPts val="1600"/>
              </a:spcBef>
              <a:spcAft>
                <a:spcPts val="1600"/>
              </a:spcAft>
              <a:buSzPts val="1400"/>
              <a:buNone/>
              <a:defRPr sz="1600">
                <a:latin typeface="Lato"/>
                <a:ea typeface="Lato"/>
                <a:cs typeface="Lato"/>
                <a:sym typeface="Lato"/>
              </a:defRPr>
            </a:lvl9pPr>
          </a:lstStyle>
          <a:p/>
        </p:txBody>
      </p:sp>
      <p:sp>
        <p:nvSpPr>
          <p:cNvPr id="118" name="Google Shape;118;p40"/>
          <p:cNvSpPr txBox="1"/>
          <p:nvPr>
            <p:ph idx="3" type="subTitle"/>
          </p:nvPr>
        </p:nvSpPr>
        <p:spPr>
          <a:xfrm>
            <a:off x="5743213" y="1942700"/>
            <a:ext cx="1685100" cy="519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b="1" sz="2200">
                <a:solidFill>
                  <a:srgbClr val="F6B26B"/>
                </a:solidFill>
              </a:defRPr>
            </a:lvl1pPr>
            <a:lvl2pPr lvl="1" algn="l">
              <a:lnSpc>
                <a:spcPct val="100000"/>
              </a:lnSpc>
              <a:spcBef>
                <a:spcPts val="1600"/>
              </a:spcBef>
              <a:spcAft>
                <a:spcPts val="0"/>
              </a:spcAft>
              <a:buSzPts val="1400"/>
              <a:buNone/>
              <a:defRPr b="1" sz="2200">
                <a:solidFill>
                  <a:srgbClr val="F6B26B"/>
                </a:solidFill>
              </a:defRPr>
            </a:lvl2pPr>
            <a:lvl3pPr lvl="2" algn="l">
              <a:lnSpc>
                <a:spcPct val="100000"/>
              </a:lnSpc>
              <a:spcBef>
                <a:spcPts val="1600"/>
              </a:spcBef>
              <a:spcAft>
                <a:spcPts val="0"/>
              </a:spcAft>
              <a:buSzPts val="1400"/>
              <a:buNone/>
              <a:defRPr b="1" sz="2200">
                <a:solidFill>
                  <a:srgbClr val="F6B26B"/>
                </a:solidFill>
              </a:defRPr>
            </a:lvl3pPr>
            <a:lvl4pPr lvl="3" algn="l">
              <a:lnSpc>
                <a:spcPct val="100000"/>
              </a:lnSpc>
              <a:spcBef>
                <a:spcPts val="1600"/>
              </a:spcBef>
              <a:spcAft>
                <a:spcPts val="0"/>
              </a:spcAft>
              <a:buSzPts val="1400"/>
              <a:buNone/>
              <a:defRPr b="1" sz="2200">
                <a:solidFill>
                  <a:srgbClr val="F6B26B"/>
                </a:solidFill>
              </a:defRPr>
            </a:lvl4pPr>
            <a:lvl5pPr lvl="4" algn="l">
              <a:lnSpc>
                <a:spcPct val="100000"/>
              </a:lnSpc>
              <a:spcBef>
                <a:spcPts val="1600"/>
              </a:spcBef>
              <a:spcAft>
                <a:spcPts val="0"/>
              </a:spcAft>
              <a:buSzPts val="1400"/>
              <a:buNone/>
              <a:defRPr b="1" sz="2200">
                <a:solidFill>
                  <a:srgbClr val="F6B26B"/>
                </a:solidFill>
              </a:defRPr>
            </a:lvl5pPr>
            <a:lvl6pPr lvl="5" algn="l">
              <a:lnSpc>
                <a:spcPct val="100000"/>
              </a:lnSpc>
              <a:spcBef>
                <a:spcPts val="1600"/>
              </a:spcBef>
              <a:spcAft>
                <a:spcPts val="0"/>
              </a:spcAft>
              <a:buSzPts val="1400"/>
              <a:buNone/>
              <a:defRPr b="1" sz="2200">
                <a:solidFill>
                  <a:srgbClr val="F6B26B"/>
                </a:solidFill>
              </a:defRPr>
            </a:lvl6pPr>
            <a:lvl7pPr lvl="6" algn="l">
              <a:lnSpc>
                <a:spcPct val="100000"/>
              </a:lnSpc>
              <a:spcBef>
                <a:spcPts val="1600"/>
              </a:spcBef>
              <a:spcAft>
                <a:spcPts val="0"/>
              </a:spcAft>
              <a:buSzPts val="1400"/>
              <a:buNone/>
              <a:defRPr b="1" sz="2200">
                <a:solidFill>
                  <a:srgbClr val="F6B26B"/>
                </a:solidFill>
              </a:defRPr>
            </a:lvl7pPr>
            <a:lvl8pPr lvl="7" algn="l">
              <a:lnSpc>
                <a:spcPct val="100000"/>
              </a:lnSpc>
              <a:spcBef>
                <a:spcPts val="1600"/>
              </a:spcBef>
              <a:spcAft>
                <a:spcPts val="0"/>
              </a:spcAft>
              <a:buSzPts val="1400"/>
              <a:buNone/>
              <a:defRPr b="1" sz="2200">
                <a:solidFill>
                  <a:srgbClr val="F6B26B"/>
                </a:solidFill>
              </a:defRPr>
            </a:lvl8pPr>
            <a:lvl9pPr lvl="8" algn="l">
              <a:lnSpc>
                <a:spcPct val="100000"/>
              </a:lnSpc>
              <a:spcBef>
                <a:spcPts val="1600"/>
              </a:spcBef>
              <a:spcAft>
                <a:spcPts val="1600"/>
              </a:spcAft>
              <a:buSzPts val="1400"/>
              <a:buNone/>
              <a:defRPr b="1" sz="2200">
                <a:solidFill>
                  <a:srgbClr val="F6B26B"/>
                </a:solidFill>
              </a:defRPr>
            </a:lvl9pPr>
          </a:lstStyle>
          <a:p/>
        </p:txBody>
      </p:sp>
      <p:sp>
        <p:nvSpPr>
          <p:cNvPr id="119" name="Google Shape;119;p40"/>
          <p:cNvSpPr txBox="1"/>
          <p:nvPr>
            <p:ph idx="4" type="subTitle"/>
          </p:nvPr>
        </p:nvSpPr>
        <p:spPr>
          <a:xfrm>
            <a:off x="5743213" y="2360775"/>
            <a:ext cx="2264400" cy="122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atin typeface="Lato"/>
                <a:ea typeface="Lato"/>
                <a:cs typeface="Lato"/>
                <a:sym typeface="Lato"/>
              </a:defRPr>
            </a:lvl1pPr>
            <a:lvl2pPr lvl="1" algn="l">
              <a:lnSpc>
                <a:spcPct val="100000"/>
              </a:lnSpc>
              <a:spcBef>
                <a:spcPts val="1600"/>
              </a:spcBef>
              <a:spcAft>
                <a:spcPts val="0"/>
              </a:spcAft>
              <a:buSzPts val="1400"/>
              <a:buNone/>
              <a:defRPr sz="1600">
                <a:latin typeface="Lato"/>
                <a:ea typeface="Lato"/>
                <a:cs typeface="Lato"/>
                <a:sym typeface="Lato"/>
              </a:defRPr>
            </a:lvl2pPr>
            <a:lvl3pPr lvl="2" algn="l">
              <a:lnSpc>
                <a:spcPct val="100000"/>
              </a:lnSpc>
              <a:spcBef>
                <a:spcPts val="1600"/>
              </a:spcBef>
              <a:spcAft>
                <a:spcPts val="0"/>
              </a:spcAft>
              <a:buSzPts val="1400"/>
              <a:buNone/>
              <a:defRPr sz="1600">
                <a:latin typeface="Lato"/>
                <a:ea typeface="Lato"/>
                <a:cs typeface="Lato"/>
                <a:sym typeface="Lato"/>
              </a:defRPr>
            </a:lvl3pPr>
            <a:lvl4pPr lvl="3" algn="l">
              <a:lnSpc>
                <a:spcPct val="100000"/>
              </a:lnSpc>
              <a:spcBef>
                <a:spcPts val="1600"/>
              </a:spcBef>
              <a:spcAft>
                <a:spcPts val="0"/>
              </a:spcAft>
              <a:buSzPts val="1400"/>
              <a:buNone/>
              <a:defRPr sz="1600">
                <a:latin typeface="Lato"/>
                <a:ea typeface="Lato"/>
                <a:cs typeface="Lato"/>
                <a:sym typeface="Lato"/>
              </a:defRPr>
            </a:lvl4pPr>
            <a:lvl5pPr lvl="4" algn="l">
              <a:lnSpc>
                <a:spcPct val="100000"/>
              </a:lnSpc>
              <a:spcBef>
                <a:spcPts val="1600"/>
              </a:spcBef>
              <a:spcAft>
                <a:spcPts val="0"/>
              </a:spcAft>
              <a:buSzPts val="1400"/>
              <a:buNone/>
              <a:defRPr sz="1600">
                <a:latin typeface="Lato"/>
                <a:ea typeface="Lato"/>
                <a:cs typeface="Lato"/>
                <a:sym typeface="Lato"/>
              </a:defRPr>
            </a:lvl5pPr>
            <a:lvl6pPr lvl="5" algn="l">
              <a:lnSpc>
                <a:spcPct val="100000"/>
              </a:lnSpc>
              <a:spcBef>
                <a:spcPts val="1600"/>
              </a:spcBef>
              <a:spcAft>
                <a:spcPts val="0"/>
              </a:spcAft>
              <a:buSzPts val="1400"/>
              <a:buNone/>
              <a:defRPr sz="1600">
                <a:latin typeface="Lato"/>
                <a:ea typeface="Lato"/>
                <a:cs typeface="Lato"/>
                <a:sym typeface="Lato"/>
              </a:defRPr>
            </a:lvl6pPr>
            <a:lvl7pPr lvl="6" algn="l">
              <a:lnSpc>
                <a:spcPct val="100000"/>
              </a:lnSpc>
              <a:spcBef>
                <a:spcPts val="1600"/>
              </a:spcBef>
              <a:spcAft>
                <a:spcPts val="0"/>
              </a:spcAft>
              <a:buSzPts val="1400"/>
              <a:buNone/>
              <a:defRPr sz="1600">
                <a:latin typeface="Lato"/>
                <a:ea typeface="Lato"/>
                <a:cs typeface="Lato"/>
                <a:sym typeface="Lato"/>
              </a:defRPr>
            </a:lvl7pPr>
            <a:lvl8pPr lvl="7" algn="l">
              <a:lnSpc>
                <a:spcPct val="100000"/>
              </a:lnSpc>
              <a:spcBef>
                <a:spcPts val="1600"/>
              </a:spcBef>
              <a:spcAft>
                <a:spcPts val="0"/>
              </a:spcAft>
              <a:buSzPts val="1400"/>
              <a:buNone/>
              <a:defRPr sz="1600">
                <a:latin typeface="Lato"/>
                <a:ea typeface="Lato"/>
                <a:cs typeface="Lato"/>
                <a:sym typeface="Lato"/>
              </a:defRPr>
            </a:lvl8pPr>
            <a:lvl9pPr lvl="8" algn="l">
              <a:lnSpc>
                <a:spcPct val="100000"/>
              </a:lnSpc>
              <a:spcBef>
                <a:spcPts val="1600"/>
              </a:spcBef>
              <a:spcAft>
                <a:spcPts val="1600"/>
              </a:spcAft>
              <a:buSzPts val="1400"/>
              <a:buNone/>
              <a:defRPr sz="1600">
                <a:latin typeface="Lato"/>
                <a:ea typeface="Lato"/>
                <a:cs typeface="Lato"/>
                <a:sym typeface="Lato"/>
              </a:defRPr>
            </a:lvl9pPr>
          </a:lstStyle>
          <a:p/>
        </p:txBody>
      </p:sp>
      <p:sp>
        <p:nvSpPr>
          <p:cNvPr id="120" name="Google Shape;120;p40"/>
          <p:cNvSpPr/>
          <p:nvPr/>
        </p:nvSpPr>
        <p:spPr>
          <a:xfrm rot="-2234678">
            <a:off x="-1321289" y="-1227832"/>
            <a:ext cx="3645687" cy="2659108"/>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40"/>
          <p:cNvSpPr/>
          <p:nvPr/>
        </p:nvSpPr>
        <p:spPr>
          <a:xfrm rot="-2446053">
            <a:off x="-1337523" y="-1131532"/>
            <a:ext cx="3644929" cy="2658799"/>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40"/>
          <p:cNvSpPr/>
          <p:nvPr/>
        </p:nvSpPr>
        <p:spPr>
          <a:xfrm rot="-2234678">
            <a:off x="6503011" y="3976218"/>
            <a:ext cx="3645687" cy="2659108"/>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40"/>
          <p:cNvSpPr/>
          <p:nvPr/>
        </p:nvSpPr>
        <p:spPr>
          <a:xfrm rot="-2446053">
            <a:off x="6486777" y="4072518"/>
            <a:ext cx="3644929" cy="2658799"/>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p41"/>
          <p:cNvSpPr txBox="1"/>
          <p:nvPr>
            <p:ph type="title"/>
          </p:nvPr>
        </p:nvSpPr>
        <p:spPr>
          <a:xfrm>
            <a:off x="2494425" y="390525"/>
            <a:ext cx="4155300" cy="51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6" name="Google Shape;126;p41"/>
          <p:cNvSpPr/>
          <p:nvPr/>
        </p:nvSpPr>
        <p:spPr>
          <a:xfrm flipH="1" rot="-6784793">
            <a:off x="-551222" y="4114676"/>
            <a:ext cx="1614735" cy="102791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41"/>
          <p:cNvSpPr/>
          <p:nvPr/>
        </p:nvSpPr>
        <p:spPr>
          <a:xfrm rot="-6783187">
            <a:off x="483822" y="4068132"/>
            <a:ext cx="372334" cy="372334"/>
          </a:xfrm>
          <a:prstGeom prst="ellipse">
            <a:avLst/>
          </a:prstGeom>
          <a:solidFill>
            <a:srgbClr val="D9D2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41"/>
          <p:cNvSpPr/>
          <p:nvPr/>
        </p:nvSpPr>
        <p:spPr>
          <a:xfrm flipH="1" rot="-8437101">
            <a:off x="-570704" y="4138316"/>
            <a:ext cx="1695715" cy="107942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41"/>
          <p:cNvSpPr/>
          <p:nvPr/>
        </p:nvSpPr>
        <p:spPr>
          <a:xfrm flipH="1" rot="-8431233">
            <a:off x="7811323" y="-210730"/>
            <a:ext cx="2208972" cy="1153354"/>
          </a:xfrm>
          <a:custGeom>
            <a:rect b="b" l="l" r="r" t="t"/>
            <a:pathLst>
              <a:path extrusionOk="0" h="137645" w="263626">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41"/>
          <p:cNvSpPr/>
          <p:nvPr/>
        </p:nvSpPr>
        <p:spPr>
          <a:xfrm rot="-10646415">
            <a:off x="8477413" y="309568"/>
            <a:ext cx="638137" cy="638137"/>
          </a:xfrm>
          <a:prstGeom prst="ellipse">
            <a:avLst/>
          </a:prstGeom>
          <a:no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1" name="Shape 131"/>
        <p:cNvGrpSpPr/>
        <p:nvPr/>
      </p:nvGrpSpPr>
      <p:grpSpPr>
        <a:xfrm>
          <a:off x="0" y="0"/>
          <a:ext cx="0" cy="0"/>
          <a:chOff x="0" y="0"/>
          <a:chExt cx="0" cy="0"/>
        </a:xfrm>
      </p:grpSpPr>
      <p:sp>
        <p:nvSpPr>
          <p:cNvPr id="132" name="Google Shape;132;p42"/>
          <p:cNvSpPr txBox="1"/>
          <p:nvPr>
            <p:ph type="title"/>
          </p:nvPr>
        </p:nvSpPr>
        <p:spPr>
          <a:xfrm flipH="1">
            <a:off x="878450" y="2371125"/>
            <a:ext cx="50607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4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33" name="Google Shape;133;p42"/>
          <p:cNvSpPr txBox="1"/>
          <p:nvPr>
            <p:ph idx="2" type="title"/>
          </p:nvPr>
        </p:nvSpPr>
        <p:spPr>
          <a:xfrm flipH="1">
            <a:off x="878659" y="1556475"/>
            <a:ext cx="1146000" cy="888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6000"/>
              <a:buNone/>
              <a:defRPr sz="5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34" name="Google Shape;134;p42"/>
          <p:cNvSpPr txBox="1"/>
          <p:nvPr>
            <p:ph idx="3" type="title"/>
          </p:nvPr>
        </p:nvSpPr>
        <p:spPr>
          <a:xfrm flipH="1">
            <a:off x="878659" y="3212925"/>
            <a:ext cx="2724900" cy="374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Font typeface="Lato"/>
              <a:buNone/>
              <a:defRPr sz="1600">
                <a:solidFill>
                  <a:srgbClr val="20124D"/>
                </a:solidFill>
                <a:latin typeface="Lato"/>
                <a:ea typeface="Lato"/>
                <a:cs typeface="Lato"/>
                <a:sym typeface="Lato"/>
              </a:defRPr>
            </a:lvl1pPr>
            <a:lvl2pPr lvl="1" algn="r">
              <a:lnSpc>
                <a:spcPct val="100000"/>
              </a:lnSpc>
              <a:spcBef>
                <a:spcPts val="0"/>
              </a:spcBef>
              <a:spcAft>
                <a:spcPts val="0"/>
              </a:spcAft>
              <a:buSzPts val="1400"/>
              <a:buFont typeface="Lato"/>
              <a:buNone/>
              <a:defRPr sz="1400">
                <a:latin typeface="Lato"/>
                <a:ea typeface="Lato"/>
                <a:cs typeface="Lato"/>
                <a:sym typeface="Lato"/>
              </a:defRPr>
            </a:lvl2pPr>
            <a:lvl3pPr lvl="2" algn="r">
              <a:lnSpc>
                <a:spcPct val="100000"/>
              </a:lnSpc>
              <a:spcBef>
                <a:spcPts val="0"/>
              </a:spcBef>
              <a:spcAft>
                <a:spcPts val="0"/>
              </a:spcAft>
              <a:buSzPts val="1400"/>
              <a:buFont typeface="Lato"/>
              <a:buNone/>
              <a:defRPr sz="1400">
                <a:latin typeface="Lato"/>
                <a:ea typeface="Lato"/>
                <a:cs typeface="Lato"/>
                <a:sym typeface="Lato"/>
              </a:defRPr>
            </a:lvl3pPr>
            <a:lvl4pPr lvl="3" algn="r">
              <a:lnSpc>
                <a:spcPct val="100000"/>
              </a:lnSpc>
              <a:spcBef>
                <a:spcPts val="0"/>
              </a:spcBef>
              <a:spcAft>
                <a:spcPts val="0"/>
              </a:spcAft>
              <a:buSzPts val="1400"/>
              <a:buFont typeface="Lato"/>
              <a:buNone/>
              <a:defRPr sz="1400">
                <a:latin typeface="Lato"/>
                <a:ea typeface="Lato"/>
                <a:cs typeface="Lato"/>
                <a:sym typeface="Lato"/>
              </a:defRPr>
            </a:lvl4pPr>
            <a:lvl5pPr lvl="4" algn="r">
              <a:lnSpc>
                <a:spcPct val="100000"/>
              </a:lnSpc>
              <a:spcBef>
                <a:spcPts val="0"/>
              </a:spcBef>
              <a:spcAft>
                <a:spcPts val="0"/>
              </a:spcAft>
              <a:buSzPts val="1400"/>
              <a:buFont typeface="Lato"/>
              <a:buNone/>
              <a:defRPr sz="1400">
                <a:latin typeface="Lato"/>
                <a:ea typeface="Lato"/>
                <a:cs typeface="Lato"/>
                <a:sym typeface="Lato"/>
              </a:defRPr>
            </a:lvl5pPr>
            <a:lvl6pPr lvl="5" algn="r">
              <a:lnSpc>
                <a:spcPct val="100000"/>
              </a:lnSpc>
              <a:spcBef>
                <a:spcPts val="0"/>
              </a:spcBef>
              <a:spcAft>
                <a:spcPts val="0"/>
              </a:spcAft>
              <a:buSzPts val="1400"/>
              <a:buFont typeface="Lato"/>
              <a:buNone/>
              <a:defRPr sz="1400">
                <a:latin typeface="Lato"/>
                <a:ea typeface="Lato"/>
                <a:cs typeface="Lato"/>
                <a:sym typeface="Lato"/>
              </a:defRPr>
            </a:lvl6pPr>
            <a:lvl7pPr lvl="6" algn="r">
              <a:lnSpc>
                <a:spcPct val="100000"/>
              </a:lnSpc>
              <a:spcBef>
                <a:spcPts val="0"/>
              </a:spcBef>
              <a:spcAft>
                <a:spcPts val="0"/>
              </a:spcAft>
              <a:buSzPts val="1400"/>
              <a:buFont typeface="Lato"/>
              <a:buNone/>
              <a:defRPr sz="1400">
                <a:latin typeface="Lato"/>
                <a:ea typeface="Lato"/>
                <a:cs typeface="Lato"/>
                <a:sym typeface="Lato"/>
              </a:defRPr>
            </a:lvl7pPr>
            <a:lvl8pPr lvl="7" algn="r">
              <a:lnSpc>
                <a:spcPct val="100000"/>
              </a:lnSpc>
              <a:spcBef>
                <a:spcPts val="0"/>
              </a:spcBef>
              <a:spcAft>
                <a:spcPts val="0"/>
              </a:spcAft>
              <a:buSzPts val="1400"/>
              <a:buFont typeface="Lato"/>
              <a:buNone/>
              <a:defRPr sz="1400">
                <a:latin typeface="Lato"/>
                <a:ea typeface="Lato"/>
                <a:cs typeface="Lato"/>
                <a:sym typeface="Lato"/>
              </a:defRPr>
            </a:lvl8pPr>
            <a:lvl9pPr lvl="8" algn="r">
              <a:lnSpc>
                <a:spcPct val="100000"/>
              </a:lnSpc>
              <a:spcBef>
                <a:spcPts val="0"/>
              </a:spcBef>
              <a:spcAft>
                <a:spcPts val="0"/>
              </a:spcAft>
              <a:buSzPts val="1400"/>
              <a:buFont typeface="Lato"/>
              <a:buNone/>
              <a:defRPr sz="1400">
                <a:latin typeface="Lato"/>
                <a:ea typeface="Lato"/>
                <a:cs typeface="Lato"/>
                <a:sym typeface="Lato"/>
              </a:defRPr>
            </a:lvl9pPr>
          </a:lstStyle>
          <a:p/>
        </p:txBody>
      </p:sp>
      <p:sp>
        <p:nvSpPr>
          <p:cNvPr id="135" name="Google Shape;135;p42"/>
          <p:cNvSpPr/>
          <p:nvPr/>
        </p:nvSpPr>
        <p:spPr>
          <a:xfrm rot="-4733955">
            <a:off x="4486065" y="-564490"/>
            <a:ext cx="7321438" cy="5052400"/>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42"/>
          <p:cNvSpPr/>
          <p:nvPr/>
        </p:nvSpPr>
        <p:spPr>
          <a:xfrm rot="-5243855">
            <a:off x="5308368" y="-294566"/>
            <a:ext cx="6293779" cy="4343230"/>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42"/>
          <p:cNvSpPr/>
          <p:nvPr/>
        </p:nvSpPr>
        <p:spPr>
          <a:xfrm rot="8100000">
            <a:off x="-728005" y="-268451"/>
            <a:ext cx="2208979" cy="1153357"/>
          </a:xfrm>
          <a:custGeom>
            <a:rect b="b" l="l" r="r" t="t"/>
            <a:pathLst>
              <a:path extrusionOk="0" h="137645" w="263626">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42"/>
          <p:cNvSpPr/>
          <p:nvPr/>
        </p:nvSpPr>
        <p:spPr>
          <a:xfrm flipH="1" rot="10313565">
            <a:off x="201433" y="239167"/>
            <a:ext cx="638178" cy="638178"/>
          </a:xfrm>
          <a:prstGeom prst="ellipse">
            <a:avLst/>
          </a:prstGeom>
          <a:no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42"/>
          <p:cNvSpPr/>
          <p:nvPr/>
        </p:nvSpPr>
        <p:spPr>
          <a:xfrm flipH="1" rot="-8437101">
            <a:off x="-579453" y="4314338"/>
            <a:ext cx="1695715" cy="107942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42"/>
          <p:cNvSpPr/>
          <p:nvPr/>
        </p:nvSpPr>
        <p:spPr>
          <a:xfrm flipH="1" rot="-6784793">
            <a:off x="-559971" y="4290699"/>
            <a:ext cx="1614735" cy="102791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42"/>
          <p:cNvSpPr/>
          <p:nvPr/>
        </p:nvSpPr>
        <p:spPr>
          <a:xfrm rot="-6783187">
            <a:off x="523498" y="4349529"/>
            <a:ext cx="372334" cy="372334"/>
          </a:xfrm>
          <a:prstGeom prst="ellipse">
            <a:avLst/>
          </a:prstGeom>
          <a:solidFill>
            <a:srgbClr val="D9D2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2" name="Shape 142"/>
        <p:cNvGrpSpPr/>
        <p:nvPr/>
      </p:nvGrpSpPr>
      <p:grpSpPr>
        <a:xfrm>
          <a:off x="0" y="0"/>
          <a:ext cx="0" cy="0"/>
          <a:chOff x="0" y="0"/>
          <a:chExt cx="0" cy="0"/>
        </a:xfrm>
      </p:grpSpPr>
      <p:sp>
        <p:nvSpPr>
          <p:cNvPr id="143" name="Google Shape;143;p43"/>
          <p:cNvSpPr txBox="1"/>
          <p:nvPr>
            <p:ph type="title"/>
          </p:nvPr>
        </p:nvSpPr>
        <p:spPr>
          <a:xfrm>
            <a:off x="2087625" y="392900"/>
            <a:ext cx="4968900" cy="51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4" name="Shape 144"/>
        <p:cNvGrpSpPr/>
        <p:nvPr/>
      </p:nvGrpSpPr>
      <p:grpSpPr>
        <a:xfrm>
          <a:off x="0" y="0"/>
          <a:ext cx="0" cy="0"/>
          <a:chOff x="0" y="0"/>
          <a:chExt cx="0" cy="0"/>
        </a:xfrm>
      </p:grpSpPr>
      <p:sp>
        <p:nvSpPr>
          <p:cNvPr id="145" name="Google Shape;145;p44"/>
          <p:cNvSpPr/>
          <p:nvPr/>
        </p:nvSpPr>
        <p:spPr>
          <a:xfrm flipH="1">
            <a:off x="2372709" y="4282371"/>
            <a:ext cx="3259735" cy="1701980"/>
          </a:xfrm>
          <a:custGeom>
            <a:rect b="b" l="l" r="r" t="t"/>
            <a:pathLst>
              <a:path extrusionOk="0" h="137645" w="263626">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44"/>
          <p:cNvSpPr/>
          <p:nvPr/>
        </p:nvSpPr>
        <p:spPr>
          <a:xfrm rot="486722">
            <a:off x="3220037" y="4207215"/>
            <a:ext cx="941824" cy="941824"/>
          </a:xfrm>
          <a:prstGeom prst="ellipse">
            <a:avLst/>
          </a:prstGeom>
          <a:no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44"/>
          <p:cNvSpPr txBox="1"/>
          <p:nvPr>
            <p:ph hasCustomPrompt="1" type="title"/>
          </p:nvPr>
        </p:nvSpPr>
        <p:spPr>
          <a:xfrm>
            <a:off x="311700" y="1685363"/>
            <a:ext cx="8520600" cy="1304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10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48" name="Google Shape;148;p44"/>
          <p:cNvSpPr txBox="1"/>
          <p:nvPr>
            <p:ph idx="1" type="body"/>
          </p:nvPr>
        </p:nvSpPr>
        <p:spPr>
          <a:xfrm>
            <a:off x="2372700" y="3137088"/>
            <a:ext cx="4398600" cy="446700"/>
          </a:xfrm>
          <a:prstGeom prst="rect">
            <a:avLst/>
          </a:prstGeom>
          <a:noFill/>
          <a:ln>
            <a:noFill/>
          </a:ln>
        </p:spPr>
        <p:txBody>
          <a:bodyPr anchorCtr="0" anchor="t" bIns="91425" lIns="91425" spcFirstLastPara="1" rIns="91425" wrap="square" tIns="91425">
            <a:noAutofit/>
          </a:bodyPr>
          <a:lstStyle>
            <a:lvl1pPr indent="-317500" lvl="0" marL="457200" algn="ctr">
              <a:lnSpc>
                <a:spcPct val="115000"/>
              </a:lnSpc>
              <a:spcBef>
                <a:spcPts val="0"/>
              </a:spcBef>
              <a:spcAft>
                <a:spcPts val="0"/>
              </a:spcAft>
              <a:buSzPts val="1400"/>
              <a:buChar char="●"/>
              <a:defRPr sz="1700">
                <a:solidFill>
                  <a:srgbClr val="20124D"/>
                </a:solidFill>
                <a:latin typeface="Lato"/>
                <a:ea typeface="Lato"/>
                <a:cs typeface="Lato"/>
                <a:sym typeface="Lato"/>
              </a:defRPr>
            </a:lvl1pPr>
            <a:lvl2pPr indent="-317500" lvl="1" marL="914400" algn="ctr">
              <a:lnSpc>
                <a:spcPct val="100000"/>
              </a:lnSpc>
              <a:spcBef>
                <a:spcPts val="1600"/>
              </a:spcBef>
              <a:spcAft>
                <a:spcPts val="0"/>
              </a:spcAft>
              <a:buSzPts val="1400"/>
              <a:buChar char="○"/>
              <a:defRPr/>
            </a:lvl2pPr>
            <a:lvl3pPr indent="-317500" lvl="2" marL="1371600" algn="ctr">
              <a:lnSpc>
                <a:spcPct val="100000"/>
              </a:lnSpc>
              <a:spcBef>
                <a:spcPts val="1600"/>
              </a:spcBef>
              <a:spcAft>
                <a:spcPts val="0"/>
              </a:spcAft>
              <a:buSzPts val="1400"/>
              <a:buChar char="■"/>
              <a:defRPr/>
            </a:lvl3pPr>
            <a:lvl4pPr indent="-317500" lvl="3" marL="1828800" algn="ctr">
              <a:lnSpc>
                <a:spcPct val="100000"/>
              </a:lnSpc>
              <a:spcBef>
                <a:spcPts val="1600"/>
              </a:spcBef>
              <a:spcAft>
                <a:spcPts val="0"/>
              </a:spcAft>
              <a:buSzPts val="1400"/>
              <a:buChar char="●"/>
              <a:defRPr/>
            </a:lvl4pPr>
            <a:lvl5pPr indent="-317500" lvl="4" marL="2286000" algn="ctr">
              <a:lnSpc>
                <a:spcPct val="100000"/>
              </a:lnSpc>
              <a:spcBef>
                <a:spcPts val="1600"/>
              </a:spcBef>
              <a:spcAft>
                <a:spcPts val="0"/>
              </a:spcAft>
              <a:buSzPts val="1400"/>
              <a:buChar char="○"/>
              <a:defRPr/>
            </a:lvl5pPr>
            <a:lvl6pPr indent="-317500" lvl="5" marL="2743200" algn="ctr">
              <a:lnSpc>
                <a:spcPct val="100000"/>
              </a:lnSpc>
              <a:spcBef>
                <a:spcPts val="1600"/>
              </a:spcBef>
              <a:spcAft>
                <a:spcPts val="0"/>
              </a:spcAft>
              <a:buSzPts val="1400"/>
              <a:buChar char="■"/>
              <a:defRPr/>
            </a:lvl6pPr>
            <a:lvl7pPr indent="-317500" lvl="6" marL="3200400" algn="ctr">
              <a:lnSpc>
                <a:spcPct val="100000"/>
              </a:lnSpc>
              <a:spcBef>
                <a:spcPts val="1600"/>
              </a:spcBef>
              <a:spcAft>
                <a:spcPts val="0"/>
              </a:spcAft>
              <a:buSzPts val="1400"/>
              <a:buChar char="●"/>
              <a:defRPr/>
            </a:lvl7pPr>
            <a:lvl8pPr indent="-317500" lvl="7" marL="3657600" algn="ctr">
              <a:lnSpc>
                <a:spcPct val="100000"/>
              </a:lnSpc>
              <a:spcBef>
                <a:spcPts val="1600"/>
              </a:spcBef>
              <a:spcAft>
                <a:spcPts val="0"/>
              </a:spcAft>
              <a:buSzPts val="1400"/>
              <a:buChar char="○"/>
              <a:defRPr/>
            </a:lvl8pPr>
            <a:lvl9pPr indent="-317500" lvl="8" marL="4114800" algn="ctr">
              <a:lnSpc>
                <a:spcPct val="100000"/>
              </a:lnSpc>
              <a:spcBef>
                <a:spcPts val="1600"/>
              </a:spcBef>
              <a:spcAft>
                <a:spcPts val="1600"/>
              </a:spcAft>
              <a:buSzPts val="1400"/>
              <a:buChar char="■"/>
              <a:defRPr/>
            </a:lvl9pPr>
          </a:lstStyle>
          <a:p/>
        </p:txBody>
      </p:sp>
      <p:sp>
        <p:nvSpPr>
          <p:cNvPr id="149" name="Google Shape;149;p44"/>
          <p:cNvSpPr/>
          <p:nvPr/>
        </p:nvSpPr>
        <p:spPr>
          <a:xfrm rot="5083955">
            <a:off x="7057827" y="-328123"/>
            <a:ext cx="5640277" cy="4113780"/>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44"/>
          <p:cNvSpPr/>
          <p:nvPr/>
        </p:nvSpPr>
        <p:spPr>
          <a:xfrm rot="4872674">
            <a:off x="6945832" y="-428617"/>
            <a:ext cx="5638896" cy="4113384"/>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44"/>
          <p:cNvSpPr/>
          <p:nvPr/>
        </p:nvSpPr>
        <p:spPr>
          <a:xfrm flipH="1" rot="-784496">
            <a:off x="-436165" y="-194207"/>
            <a:ext cx="1949137" cy="124073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44"/>
          <p:cNvSpPr/>
          <p:nvPr/>
        </p:nvSpPr>
        <p:spPr>
          <a:xfrm rot="-779849">
            <a:off x="1546602" y="147936"/>
            <a:ext cx="449517" cy="449157"/>
          </a:xfrm>
          <a:prstGeom prst="ellipse">
            <a:avLst/>
          </a:prstGeom>
          <a:solidFill>
            <a:srgbClr val="D9D2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44"/>
          <p:cNvSpPr/>
          <p:nvPr/>
        </p:nvSpPr>
        <p:spPr>
          <a:xfrm flipH="1" rot="-2435792">
            <a:off x="-547848" y="-211107"/>
            <a:ext cx="2046701" cy="1302684"/>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4" name="Shape 154"/>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2">
    <p:spTree>
      <p:nvGrpSpPr>
        <p:cNvPr id="155" name="Shape 155"/>
        <p:cNvGrpSpPr/>
        <p:nvPr/>
      </p:nvGrpSpPr>
      <p:grpSpPr>
        <a:xfrm>
          <a:off x="0" y="0"/>
          <a:ext cx="0" cy="0"/>
          <a:chOff x="0" y="0"/>
          <a:chExt cx="0" cy="0"/>
        </a:xfrm>
      </p:grpSpPr>
      <p:sp>
        <p:nvSpPr>
          <p:cNvPr id="156" name="Google Shape;156;p46"/>
          <p:cNvSpPr txBox="1"/>
          <p:nvPr>
            <p:ph type="title"/>
          </p:nvPr>
        </p:nvSpPr>
        <p:spPr>
          <a:xfrm>
            <a:off x="1687375" y="392900"/>
            <a:ext cx="5769300" cy="516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2800"/>
              <a:buNone/>
              <a:defRPr>
                <a:latin typeface="Oswald"/>
                <a:ea typeface="Oswald"/>
                <a:cs typeface="Oswald"/>
                <a:sym typeface="Oswald"/>
              </a:defRPr>
            </a:lvl2pPr>
            <a:lvl3pPr lvl="2" algn="ctr">
              <a:lnSpc>
                <a:spcPct val="100000"/>
              </a:lnSpc>
              <a:spcBef>
                <a:spcPts val="0"/>
              </a:spcBef>
              <a:spcAft>
                <a:spcPts val="0"/>
              </a:spcAft>
              <a:buSzPts val="2800"/>
              <a:buNone/>
              <a:defRPr>
                <a:latin typeface="Oswald"/>
                <a:ea typeface="Oswald"/>
                <a:cs typeface="Oswald"/>
                <a:sym typeface="Oswald"/>
              </a:defRPr>
            </a:lvl3pPr>
            <a:lvl4pPr lvl="3" algn="ctr">
              <a:lnSpc>
                <a:spcPct val="100000"/>
              </a:lnSpc>
              <a:spcBef>
                <a:spcPts val="0"/>
              </a:spcBef>
              <a:spcAft>
                <a:spcPts val="0"/>
              </a:spcAft>
              <a:buSzPts val="2800"/>
              <a:buNone/>
              <a:defRPr>
                <a:latin typeface="Oswald"/>
                <a:ea typeface="Oswald"/>
                <a:cs typeface="Oswald"/>
                <a:sym typeface="Oswald"/>
              </a:defRPr>
            </a:lvl4pPr>
            <a:lvl5pPr lvl="4" algn="ctr">
              <a:lnSpc>
                <a:spcPct val="100000"/>
              </a:lnSpc>
              <a:spcBef>
                <a:spcPts val="0"/>
              </a:spcBef>
              <a:spcAft>
                <a:spcPts val="0"/>
              </a:spcAft>
              <a:buSzPts val="2800"/>
              <a:buNone/>
              <a:defRPr>
                <a:latin typeface="Oswald"/>
                <a:ea typeface="Oswald"/>
                <a:cs typeface="Oswald"/>
                <a:sym typeface="Oswald"/>
              </a:defRPr>
            </a:lvl5pPr>
            <a:lvl6pPr lvl="5" algn="ctr">
              <a:lnSpc>
                <a:spcPct val="100000"/>
              </a:lnSpc>
              <a:spcBef>
                <a:spcPts val="0"/>
              </a:spcBef>
              <a:spcAft>
                <a:spcPts val="0"/>
              </a:spcAft>
              <a:buSzPts val="2800"/>
              <a:buNone/>
              <a:defRPr>
                <a:latin typeface="Oswald"/>
                <a:ea typeface="Oswald"/>
                <a:cs typeface="Oswald"/>
                <a:sym typeface="Oswald"/>
              </a:defRPr>
            </a:lvl6pPr>
            <a:lvl7pPr lvl="6" algn="ctr">
              <a:lnSpc>
                <a:spcPct val="100000"/>
              </a:lnSpc>
              <a:spcBef>
                <a:spcPts val="0"/>
              </a:spcBef>
              <a:spcAft>
                <a:spcPts val="0"/>
              </a:spcAft>
              <a:buSzPts val="2800"/>
              <a:buNone/>
              <a:defRPr>
                <a:latin typeface="Oswald"/>
                <a:ea typeface="Oswald"/>
                <a:cs typeface="Oswald"/>
                <a:sym typeface="Oswald"/>
              </a:defRPr>
            </a:lvl7pPr>
            <a:lvl8pPr lvl="7" algn="ctr">
              <a:lnSpc>
                <a:spcPct val="100000"/>
              </a:lnSpc>
              <a:spcBef>
                <a:spcPts val="0"/>
              </a:spcBef>
              <a:spcAft>
                <a:spcPts val="0"/>
              </a:spcAft>
              <a:buSzPts val="2800"/>
              <a:buNone/>
              <a:defRPr>
                <a:latin typeface="Oswald"/>
                <a:ea typeface="Oswald"/>
                <a:cs typeface="Oswald"/>
                <a:sym typeface="Oswald"/>
              </a:defRPr>
            </a:lvl8pPr>
            <a:lvl9pPr lvl="8" algn="ctr">
              <a:lnSpc>
                <a:spcPct val="100000"/>
              </a:lnSpc>
              <a:spcBef>
                <a:spcPts val="0"/>
              </a:spcBef>
              <a:spcAft>
                <a:spcPts val="0"/>
              </a:spcAft>
              <a:buSzPts val="2800"/>
              <a:buNone/>
              <a:defRPr>
                <a:latin typeface="Oswald"/>
                <a:ea typeface="Oswald"/>
                <a:cs typeface="Oswald"/>
                <a:sym typeface="Oswald"/>
              </a:defRPr>
            </a:lvl9pPr>
          </a:lstStyle>
          <a:p/>
        </p:txBody>
      </p:sp>
      <p:sp>
        <p:nvSpPr>
          <p:cNvPr id="157" name="Google Shape;157;p46"/>
          <p:cNvSpPr txBox="1"/>
          <p:nvPr>
            <p:ph idx="1" type="subTitle"/>
          </p:nvPr>
        </p:nvSpPr>
        <p:spPr>
          <a:xfrm>
            <a:off x="1126809" y="2622338"/>
            <a:ext cx="1685100" cy="30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1" sz="1800">
                <a:solidFill>
                  <a:srgbClr val="F6B26B"/>
                </a:solidFill>
              </a:defRPr>
            </a:lvl1pPr>
            <a:lvl2pPr lvl="1" algn="ctr">
              <a:lnSpc>
                <a:spcPct val="100000"/>
              </a:lnSpc>
              <a:spcBef>
                <a:spcPts val="1600"/>
              </a:spcBef>
              <a:spcAft>
                <a:spcPts val="0"/>
              </a:spcAft>
              <a:buSzPts val="1400"/>
              <a:buNone/>
              <a:defRPr b="1" sz="1800">
                <a:solidFill>
                  <a:srgbClr val="F6B26B"/>
                </a:solidFill>
              </a:defRPr>
            </a:lvl2pPr>
            <a:lvl3pPr lvl="2" algn="ctr">
              <a:lnSpc>
                <a:spcPct val="100000"/>
              </a:lnSpc>
              <a:spcBef>
                <a:spcPts val="1600"/>
              </a:spcBef>
              <a:spcAft>
                <a:spcPts val="0"/>
              </a:spcAft>
              <a:buSzPts val="1400"/>
              <a:buNone/>
              <a:defRPr b="1" sz="1800">
                <a:solidFill>
                  <a:srgbClr val="F6B26B"/>
                </a:solidFill>
              </a:defRPr>
            </a:lvl3pPr>
            <a:lvl4pPr lvl="3" algn="ctr">
              <a:lnSpc>
                <a:spcPct val="100000"/>
              </a:lnSpc>
              <a:spcBef>
                <a:spcPts val="1600"/>
              </a:spcBef>
              <a:spcAft>
                <a:spcPts val="0"/>
              </a:spcAft>
              <a:buSzPts val="1400"/>
              <a:buNone/>
              <a:defRPr b="1" sz="1800">
                <a:solidFill>
                  <a:srgbClr val="F6B26B"/>
                </a:solidFill>
              </a:defRPr>
            </a:lvl4pPr>
            <a:lvl5pPr lvl="4" algn="ctr">
              <a:lnSpc>
                <a:spcPct val="100000"/>
              </a:lnSpc>
              <a:spcBef>
                <a:spcPts val="1600"/>
              </a:spcBef>
              <a:spcAft>
                <a:spcPts val="0"/>
              </a:spcAft>
              <a:buSzPts val="1400"/>
              <a:buNone/>
              <a:defRPr b="1" sz="1800">
                <a:solidFill>
                  <a:srgbClr val="F6B26B"/>
                </a:solidFill>
              </a:defRPr>
            </a:lvl5pPr>
            <a:lvl6pPr lvl="5" algn="ctr">
              <a:lnSpc>
                <a:spcPct val="100000"/>
              </a:lnSpc>
              <a:spcBef>
                <a:spcPts val="1600"/>
              </a:spcBef>
              <a:spcAft>
                <a:spcPts val="0"/>
              </a:spcAft>
              <a:buSzPts val="1400"/>
              <a:buNone/>
              <a:defRPr b="1" sz="1800">
                <a:solidFill>
                  <a:srgbClr val="F6B26B"/>
                </a:solidFill>
              </a:defRPr>
            </a:lvl6pPr>
            <a:lvl7pPr lvl="6" algn="ctr">
              <a:lnSpc>
                <a:spcPct val="100000"/>
              </a:lnSpc>
              <a:spcBef>
                <a:spcPts val="1600"/>
              </a:spcBef>
              <a:spcAft>
                <a:spcPts val="0"/>
              </a:spcAft>
              <a:buSzPts val="1400"/>
              <a:buNone/>
              <a:defRPr b="1" sz="1800">
                <a:solidFill>
                  <a:srgbClr val="F6B26B"/>
                </a:solidFill>
              </a:defRPr>
            </a:lvl7pPr>
            <a:lvl8pPr lvl="7" algn="ctr">
              <a:lnSpc>
                <a:spcPct val="100000"/>
              </a:lnSpc>
              <a:spcBef>
                <a:spcPts val="1600"/>
              </a:spcBef>
              <a:spcAft>
                <a:spcPts val="0"/>
              </a:spcAft>
              <a:buSzPts val="1400"/>
              <a:buNone/>
              <a:defRPr b="1" sz="1800">
                <a:solidFill>
                  <a:srgbClr val="F6B26B"/>
                </a:solidFill>
              </a:defRPr>
            </a:lvl8pPr>
            <a:lvl9pPr lvl="8" algn="ctr">
              <a:lnSpc>
                <a:spcPct val="100000"/>
              </a:lnSpc>
              <a:spcBef>
                <a:spcPts val="1600"/>
              </a:spcBef>
              <a:spcAft>
                <a:spcPts val="1600"/>
              </a:spcAft>
              <a:buSzPts val="1400"/>
              <a:buNone/>
              <a:defRPr b="1" sz="1800">
                <a:solidFill>
                  <a:srgbClr val="F6B26B"/>
                </a:solidFill>
              </a:defRPr>
            </a:lvl9pPr>
          </a:lstStyle>
          <a:p/>
        </p:txBody>
      </p:sp>
      <p:sp>
        <p:nvSpPr>
          <p:cNvPr id="158" name="Google Shape;158;p46"/>
          <p:cNvSpPr txBox="1"/>
          <p:nvPr>
            <p:ph idx="2" type="subTitle"/>
          </p:nvPr>
        </p:nvSpPr>
        <p:spPr>
          <a:xfrm>
            <a:off x="990625" y="2923087"/>
            <a:ext cx="1957200" cy="953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atin typeface="Lato"/>
                <a:ea typeface="Lato"/>
                <a:cs typeface="Lato"/>
                <a:sym typeface="Lato"/>
              </a:defRPr>
            </a:lvl1pPr>
            <a:lvl2pPr lvl="1" algn="ctr">
              <a:lnSpc>
                <a:spcPct val="100000"/>
              </a:lnSpc>
              <a:spcBef>
                <a:spcPts val="1600"/>
              </a:spcBef>
              <a:spcAft>
                <a:spcPts val="0"/>
              </a:spcAft>
              <a:buSzPts val="1400"/>
              <a:buNone/>
              <a:defRPr>
                <a:latin typeface="Lato"/>
                <a:ea typeface="Lato"/>
                <a:cs typeface="Lato"/>
                <a:sym typeface="Lato"/>
              </a:defRPr>
            </a:lvl2pPr>
            <a:lvl3pPr lvl="2" algn="ctr">
              <a:lnSpc>
                <a:spcPct val="100000"/>
              </a:lnSpc>
              <a:spcBef>
                <a:spcPts val="1600"/>
              </a:spcBef>
              <a:spcAft>
                <a:spcPts val="0"/>
              </a:spcAft>
              <a:buSzPts val="1400"/>
              <a:buNone/>
              <a:defRPr>
                <a:latin typeface="Lato"/>
                <a:ea typeface="Lato"/>
                <a:cs typeface="Lato"/>
                <a:sym typeface="Lato"/>
              </a:defRPr>
            </a:lvl3pPr>
            <a:lvl4pPr lvl="3" algn="ctr">
              <a:lnSpc>
                <a:spcPct val="100000"/>
              </a:lnSpc>
              <a:spcBef>
                <a:spcPts val="1600"/>
              </a:spcBef>
              <a:spcAft>
                <a:spcPts val="0"/>
              </a:spcAft>
              <a:buSzPts val="1400"/>
              <a:buNone/>
              <a:defRPr>
                <a:latin typeface="Lato"/>
                <a:ea typeface="Lato"/>
                <a:cs typeface="Lato"/>
                <a:sym typeface="Lato"/>
              </a:defRPr>
            </a:lvl4pPr>
            <a:lvl5pPr lvl="4" algn="ctr">
              <a:lnSpc>
                <a:spcPct val="100000"/>
              </a:lnSpc>
              <a:spcBef>
                <a:spcPts val="1600"/>
              </a:spcBef>
              <a:spcAft>
                <a:spcPts val="0"/>
              </a:spcAft>
              <a:buSzPts val="1400"/>
              <a:buNone/>
              <a:defRPr>
                <a:latin typeface="Lato"/>
                <a:ea typeface="Lato"/>
                <a:cs typeface="Lato"/>
                <a:sym typeface="Lato"/>
              </a:defRPr>
            </a:lvl5pPr>
            <a:lvl6pPr lvl="5" algn="ctr">
              <a:lnSpc>
                <a:spcPct val="100000"/>
              </a:lnSpc>
              <a:spcBef>
                <a:spcPts val="1600"/>
              </a:spcBef>
              <a:spcAft>
                <a:spcPts val="0"/>
              </a:spcAft>
              <a:buSzPts val="1400"/>
              <a:buNone/>
              <a:defRPr>
                <a:latin typeface="Lato"/>
                <a:ea typeface="Lato"/>
                <a:cs typeface="Lato"/>
                <a:sym typeface="Lato"/>
              </a:defRPr>
            </a:lvl6pPr>
            <a:lvl7pPr lvl="6" algn="ctr">
              <a:lnSpc>
                <a:spcPct val="100000"/>
              </a:lnSpc>
              <a:spcBef>
                <a:spcPts val="1600"/>
              </a:spcBef>
              <a:spcAft>
                <a:spcPts val="0"/>
              </a:spcAft>
              <a:buSzPts val="1400"/>
              <a:buNone/>
              <a:defRPr>
                <a:latin typeface="Lato"/>
                <a:ea typeface="Lato"/>
                <a:cs typeface="Lato"/>
                <a:sym typeface="Lato"/>
              </a:defRPr>
            </a:lvl7pPr>
            <a:lvl8pPr lvl="7" algn="ctr">
              <a:lnSpc>
                <a:spcPct val="100000"/>
              </a:lnSpc>
              <a:spcBef>
                <a:spcPts val="1600"/>
              </a:spcBef>
              <a:spcAft>
                <a:spcPts val="0"/>
              </a:spcAft>
              <a:buSzPts val="1400"/>
              <a:buNone/>
              <a:defRPr>
                <a:latin typeface="Lato"/>
                <a:ea typeface="Lato"/>
                <a:cs typeface="Lato"/>
                <a:sym typeface="Lato"/>
              </a:defRPr>
            </a:lvl8pPr>
            <a:lvl9pPr lvl="8" algn="ctr">
              <a:lnSpc>
                <a:spcPct val="100000"/>
              </a:lnSpc>
              <a:spcBef>
                <a:spcPts val="1600"/>
              </a:spcBef>
              <a:spcAft>
                <a:spcPts val="1600"/>
              </a:spcAft>
              <a:buSzPts val="1400"/>
              <a:buNone/>
              <a:defRPr>
                <a:latin typeface="Lato"/>
                <a:ea typeface="Lato"/>
                <a:cs typeface="Lato"/>
                <a:sym typeface="Lato"/>
              </a:defRPr>
            </a:lvl9pPr>
          </a:lstStyle>
          <a:p/>
        </p:txBody>
      </p:sp>
      <p:sp>
        <p:nvSpPr>
          <p:cNvPr id="159" name="Google Shape;159;p46"/>
          <p:cNvSpPr txBox="1"/>
          <p:nvPr>
            <p:ph idx="3" type="subTitle"/>
          </p:nvPr>
        </p:nvSpPr>
        <p:spPr>
          <a:xfrm>
            <a:off x="3729459" y="2622338"/>
            <a:ext cx="1685100" cy="30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1" sz="1800">
                <a:solidFill>
                  <a:srgbClr val="F6B26B"/>
                </a:solidFill>
              </a:defRPr>
            </a:lvl1pPr>
            <a:lvl2pPr lvl="1" algn="ctr">
              <a:lnSpc>
                <a:spcPct val="100000"/>
              </a:lnSpc>
              <a:spcBef>
                <a:spcPts val="1600"/>
              </a:spcBef>
              <a:spcAft>
                <a:spcPts val="0"/>
              </a:spcAft>
              <a:buSzPts val="1400"/>
              <a:buNone/>
              <a:defRPr b="1" sz="1800">
                <a:solidFill>
                  <a:srgbClr val="F6B26B"/>
                </a:solidFill>
              </a:defRPr>
            </a:lvl2pPr>
            <a:lvl3pPr lvl="2" algn="ctr">
              <a:lnSpc>
                <a:spcPct val="100000"/>
              </a:lnSpc>
              <a:spcBef>
                <a:spcPts val="1600"/>
              </a:spcBef>
              <a:spcAft>
                <a:spcPts val="0"/>
              </a:spcAft>
              <a:buSzPts val="1400"/>
              <a:buNone/>
              <a:defRPr b="1" sz="1800">
                <a:solidFill>
                  <a:srgbClr val="F6B26B"/>
                </a:solidFill>
              </a:defRPr>
            </a:lvl3pPr>
            <a:lvl4pPr lvl="3" algn="ctr">
              <a:lnSpc>
                <a:spcPct val="100000"/>
              </a:lnSpc>
              <a:spcBef>
                <a:spcPts val="1600"/>
              </a:spcBef>
              <a:spcAft>
                <a:spcPts val="0"/>
              </a:spcAft>
              <a:buSzPts val="1400"/>
              <a:buNone/>
              <a:defRPr b="1" sz="1800">
                <a:solidFill>
                  <a:srgbClr val="F6B26B"/>
                </a:solidFill>
              </a:defRPr>
            </a:lvl4pPr>
            <a:lvl5pPr lvl="4" algn="ctr">
              <a:lnSpc>
                <a:spcPct val="100000"/>
              </a:lnSpc>
              <a:spcBef>
                <a:spcPts val="1600"/>
              </a:spcBef>
              <a:spcAft>
                <a:spcPts val="0"/>
              </a:spcAft>
              <a:buSzPts val="1400"/>
              <a:buNone/>
              <a:defRPr b="1" sz="1800">
                <a:solidFill>
                  <a:srgbClr val="F6B26B"/>
                </a:solidFill>
              </a:defRPr>
            </a:lvl5pPr>
            <a:lvl6pPr lvl="5" algn="ctr">
              <a:lnSpc>
                <a:spcPct val="100000"/>
              </a:lnSpc>
              <a:spcBef>
                <a:spcPts val="1600"/>
              </a:spcBef>
              <a:spcAft>
                <a:spcPts val="0"/>
              </a:spcAft>
              <a:buSzPts val="1400"/>
              <a:buNone/>
              <a:defRPr b="1" sz="1800">
                <a:solidFill>
                  <a:srgbClr val="F6B26B"/>
                </a:solidFill>
              </a:defRPr>
            </a:lvl6pPr>
            <a:lvl7pPr lvl="6" algn="ctr">
              <a:lnSpc>
                <a:spcPct val="100000"/>
              </a:lnSpc>
              <a:spcBef>
                <a:spcPts val="1600"/>
              </a:spcBef>
              <a:spcAft>
                <a:spcPts val="0"/>
              </a:spcAft>
              <a:buSzPts val="1400"/>
              <a:buNone/>
              <a:defRPr b="1" sz="1800">
                <a:solidFill>
                  <a:srgbClr val="F6B26B"/>
                </a:solidFill>
              </a:defRPr>
            </a:lvl7pPr>
            <a:lvl8pPr lvl="7" algn="ctr">
              <a:lnSpc>
                <a:spcPct val="100000"/>
              </a:lnSpc>
              <a:spcBef>
                <a:spcPts val="1600"/>
              </a:spcBef>
              <a:spcAft>
                <a:spcPts val="0"/>
              </a:spcAft>
              <a:buSzPts val="1400"/>
              <a:buNone/>
              <a:defRPr b="1" sz="1800">
                <a:solidFill>
                  <a:srgbClr val="F6B26B"/>
                </a:solidFill>
              </a:defRPr>
            </a:lvl8pPr>
            <a:lvl9pPr lvl="8" algn="ctr">
              <a:lnSpc>
                <a:spcPct val="100000"/>
              </a:lnSpc>
              <a:spcBef>
                <a:spcPts val="1600"/>
              </a:spcBef>
              <a:spcAft>
                <a:spcPts val="1600"/>
              </a:spcAft>
              <a:buSzPts val="1400"/>
              <a:buNone/>
              <a:defRPr b="1" sz="1800">
                <a:solidFill>
                  <a:srgbClr val="F6B26B"/>
                </a:solidFill>
              </a:defRPr>
            </a:lvl9pPr>
          </a:lstStyle>
          <a:p/>
        </p:txBody>
      </p:sp>
      <p:sp>
        <p:nvSpPr>
          <p:cNvPr id="160" name="Google Shape;160;p46"/>
          <p:cNvSpPr txBox="1"/>
          <p:nvPr>
            <p:ph idx="4" type="subTitle"/>
          </p:nvPr>
        </p:nvSpPr>
        <p:spPr>
          <a:xfrm>
            <a:off x="3593400" y="2923087"/>
            <a:ext cx="1957200" cy="953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atin typeface="Lato"/>
                <a:ea typeface="Lato"/>
                <a:cs typeface="Lato"/>
                <a:sym typeface="Lato"/>
              </a:defRPr>
            </a:lvl1pPr>
            <a:lvl2pPr lvl="1" algn="ctr">
              <a:lnSpc>
                <a:spcPct val="100000"/>
              </a:lnSpc>
              <a:spcBef>
                <a:spcPts val="1600"/>
              </a:spcBef>
              <a:spcAft>
                <a:spcPts val="0"/>
              </a:spcAft>
              <a:buSzPts val="1400"/>
              <a:buNone/>
              <a:defRPr>
                <a:latin typeface="Lato"/>
                <a:ea typeface="Lato"/>
                <a:cs typeface="Lato"/>
                <a:sym typeface="Lato"/>
              </a:defRPr>
            </a:lvl2pPr>
            <a:lvl3pPr lvl="2" algn="ctr">
              <a:lnSpc>
                <a:spcPct val="100000"/>
              </a:lnSpc>
              <a:spcBef>
                <a:spcPts val="1600"/>
              </a:spcBef>
              <a:spcAft>
                <a:spcPts val="0"/>
              </a:spcAft>
              <a:buSzPts val="1400"/>
              <a:buNone/>
              <a:defRPr>
                <a:latin typeface="Lato"/>
                <a:ea typeface="Lato"/>
                <a:cs typeface="Lato"/>
                <a:sym typeface="Lato"/>
              </a:defRPr>
            </a:lvl3pPr>
            <a:lvl4pPr lvl="3" algn="ctr">
              <a:lnSpc>
                <a:spcPct val="100000"/>
              </a:lnSpc>
              <a:spcBef>
                <a:spcPts val="1600"/>
              </a:spcBef>
              <a:spcAft>
                <a:spcPts val="0"/>
              </a:spcAft>
              <a:buSzPts val="1400"/>
              <a:buNone/>
              <a:defRPr>
                <a:latin typeface="Lato"/>
                <a:ea typeface="Lato"/>
                <a:cs typeface="Lato"/>
                <a:sym typeface="Lato"/>
              </a:defRPr>
            </a:lvl4pPr>
            <a:lvl5pPr lvl="4" algn="ctr">
              <a:lnSpc>
                <a:spcPct val="100000"/>
              </a:lnSpc>
              <a:spcBef>
                <a:spcPts val="1600"/>
              </a:spcBef>
              <a:spcAft>
                <a:spcPts val="0"/>
              </a:spcAft>
              <a:buSzPts val="1400"/>
              <a:buNone/>
              <a:defRPr>
                <a:latin typeface="Lato"/>
                <a:ea typeface="Lato"/>
                <a:cs typeface="Lato"/>
                <a:sym typeface="Lato"/>
              </a:defRPr>
            </a:lvl5pPr>
            <a:lvl6pPr lvl="5" algn="ctr">
              <a:lnSpc>
                <a:spcPct val="100000"/>
              </a:lnSpc>
              <a:spcBef>
                <a:spcPts val="1600"/>
              </a:spcBef>
              <a:spcAft>
                <a:spcPts val="0"/>
              </a:spcAft>
              <a:buSzPts val="1400"/>
              <a:buNone/>
              <a:defRPr>
                <a:latin typeface="Lato"/>
                <a:ea typeface="Lato"/>
                <a:cs typeface="Lato"/>
                <a:sym typeface="Lato"/>
              </a:defRPr>
            </a:lvl6pPr>
            <a:lvl7pPr lvl="6" algn="ctr">
              <a:lnSpc>
                <a:spcPct val="100000"/>
              </a:lnSpc>
              <a:spcBef>
                <a:spcPts val="1600"/>
              </a:spcBef>
              <a:spcAft>
                <a:spcPts val="0"/>
              </a:spcAft>
              <a:buSzPts val="1400"/>
              <a:buNone/>
              <a:defRPr>
                <a:latin typeface="Lato"/>
                <a:ea typeface="Lato"/>
                <a:cs typeface="Lato"/>
                <a:sym typeface="Lato"/>
              </a:defRPr>
            </a:lvl7pPr>
            <a:lvl8pPr lvl="7" algn="ctr">
              <a:lnSpc>
                <a:spcPct val="100000"/>
              </a:lnSpc>
              <a:spcBef>
                <a:spcPts val="1600"/>
              </a:spcBef>
              <a:spcAft>
                <a:spcPts val="0"/>
              </a:spcAft>
              <a:buSzPts val="1400"/>
              <a:buNone/>
              <a:defRPr>
                <a:latin typeface="Lato"/>
                <a:ea typeface="Lato"/>
                <a:cs typeface="Lato"/>
                <a:sym typeface="Lato"/>
              </a:defRPr>
            </a:lvl8pPr>
            <a:lvl9pPr lvl="8" algn="ctr">
              <a:lnSpc>
                <a:spcPct val="100000"/>
              </a:lnSpc>
              <a:spcBef>
                <a:spcPts val="1600"/>
              </a:spcBef>
              <a:spcAft>
                <a:spcPts val="1600"/>
              </a:spcAft>
              <a:buSzPts val="1400"/>
              <a:buNone/>
              <a:defRPr>
                <a:latin typeface="Lato"/>
                <a:ea typeface="Lato"/>
                <a:cs typeface="Lato"/>
                <a:sym typeface="Lato"/>
              </a:defRPr>
            </a:lvl9pPr>
          </a:lstStyle>
          <a:p/>
        </p:txBody>
      </p:sp>
      <p:sp>
        <p:nvSpPr>
          <p:cNvPr id="161" name="Google Shape;161;p46"/>
          <p:cNvSpPr txBox="1"/>
          <p:nvPr>
            <p:ph idx="5" type="subTitle"/>
          </p:nvPr>
        </p:nvSpPr>
        <p:spPr>
          <a:xfrm>
            <a:off x="6332109" y="2622338"/>
            <a:ext cx="1685100" cy="30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1" sz="1800">
                <a:solidFill>
                  <a:srgbClr val="F6B26B"/>
                </a:solidFill>
              </a:defRPr>
            </a:lvl1pPr>
            <a:lvl2pPr lvl="1" algn="ctr">
              <a:lnSpc>
                <a:spcPct val="100000"/>
              </a:lnSpc>
              <a:spcBef>
                <a:spcPts val="1600"/>
              </a:spcBef>
              <a:spcAft>
                <a:spcPts val="0"/>
              </a:spcAft>
              <a:buSzPts val="1400"/>
              <a:buNone/>
              <a:defRPr b="1" sz="1800">
                <a:solidFill>
                  <a:srgbClr val="F6B26B"/>
                </a:solidFill>
              </a:defRPr>
            </a:lvl2pPr>
            <a:lvl3pPr lvl="2" algn="ctr">
              <a:lnSpc>
                <a:spcPct val="100000"/>
              </a:lnSpc>
              <a:spcBef>
                <a:spcPts val="1600"/>
              </a:spcBef>
              <a:spcAft>
                <a:spcPts val="0"/>
              </a:spcAft>
              <a:buSzPts val="1400"/>
              <a:buNone/>
              <a:defRPr b="1" sz="1800">
                <a:solidFill>
                  <a:srgbClr val="F6B26B"/>
                </a:solidFill>
              </a:defRPr>
            </a:lvl3pPr>
            <a:lvl4pPr lvl="3" algn="ctr">
              <a:lnSpc>
                <a:spcPct val="100000"/>
              </a:lnSpc>
              <a:spcBef>
                <a:spcPts val="1600"/>
              </a:spcBef>
              <a:spcAft>
                <a:spcPts val="0"/>
              </a:spcAft>
              <a:buSzPts val="1400"/>
              <a:buNone/>
              <a:defRPr b="1" sz="1800">
                <a:solidFill>
                  <a:srgbClr val="F6B26B"/>
                </a:solidFill>
              </a:defRPr>
            </a:lvl4pPr>
            <a:lvl5pPr lvl="4" algn="ctr">
              <a:lnSpc>
                <a:spcPct val="100000"/>
              </a:lnSpc>
              <a:spcBef>
                <a:spcPts val="1600"/>
              </a:spcBef>
              <a:spcAft>
                <a:spcPts val="0"/>
              </a:spcAft>
              <a:buSzPts val="1400"/>
              <a:buNone/>
              <a:defRPr b="1" sz="1800">
                <a:solidFill>
                  <a:srgbClr val="F6B26B"/>
                </a:solidFill>
              </a:defRPr>
            </a:lvl5pPr>
            <a:lvl6pPr lvl="5" algn="ctr">
              <a:lnSpc>
                <a:spcPct val="100000"/>
              </a:lnSpc>
              <a:spcBef>
                <a:spcPts val="1600"/>
              </a:spcBef>
              <a:spcAft>
                <a:spcPts val="0"/>
              </a:spcAft>
              <a:buSzPts val="1400"/>
              <a:buNone/>
              <a:defRPr b="1" sz="1800">
                <a:solidFill>
                  <a:srgbClr val="F6B26B"/>
                </a:solidFill>
              </a:defRPr>
            </a:lvl6pPr>
            <a:lvl7pPr lvl="6" algn="ctr">
              <a:lnSpc>
                <a:spcPct val="100000"/>
              </a:lnSpc>
              <a:spcBef>
                <a:spcPts val="1600"/>
              </a:spcBef>
              <a:spcAft>
                <a:spcPts val="0"/>
              </a:spcAft>
              <a:buSzPts val="1400"/>
              <a:buNone/>
              <a:defRPr b="1" sz="1800">
                <a:solidFill>
                  <a:srgbClr val="F6B26B"/>
                </a:solidFill>
              </a:defRPr>
            </a:lvl7pPr>
            <a:lvl8pPr lvl="7" algn="ctr">
              <a:lnSpc>
                <a:spcPct val="100000"/>
              </a:lnSpc>
              <a:spcBef>
                <a:spcPts val="1600"/>
              </a:spcBef>
              <a:spcAft>
                <a:spcPts val="0"/>
              </a:spcAft>
              <a:buSzPts val="1400"/>
              <a:buNone/>
              <a:defRPr b="1" sz="1800">
                <a:solidFill>
                  <a:srgbClr val="F6B26B"/>
                </a:solidFill>
              </a:defRPr>
            </a:lvl8pPr>
            <a:lvl9pPr lvl="8" algn="ctr">
              <a:lnSpc>
                <a:spcPct val="100000"/>
              </a:lnSpc>
              <a:spcBef>
                <a:spcPts val="1600"/>
              </a:spcBef>
              <a:spcAft>
                <a:spcPts val="1600"/>
              </a:spcAft>
              <a:buSzPts val="1400"/>
              <a:buNone/>
              <a:defRPr b="1" sz="1800">
                <a:solidFill>
                  <a:srgbClr val="F6B26B"/>
                </a:solidFill>
              </a:defRPr>
            </a:lvl9pPr>
          </a:lstStyle>
          <a:p/>
        </p:txBody>
      </p:sp>
      <p:sp>
        <p:nvSpPr>
          <p:cNvPr id="162" name="Google Shape;162;p46"/>
          <p:cNvSpPr txBox="1"/>
          <p:nvPr>
            <p:ph idx="6" type="subTitle"/>
          </p:nvPr>
        </p:nvSpPr>
        <p:spPr>
          <a:xfrm>
            <a:off x="6196175" y="2923087"/>
            <a:ext cx="1957200" cy="953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atin typeface="Lato"/>
                <a:ea typeface="Lato"/>
                <a:cs typeface="Lato"/>
                <a:sym typeface="Lato"/>
              </a:defRPr>
            </a:lvl1pPr>
            <a:lvl2pPr lvl="1" algn="ctr">
              <a:lnSpc>
                <a:spcPct val="100000"/>
              </a:lnSpc>
              <a:spcBef>
                <a:spcPts val="1600"/>
              </a:spcBef>
              <a:spcAft>
                <a:spcPts val="0"/>
              </a:spcAft>
              <a:buSzPts val="1400"/>
              <a:buNone/>
              <a:defRPr>
                <a:latin typeface="Lato"/>
                <a:ea typeface="Lato"/>
                <a:cs typeface="Lato"/>
                <a:sym typeface="Lato"/>
              </a:defRPr>
            </a:lvl2pPr>
            <a:lvl3pPr lvl="2" algn="ctr">
              <a:lnSpc>
                <a:spcPct val="100000"/>
              </a:lnSpc>
              <a:spcBef>
                <a:spcPts val="1600"/>
              </a:spcBef>
              <a:spcAft>
                <a:spcPts val="0"/>
              </a:spcAft>
              <a:buSzPts val="1400"/>
              <a:buNone/>
              <a:defRPr>
                <a:latin typeface="Lato"/>
                <a:ea typeface="Lato"/>
                <a:cs typeface="Lato"/>
                <a:sym typeface="Lato"/>
              </a:defRPr>
            </a:lvl3pPr>
            <a:lvl4pPr lvl="3" algn="ctr">
              <a:lnSpc>
                <a:spcPct val="100000"/>
              </a:lnSpc>
              <a:spcBef>
                <a:spcPts val="1600"/>
              </a:spcBef>
              <a:spcAft>
                <a:spcPts val="0"/>
              </a:spcAft>
              <a:buSzPts val="1400"/>
              <a:buNone/>
              <a:defRPr>
                <a:latin typeface="Lato"/>
                <a:ea typeface="Lato"/>
                <a:cs typeface="Lato"/>
                <a:sym typeface="Lato"/>
              </a:defRPr>
            </a:lvl4pPr>
            <a:lvl5pPr lvl="4" algn="ctr">
              <a:lnSpc>
                <a:spcPct val="100000"/>
              </a:lnSpc>
              <a:spcBef>
                <a:spcPts val="1600"/>
              </a:spcBef>
              <a:spcAft>
                <a:spcPts val="0"/>
              </a:spcAft>
              <a:buSzPts val="1400"/>
              <a:buNone/>
              <a:defRPr>
                <a:latin typeface="Lato"/>
                <a:ea typeface="Lato"/>
                <a:cs typeface="Lato"/>
                <a:sym typeface="Lato"/>
              </a:defRPr>
            </a:lvl5pPr>
            <a:lvl6pPr lvl="5" algn="ctr">
              <a:lnSpc>
                <a:spcPct val="100000"/>
              </a:lnSpc>
              <a:spcBef>
                <a:spcPts val="1600"/>
              </a:spcBef>
              <a:spcAft>
                <a:spcPts val="0"/>
              </a:spcAft>
              <a:buSzPts val="1400"/>
              <a:buNone/>
              <a:defRPr>
                <a:latin typeface="Lato"/>
                <a:ea typeface="Lato"/>
                <a:cs typeface="Lato"/>
                <a:sym typeface="Lato"/>
              </a:defRPr>
            </a:lvl6pPr>
            <a:lvl7pPr lvl="6" algn="ctr">
              <a:lnSpc>
                <a:spcPct val="100000"/>
              </a:lnSpc>
              <a:spcBef>
                <a:spcPts val="1600"/>
              </a:spcBef>
              <a:spcAft>
                <a:spcPts val="0"/>
              </a:spcAft>
              <a:buSzPts val="1400"/>
              <a:buNone/>
              <a:defRPr>
                <a:latin typeface="Lato"/>
                <a:ea typeface="Lato"/>
                <a:cs typeface="Lato"/>
                <a:sym typeface="Lato"/>
              </a:defRPr>
            </a:lvl7pPr>
            <a:lvl8pPr lvl="7" algn="ctr">
              <a:lnSpc>
                <a:spcPct val="100000"/>
              </a:lnSpc>
              <a:spcBef>
                <a:spcPts val="1600"/>
              </a:spcBef>
              <a:spcAft>
                <a:spcPts val="0"/>
              </a:spcAft>
              <a:buSzPts val="1400"/>
              <a:buNone/>
              <a:defRPr>
                <a:latin typeface="Lato"/>
                <a:ea typeface="Lato"/>
                <a:cs typeface="Lato"/>
                <a:sym typeface="Lato"/>
              </a:defRPr>
            </a:lvl8pPr>
            <a:lvl9pPr lvl="8" algn="ctr">
              <a:lnSpc>
                <a:spcPct val="100000"/>
              </a:lnSpc>
              <a:spcBef>
                <a:spcPts val="1600"/>
              </a:spcBef>
              <a:spcAft>
                <a:spcPts val="1600"/>
              </a:spcAft>
              <a:buSzPts val="1400"/>
              <a:buNone/>
              <a:defRPr>
                <a:latin typeface="Lato"/>
                <a:ea typeface="Lato"/>
                <a:cs typeface="Lato"/>
                <a:sym typeface="Lato"/>
              </a:defRPr>
            </a:lvl9pPr>
          </a:lstStyle>
          <a:p/>
        </p:txBody>
      </p:sp>
      <p:sp>
        <p:nvSpPr>
          <p:cNvPr id="163" name="Google Shape;163;p46"/>
          <p:cNvSpPr/>
          <p:nvPr/>
        </p:nvSpPr>
        <p:spPr>
          <a:xfrm flipH="1" rot="4369112">
            <a:off x="8205505" y="-147801"/>
            <a:ext cx="1614776" cy="1027938"/>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46"/>
          <p:cNvSpPr/>
          <p:nvPr/>
        </p:nvSpPr>
        <p:spPr>
          <a:xfrm rot="4370985">
            <a:off x="8294735" y="352862"/>
            <a:ext cx="372357" cy="372357"/>
          </a:xfrm>
          <a:prstGeom prst="ellipse">
            <a:avLst/>
          </a:prstGeom>
          <a:solidFill>
            <a:srgbClr val="D9D2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46"/>
          <p:cNvSpPr/>
          <p:nvPr/>
        </p:nvSpPr>
        <p:spPr>
          <a:xfrm flipH="1" rot="2716857">
            <a:off x="8149357" y="-224795"/>
            <a:ext cx="1695627" cy="1079357"/>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46"/>
          <p:cNvSpPr/>
          <p:nvPr/>
        </p:nvSpPr>
        <p:spPr>
          <a:xfrm flipH="1" rot="2700000">
            <a:off x="-635240" y="4257452"/>
            <a:ext cx="2208979" cy="1153357"/>
          </a:xfrm>
          <a:custGeom>
            <a:rect b="b" l="l" r="r" t="t"/>
            <a:pathLst>
              <a:path extrusionOk="0" h="137645" w="263626">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46"/>
          <p:cNvSpPr/>
          <p:nvPr/>
        </p:nvSpPr>
        <p:spPr>
          <a:xfrm rot="486435">
            <a:off x="294198" y="4265013"/>
            <a:ext cx="638178" cy="638178"/>
          </a:xfrm>
          <a:prstGeom prst="ellipse">
            <a:avLst/>
          </a:prstGeom>
          <a:no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2_1_1">
    <p:spTree>
      <p:nvGrpSpPr>
        <p:cNvPr id="168" name="Shape 168"/>
        <p:cNvGrpSpPr/>
        <p:nvPr/>
      </p:nvGrpSpPr>
      <p:grpSpPr>
        <a:xfrm>
          <a:off x="0" y="0"/>
          <a:ext cx="0" cy="0"/>
          <a:chOff x="0" y="0"/>
          <a:chExt cx="0" cy="0"/>
        </a:xfrm>
      </p:grpSpPr>
      <p:sp>
        <p:nvSpPr>
          <p:cNvPr id="169" name="Google Shape;169;p47"/>
          <p:cNvSpPr txBox="1"/>
          <p:nvPr>
            <p:ph type="title"/>
          </p:nvPr>
        </p:nvSpPr>
        <p:spPr>
          <a:xfrm>
            <a:off x="2670825" y="390380"/>
            <a:ext cx="3802500" cy="51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2800"/>
              <a:buNone/>
              <a:defRPr>
                <a:latin typeface="Oswald"/>
                <a:ea typeface="Oswald"/>
                <a:cs typeface="Oswald"/>
                <a:sym typeface="Oswald"/>
              </a:defRPr>
            </a:lvl2pPr>
            <a:lvl3pPr lvl="2" algn="ctr">
              <a:lnSpc>
                <a:spcPct val="100000"/>
              </a:lnSpc>
              <a:spcBef>
                <a:spcPts val="0"/>
              </a:spcBef>
              <a:spcAft>
                <a:spcPts val="0"/>
              </a:spcAft>
              <a:buSzPts val="2800"/>
              <a:buNone/>
              <a:defRPr>
                <a:latin typeface="Oswald"/>
                <a:ea typeface="Oswald"/>
                <a:cs typeface="Oswald"/>
                <a:sym typeface="Oswald"/>
              </a:defRPr>
            </a:lvl3pPr>
            <a:lvl4pPr lvl="3" algn="ctr">
              <a:lnSpc>
                <a:spcPct val="100000"/>
              </a:lnSpc>
              <a:spcBef>
                <a:spcPts val="0"/>
              </a:spcBef>
              <a:spcAft>
                <a:spcPts val="0"/>
              </a:spcAft>
              <a:buSzPts val="2800"/>
              <a:buNone/>
              <a:defRPr>
                <a:latin typeface="Oswald"/>
                <a:ea typeface="Oswald"/>
                <a:cs typeface="Oswald"/>
                <a:sym typeface="Oswald"/>
              </a:defRPr>
            </a:lvl4pPr>
            <a:lvl5pPr lvl="4" algn="ctr">
              <a:lnSpc>
                <a:spcPct val="100000"/>
              </a:lnSpc>
              <a:spcBef>
                <a:spcPts val="0"/>
              </a:spcBef>
              <a:spcAft>
                <a:spcPts val="0"/>
              </a:spcAft>
              <a:buSzPts val="2800"/>
              <a:buNone/>
              <a:defRPr>
                <a:latin typeface="Oswald"/>
                <a:ea typeface="Oswald"/>
                <a:cs typeface="Oswald"/>
                <a:sym typeface="Oswald"/>
              </a:defRPr>
            </a:lvl5pPr>
            <a:lvl6pPr lvl="5" algn="ctr">
              <a:lnSpc>
                <a:spcPct val="100000"/>
              </a:lnSpc>
              <a:spcBef>
                <a:spcPts val="0"/>
              </a:spcBef>
              <a:spcAft>
                <a:spcPts val="0"/>
              </a:spcAft>
              <a:buSzPts val="2800"/>
              <a:buNone/>
              <a:defRPr>
                <a:latin typeface="Oswald"/>
                <a:ea typeface="Oswald"/>
                <a:cs typeface="Oswald"/>
                <a:sym typeface="Oswald"/>
              </a:defRPr>
            </a:lvl6pPr>
            <a:lvl7pPr lvl="6" algn="ctr">
              <a:lnSpc>
                <a:spcPct val="100000"/>
              </a:lnSpc>
              <a:spcBef>
                <a:spcPts val="0"/>
              </a:spcBef>
              <a:spcAft>
                <a:spcPts val="0"/>
              </a:spcAft>
              <a:buSzPts val="2800"/>
              <a:buNone/>
              <a:defRPr>
                <a:latin typeface="Oswald"/>
                <a:ea typeface="Oswald"/>
                <a:cs typeface="Oswald"/>
                <a:sym typeface="Oswald"/>
              </a:defRPr>
            </a:lvl7pPr>
            <a:lvl8pPr lvl="7" algn="ctr">
              <a:lnSpc>
                <a:spcPct val="100000"/>
              </a:lnSpc>
              <a:spcBef>
                <a:spcPts val="0"/>
              </a:spcBef>
              <a:spcAft>
                <a:spcPts val="0"/>
              </a:spcAft>
              <a:buSzPts val="2800"/>
              <a:buNone/>
              <a:defRPr>
                <a:latin typeface="Oswald"/>
                <a:ea typeface="Oswald"/>
                <a:cs typeface="Oswald"/>
                <a:sym typeface="Oswald"/>
              </a:defRPr>
            </a:lvl8pPr>
            <a:lvl9pPr lvl="8" algn="ctr">
              <a:lnSpc>
                <a:spcPct val="100000"/>
              </a:lnSpc>
              <a:spcBef>
                <a:spcPts val="0"/>
              </a:spcBef>
              <a:spcAft>
                <a:spcPts val="0"/>
              </a:spcAft>
              <a:buSzPts val="2800"/>
              <a:buNone/>
              <a:defRPr>
                <a:latin typeface="Oswald"/>
                <a:ea typeface="Oswald"/>
                <a:cs typeface="Oswald"/>
                <a:sym typeface="Oswald"/>
              </a:defRPr>
            </a:lvl9pPr>
          </a:lstStyle>
          <a:p/>
        </p:txBody>
      </p:sp>
      <p:sp>
        <p:nvSpPr>
          <p:cNvPr id="170" name="Google Shape;170;p47"/>
          <p:cNvSpPr txBox="1"/>
          <p:nvPr>
            <p:ph idx="1" type="subTitle"/>
          </p:nvPr>
        </p:nvSpPr>
        <p:spPr>
          <a:xfrm>
            <a:off x="632676" y="3381850"/>
            <a:ext cx="2294100" cy="30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1" sz="2100">
                <a:solidFill>
                  <a:srgbClr val="F6B26B"/>
                </a:solidFill>
              </a:defRPr>
            </a:lvl1pPr>
            <a:lvl2pPr lvl="1" algn="ctr">
              <a:lnSpc>
                <a:spcPct val="100000"/>
              </a:lnSpc>
              <a:spcBef>
                <a:spcPts val="1600"/>
              </a:spcBef>
              <a:spcAft>
                <a:spcPts val="0"/>
              </a:spcAft>
              <a:buSzPts val="1400"/>
              <a:buNone/>
              <a:defRPr b="1" sz="2100">
                <a:solidFill>
                  <a:srgbClr val="F6B26B"/>
                </a:solidFill>
              </a:defRPr>
            </a:lvl2pPr>
            <a:lvl3pPr lvl="2" algn="ctr">
              <a:lnSpc>
                <a:spcPct val="100000"/>
              </a:lnSpc>
              <a:spcBef>
                <a:spcPts val="1600"/>
              </a:spcBef>
              <a:spcAft>
                <a:spcPts val="0"/>
              </a:spcAft>
              <a:buSzPts val="1400"/>
              <a:buNone/>
              <a:defRPr b="1" sz="2100">
                <a:solidFill>
                  <a:srgbClr val="F6B26B"/>
                </a:solidFill>
              </a:defRPr>
            </a:lvl3pPr>
            <a:lvl4pPr lvl="3" algn="ctr">
              <a:lnSpc>
                <a:spcPct val="100000"/>
              </a:lnSpc>
              <a:spcBef>
                <a:spcPts val="1600"/>
              </a:spcBef>
              <a:spcAft>
                <a:spcPts val="0"/>
              </a:spcAft>
              <a:buSzPts val="1400"/>
              <a:buNone/>
              <a:defRPr b="1" sz="2100">
                <a:solidFill>
                  <a:srgbClr val="F6B26B"/>
                </a:solidFill>
              </a:defRPr>
            </a:lvl4pPr>
            <a:lvl5pPr lvl="4" algn="ctr">
              <a:lnSpc>
                <a:spcPct val="100000"/>
              </a:lnSpc>
              <a:spcBef>
                <a:spcPts val="1600"/>
              </a:spcBef>
              <a:spcAft>
                <a:spcPts val="0"/>
              </a:spcAft>
              <a:buSzPts val="1400"/>
              <a:buNone/>
              <a:defRPr b="1" sz="2100">
                <a:solidFill>
                  <a:srgbClr val="F6B26B"/>
                </a:solidFill>
              </a:defRPr>
            </a:lvl5pPr>
            <a:lvl6pPr lvl="5" algn="ctr">
              <a:lnSpc>
                <a:spcPct val="100000"/>
              </a:lnSpc>
              <a:spcBef>
                <a:spcPts val="1600"/>
              </a:spcBef>
              <a:spcAft>
                <a:spcPts val="0"/>
              </a:spcAft>
              <a:buSzPts val="1400"/>
              <a:buNone/>
              <a:defRPr b="1" sz="2100">
                <a:solidFill>
                  <a:srgbClr val="F6B26B"/>
                </a:solidFill>
              </a:defRPr>
            </a:lvl6pPr>
            <a:lvl7pPr lvl="6" algn="ctr">
              <a:lnSpc>
                <a:spcPct val="100000"/>
              </a:lnSpc>
              <a:spcBef>
                <a:spcPts val="1600"/>
              </a:spcBef>
              <a:spcAft>
                <a:spcPts val="0"/>
              </a:spcAft>
              <a:buSzPts val="1400"/>
              <a:buNone/>
              <a:defRPr b="1" sz="2100">
                <a:solidFill>
                  <a:srgbClr val="F6B26B"/>
                </a:solidFill>
              </a:defRPr>
            </a:lvl7pPr>
            <a:lvl8pPr lvl="7" algn="ctr">
              <a:lnSpc>
                <a:spcPct val="100000"/>
              </a:lnSpc>
              <a:spcBef>
                <a:spcPts val="1600"/>
              </a:spcBef>
              <a:spcAft>
                <a:spcPts val="0"/>
              </a:spcAft>
              <a:buSzPts val="1400"/>
              <a:buNone/>
              <a:defRPr b="1" sz="2100">
                <a:solidFill>
                  <a:srgbClr val="F6B26B"/>
                </a:solidFill>
              </a:defRPr>
            </a:lvl8pPr>
            <a:lvl9pPr lvl="8" algn="ctr">
              <a:lnSpc>
                <a:spcPct val="100000"/>
              </a:lnSpc>
              <a:spcBef>
                <a:spcPts val="1600"/>
              </a:spcBef>
              <a:spcAft>
                <a:spcPts val="1600"/>
              </a:spcAft>
              <a:buSzPts val="1400"/>
              <a:buNone/>
              <a:defRPr b="1" sz="2100">
                <a:solidFill>
                  <a:srgbClr val="F6B26B"/>
                </a:solidFill>
              </a:defRPr>
            </a:lvl9pPr>
          </a:lstStyle>
          <a:p/>
        </p:txBody>
      </p:sp>
      <p:sp>
        <p:nvSpPr>
          <p:cNvPr id="171" name="Google Shape;171;p47"/>
          <p:cNvSpPr txBox="1"/>
          <p:nvPr>
            <p:ph idx="2" type="subTitle"/>
          </p:nvPr>
        </p:nvSpPr>
        <p:spPr>
          <a:xfrm>
            <a:off x="650013" y="3707850"/>
            <a:ext cx="22941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atin typeface="Lato"/>
                <a:ea typeface="Lato"/>
                <a:cs typeface="Lato"/>
                <a:sym typeface="Lato"/>
              </a:defRPr>
            </a:lvl1pPr>
            <a:lvl2pPr lvl="1" algn="ctr">
              <a:lnSpc>
                <a:spcPct val="100000"/>
              </a:lnSpc>
              <a:spcBef>
                <a:spcPts val="0"/>
              </a:spcBef>
              <a:spcAft>
                <a:spcPts val="0"/>
              </a:spcAft>
              <a:buSzPts val="1400"/>
              <a:buNone/>
              <a:defRPr>
                <a:latin typeface="Lato"/>
                <a:ea typeface="Lato"/>
                <a:cs typeface="Lato"/>
                <a:sym typeface="Lato"/>
              </a:defRPr>
            </a:lvl2pPr>
            <a:lvl3pPr lvl="2" algn="ctr">
              <a:lnSpc>
                <a:spcPct val="100000"/>
              </a:lnSpc>
              <a:spcBef>
                <a:spcPts val="0"/>
              </a:spcBef>
              <a:spcAft>
                <a:spcPts val="0"/>
              </a:spcAft>
              <a:buSzPts val="1400"/>
              <a:buNone/>
              <a:defRPr>
                <a:latin typeface="Lato"/>
                <a:ea typeface="Lato"/>
                <a:cs typeface="Lato"/>
                <a:sym typeface="Lato"/>
              </a:defRPr>
            </a:lvl3pPr>
            <a:lvl4pPr lvl="3" algn="ctr">
              <a:lnSpc>
                <a:spcPct val="100000"/>
              </a:lnSpc>
              <a:spcBef>
                <a:spcPts val="0"/>
              </a:spcBef>
              <a:spcAft>
                <a:spcPts val="0"/>
              </a:spcAft>
              <a:buSzPts val="1400"/>
              <a:buNone/>
              <a:defRPr>
                <a:latin typeface="Lato"/>
                <a:ea typeface="Lato"/>
                <a:cs typeface="Lato"/>
                <a:sym typeface="Lato"/>
              </a:defRPr>
            </a:lvl4pPr>
            <a:lvl5pPr lvl="4" algn="ctr">
              <a:lnSpc>
                <a:spcPct val="100000"/>
              </a:lnSpc>
              <a:spcBef>
                <a:spcPts val="0"/>
              </a:spcBef>
              <a:spcAft>
                <a:spcPts val="0"/>
              </a:spcAft>
              <a:buSzPts val="1400"/>
              <a:buNone/>
              <a:defRPr>
                <a:latin typeface="Lato"/>
                <a:ea typeface="Lato"/>
                <a:cs typeface="Lato"/>
                <a:sym typeface="Lato"/>
              </a:defRPr>
            </a:lvl5pPr>
            <a:lvl6pPr lvl="5" algn="ctr">
              <a:lnSpc>
                <a:spcPct val="100000"/>
              </a:lnSpc>
              <a:spcBef>
                <a:spcPts val="0"/>
              </a:spcBef>
              <a:spcAft>
                <a:spcPts val="0"/>
              </a:spcAft>
              <a:buSzPts val="1400"/>
              <a:buNone/>
              <a:defRPr>
                <a:latin typeface="Lato"/>
                <a:ea typeface="Lato"/>
                <a:cs typeface="Lato"/>
                <a:sym typeface="Lato"/>
              </a:defRPr>
            </a:lvl6pPr>
            <a:lvl7pPr lvl="6" algn="ctr">
              <a:lnSpc>
                <a:spcPct val="100000"/>
              </a:lnSpc>
              <a:spcBef>
                <a:spcPts val="0"/>
              </a:spcBef>
              <a:spcAft>
                <a:spcPts val="0"/>
              </a:spcAft>
              <a:buSzPts val="1400"/>
              <a:buNone/>
              <a:defRPr>
                <a:latin typeface="Lato"/>
                <a:ea typeface="Lato"/>
                <a:cs typeface="Lato"/>
                <a:sym typeface="Lato"/>
              </a:defRPr>
            </a:lvl7pPr>
            <a:lvl8pPr lvl="7" algn="ctr">
              <a:lnSpc>
                <a:spcPct val="100000"/>
              </a:lnSpc>
              <a:spcBef>
                <a:spcPts val="0"/>
              </a:spcBef>
              <a:spcAft>
                <a:spcPts val="0"/>
              </a:spcAft>
              <a:buSzPts val="1400"/>
              <a:buNone/>
              <a:defRPr>
                <a:latin typeface="Lato"/>
                <a:ea typeface="Lato"/>
                <a:cs typeface="Lato"/>
                <a:sym typeface="Lato"/>
              </a:defRPr>
            </a:lvl8pPr>
            <a:lvl9pPr lvl="8" algn="ctr">
              <a:lnSpc>
                <a:spcPct val="100000"/>
              </a:lnSpc>
              <a:spcBef>
                <a:spcPts val="0"/>
              </a:spcBef>
              <a:spcAft>
                <a:spcPts val="0"/>
              </a:spcAft>
              <a:buSzPts val="1400"/>
              <a:buNone/>
              <a:defRPr>
                <a:latin typeface="Lato"/>
                <a:ea typeface="Lato"/>
                <a:cs typeface="Lato"/>
                <a:sym typeface="Lato"/>
              </a:defRPr>
            </a:lvl9pPr>
          </a:lstStyle>
          <a:p/>
        </p:txBody>
      </p:sp>
      <p:sp>
        <p:nvSpPr>
          <p:cNvPr id="172" name="Google Shape;172;p47"/>
          <p:cNvSpPr txBox="1"/>
          <p:nvPr>
            <p:ph idx="3" type="subTitle"/>
          </p:nvPr>
        </p:nvSpPr>
        <p:spPr>
          <a:xfrm>
            <a:off x="3436750" y="3381850"/>
            <a:ext cx="2294100" cy="30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1" sz="2100">
                <a:solidFill>
                  <a:srgbClr val="F6B26B"/>
                </a:solidFill>
              </a:defRPr>
            </a:lvl1pPr>
            <a:lvl2pPr lvl="1" algn="ctr">
              <a:lnSpc>
                <a:spcPct val="100000"/>
              </a:lnSpc>
              <a:spcBef>
                <a:spcPts val="1600"/>
              </a:spcBef>
              <a:spcAft>
                <a:spcPts val="0"/>
              </a:spcAft>
              <a:buSzPts val="1400"/>
              <a:buNone/>
              <a:defRPr b="1" sz="2100">
                <a:solidFill>
                  <a:srgbClr val="F6B26B"/>
                </a:solidFill>
              </a:defRPr>
            </a:lvl2pPr>
            <a:lvl3pPr lvl="2" algn="ctr">
              <a:lnSpc>
                <a:spcPct val="100000"/>
              </a:lnSpc>
              <a:spcBef>
                <a:spcPts val="1600"/>
              </a:spcBef>
              <a:spcAft>
                <a:spcPts val="0"/>
              </a:spcAft>
              <a:buSzPts val="1400"/>
              <a:buNone/>
              <a:defRPr b="1" sz="2100">
                <a:solidFill>
                  <a:srgbClr val="F6B26B"/>
                </a:solidFill>
              </a:defRPr>
            </a:lvl3pPr>
            <a:lvl4pPr lvl="3" algn="ctr">
              <a:lnSpc>
                <a:spcPct val="100000"/>
              </a:lnSpc>
              <a:spcBef>
                <a:spcPts val="1600"/>
              </a:spcBef>
              <a:spcAft>
                <a:spcPts val="0"/>
              </a:spcAft>
              <a:buSzPts val="1400"/>
              <a:buNone/>
              <a:defRPr b="1" sz="2100">
                <a:solidFill>
                  <a:srgbClr val="F6B26B"/>
                </a:solidFill>
              </a:defRPr>
            </a:lvl4pPr>
            <a:lvl5pPr lvl="4" algn="ctr">
              <a:lnSpc>
                <a:spcPct val="100000"/>
              </a:lnSpc>
              <a:spcBef>
                <a:spcPts val="1600"/>
              </a:spcBef>
              <a:spcAft>
                <a:spcPts val="0"/>
              </a:spcAft>
              <a:buSzPts val="1400"/>
              <a:buNone/>
              <a:defRPr b="1" sz="2100">
                <a:solidFill>
                  <a:srgbClr val="F6B26B"/>
                </a:solidFill>
              </a:defRPr>
            </a:lvl5pPr>
            <a:lvl6pPr lvl="5" algn="ctr">
              <a:lnSpc>
                <a:spcPct val="100000"/>
              </a:lnSpc>
              <a:spcBef>
                <a:spcPts val="1600"/>
              </a:spcBef>
              <a:spcAft>
                <a:spcPts val="0"/>
              </a:spcAft>
              <a:buSzPts val="1400"/>
              <a:buNone/>
              <a:defRPr b="1" sz="2100">
                <a:solidFill>
                  <a:srgbClr val="F6B26B"/>
                </a:solidFill>
              </a:defRPr>
            </a:lvl6pPr>
            <a:lvl7pPr lvl="6" algn="ctr">
              <a:lnSpc>
                <a:spcPct val="100000"/>
              </a:lnSpc>
              <a:spcBef>
                <a:spcPts val="1600"/>
              </a:spcBef>
              <a:spcAft>
                <a:spcPts val="0"/>
              </a:spcAft>
              <a:buSzPts val="1400"/>
              <a:buNone/>
              <a:defRPr b="1" sz="2100">
                <a:solidFill>
                  <a:srgbClr val="F6B26B"/>
                </a:solidFill>
              </a:defRPr>
            </a:lvl7pPr>
            <a:lvl8pPr lvl="7" algn="ctr">
              <a:lnSpc>
                <a:spcPct val="100000"/>
              </a:lnSpc>
              <a:spcBef>
                <a:spcPts val="1600"/>
              </a:spcBef>
              <a:spcAft>
                <a:spcPts val="0"/>
              </a:spcAft>
              <a:buSzPts val="1400"/>
              <a:buNone/>
              <a:defRPr b="1" sz="2100">
                <a:solidFill>
                  <a:srgbClr val="F6B26B"/>
                </a:solidFill>
              </a:defRPr>
            </a:lvl8pPr>
            <a:lvl9pPr lvl="8" algn="ctr">
              <a:lnSpc>
                <a:spcPct val="100000"/>
              </a:lnSpc>
              <a:spcBef>
                <a:spcPts val="1600"/>
              </a:spcBef>
              <a:spcAft>
                <a:spcPts val="1600"/>
              </a:spcAft>
              <a:buSzPts val="1400"/>
              <a:buNone/>
              <a:defRPr b="1" sz="2100">
                <a:solidFill>
                  <a:srgbClr val="F6B26B"/>
                </a:solidFill>
              </a:defRPr>
            </a:lvl9pPr>
          </a:lstStyle>
          <a:p/>
        </p:txBody>
      </p:sp>
      <p:sp>
        <p:nvSpPr>
          <p:cNvPr id="173" name="Google Shape;173;p47"/>
          <p:cNvSpPr txBox="1"/>
          <p:nvPr>
            <p:ph idx="4" type="subTitle"/>
          </p:nvPr>
        </p:nvSpPr>
        <p:spPr>
          <a:xfrm>
            <a:off x="3454163" y="3707850"/>
            <a:ext cx="22941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atin typeface="Lato"/>
                <a:ea typeface="Lato"/>
                <a:cs typeface="Lato"/>
                <a:sym typeface="Lato"/>
              </a:defRPr>
            </a:lvl1pPr>
            <a:lvl2pPr lvl="1" algn="ctr">
              <a:lnSpc>
                <a:spcPct val="100000"/>
              </a:lnSpc>
              <a:spcBef>
                <a:spcPts val="0"/>
              </a:spcBef>
              <a:spcAft>
                <a:spcPts val="0"/>
              </a:spcAft>
              <a:buSzPts val="1400"/>
              <a:buNone/>
              <a:defRPr>
                <a:latin typeface="Lato"/>
                <a:ea typeface="Lato"/>
                <a:cs typeface="Lato"/>
                <a:sym typeface="Lato"/>
              </a:defRPr>
            </a:lvl2pPr>
            <a:lvl3pPr lvl="2" algn="ctr">
              <a:lnSpc>
                <a:spcPct val="100000"/>
              </a:lnSpc>
              <a:spcBef>
                <a:spcPts val="0"/>
              </a:spcBef>
              <a:spcAft>
                <a:spcPts val="0"/>
              </a:spcAft>
              <a:buSzPts val="1400"/>
              <a:buNone/>
              <a:defRPr>
                <a:latin typeface="Lato"/>
                <a:ea typeface="Lato"/>
                <a:cs typeface="Lato"/>
                <a:sym typeface="Lato"/>
              </a:defRPr>
            </a:lvl3pPr>
            <a:lvl4pPr lvl="3" algn="ctr">
              <a:lnSpc>
                <a:spcPct val="100000"/>
              </a:lnSpc>
              <a:spcBef>
                <a:spcPts val="0"/>
              </a:spcBef>
              <a:spcAft>
                <a:spcPts val="0"/>
              </a:spcAft>
              <a:buSzPts val="1400"/>
              <a:buNone/>
              <a:defRPr>
                <a:latin typeface="Lato"/>
                <a:ea typeface="Lato"/>
                <a:cs typeface="Lato"/>
                <a:sym typeface="Lato"/>
              </a:defRPr>
            </a:lvl4pPr>
            <a:lvl5pPr lvl="4" algn="ctr">
              <a:lnSpc>
                <a:spcPct val="100000"/>
              </a:lnSpc>
              <a:spcBef>
                <a:spcPts val="0"/>
              </a:spcBef>
              <a:spcAft>
                <a:spcPts val="0"/>
              </a:spcAft>
              <a:buSzPts val="1400"/>
              <a:buNone/>
              <a:defRPr>
                <a:latin typeface="Lato"/>
                <a:ea typeface="Lato"/>
                <a:cs typeface="Lato"/>
                <a:sym typeface="Lato"/>
              </a:defRPr>
            </a:lvl5pPr>
            <a:lvl6pPr lvl="5" algn="ctr">
              <a:lnSpc>
                <a:spcPct val="100000"/>
              </a:lnSpc>
              <a:spcBef>
                <a:spcPts val="0"/>
              </a:spcBef>
              <a:spcAft>
                <a:spcPts val="0"/>
              </a:spcAft>
              <a:buSzPts val="1400"/>
              <a:buNone/>
              <a:defRPr>
                <a:latin typeface="Lato"/>
                <a:ea typeface="Lato"/>
                <a:cs typeface="Lato"/>
                <a:sym typeface="Lato"/>
              </a:defRPr>
            </a:lvl6pPr>
            <a:lvl7pPr lvl="6" algn="ctr">
              <a:lnSpc>
                <a:spcPct val="100000"/>
              </a:lnSpc>
              <a:spcBef>
                <a:spcPts val="0"/>
              </a:spcBef>
              <a:spcAft>
                <a:spcPts val="0"/>
              </a:spcAft>
              <a:buSzPts val="1400"/>
              <a:buNone/>
              <a:defRPr>
                <a:latin typeface="Lato"/>
                <a:ea typeface="Lato"/>
                <a:cs typeface="Lato"/>
                <a:sym typeface="Lato"/>
              </a:defRPr>
            </a:lvl7pPr>
            <a:lvl8pPr lvl="7" algn="ctr">
              <a:lnSpc>
                <a:spcPct val="100000"/>
              </a:lnSpc>
              <a:spcBef>
                <a:spcPts val="0"/>
              </a:spcBef>
              <a:spcAft>
                <a:spcPts val="0"/>
              </a:spcAft>
              <a:buSzPts val="1400"/>
              <a:buNone/>
              <a:defRPr>
                <a:latin typeface="Lato"/>
                <a:ea typeface="Lato"/>
                <a:cs typeface="Lato"/>
                <a:sym typeface="Lato"/>
              </a:defRPr>
            </a:lvl8pPr>
            <a:lvl9pPr lvl="8" algn="ctr">
              <a:lnSpc>
                <a:spcPct val="100000"/>
              </a:lnSpc>
              <a:spcBef>
                <a:spcPts val="0"/>
              </a:spcBef>
              <a:spcAft>
                <a:spcPts val="0"/>
              </a:spcAft>
              <a:buSzPts val="1400"/>
              <a:buNone/>
              <a:defRPr>
                <a:latin typeface="Lato"/>
                <a:ea typeface="Lato"/>
                <a:cs typeface="Lato"/>
                <a:sym typeface="Lato"/>
              </a:defRPr>
            </a:lvl9pPr>
          </a:lstStyle>
          <a:p/>
        </p:txBody>
      </p:sp>
      <p:sp>
        <p:nvSpPr>
          <p:cNvPr id="174" name="Google Shape;174;p47"/>
          <p:cNvSpPr txBox="1"/>
          <p:nvPr>
            <p:ph idx="5" type="subTitle"/>
          </p:nvPr>
        </p:nvSpPr>
        <p:spPr>
          <a:xfrm>
            <a:off x="6217213" y="3381850"/>
            <a:ext cx="2294100" cy="30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1" sz="2100">
                <a:solidFill>
                  <a:srgbClr val="F6B26B"/>
                </a:solidFill>
              </a:defRPr>
            </a:lvl1pPr>
            <a:lvl2pPr lvl="1" algn="ctr">
              <a:lnSpc>
                <a:spcPct val="100000"/>
              </a:lnSpc>
              <a:spcBef>
                <a:spcPts val="1600"/>
              </a:spcBef>
              <a:spcAft>
                <a:spcPts val="0"/>
              </a:spcAft>
              <a:buSzPts val="1400"/>
              <a:buNone/>
              <a:defRPr b="1" sz="2100">
                <a:solidFill>
                  <a:srgbClr val="F6B26B"/>
                </a:solidFill>
              </a:defRPr>
            </a:lvl2pPr>
            <a:lvl3pPr lvl="2" algn="ctr">
              <a:lnSpc>
                <a:spcPct val="100000"/>
              </a:lnSpc>
              <a:spcBef>
                <a:spcPts val="1600"/>
              </a:spcBef>
              <a:spcAft>
                <a:spcPts val="0"/>
              </a:spcAft>
              <a:buSzPts val="1400"/>
              <a:buNone/>
              <a:defRPr b="1" sz="2100">
                <a:solidFill>
                  <a:srgbClr val="F6B26B"/>
                </a:solidFill>
              </a:defRPr>
            </a:lvl3pPr>
            <a:lvl4pPr lvl="3" algn="ctr">
              <a:lnSpc>
                <a:spcPct val="100000"/>
              </a:lnSpc>
              <a:spcBef>
                <a:spcPts val="1600"/>
              </a:spcBef>
              <a:spcAft>
                <a:spcPts val="0"/>
              </a:spcAft>
              <a:buSzPts val="1400"/>
              <a:buNone/>
              <a:defRPr b="1" sz="2100">
                <a:solidFill>
                  <a:srgbClr val="F6B26B"/>
                </a:solidFill>
              </a:defRPr>
            </a:lvl4pPr>
            <a:lvl5pPr lvl="4" algn="ctr">
              <a:lnSpc>
                <a:spcPct val="100000"/>
              </a:lnSpc>
              <a:spcBef>
                <a:spcPts val="1600"/>
              </a:spcBef>
              <a:spcAft>
                <a:spcPts val="0"/>
              </a:spcAft>
              <a:buSzPts val="1400"/>
              <a:buNone/>
              <a:defRPr b="1" sz="2100">
                <a:solidFill>
                  <a:srgbClr val="F6B26B"/>
                </a:solidFill>
              </a:defRPr>
            </a:lvl5pPr>
            <a:lvl6pPr lvl="5" algn="ctr">
              <a:lnSpc>
                <a:spcPct val="100000"/>
              </a:lnSpc>
              <a:spcBef>
                <a:spcPts val="1600"/>
              </a:spcBef>
              <a:spcAft>
                <a:spcPts val="0"/>
              </a:spcAft>
              <a:buSzPts val="1400"/>
              <a:buNone/>
              <a:defRPr b="1" sz="2100">
                <a:solidFill>
                  <a:srgbClr val="F6B26B"/>
                </a:solidFill>
              </a:defRPr>
            </a:lvl6pPr>
            <a:lvl7pPr lvl="6" algn="ctr">
              <a:lnSpc>
                <a:spcPct val="100000"/>
              </a:lnSpc>
              <a:spcBef>
                <a:spcPts val="1600"/>
              </a:spcBef>
              <a:spcAft>
                <a:spcPts val="0"/>
              </a:spcAft>
              <a:buSzPts val="1400"/>
              <a:buNone/>
              <a:defRPr b="1" sz="2100">
                <a:solidFill>
                  <a:srgbClr val="F6B26B"/>
                </a:solidFill>
              </a:defRPr>
            </a:lvl7pPr>
            <a:lvl8pPr lvl="7" algn="ctr">
              <a:lnSpc>
                <a:spcPct val="100000"/>
              </a:lnSpc>
              <a:spcBef>
                <a:spcPts val="1600"/>
              </a:spcBef>
              <a:spcAft>
                <a:spcPts val="0"/>
              </a:spcAft>
              <a:buSzPts val="1400"/>
              <a:buNone/>
              <a:defRPr b="1" sz="2100">
                <a:solidFill>
                  <a:srgbClr val="F6B26B"/>
                </a:solidFill>
              </a:defRPr>
            </a:lvl8pPr>
            <a:lvl9pPr lvl="8" algn="ctr">
              <a:lnSpc>
                <a:spcPct val="100000"/>
              </a:lnSpc>
              <a:spcBef>
                <a:spcPts val="1600"/>
              </a:spcBef>
              <a:spcAft>
                <a:spcPts val="1600"/>
              </a:spcAft>
              <a:buSzPts val="1400"/>
              <a:buNone/>
              <a:defRPr b="1" sz="2100">
                <a:solidFill>
                  <a:srgbClr val="F6B26B"/>
                </a:solidFill>
              </a:defRPr>
            </a:lvl9pPr>
          </a:lstStyle>
          <a:p/>
        </p:txBody>
      </p:sp>
      <p:sp>
        <p:nvSpPr>
          <p:cNvPr id="175" name="Google Shape;175;p47"/>
          <p:cNvSpPr txBox="1"/>
          <p:nvPr>
            <p:ph idx="6" type="subTitle"/>
          </p:nvPr>
        </p:nvSpPr>
        <p:spPr>
          <a:xfrm>
            <a:off x="6217038" y="3707850"/>
            <a:ext cx="22941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atin typeface="Lato"/>
                <a:ea typeface="Lato"/>
                <a:cs typeface="Lato"/>
                <a:sym typeface="Lato"/>
              </a:defRPr>
            </a:lvl1pPr>
            <a:lvl2pPr lvl="1" algn="ctr">
              <a:lnSpc>
                <a:spcPct val="100000"/>
              </a:lnSpc>
              <a:spcBef>
                <a:spcPts val="0"/>
              </a:spcBef>
              <a:spcAft>
                <a:spcPts val="0"/>
              </a:spcAft>
              <a:buSzPts val="1400"/>
              <a:buNone/>
              <a:defRPr>
                <a:latin typeface="Lato"/>
                <a:ea typeface="Lato"/>
                <a:cs typeface="Lato"/>
                <a:sym typeface="Lato"/>
              </a:defRPr>
            </a:lvl2pPr>
            <a:lvl3pPr lvl="2" algn="ctr">
              <a:lnSpc>
                <a:spcPct val="100000"/>
              </a:lnSpc>
              <a:spcBef>
                <a:spcPts val="0"/>
              </a:spcBef>
              <a:spcAft>
                <a:spcPts val="0"/>
              </a:spcAft>
              <a:buSzPts val="1400"/>
              <a:buNone/>
              <a:defRPr>
                <a:latin typeface="Lato"/>
                <a:ea typeface="Lato"/>
                <a:cs typeface="Lato"/>
                <a:sym typeface="Lato"/>
              </a:defRPr>
            </a:lvl3pPr>
            <a:lvl4pPr lvl="3" algn="ctr">
              <a:lnSpc>
                <a:spcPct val="100000"/>
              </a:lnSpc>
              <a:spcBef>
                <a:spcPts val="0"/>
              </a:spcBef>
              <a:spcAft>
                <a:spcPts val="0"/>
              </a:spcAft>
              <a:buSzPts val="1400"/>
              <a:buNone/>
              <a:defRPr>
                <a:latin typeface="Lato"/>
                <a:ea typeface="Lato"/>
                <a:cs typeface="Lato"/>
                <a:sym typeface="Lato"/>
              </a:defRPr>
            </a:lvl4pPr>
            <a:lvl5pPr lvl="4" algn="ctr">
              <a:lnSpc>
                <a:spcPct val="100000"/>
              </a:lnSpc>
              <a:spcBef>
                <a:spcPts val="0"/>
              </a:spcBef>
              <a:spcAft>
                <a:spcPts val="0"/>
              </a:spcAft>
              <a:buSzPts val="1400"/>
              <a:buNone/>
              <a:defRPr>
                <a:latin typeface="Lato"/>
                <a:ea typeface="Lato"/>
                <a:cs typeface="Lato"/>
                <a:sym typeface="Lato"/>
              </a:defRPr>
            </a:lvl5pPr>
            <a:lvl6pPr lvl="5" algn="ctr">
              <a:lnSpc>
                <a:spcPct val="100000"/>
              </a:lnSpc>
              <a:spcBef>
                <a:spcPts val="0"/>
              </a:spcBef>
              <a:spcAft>
                <a:spcPts val="0"/>
              </a:spcAft>
              <a:buSzPts val="1400"/>
              <a:buNone/>
              <a:defRPr>
                <a:latin typeface="Lato"/>
                <a:ea typeface="Lato"/>
                <a:cs typeface="Lato"/>
                <a:sym typeface="Lato"/>
              </a:defRPr>
            </a:lvl6pPr>
            <a:lvl7pPr lvl="6" algn="ctr">
              <a:lnSpc>
                <a:spcPct val="100000"/>
              </a:lnSpc>
              <a:spcBef>
                <a:spcPts val="0"/>
              </a:spcBef>
              <a:spcAft>
                <a:spcPts val="0"/>
              </a:spcAft>
              <a:buSzPts val="1400"/>
              <a:buNone/>
              <a:defRPr>
                <a:latin typeface="Lato"/>
                <a:ea typeface="Lato"/>
                <a:cs typeface="Lato"/>
                <a:sym typeface="Lato"/>
              </a:defRPr>
            </a:lvl7pPr>
            <a:lvl8pPr lvl="7" algn="ctr">
              <a:lnSpc>
                <a:spcPct val="100000"/>
              </a:lnSpc>
              <a:spcBef>
                <a:spcPts val="0"/>
              </a:spcBef>
              <a:spcAft>
                <a:spcPts val="0"/>
              </a:spcAft>
              <a:buSzPts val="1400"/>
              <a:buNone/>
              <a:defRPr>
                <a:latin typeface="Lato"/>
                <a:ea typeface="Lato"/>
                <a:cs typeface="Lato"/>
                <a:sym typeface="Lato"/>
              </a:defRPr>
            </a:lvl8pPr>
            <a:lvl9pPr lvl="8" algn="ctr">
              <a:lnSpc>
                <a:spcPct val="100000"/>
              </a:lnSpc>
              <a:spcBef>
                <a:spcPts val="0"/>
              </a:spcBef>
              <a:spcAft>
                <a:spcPts val="0"/>
              </a:spcAft>
              <a:buSzPts val="1400"/>
              <a:buNone/>
              <a:defRPr>
                <a:latin typeface="Lato"/>
                <a:ea typeface="Lato"/>
                <a:cs typeface="Lato"/>
                <a:sym typeface="Lato"/>
              </a:defRPr>
            </a:lvl9pPr>
          </a:lstStyle>
          <a:p/>
        </p:txBody>
      </p:sp>
      <p:sp>
        <p:nvSpPr>
          <p:cNvPr id="176" name="Google Shape;176;p47"/>
          <p:cNvSpPr/>
          <p:nvPr/>
        </p:nvSpPr>
        <p:spPr>
          <a:xfrm rot="-4015207">
            <a:off x="-505197" y="-134514"/>
            <a:ext cx="1614735" cy="102791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47"/>
          <p:cNvSpPr/>
          <p:nvPr/>
        </p:nvSpPr>
        <p:spPr>
          <a:xfrm flipH="1" rot="-4016813">
            <a:off x="529847" y="567615"/>
            <a:ext cx="372334" cy="372334"/>
          </a:xfrm>
          <a:prstGeom prst="ellipse">
            <a:avLst/>
          </a:prstGeom>
          <a:solidFill>
            <a:srgbClr val="D9D2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47"/>
          <p:cNvSpPr/>
          <p:nvPr/>
        </p:nvSpPr>
        <p:spPr>
          <a:xfrm rot="-2362899">
            <a:off x="-524679" y="-209663"/>
            <a:ext cx="1695715" cy="107942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47"/>
          <p:cNvSpPr/>
          <p:nvPr/>
        </p:nvSpPr>
        <p:spPr>
          <a:xfrm rot="-8100000">
            <a:off x="7813310" y="-166148"/>
            <a:ext cx="2208979" cy="1153357"/>
          </a:xfrm>
          <a:custGeom>
            <a:rect b="b" l="l" r="r" t="t"/>
            <a:pathLst>
              <a:path extrusionOk="0" h="137645" w="263626">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47"/>
          <p:cNvSpPr/>
          <p:nvPr/>
        </p:nvSpPr>
        <p:spPr>
          <a:xfrm flipH="1" rot="-5886435">
            <a:off x="8348682" y="235479"/>
            <a:ext cx="638178" cy="638178"/>
          </a:xfrm>
          <a:prstGeom prst="ellipse">
            <a:avLst/>
          </a:prstGeom>
          <a:no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_1_1_1">
    <p:spTree>
      <p:nvGrpSpPr>
        <p:cNvPr id="181" name="Shape 181"/>
        <p:cNvGrpSpPr/>
        <p:nvPr/>
      </p:nvGrpSpPr>
      <p:grpSpPr>
        <a:xfrm>
          <a:off x="0" y="0"/>
          <a:ext cx="0" cy="0"/>
          <a:chOff x="0" y="0"/>
          <a:chExt cx="0" cy="0"/>
        </a:xfrm>
      </p:grpSpPr>
      <p:sp>
        <p:nvSpPr>
          <p:cNvPr id="182" name="Google Shape;182;p48"/>
          <p:cNvSpPr txBox="1"/>
          <p:nvPr>
            <p:ph type="title"/>
          </p:nvPr>
        </p:nvSpPr>
        <p:spPr>
          <a:xfrm>
            <a:off x="2163150" y="390150"/>
            <a:ext cx="4817700" cy="519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2800"/>
              <a:buNone/>
              <a:defRPr>
                <a:latin typeface="Oswald"/>
                <a:ea typeface="Oswald"/>
                <a:cs typeface="Oswald"/>
                <a:sym typeface="Oswald"/>
              </a:defRPr>
            </a:lvl2pPr>
            <a:lvl3pPr lvl="2" algn="ctr">
              <a:lnSpc>
                <a:spcPct val="100000"/>
              </a:lnSpc>
              <a:spcBef>
                <a:spcPts val="0"/>
              </a:spcBef>
              <a:spcAft>
                <a:spcPts val="0"/>
              </a:spcAft>
              <a:buSzPts val="2800"/>
              <a:buNone/>
              <a:defRPr>
                <a:latin typeface="Oswald"/>
                <a:ea typeface="Oswald"/>
                <a:cs typeface="Oswald"/>
                <a:sym typeface="Oswald"/>
              </a:defRPr>
            </a:lvl3pPr>
            <a:lvl4pPr lvl="3" algn="ctr">
              <a:lnSpc>
                <a:spcPct val="100000"/>
              </a:lnSpc>
              <a:spcBef>
                <a:spcPts val="0"/>
              </a:spcBef>
              <a:spcAft>
                <a:spcPts val="0"/>
              </a:spcAft>
              <a:buSzPts val="2800"/>
              <a:buNone/>
              <a:defRPr>
                <a:latin typeface="Oswald"/>
                <a:ea typeface="Oswald"/>
                <a:cs typeface="Oswald"/>
                <a:sym typeface="Oswald"/>
              </a:defRPr>
            </a:lvl4pPr>
            <a:lvl5pPr lvl="4" algn="ctr">
              <a:lnSpc>
                <a:spcPct val="100000"/>
              </a:lnSpc>
              <a:spcBef>
                <a:spcPts val="0"/>
              </a:spcBef>
              <a:spcAft>
                <a:spcPts val="0"/>
              </a:spcAft>
              <a:buSzPts val="2800"/>
              <a:buNone/>
              <a:defRPr>
                <a:latin typeface="Oswald"/>
                <a:ea typeface="Oswald"/>
                <a:cs typeface="Oswald"/>
                <a:sym typeface="Oswald"/>
              </a:defRPr>
            </a:lvl5pPr>
            <a:lvl6pPr lvl="5" algn="ctr">
              <a:lnSpc>
                <a:spcPct val="100000"/>
              </a:lnSpc>
              <a:spcBef>
                <a:spcPts val="0"/>
              </a:spcBef>
              <a:spcAft>
                <a:spcPts val="0"/>
              </a:spcAft>
              <a:buSzPts val="2800"/>
              <a:buNone/>
              <a:defRPr>
                <a:latin typeface="Oswald"/>
                <a:ea typeface="Oswald"/>
                <a:cs typeface="Oswald"/>
                <a:sym typeface="Oswald"/>
              </a:defRPr>
            </a:lvl6pPr>
            <a:lvl7pPr lvl="6" algn="ctr">
              <a:lnSpc>
                <a:spcPct val="100000"/>
              </a:lnSpc>
              <a:spcBef>
                <a:spcPts val="0"/>
              </a:spcBef>
              <a:spcAft>
                <a:spcPts val="0"/>
              </a:spcAft>
              <a:buSzPts val="2800"/>
              <a:buNone/>
              <a:defRPr>
                <a:latin typeface="Oswald"/>
                <a:ea typeface="Oswald"/>
                <a:cs typeface="Oswald"/>
                <a:sym typeface="Oswald"/>
              </a:defRPr>
            </a:lvl7pPr>
            <a:lvl8pPr lvl="7" algn="ctr">
              <a:lnSpc>
                <a:spcPct val="100000"/>
              </a:lnSpc>
              <a:spcBef>
                <a:spcPts val="0"/>
              </a:spcBef>
              <a:spcAft>
                <a:spcPts val="0"/>
              </a:spcAft>
              <a:buSzPts val="2800"/>
              <a:buNone/>
              <a:defRPr>
                <a:latin typeface="Oswald"/>
                <a:ea typeface="Oswald"/>
                <a:cs typeface="Oswald"/>
                <a:sym typeface="Oswald"/>
              </a:defRPr>
            </a:lvl8pPr>
            <a:lvl9pPr lvl="8" algn="ctr">
              <a:lnSpc>
                <a:spcPct val="100000"/>
              </a:lnSpc>
              <a:spcBef>
                <a:spcPts val="0"/>
              </a:spcBef>
              <a:spcAft>
                <a:spcPts val="0"/>
              </a:spcAft>
              <a:buSzPts val="2800"/>
              <a:buNone/>
              <a:defRPr>
                <a:latin typeface="Oswald"/>
                <a:ea typeface="Oswald"/>
                <a:cs typeface="Oswald"/>
                <a:sym typeface="Oswald"/>
              </a:defRPr>
            </a:lvl9pPr>
          </a:lstStyle>
          <a:p/>
        </p:txBody>
      </p:sp>
      <p:sp>
        <p:nvSpPr>
          <p:cNvPr id="183" name="Google Shape;183;p48"/>
          <p:cNvSpPr txBox="1"/>
          <p:nvPr>
            <p:ph idx="1" type="subTitle"/>
          </p:nvPr>
        </p:nvSpPr>
        <p:spPr>
          <a:xfrm>
            <a:off x="661762" y="2514025"/>
            <a:ext cx="2225100" cy="30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1" sz="2100">
                <a:solidFill>
                  <a:srgbClr val="F6B26B"/>
                </a:solidFill>
              </a:defRPr>
            </a:lvl1pPr>
            <a:lvl2pPr lvl="1" algn="ctr">
              <a:lnSpc>
                <a:spcPct val="100000"/>
              </a:lnSpc>
              <a:spcBef>
                <a:spcPts val="1600"/>
              </a:spcBef>
              <a:spcAft>
                <a:spcPts val="0"/>
              </a:spcAft>
              <a:buSzPts val="1400"/>
              <a:buNone/>
              <a:defRPr b="1" sz="2100">
                <a:solidFill>
                  <a:srgbClr val="F6B26B"/>
                </a:solidFill>
              </a:defRPr>
            </a:lvl2pPr>
            <a:lvl3pPr lvl="2" algn="ctr">
              <a:lnSpc>
                <a:spcPct val="100000"/>
              </a:lnSpc>
              <a:spcBef>
                <a:spcPts val="1600"/>
              </a:spcBef>
              <a:spcAft>
                <a:spcPts val="0"/>
              </a:spcAft>
              <a:buSzPts val="1400"/>
              <a:buNone/>
              <a:defRPr b="1" sz="2100">
                <a:solidFill>
                  <a:srgbClr val="F6B26B"/>
                </a:solidFill>
              </a:defRPr>
            </a:lvl3pPr>
            <a:lvl4pPr lvl="3" algn="ctr">
              <a:lnSpc>
                <a:spcPct val="100000"/>
              </a:lnSpc>
              <a:spcBef>
                <a:spcPts val="1600"/>
              </a:spcBef>
              <a:spcAft>
                <a:spcPts val="0"/>
              </a:spcAft>
              <a:buSzPts val="1400"/>
              <a:buNone/>
              <a:defRPr b="1" sz="2100">
                <a:solidFill>
                  <a:srgbClr val="F6B26B"/>
                </a:solidFill>
              </a:defRPr>
            </a:lvl4pPr>
            <a:lvl5pPr lvl="4" algn="ctr">
              <a:lnSpc>
                <a:spcPct val="100000"/>
              </a:lnSpc>
              <a:spcBef>
                <a:spcPts val="1600"/>
              </a:spcBef>
              <a:spcAft>
                <a:spcPts val="0"/>
              </a:spcAft>
              <a:buSzPts val="1400"/>
              <a:buNone/>
              <a:defRPr b="1" sz="2100">
                <a:solidFill>
                  <a:srgbClr val="F6B26B"/>
                </a:solidFill>
              </a:defRPr>
            </a:lvl5pPr>
            <a:lvl6pPr lvl="5" algn="ctr">
              <a:lnSpc>
                <a:spcPct val="100000"/>
              </a:lnSpc>
              <a:spcBef>
                <a:spcPts val="1600"/>
              </a:spcBef>
              <a:spcAft>
                <a:spcPts val="0"/>
              </a:spcAft>
              <a:buSzPts val="1400"/>
              <a:buNone/>
              <a:defRPr b="1" sz="2100">
                <a:solidFill>
                  <a:srgbClr val="F6B26B"/>
                </a:solidFill>
              </a:defRPr>
            </a:lvl6pPr>
            <a:lvl7pPr lvl="6" algn="ctr">
              <a:lnSpc>
                <a:spcPct val="100000"/>
              </a:lnSpc>
              <a:spcBef>
                <a:spcPts val="1600"/>
              </a:spcBef>
              <a:spcAft>
                <a:spcPts val="0"/>
              </a:spcAft>
              <a:buSzPts val="1400"/>
              <a:buNone/>
              <a:defRPr b="1" sz="2100">
                <a:solidFill>
                  <a:srgbClr val="F6B26B"/>
                </a:solidFill>
              </a:defRPr>
            </a:lvl7pPr>
            <a:lvl8pPr lvl="7" algn="ctr">
              <a:lnSpc>
                <a:spcPct val="100000"/>
              </a:lnSpc>
              <a:spcBef>
                <a:spcPts val="1600"/>
              </a:spcBef>
              <a:spcAft>
                <a:spcPts val="0"/>
              </a:spcAft>
              <a:buSzPts val="1400"/>
              <a:buNone/>
              <a:defRPr b="1" sz="2100">
                <a:solidFill>
                  <a:srgbClr val="F6B26B"/>
                </a:solidFill>
              </a:defRPr>
            </a:lvl8pPr>
            <a:lvl9pPr lvl="8" algn="ctr">
              <a:lnSpc>
                <a:spcPct val="100000"/>
              </a:lnSpc>
              <a:spcBef>
                <a:spcPts val="1600"/>
              </a:spcBef>
              <a:spcAft>
                <a:spcPts val="1600"/>
              </a:spcAft>
              <a:buSzPts val="1400"/>
              <a:buNone/>
              <a:defRPr b="1" sz="2100">
                <a:solidFill>
                  <a:srgbClr val="F6B26B"/>
                </a:solidFill>
              </a:defRPr>
            </a:lvl9pPr>
          </a:lstStyle>
          <a:p/>
        </p:txBody>
      </p:sp>
      <p:sp>
        <p:nvSpPr>
          <p:cNvPr id="184" name="Google Shape;184;p48"/>
          <p:cNvSpPr txBox="1"/>
          <p:nvPr>
            <p:ph idx="2" type="subTitle"/>
          </p:nvPr>
        </p:nvSpPr>
        <p:spPr>
          <a:xfrm>
            <a:off x="608550" y="2870725"/>
            <a:ext cx="2366100" cy="71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atin typeface="Lato"/>
                <a:ea typeface="Lato"/>
                <a:cs typeface="Lato"/>
                <a:sym typeface="Lato"/>
              </a:defRPr>
            </a:lvl1pPr>
            <a:lvl2pPr lvl="1" algn="ctr">
              <a:lnSpc>
                <a:spcPct val="100000"/>
              </a:lnSpc>
              <a:spcBef>
                <a:spcPts val="0"/>
              </a:spcBef>
              <a:spcAft>
                <a:spcPts val="0"/>
              </a:spcAft>
              <a:buSzPts val="1400"/>
              <a:buNone/>
              <a:defRPr>
                <a:latin typeface="Lato"/>
                <a:ea typeface="Lato"/>
                <a:cs typeface="Lato"/>
                <a:sym typeface="Lato"/>
              </a:defRPr>
            </a:lvl2pPr>
            <a:lvl3pPr lvl="2" algn="ctr">
              <a:lnSpc>
                <a:spcPct val="100000"/>
              </a:lnSpc>
              <a:spcBef>
                <a:spcPts val="0"/>
              </a:spcBef>
              <a:spcAft>
                <a:spcPts val="0"/>
              </a:spcAft>
              <a:buSzPts val="1400"/>
              <a:buNone/>
              <a:defRPr>
                <a:latin typeface="Lato"/>
                <a:ea typeface="Lato"/>
                <a:cs typeface="Lato"/>
                <a:sym typeface="Lato"/>
              </a:defRPr>
            </a:lvl3pPr>
            <a:lvl4pPr lvl="3" algn="ctr">
              <a:lnSpc>
                <a:spcPct val="100000"/>
              </a:lnSpc>
              <a:spcBef>
                <a:spcPts val="0"/>
              </a:spcBef>
              <a:spcAft>
                <a:spcPts val="0"/>
              </a:spcAft>
              <a:buSzPts val="1400"/>
              <a:buNone/>
              <a:defRPr>
                <a:latin typeface="Lato"/>
                <a:ea typeface="Lato"/>
                <a:cs typeface="Lato"/>
                <a:sym typeface="Lato"/>
              </a:defRPr>
            </a:lvl4pPr>
            <a:lvl5pPr lvl="4" algn="ctr">
              <a:lnSpc>
                <a:spcPct val="100000"/>
              </a:lnSpc>
              <a:spcBef>
                <a:spcPts val="0"/>
              </a:spcBef>
              <a:spcAft>
                <a:spcPts val="0"/>
              </a:spcAft>
              <a:buSzPts val="1400"/>
              <a:buNone/>
              <a:defRPr>
                <a:latin typeface="Lato"/>
                <a:ea typeface="Lato"/>
                <a:cs typeface="Lato"/>
                <a:sym typeface="Lato"/>
              </a:defRPr>
            </a:lvl5pPr>
            <a:lvl6pPr lvl="5" algn="ctr">
              <a:lnSpc>
                <a:spcPct val="100000"/>
              </a:lnSpc>
              <a:spcBef>
                <a:spcPts val="0"/>
              </a:spcBef>
              <a:spcAft>
                <a:spcPts val="0"/>
              </a:spcAft>
              <a:buSzPts val="1400"/>
              <a:buNone/>
              <a:defRPr>
                <a:latin typeface="Lato"/>
                <a:ea typeface="Lato"/>
                <a:cs typeface="Lato"/>
                <a:sym typeface="Lato"/>
              </a:defRPr>
            </a:lvl6pPr>
            <a:lvl7pPr lvl="6" algn="ctr">
              <a:lnSpc>
                <a:spcPct val="100000"/>
              </a:lnSpc>
              <a:spcBef>
                <a:spcPts val="0"/>
              </a:spcBef>
              <a:spcAft>
                <a:spcPts val="0"/>
              </a:spcAft>
              <a:buSzPts val="1400"/>
              <a:buNone/>
              <a:defRPr>
                <a:latin typeface="Lato"/>
                <a:ea typeface="Lato"/>
                <a:cs typeface="Lato"/>
                <a:sym typeface="Lato"/>
              </a:defRPr>
            </a:lvl7pPr>
            <a:lvl8pPr lvl="7" algn="ctr">
              <a:lnSpc>
                <a:spcPct val="100000"/>
              </a:lnSpc>
              <a:spcBef>
                <a:spcPts val="0"/>
              </a:spcBef>
              <a:spcAft>
                <a:spcPts val="0"/>
              </a:spcAft>
              <a:buSzPts val="1400"/>
              <a:buNone/>
              <a:defRPr>
                <a:latin typeface="Lato"/>
                <a:ea typeface="Lato"/>
                <a:cs typeface="Lato"/>
                <a:sym typeface="Lato"/>
              </a:defRPr>
            </a:lvl8pPr>
            <a:lvl9pPr lvl="8" algn="ctr">
              <a:lnSpc>
                <a:spcPct val="100000"/>
              </a:lnSpc>
              <a:spcBef>
                <a:spcPts val="0"/>
              </a:spcBef>
              <a:spcAft>
                <a:spcPts val="0"/>
              </a:spcAft>
              <a:buSzPts val="1400"/>
              <a:buNone/>
              <a:defRPr>
                <a:latin typeface="Lato"/>
                <a:ea typeface="Lato"/>
                <a:cs typeface="Lato"/>
                <a:sym typeface="Lato"/>
              </a:defRPr>
            </a:lvl9pPr>
          </a:lstStyle>
          <a:p/>
        </p:txBody>
      </p:sp>
      <p:sp>
        <p:nvSpPr>
          <p:cNvPr id="185" name="Google Shape;185;p48"/>
          <p:cNvSpPr txBox="1"/>
          <p:nvPr>
            <p:ph idx="3" type="subTitle"/>
          </p:nvPr>
        </p:nvSpPr>
        <p:spPr>
          <a:xfrm>
            <a:off x="3442039" y="2514025"/>
            <a:ext cx="2225100" cy="30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1" sz="2100">
                <a:solidFill>
                  <a:srgbClr val="F6B26B"/>
                </a:solidFill>
              </a:defRPr>
            </a:lvl1pPr>
            <a:lvl2pPr lvl="1" algn="ctr">
              <a:lnSpc>
                <a:spcPct val="100000"/>
              </a:lnSpc>
              <a:spcBef>
                <a:spcPts val="1600"/>
              </a:spcBef>
              <a:spcAft>
                <a:spcPts val="0"/>
              </a:spcAft>
              <a:buSzPts val="1400"/>
              <a:buNone/>
              <a:defRPr b="1" sz="2100">
                <a:solidFill>
                  <a:srgbClr val="F6B26B"/>
                </a:solidFill>
              </a:defRPr>
            </a:lvl2pPr>
            <a:lvl3pPr lvl="2" algn="ctr">
              <a:lnSpc>
                <a:spcPct val="100000"/>
              </a:lnSpc>
              <a:spcBef>
                <a:spcPts val="1600"/>
              </a:spcBef>
              <a:spcAft>
                <a:spcPts val="0"/>
              </a:spcAft>
              <a:buSzPts val="1400"/>
              <a:buNone/>
              <a:defRPr b="1" sz="2100">
                <a:solidFill>
                  <a:srgbClr val="F6B26B"/>
                </a:solidFill>
              </a:defRPr>
            </a:lvl3pPr>
            <a:lvl4pPr lvl="3" algn="ctr">
              <a:lnSpc>
                <a:spcPct val="100000"/>
              </a:lnSpc>
              <a:spcBef>
                <a:spcPts val="1600"/>
              </a:spcBef>
              <a:spcAft>
                <a:spcPts val="0"/>
              </a:spcAft>
              <a:buSzPts val="1400"/>
              <a:buNone/>
              <a:defRPr b="1" sz="2100">
                <a:solidFill>
                  <a:srgbClr val="F6B26B"/>
                </a:solidFill>
              </a:defRPr>
            </a:lvl4pPr>
            <a:lvl5pPr lvl="4" algn="ctr">
              <a:lnSpc>
                <a:spcPct val="100000"/>
              </a:lnSpc>
              <a:spcBef>
                <a:spcPts val="1600"/>
              </a:spcBef>
              <a:spcAft>
                <a:spcPts val="0"/>
              </a:spcAft>
              <a:buSzPts val="1400"/>
              <a:buNone/>
              <a:defRPr b="1" sz="2100">
                <a:solidFill>
                  <a:srgbClr val="F6B26B"/>
                </a:solidFill>
              </a:defRPr>
            </a:lvl5pPr>
            <a:lvl6pPr lvl="5" algn="ctr">
              <a:lnSpc>
                <a:spcPct val="100000"/>
              </a:lnSpc>
              <a:spcBef>
                <a:spcPts val="1600"/>
              </a:spcBef>
              <a:spcAft>
                <a:spcPts val="0"/>
              </a:spcAft>
              <a:buSzPts val="1400"/>
              <a:buNone/>
              <a:defRPr b="1" sz="2100">
                <a:solidFill>
                  <a:srgbClr val="F6B26B"/>
                </a:solidFill>
              </a:defRPr>
            </a:lvl6pPr>
            <a:lvl7pPr lvl="6" algn="ctr">
              <a:lnSpc>
                <a:spcPct val="100000"/>
              </a:lnSpc>
              <a:spcBef>
                <a:spcPts val="1600"/>
              </a:spcBef>
              <a:spcAft>
                <a:spcPts val="0"/>
              </a:spcAft>
              <a:buSzPts val="1400"/>
              <a:buNone/>
              <a:defRPr b="1" sz="2100">
                <a:solidFill>
                  <a:srgbClr val="F6B26B"/>
                </a:solidFill>
              </a:defRPr>
            </a:lvl7pPr>
            <a:lvl8pPr lvl="7" algn="ctr">
              <a:lnSpc>
                <a:spcPct val="100000"/>
              </a:lnSpc>
              <a:spcBef>
                <a:spcPts val="1600"/>
              </a:spcBef>
              <a:spcAft>
                <a:spcPts val="0"/>
              </a:spcAft>
              <a:buSzPts val="1400"/>
              <a:buNone/>
              <a:defRPr b="1" sz="2100">
                <a:solidFill>
                  <a:srgbClr val="F6B26B"/>
                </a:solidFill>
              </a:defRPr>
            </a:lvl8pPr>
            <a:lvl9pPr lvl="8" algn="ctr">
              <a:lnSpc>
                <a:spcPct val="100000"/>
              </a:lnSpc>
              <a:spcBef>
                <a:spcPts val="1600"/>
              </a:spcBef>
              <a:spcAft>
                <a:spcPts val="1600"/>
              </a:spcAft>
              <a:buSzPts val="1400"/>
              <a:buNone/>
              <a:defRPr b="1" sz="2100">
                <a:solidFill>
                  <a:srgbClr val="F6B26B"/>
                </a:solidFill>
              </a:defRPr>
            </a:lvl9pPr>
          </a:lstStyle>
          <a:p/>
        </p:txBody>
      </p:sp>
      <p:sp>
        <p:nvSpPr>
          <p:cNvPr id="186" name="Google Shape;186;p48"/>
          <p:cNvSpPr txBox="1"/>
          <p:nvPr>
            <p:ph idx="4" type="subTitle"/>
          </p:nvPr>
        </p:nvSpPr>
        <p:spPr>
          <a:xfrm>
            <a:off x="3388950" y="2870725"/>
            <a:ext cx="2366100" cy="71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atin typeface="Lato"/>
                <a:ea typeface="Lato"/>
                <a:cs typeface="Lato"/>
                <a:sym typeface="Lato"/>
              </a:defRPr>
            </a:lvl1pPr>
            <a:lvl2pPr lvl="1" algn="ctr">
              <a:lnSpc>
                <a:spcPct val="100000"/>
              </a:lnSpc>
              <a:spcBef>
                <a:spcPts val="0"/>
              </a:spcBef>
              <a:spcAft>
                <a:spcPts val="0"/>
              </a:spcAft>
              <a:buSzPts val="1400"/>
              <a:buNone/>
              <a:defRPr>
                <a:latin typeface="Lato"/>
                <a:ea typeface="Lato"/>
                <a:cs typeface="Lato"/>
                <a:sym typeface="Lato"/>
              </a:defRPr>
            </a:lvl2pPr>
            <a:lvl3pPr lvl="2" algn="ctr">
              <a:lnSpc>
                <a:spcPct val="100000"/>
              </a:lnSpc>
              <a:spcBef>
                <a:spcPts val="0"/>
              </a:spcBef>
              <a:spcAft>
                <a:spcPts val="0"/>
              </a:spcAft>
              <a:buSzPts val="1400"/>
              <a:buNone/>
              <a:defRPr>
                <a:latin typeface="Lato"/>
                <a:ea typeface="Lato"/>
                <a:cs typeface="Lato"/>
                <a:sym typeface="Lato"/>
              </a:defRPr>
            </a:lvl3pPr>
            <a:lvl4pPr lvl="3" algn="ctr">
              <a:lnSpc>
                <a:spcPct val="100000"/>
              </a:lnSpc>
              <a:spcBef>
                <a:spcPts val="0"/>
              </a:spcBef>
              <a:spcAft>
                <a:spcPts val="0"/>
              </a:spcAft>
              <a:buSzPts val="1400"/>
              <a:buNone/>
              <a:defRPr>
                <a:latin typeface="Lato"/>
                <a:ea typeface="Lato"/>
                <a:cs typeface="Lato"/>
                <a:sym typeface="Lato"/>
              </a:defRPr>
            </a:lvl4pPr>
            <a:lvl5pPr lvl="4" algn="ctr">
              <a:lnSpc>
                <a:spcPct val="100000"/>
              </a:lnSpc>
              <a:spcBef>
                <a:spcPts val="0"/>
              </a:spcBef>
              <a:spcAft>
                <a:spcPts val="0"/>
              </a:spcAft>
              <a:buSzPts val="1400"/>
              <a:buNone/>
              <a:defRPr>
                <a:latin typeface="Lato"/>
                <a:ea typeface="Lato"/>
                <a:cs typeface="Lato"/>
                <a:sym typeface="Lato"/>
              </a:defRPr>
            </a:lvl5pPr>
            <a:lvl6pPr lvl="5" algn="ctr">
              <a:lnSpc>
                <a:spcPct val="100000"/>
              </a:lnSpc>
              <a:spcBef>
                <a:spcPts val="0"/>
              </a:spcBef>
              <a:spcAft>
                <a:spcPts val="0"/>
              </a:spcAft>
              <a:buSzPts val="1400"/>
              <a:buNone/>
              <a:defRPr>
                <a:latin typeface="Lato"/>
                <a:ea typeface="Lato"/>
                <a:cs typeface="Lato"/>
                <a:sym typeface="Lato"/>
              </a:defRPr>
            </a:lvl6pPr>
            <a:lvl7pPr lvl="6" algn="ctr">
              <a:lnSpc>
                <a:spcPct val="100000"/>
              </a:lnSpc>
              <a:spcBef>
                <a:spcPts val="0"/>
              </a:spcBef>
              <a:spcAft>
                <a:spcPts val="0"/>
              </a:spcAft>
              <a:buSzPts val="1400"/>
              <a:buNone/>
              <a:defRPr>
                <a:latin typeface="Lato"/>
                <a:ea typeface="Lato"/>
                <a:cs typeface="Lato"/>
                <a:sym typeface="Lato"/>
              </a:defRPr>
            </a:lvl7pPr>
            <a:lvl8pPr lvl="7" algn="ctr">
              <a:lnSpc>
                <a:spcPct val="100000"/>
              </a:lnSpc>
              <a:spcBef>
                <a:spcPts val="0"/>
              </a:spcBef>
              <a:spcAft>
                <a:spcPts val="0"/>
              </a:spcAft>
              <a:buSzPts val="1400"/>
              <a:buNone/>
              <a:defRPr>
                <a:latin typeface="Lato"/>
                <a:ea typeface="Lato"/>
                <a:cs typeface="Lato"/>
                <a:sym typeface="Lato"/>
              </a:defRPr>
            </a:lvl8pPr>
            <a:lvl9pPr lvl="8" algn="ctr">
              <a:lnSpc>
                <a:spcPct val="100000"/>
              </a:lnSpc>
              <a:spcBef>
                <a:spcPts val="0"/>
              </a:spcBef>
              <a:spcAft>
                <a:spcPts val="0"/>
              </a:spcAft>
              <a:buSzPts val="1400"/>
              <a:buNone/>
              <a:defRPr>
                <a:latin typeface="Lato"/>
                <a:ea typeface="Lato"/>
                <a:cs typeface="Lato"/>
                <a:sym typeface="Lato"/>
              </a:defRPr>
            </a:lvl9pPr>
          </a:lstStyle>
          <a:p/>
        </p:txBody>
      </p:sp>
      <p:sp>
        <p:nvSpPr>
          <p:cNvPr id="187" name="Google Shape;187;p48"/>
          <p:cNvSpPr txBox="1"/>
          <p:nvPr>
            <p:ph idx="5" type="subTitle"/>
          </p:nvPr>
        </p:nvSpPr>
        <p:spPr>
          <a:xfrm>
            <a:off x="6222550" y="2514025"/>
            <a:ext cx="2225100" cy="30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1" sz="2100">
                <a:solidFill>
                  <a:srgbClr val="F6B26B"/>
                </a:solidFill>
              </a:defRPr>
            </a:lvl1pPr>
            <a:lvl2pPr lvl="1" algn="ctr">
              <a:lnSpc>
                <a:spcPct val="100000"/>
              </a:lnSpc>
              <a:spcBef>
                <a:spcPts val="1600"/>
              </a:spcBef>
              <a:spcAft>
                <a:spcPts val="0"/>
              </a:spcAft>
              <a:buSzPts val="1400"/>
              <a:buNone/>
              <a:defRPr b="1" sz="2100">
                <a:solidFill>
                  <a:srgbClr val="F6B26B"/>
                </a:solidFill>
              </a:defRPr>
            </a:lvl2pPr>
            <a:lvl3pPr lvl="2" algn="ctr">
              <a:lnSpc>
                <a:spcPct val="100000"/>
              </a:lnSpc>
              <a:spcBef>
                <a:spcPts val="1600"/>
              </a:spcBef>
              <a:spcAft>
                <a:spcPts val="0"/>
              </a:spcAft>
              <a:buSzPts val="1400"/>
              <a:buNone/>
              <a:defRPr b="1" sz="2100">
                <a:solidFill>
                  <a:srgbClr val="F6B26B"/>
                </a:solidFill>
              </a:defRPr>
            </a:lvl3pPr>
            <a:lvl4pPr lvl="3" algn="ctr">
              <a:lnSpc>
                <a:spcPct val="100000"/>
              </a:lnSpc>
              <a:spcBef>
                <a:spcPts val="1600"/>
              </a:spcBef>
              <a:spcAft>
                <a:spcPts val="0"/>
              </a:spcAft>
              <a:buSzPts val="1400"/>
              <a:buNone/>
              <a:defRPr b="1" sz="2100">
                <a:solidFill>
                  <a:srgbClr val="F6B26B"/>
                </a:solidFill>
              </a:defRPr>
            </a:lvl4pPr>
            <a:lvl5pPr lvl="4" algn="ctr">
              <a:lnSpc>
                <a:spcPct val="100000"/>
              </a:lnSpc>
              <a:spcBef>
                <a:spcPts val="1600"/>
              </a:spcBef>
              <a:spcAft>
                <a:spcPts val="0"/>
              </a:spcAft>
              <a:buSzPts val="1400"/>
              <a:buNone/>
              <a:defRPr b="1" sz="2100">
                <a:solidFill>
                  <a:srgbClr val="F6B26B"/>
                </a:solidFill>
              </a:defRPr>
            </a:lvl5pPr>
            <a:lvl6pPr lvl="5" algn="ctr">
              <a:lnSpc>
                <a:spcPct val="100000"/>
              </a:lnSpc>
              <a:spcBef>
                <a:spcPts val="1600"/>
              </a:spcBef>
              <a:spcAft>
                <a:spcPts val="0"/>
              </a:spcAft>
              <a:buSzPts val="1400"/>
              <a:buNone/>
              <a:defRPr b="1" sz="2100">
                <a:solidFill>
                  <a:srgbClr val="F6B26B"/>
                </a:solidFill>
              </a:defRPr>
            </a:lvl6pPr>
            <a:lvl7pPr lvl="6" algn="ctr">
              <a:lnSpc>
                <a:spcPct val="100000"/>
              </a:lnSpc>
              <a:spcBef>
                <a:spcPts val="1600"/>
              </a:spcBef>
              <a:spcAft>
                <a:spcPts val="0"/>
              </a:spcAft>
              <a:buSzPts val="1400"/>
              <a:buNone/>
              <a:defRPr b="1" sz="2100">
                <a:solidFill>
                  <a:srgbClr val="F6B26B"/>
                </a:solidFill>
              </a:defRPr>
            </a:lvl7pPr>
            <a:lvl8pPr lvl="7" algn="ctr">
              <a:lnSpc>
                <a:spcPct val="100000"/>
              </a:lnSpc>
              <a:spcBef>
                <a:spcPts val="1600"/>
              </a:spcBef>
              <a:spcAft>
                <a:spcPts val="0"/>
              </a:spcAft>
              <a:buSzPts val="1400"/>
              <a:buNone/>
              <a:defRPr b="1" sz="2100">
                <a:solidFill>
                  <a:srgbClr val="F6B26B"/>
                </a:solidFill>
              </a:defRPr>
            </a:lvl8pPr>
            <a:lvl9pPr lvl="8" algn="ctr">
              <a:lnSpc>
                <a:spcPct val="100000"/>
              </a:lnSpc>
              <a:spcBef>
                <a:spcPts val="1600"/>
              </a:spcBef>
              <a:spcAft>
                <a:spcPts val="1600"/>
              </a:spcAft>
              <a:buSzPts val="1400"/>
              <a:buNone/>
              <a:defRPr b="1" sz="2100">
                <a:solidFill>
                  <a:srgbClr val="F6B26B"/>
                </a:solidFill>
              </a:defRPr>
            </a:lvl9pPr>
          </a:lstStyle>
          <a:p/>
        </p:txBody>
      </p:sp>
      <p:sp>
        <p:nvSpPr>
          <p:cNvPr id="188" name="Google Shape;188;p48"/>
          <p:cNvSpPr txBox="1"/>
          <p:nvPr>
            <p:ph idx="6" type="subTitle"/>
          </p:nvPr>
        </p:nvSpPr>
        <p:spPr>
          <a:xfrm>
            <a:off x="6169350" y="2870725"/>
            <a:ext cx="2366100" cy="71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atin typeface="Lato"/>
                <a:ea typeface="Lato"/>
                <a:cs typeface="Lato"/>
                <a:sym typeface="Lato"/>
              </a:defRPr>
            </a:lvl1pPr>
            <a:lvl2pPr lvl="1" algn="ctr">
              <a:lnSpc>
                <a:spcPct val="100000"/>
              </a:lnSpc>
              <a:spcBef>
                <a:spcPts val="0"/>
              </a:spcBef>
              <a:spcAft>
                <a:spcPts val="0"/>
              </a:spcAft>
              <a:buSzPts val="1400"/>
              <a:buNone/>
              <a:defRPr>
                <a:latin typeface="Lato"/>
                <a:ea typeface="Lato"/>
                <a:cs typeface="Lato"/>
                <a:sym typeface="Lato"/>
              </a:defRPr>
            </a:lvl2pPr>
            <a:lvl3pPr lvl="2" algn="ctr">
              <a:lnSpc>
                <a:spcPct val="100000"/>
              </a:lnSpc>
              <a:spcBef>
                <a:spcPts val="0"/>
              </a:spcBef>
              <a:spcAft>
                <a:spcPts val="0"/>
              </a:spcAft>
              <a:buSzPts val="1400"/>
              <a:buNone/>
              <a:defRPr>
                <a:latin typeface="Lato"/>
                <a:ea typeface="Lato"/>
                <a:cs typeface="Lato"/>
                <a:sym typeface="Lato"/>
              </a:defRPr>
            </a:lvl3pPr>
            <a:lvl4pPr lvl="3" algn="ctr">
              <a:lnSpc>
                <a:spcPct val="100000"/>
              </a:lnSpc>
              <a:spcBef>
                <a:spcPts val="0"/>
              </a:spcBef>
              <a:spcAft>
                <a:spcPts val="0"/>
              </a:spcAft>
              <a:buSzPts val="1400"/>
              <a:buNone/>
              <a:defRPr>
                <a:latin typeface="Lato"/>
                <a:ea typeface="Lato"/>
                <a:cs typeface="Lato"/>
                <a:sym typeface="Lato"/>
              </a:defRPr>
            </a:lvl4pPr>
            <a:lvl5pPr lvl="4" algn="ctr">
              <a:lnSpc>
                <a:spcPct val="100000"/>
              </a:lnSpc>
              <a:spcBef>
                <a:spcPts val="0"/>
              </a:spcBef>
              <a:spcAft>
                <a:spcPts val="0"/>
              </a:spcAft>
              <a:buSzPts val="1400"/>
              <a:buNone/>
              <a:defRPr>
                <a:latin typeface="Lato"/>
                <a:ea typeface="Lato"/>
                <a:cs typeface="Lato"/>
                <a:sym typeface="Lato"/>
              </a:defRPr>
            </a:lvl5pPr>
            <a:lvl6pPr lvl="5" algn="ctr">
              <a:lnSpc>
                <a:spcPct val="100000"/>
              </a:lnSpc>
              <a:spcBef>
                <a:spcPts val="0"/>
              </a:spcBef>
              <a:spcAft>
                <a:spcPts val="0"/>
              </a:spcAft>
              <a:buSzPts val="1400"/>
              <a:buNone/>
              <a:defRPr>
                <a:latin typeface="Lato"/>
                <a:ea typeface="Lato"/>
                <a:cs typeface="Lato"/>
                <a:sym typeface="Lato"/>
              </a:defRPr>
            </a:lvl6pPr>
            <a:lvl7pPr lvl="6" algn="ctr">
              <a:lnSpc>
                <a:spcPct val="100000"/>
              </a:lnSpc>
              <a:spcBef>
                <a:spcPts val="0"/>
              </a:spcBef>
              <a:spcAft>
                <a:spcPts val="0"/>
              </a:spcAft>
              <a:buSzPts val="1400"/>
              <a:buNone/>
              <a:defRPr>
                <a:latin typeface="Lato"/>
                <a:ea typeface="Lato"/>
                <a:cs typeface="Lato"/>
                <a:sym typeface="Lato"/>
              </a:defRPr>
            </a:lvl7pPr>
            <a:lvl8pPr lvl="7" algn="ctr">
              <a:lnSpc>
                <a:spcPct val="100000"/>
              </a:lnSpc>
              <a:spcBef>
                <a:spcPts val="0"/>
              </a:spcBef>
              <a:spcAft>
                <a:spcPts val="0"/>
              </a:spcAft>
              <a:buSzPts val="1400"/>
              <a:buNone/>
              <a:defRPr>
                <a:latin typeface="Lato"/>
                <a:ea typeface="Lato"/>
                <a:cs typeface="Lato"/>
                <a:sym typeface="Lato"/>
              </a:defRPr>
            </a:lvl8pPr>
            <a:lvl9pPr lvl="8" algn="ctr">
              <a:lnSpc>
                <a:spcPct val="100000"/>
              </a:lnSpc>
              <a:spcBef>
                <a:spcPts val="0"/>
              </a:spcBef>
              <a:spcAft>
                <a:spcPts val="0"/>
              </a:spcAft>
              <a:buSzPts val="1400"/>
              <a:buNone/>
              <a:defRPr>
                <a:latin typeface="Lato"/>
                <a:ea typeface="Lato"/>
                <a:cs typeface="Lato"/>
                <a:sym typeface="Lato"/>
              </a:defRPr>
            </a:lvl9pPr>
          </a:lstStyle>
          <a:p/>
        </p:txBody>
      </p:sp>
      <p:sp>
        <p:nvSpPr>
          <p:cNvPr id="189" name="Google Shape;189;p48"/>
          <p:cNvSpPr/>
          <p:nvPr/>
        </p:nvSpPr>
        <p:spPr>
          <a:xfrm flipH="1" rot="-6784793">
            <a:off x="-519897" y="4385580"/>
            <a:ext cx="1614735" cy="102791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48"/>
          <p:cNvSpPr/>
          <p:nvPr/>
        </p:nvSpPr>
        <p:spPr>
          <a:xfrm rot="-6783187">
            <a:off x="515147" y="4339036"/>
            <a:ext cx="372334" cy="372334"/>
          </a:xfrm>
          <a:prstGeom prst="ellipse">
            <a:avLst/>
          </a:prstGeom>
          <a:solidFill>
            <a:srgbClr val="D9D2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48"/>
          <p:cNvSpPr/>
          <p:nvPr/>
        </p:nvSpPr>
        <p:spPr>
          <a:xfrm flipH="1" rot="-8437101">
            <a:off x="-539379" y="4409219"/>
            <a:ext cx="1695715" cy="107942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48"/>
          <p:cNvSpPr/>
          <p:nvPr/>
        </p:nvSpPr>
        <p:spPr>
          <a:xfrm flipH="1" rot="-2700000">
            <a:off x="7798610" y="4291777"/>
            <a:ext cx="2208979" cy="1153357"/>
          </a:xfrm>
          <a:custGeom>
            <a:rect b="b" l="l" r="r" t="t"/>
            <a:pathLst>
              <a:path extrusionOk="0" h="137645" w="263626">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48"/>
          <p:cNvSpPr/>
          <p:nvPr/>
        </p:nvSpPr>
        <p:spPr>
          <a:xfrm rot="-4913565">
            <a:off x="8333982" y="4405328"/>
            <a:ext cx="638178" cy="638178"/>
          </a:xfrm>
          <a:prstGeom prst="ellipse">
            <a:avLst/>
          </a:prstGeom>
          <a:no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3">
  <p:cSld name="CUSTOM_10">
    <p:spTree>
      <p:nvGrpSpPr>
        <p:cNvPr id="18" name="Shape 18"/>
        <p:cNvGrpSpPr/>
        <p:nvPr/>
      </p:nvGrpSpPr>
      <p:grpSpPr>
        <a:xfrm>
          <a:off x="0" y="0"/>
          <a:ext cx="0" cy="0"/>
          <a:chOff x="0" y="0"/>
          <a:chExt cx="0" cy="0"/>
        </a:xfrm>
      </p:grpSpPr>
      <p:sp>
        <p:nvSpPr>
          <p:cNvPr id="19" name="Google Shape;19;p31"/>
          <p:cNvSpPr txBox="1"/>
          <p:nvPr>
            <p:ph idx="1" type="subTitle"/>
          </p:nvPr>
        </p:nvSpPr>
        <p:spPr>
          <a:xfrm>
            <a:off x="1188275" y="2300025"/>
            <a:ext cx="2983500" cy="122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atin typeface="Lato"/>
                <a:ea typeface="Lato"/>
                <a:cs typeface="Lato"/>
                <a:sym typeface="Lato"/>
              </a:defRPr>
            </a:lvl1pPr>
            <a:lvl2pPr lvl="1" algn="l">
              <a:lnSpc>
                <a:spcPct val="100000"/>
              </a:lnSpc>
              <a:spcBef>
                <a:spcPts val="1600"/>
              </a:spcBef>
              <a:spcAft>
                <a:spcPts val="0"/>
              </a:spcAft>
              <a:buSzPts val="1400"/>
              <a:buNone/>
              <a:defRPr sz="1600">
                <a:latin typeface="Lato"/>
                <a:ea typeface="Lato"/>
                <a:cs typeface="Lato"/>
                <a:sym typeface="Lato"/>
              </a:defRPr>
            </a:lvl2pPr>
            <a:lvl3pPr lvl="2" algn="l">
              <a:lnSpc>
                <a:spcPct val="100000"/>
              </a:lnSpc>
              <a:spcBef>
                <a:spcPts val="1600"/>
              </a:spcBef>
              <a:spcAft>
                <a:spcPts val="0"/>
              </a:spcAft>
              <a:buSzPts val="1400"/>
              <a:buNone/>
              <a:defRPr sz="1600">
                <a:latin typeface="Lato"/>
                <a:ea typeface="Lato"/>
                <a:cs typeface="Lato"/>
                <a:sym typeface="Lato"/>
              </a:defRPr>
            </a:lvl3pPr>
            <a:lvl4pPr lvl="3" algn="l">
              <a:lnSpc>
                <a:spcPct val="100000"/>
              </a:lnSpc>
              <a:spcBef>
                <a:spcPts val="1600"/>
              </a:spcBef>
              <a:spcAft>
                <a:spcPts val="0"/>
              </a:spcAft>
              <a:buSzPts val="1400"/>
              <a:buNone/>
              <a:defRPr sz="1600">
                <a:latin typeface="Lato"/>
                <a:ea typeface="Lato"/>
                <a:cs typeface="Lato"/>
                <a:sym typeface="Lato"/>
              </a:defRPr>
            </a:lvl4pPr>
            <a:lvl5pPr lvl="4" algn="l">
              <a:lnSpc>
                <a:spcPct val="100000"/>
              </a:lnSpc>
              <a:spcBef>
                <a:spcPts val="1600"/>
              </a:spcBef>
              <a:spcAft>
                <a:spcPts val="0"/>
              </a:spcAft>
              <a:buSzPts val="1400"/>
              <a:buNone/>
              <a:defRPr sz="1600">
                <a:latin typeface="Lato"/>
                <a:ea typeface="Lato"/>
                <a:cs typeface="Lato"/>
                <a:sym typeface="Lato"/>
              </a:defRPr>
            </a:lvl5pPr>
            <a:lvl6pPr lvl="5" algn="l">
              <a:lnSpc>
                <a:spcPct val="100000"/>
              </a:lnSpc>
              <a:spcBef>
                <a:spcPts val="1600"/>
              </a:spcBef>
              <a:spcAft>
                <a:spcPts val="0"/>
              </a:spcAft>
              <a:buSzPts val="1400"/>
              <a:buNone/>
              <a:defRPr sz="1600">
                <a:latin typeface="Lato"/>
                <a:ea typeface="Lato"/>
                <a:cs typeface="Lato"/>
                <a:sym typeface="Lato"/>
              </a:defRPr>
            </a:lvl6pPr>
            <a:lvl7pPr lvl="6" algn="l">
              <a:lnSpc>
                <a:spcPct val="100000"/>
              </a:lnSpc>
              <a:spcBef>
                <a:spcPts val="1600"/>
              </a:spcBef>
              <a:spcAft>
                <a:spcPts val="0"/>
              </a:spcAft>
              <a:buSzPts val="1400"/>
              <a:buNone/>
              <a:defRPr sz="1600">
                <a:latin typeface="Lato"/>
                <a:ea typeface="Lato"/>
                <a:cs typeface="Lato"/>
                <a:sym typeface="Lato"/>
              </a:defRPr>
            </a:lvl7pPr>
            <a:lvl8pPr lvl="7" algn="l">
              <a:lnSpc>
                <a:spcPct val="100000"/>
              </a:lnSpc>
              <a:spcBef>
                <a:spcPts val="1600"/>
              </a:spcBef>
              <a:spcAft>
                <a:spcPts val="0"/>
              </a:spcAft>
              <a:buSzPts val="1400"/>
              <a:buNone/>
              <a:defRPr sz="1600">
                <a:latin typeface="Lato"/>
                <a:ea typeface="Lato"/>
                <a:cs typeface="Lato"/>
                <a:sym typeface="Lato"/>
              </a:defRPr>
            </a:lvl8pPr>
            <a:lvl9pPr lvl="8" algn="l">
              <a:lnSpc>
                <a:spcPct val="100000"/>
              </a:lnSpc>
              <a:spcBef>
                <a:spcPts val="1600"/>
              </a:spcBef>
              <a:spcAft>
                <a:spcPts val="1600"/>
              </a:spcAft>
              <a:buSzPts val="1400"/>
              <a:buNone/>
              <a:defRPr sz="1600">
                <a:latin typeface="Lato"/>
                <a:ea typeface="Lato"/>
                <a:cs typeface="Lato"/>
                <a:sym typeface="Lato"/>
              </a:defRPr>
            </a:lvl9pPr>
          </a:lstStyle>
          <a:p/>
        </p:txBody>
      </p:sp>
      <p:sp>
        <p:nvSpPr>
          <p:cNvPr id="20" name="Google Shape;20;p31"/>
          <p:cNvSpPr/>
          <p:nvPr/>
        </p:nvSpPr>
        <p:spPr>
          <a:xfrm rot="-4015207">
            <a:off x="-438406" y="-57634"/>
            <a:ext cx="1614735" cy="102791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1"/>
          <p:cNvSpPr/>
          <p:nvPr/>
        </p:nvSpPr>
        <p:spPr>
          <a:xfrm flipH="1" rot="-4016813">
            <a:off x="645064" y="539120"/>
            <a:ext cx="372334" cy="372334"/>
          </a:xfrm>
          <a:prstGeom prst="ellipse">
            <a:avLst/>
          </a:prstGeom>
          <a:solidFill>
            <a:srgbClr val="D9D2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1"/>
          <p:cNvSpPr/>
          <p:nvPr/>
        </p:nvSpPr>
        <p:spPr>
          <a:xfrm rot="-2362899">
            <a:off x="-457887" y="-132784"/>
            <a:ext cx="1695715" cy="107942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1"/>
          <p:cNvSpPr/>
          <p:nvPr/>
        </p:nvSpPr>
        <p:spPr>
          <a:xfrm flipH="1" rot="2700000">
            <a:off x="-635240" y="4257452"/>
            <a:ext cx="2208979" cy="1153357"/>
          </a:xfrm>
          <a:custGeom>
            <a:rect b="b" l="l" r="r" t="t"/>
            <a:pathLst>
              <a:path extrusionOk="0" h="137645" w="263626">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1"/>
          <p:cNvSpPr/>
          <p:nvPr/>
        </p:nvSpPr>
        <p:spPr>
          <a:xfrm rot="486435">
            <a:off x="294198" y="4265013"/>
            <a:ext cx="638178" cy="638178"/>
          </a:xfrm>
          <a:prstGeom prst="ellipse">
            <a:avLst/>
          </a:prstGeom>
          <a:no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1"/>
          <p:cNvSpPr txBox="1"/>
          <p:nvPr>
            <p:ph type="title"/>
          </p:nvPr>
        </p:nvSpPr>
        <p:spPr>
          <a:xfrm>
            <a:off x="1188275" y="1627525"/>
            <a:ext cx="2892900" cy="55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Font typeface="Oswald"/>
              <a:buNone/>
              <a:defRPr>
                <a:solidFill>
                  <a:schemeClr val="lt1"/>
                </a:solidFill>
              </a:defRPr>
            </a:lvl1pPr>
            <a:lvl2pPr lvl="1" algn="l">
              <a:lnSpc>
                <a:spcPct val="100000"/>
              </a:lnSpc>
              <a:spcBef>
                <a:spcPts val="0"/>
              </a:spcBef>
              <a:spcAft>
                <a:spcPts val="0"/>
              </a:spcAft>
              <a:buSzPts val="2800"/>
              <a:buNone/>
              <a:defRPr>
                <a:latin typeface="Oswald"/>
                <a:ea typeface="Oswald"/>
                <a:cs typeface="Oswald"/>
                <a:sym typeface="Oswald"/>
              </a:defRPr>
            </a:lvl2pPr>
            <a:lvl3pPr lvl="2" algn="l">
              <a:lnSpc>
                <a:spcPct val="100000"/>
              </a:lnSpc>
              <a:spcBef>
                <a:spcPts val="0"/>
              </a:spcBef>
              <a:spcAft>
                <a:spcPts val="0"/>
              </a:spcAft>
              <a:buSzPts val="2800"/>
              <a:buNone/>
              <a:defRPr>
                <a:latin typeface="Oswald"/>
                <a:ea typeface="Oswald"/>
                <a:cs typeface="Oswald"/>
                <a:sym typeface="Oswald"/>
              </a:defRPr>
            </a:lvl3pPr>
            <a:lvl4pPr lvl="3" algn="l">
              <a:lnSpc>
                <a:spcPct val="100000"/>
              </a:lnSpc>
              <a:spcBef>
                <a:spcPts val="0"/>
              </a:spcBef>
              <a:spcAft>
                <a:spcPts val="0"/>
              </a:spcAft>
              <a:buSzPts val="2800"/>
              <a:buNone/>
              <a:defRPr>
                <a:latin typeface="Oswald"/>
                <a:ea typeface="Oswald"/>
                <a:cs typeface="Oswald"/>
                <a:sym typeface="Oswald"/>
              </a:defRPr>
            </a:lvl4pPr>
            <a:lvl5pPr lvl="4" algn="l">
              <a:lnSpc>
                <a:spcPct val="100000"/>
              </a:lnSpc>
              <a:spcBef>
                <a:spcPts val="0"/>
              </a:spcBef>
              <a:spcAft>
                <a:spcPts val="0"/>
              </a:spcAft>
              <a:buSzPts val="2800"/>
              <a:buNone/>
              <a:defRPr>
                <a:latin typeface="Oswald"/>
                <a:ea typeface="Oswald"/>
                <a:cs typeface="Oswald"/>
                <a:sym typeface="Oswald"/>
              </a:defRPr>
            </a:lvl5pPr>
            <a:lvl6pPr lvl="5" algn="l">
              <a:lnSpc>
                <a:spcPct val="100000"/>
              </a:lnSpc>
              <a:spcBef>
                <a:spcPts val="0"/>
              </a:spcBef>
              <a:spcAft>
                <a:spcPts val="0"/>
              </a:spcAft>
              <a:buSzPts val="2800"/>
              <a:buNone/>
              <a:defRPr>
                <a:latin typeface="Oswald"/>
                <a:ea typeface="Oswald"/>
                <a:cs typeface="Oswald"/>
                <a:sym typeface="Oswald"/>
              </a:defRPr>
            </a:lvl6pPr>
            <a:lvl7pPr lvl="6" algn="l">
              <a:lnSpc>
                <a:spcPct val="100000"/>
              </a:lnSpc>
              <a:spcBef>
                <a:spcPts val="0"/>
              </a:spcBef>
              <a:spcAft>
                <a:spcPts val="0"/>
              </a:spcAft>
              <a:buSzPts val="2800"/>
              <a:buNone/>
              <a:defRPr>
                <a:latin typeface="Oswald"/>
                <a:ea typeface="Oswald"/>
                <a:cs typeface="Oswald"/>
                <a:sym typeface="Oswald"/>
              </a:defRPr>
            </a:lvl7pPr>
            <a:lvl8pPr lvl="7" algn="l">
              <a:lnSpc>
                <a:spcPct val="100000"/>
              </a:lnSpc>
              <a:spcBef>
                <a:spcPts val="0"/>
              </a:spcBef>
              <a:spcAft>
                <a:spcPts val="0"/>
              </a:spcAft>
              <a:buSzPts val="2800"/>
              <a:buNone/>
              <a:defRPr>
                <a:latin typeface="Oswald"/>
                <a:ea typeface="Oswald"/>
                <a:cs typeface="Oswald"/>
                <a:sym typeface="Oswald"/>
              </a:defRPr>
            </a:lvl8pPr>
            <a:lvl9pPr lvl="8" algn="l">
              <a:lnSpc>
                <a:spcPct val="100000"/>
              </a:lnSpc>
              <a:spcBef>
                <a:spcPts val="0"/>
              </a:spcBef>
              <a:spcAft>
                <a:spcPts val="0"/>
              </a:spcAft>
              <a:buSzPts val="2800"/>
              <a:buNone/>
              <a:defRPr>
                <a:latin typeface="Oswald"/>
                <a:ea typeface="Oswald"/>
                <a:cs typeface="Oswald"/>
                <a:sym typeface="Oswald"/>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2_1_1_1_1">
    <p:spTree>
      <p:nvGrpSpPr>
        <p:cNvPr id="194" name="Shape 194"/>
        <p:cNvGrpSpPr/>
        <p:nvPr/>
      </p:nvGrpSpPr>
      <p:grpSpPr>
        <a:xfrm>
          <a:off x="0" y="0"/>
          <a:ext cx="0" cy="0"/>
          <a:chOff x="0" y="0"/>
          <a:chExt cx="0" cy="0"/>
        </a:xfrm>
      </p:grpSpPr>
      <p:sp>
        <p:nvSpPr>
          <p:cNvPr id="195" name="Google Shape;195;p49"/>
          <p:cNvSpPr txBox="1"/>
          <p:nvPr>
            <p:ph type="title"/>
          </p:nvPr>
        </p:nvSpPr>
        <p:spPr>
          <a:xfrm>
            <a:off x="2163150" y="390325"/>
            <a:ext cx="4817700" cy="522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2800"/>
              <a:buNone/>
              <a:defRPr>
                <a:latin typeface="Oswald"/>
                <a:ea typeface="Oswald"/>
                <a:cs typeface="Oswald"/>
                <a:sym typeface="Oswald"/>
              </a:defRPr>
            </a:lvl2pPr>
            <a:lvl3pPr lvl="2" algn="ctr">
              <a:lnSpc>
                <a:spcPct val="100000"/>
              </a:lnSpc>
              <a:spcBef>
                <a:spcPts val="0"/>
              </a:spcBef>
              <a:spcAft>
                <a:spcPts val="0"/>
              </a:spcAft>
              <a:buSzPts val="2800"/>
              <a:buNone/>
              <a:defRPr>
                <a:latin typeface="Oswald"/>
                <a:ea typeface="Oswald"/>
                <a:cs typeface="Oswald"/>
                <a:sym typeface="Oswald"/>
              </a:defRPr>
            </a:lvl3pPr>
            <a:lvl4pPr lvl="3" algn="ctr">
              <a:lnSpc>
                <a:spcPct val="100000"/>
              </a:lnSpc>
              <a:spcBef>
                <a:spcPts val="0"/>
              </a:spcBef>
              <a:spcAft>
                <a:spcPts val="0"/>
              </a:spcAft>
              <a:buSzPts val="2800"/>
              <a:buNone/>
              <a:defRPr>
                <a:latin typeface="Oswald"/>
                <a:ea typeface="Oswald"/>
                <a:cs typeface="Oswald"/>
                <a:sym typeface="Oswald"/>
              </a:defRPr>
            </a:lvl4pPr>
            <a:lvl5pPr lvl="4" algn="ctr">
              <a:lnSpc>
                <a:spcPct val="100000"/>
              </a:lnSpc>
              <a:spcBef>
                <a:spcPts val="0"/>
              </a:spcBef>
              <a:spcAft>
                <a:spcPts val="0"/>
              </a:spcAft>
              <a:buSzPts val="2800"/>
              <a:buNone/>
              <a:defRPr>
                <a:latin typeface="Oswald"/>
                <a:ea typeface="Oswald"/>
                <a:cs typeface="Oswald"/>
                <a:sym typeface="Oswald"/>
              </a:defRPr>
            </a:lvl5pPr>
            <a:lvl6pPr lvl="5" algn="ctr">
              <a:lnSpc>
                <a:spcPct val="100000"/>
              </a:lnSpc>
              <a:spcBef>
                <a:spcPts val="0"/>
              </a:spcBef>
              <a:spcAft>
                <a:spcPts val="0"/>
              </a:spcAft>
              <a:buSzPts val="2800"/>
              <a:buNone/>
              <a:defRPr>
                <a:latin typeface="Oswald"/>
                <a:ea typeface="Oswald"/>
                <a:cs typeface="Oswald"/>
                <a:sym typeface="Oswald"/>
              </a:defRPr>
            </a:lvl6pPr>
            <a:lvl7pPr lvl="6" algn="ctr">
              <a:lnSpc>
                <a:spcPct val="100000"/>
              </a:lnSpc>
              <a:spcBef>
                <a:spcPts val="0"/>
              </a:spcBef>
              <a:spcAft>
                <a:spcPts val="0"/>
              </a:spcAft>
              <a:buSzPts val="2800"/>
              <a:buNone/>
              <a:defRPr>
                <a:latin typeface="Oswald"/>
                <a:ea typeface="Oswald"/>
                <a:cs typeface="Oswald"/>
                <a:sym typeface="Oswald"/>
              </a:defRPr>
            </a:lvl7pPr>
            <a:lvl8pPr lvl="7" algn="ctr">
              <a:lnSpc>
                <a:spcPct val="100000"/>
              </a:lnSpc>
              <a:spcBef>
                <a:spcPts val="0"/>
              </a:spcBef>
              <a:spcAft>
                <a:spcPts val="0"/>
              </a:spcAft>
              <a:buSzPts val="2800"/>
              <a:buNone/>
              <a:defRPr>
                <a:latin typeface="Oswald"/>
                <a:ea typeface="Oswald"/>
                <a:cs typeface="Oswald"/>
                <a:sym typeface="Oswald"/>
              </a:defRPr>
            </a:lvl8pPr>
            <a:lvl9pPr lvl="8" algn="ctr">
              <a:lnSpc>
                <a:spcPct val="100000"/>
              </a:lnSpc>
              <a:spcBef>
                <a:spcPts val="0"/>
              </a:spcBef>
              <a:spcAft>
                <a:spcPts val="0"/>
              </a:spcAft>
              <a:buSzPts val="2800"/>
              <a:buNone/>
              <a:defRPr>
                <a:latin typeface="Oswald"/>
                <a:ea typeface="Oswald"/>
                <a:cs typeface="Oswald"/>
                <a:sym typeface="Oswald"/>
              </a:defRPr>
            </a:lvl9pPr>
          </a:lstStyle>
          <a:p/>
        </p:txBody>
      </p:sp>
      <p:sp>
        <p:nvSpPr>
          <p:cNvPr id="196" name="Google Shape;196;p49"/>
          <p:cNvSpPr txBox="1"/>
          <p:nvPr>
            <p:ph idx="1" type="subTitle"/>
          </p:nvPr>
        </p:nvSpPr>
        <p:spPr>
          <a:xfrm>
            <a:off x="2231488" y="2983725"/>
            <a:ext cx="1400100" cy="35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1" sz="2100">
                <a:solidFill>
                  <a:srgbClr val="F6B26B"/>
                </a:solidFill>
              </a:defRPr>
            </a:lvl1pPr>
            <a:lvl2pPr lvl="1" algn="ctr">
              <a:lnSpc>
                <a:spcPct val="100000"/>
              </a:lnSpc>
              <a:spcBef>
                <a:spcPts val="1600"/>
              </a:spcBef>
              <a:spcAft>
                <a:spcPts val="0"/>
              </a:spcAft>
              <a:buSzPts val="1400"/>
              <a:buNone/>
              <a:defRPr b="1" sz="2100">
                <a:solidFill>
                  <a:srgbClr val="F6B26B"/>
                </a:solidFill>
              </a:defRPr>
            </a:lvl2pPr>
            <a:lvl3pPr lvl="2" algn="ctr">
              <a:lnSpc>
                <a:spcPct val="100000"/>
              </a:lnSpc>
              <a:spcBef>
                <a:spcPts val="1600"/>
              </a:spcBef>
              <a:spcAft>
                <a:spcPts val="0"/>
              </a:spcAft>
              <a:buSzPts val="1400"/>
              <a:buNone/>
              <a:defRPr b="1" sz="2100">
                <a:solidFill>
                  <a:srgbClr val="F6B26B"/>
                </a:solidFill>
              </a:defRPr>
            </a:lvl3pPr>
            <a:lvl4pPr lvl="3" algn="ctr">
              <a:lnSpc>
                <a:spcPct val="100000"/>
              </a:lnSpc>
              <a:spcBef>
                <a:spcPts val="1600"/>
              </a:spcBef>
              <a:spcAft>
                <a:spcPts val="0"/>
              </a:spcAft>
              <a:buSzPts val="1400"/>
              <a:buNone/>
              <a:defRPr b="1" sz="2100">
                <a:solidFill>
                  <a:srgbClr val="F6B26B"/>
                </a:solidFill>
              </a:defRPr>
            </a:lvl4pPr>
            <a:lvl5pPr lvl="4" algn="ctr">
              <a:lnSpc>
                <a:spcPct val="100000"/>
              </a:lnSpc>
              <a:spcBef>
                <a:spcPts val="1600"/>
              </a:spcBef>
              <a:spcAft>
                <a:spcPts val="0"/>
              </a:spcAft>
              <a:buSzPts val="1400"/>
              <a:buNone/>
              <a:defRPr b="1" sz="2100">
                <a:solidFill>
                  <a:srgbClr val="F6B26B"/>
                </a:solidFill>
              </a:defRPr>
            </a:lvl5pPr>
            <a:lvl6pPr lvl="5" algn="ctr">
              <a:lnSpc>
                <a:spcPct val="100000"/>
              </a:lnSpc>
              <a:spcBef>
                <a:spcPts val="1600"/>
              </a:spcBef>
              <a:spcAft>
                <a:spcPts val="0"/>
              </a:spcAft>
              <a:buSzPts val="1400"/>
              <a:buNone/>
              <a:defRPr b="1" sz="2100">
                <a:solidFill>
                  <a:srgbClr val="F6B26B"/>
                </a:solidFill>
              </a:defRPr>
            </a:lvl6pPr>
            <a:lvl7pPr lvl="6" algn="ctr">
              <a:lnSpc>
                <a:spcPct val="100000"/>
              </a:lnSpc>
              <a:spcBef>
                <a:spcPts val="1600"/>
              </a:spcBef>
              <a:spcAft>
                <a:spcPts val="0"/>
              </a:spcAft>
              <a:buSzPts val="1400"/>
              <a:buNone/>
              <a:defRPr b="1" sz="2100">
                <a:solidFill>
                  <a:srgbClr val="F6B26B"/>
                </a:solidFill>
              </a:defRPr>
            </a:lvl7pPr>
            <a:lvl8pPr lvl="7" algn="ctr">
              <a:lnSpc>
                <a:spcPct val="100000"/>
              </a:lnSpc>
              <a:spcBef>
                <a:spcPts val="1600"/>
              </a:spcBef>
              <a:spcAft>
                <a:spcPts val="0"/>
              </a:spcAft>
              <a:buSzPts val="1400"/>
              <a:buNone/>
              <a:defRPr b="1" sz="2100">
                <a:solidFill>
                  <a:srgbClr val="F6B26B"/>
                </a:solidFill>
              </a:defRPr>
            </a:lvl8pPr>
            <a:lvl9pPr lvl="8" algn="ctr">
              <a:lnSpc>
                <a:spcPct val="100000"/>
              </a:lnSpc>
              <a:spcBef>
                <a:spcPts val="1600"/>
              </a:spcBef>
              <a:spcAft>
                <a:spcPts val="1600"/>
              </a:spcAft>
              <a:buSzPts val="1400"/>
              <a:buNone/>
              <a:defRPr b="1" sz="2100">
                <a:solidFill>
                  <a:srgbClr val="F6B26B"/>
                </a:solidFill>
              </a:defRPr>
            </a:lvl9pPr>
          </a:lstStyle>
          <a:p/>
        </p:txBody>
      </p:sp>
      <p:sp>
        <p:nvSpPr>
          <p:cNvPr id="197" name="Google Shape;197;p49"/>
          <p:cNvSpPr txBox="1"/>
          <p:nvPr>
            <p:ph idx="2" type="subTitle"/>
          </p:nvPr>
        </p:nvSpPr>
        <p:spPr>
          <a:xfrm>
            <a:off x="3665825" y="2598188"/>
            <a:ext cx="28137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atin typeface="Lato"/>
                <a:ea typeface="Lato"/>
                <a:cs typeface="Lato"/>
                <a:sym typeface="Lato"/>
              </a:defRPr>
            </a:lvl2pPr>
            <a:lvl3pPr lvl="2" algn="l">
              <a:lnSpc>
                <a:spcPct val="100000"/>
              </a:lnSpc>
              <a:spcBef>
                <a:spcPts val="0"/>
              </a:spcBef>
              <a:spcAft>
                <a:spcPts val="0"/>
              </a:spcAft>
              <a:buSzPts val="1400"/>
              <a:buNone/>
              <a:defRPr>
                <a:latin typeface="Lato"/>
                <a:ea typeface="Lato"/>
                <a:cs typeface="Lato"/>
                <a:sym typeface="Lato"/>
              </a:defRPr>
            </a:lvl3pPr>
            <a:lvl4pPr lvl="3" algn="l">
              <a:lnSpc>
                <a:spcPct val="100000"/>
              </a:lnSpc>
              <a:spcBef>
                <a:spcPts val="0"/>
              </a:spcBef>
              <a:spcAft>
                <a:spcPts val="0"/>
              </a:spcAft>
              <a:buSzPts val="1400"/>
              <a:buNone/>
              <a:defRPr>
                <a:latin typeface="Lato"/>
                <a:ea typeface="Lato"/>
                <a:cs typeface="Lato"/>
                <a:sym typeface="Lato"/>
              </a:defRPr>
            </a:lvl4pPr>
            <a:lvl5pPr lvl="4" algn="l">
              <a:lnSpc>
                <a:spcPct val="100000"/>
              </a:lnSpc>
              <a:spcBef>
                <a:spcPts val="0"/>
              </a:spcBef>
              <a:spcAft>
                <a:spcPts val="0"/>
              </a:spcAft>
              <a:buSzPts val="1400"/>
              <a:buNone/>
              <a:defRPr>
                <a:latin typeface="Lato"/>
                <a:ea typeface="Lato"/>
                <a:cs typeface="Lato"/>
                <a:sym typeface="Lato"/>
              </a:defRPr>
            </a:lvl5pPr>
            <a:lvl6pPr lvl="5" algn="l">
              <a:lnSpc>
                <a:spcPct val="100000"/>
              </a:lnSpc>
              <a:spcBef>
                <a:spcPts val="0"/>
              </a:spcBef>
              <a:spcAft>
                <a:spcPts val="0"/>
              </a:spcAft>
              <a:buSzPts val="1400"/>
              <a:buNone/>
              <a:defRPr>
                <a:latin typeface="Lato"/>
                <a:ea typeface="Lato"/>
                <a:cs typeface="Lato"/>
                <a:sym typeface="Lato"/>
              </a:defRPr>
            </a:lvl6pPr>
            <a:lvl7pPr lvl="6" algn="l">
              <a:lnSpc>
                <a:spcPct val="100000"/>
              </a:lnSpc>
              <a:spcBef>
                <a:spcPts val="0"/>
              </a:spcBef>
              <a:spcAft>
                <a:spcPts val="0"/>
              </a:spcAft>
              <a:buSzPts val="1400"/>
              <a:buNone/>
              <a:defRPr>
                <a:latin typeface="Lato"/>
                <a:ea typeface="Lato"/>
                <a:cs typeface="Lato"/>
                <a:sym typeface="Lato"/>
              </a:defRPr>
            </a:lvl7pPr>
            <a:lvl8pPr lvl="7" algn="l">
              <a:lnSpc>
                <a:spcPct val="100000"/>
              </a:lnSpc>
              <a:spcBef>
                <a:spcPts val="0"/>
              </a:spcBef>
              <a:spcAft>
                <a:spcPts val="0"/>
              </a:spcAft>
              <a:buSzPts val="1400"/>
              <a:buNone/>
              <a:defRPr>
                <a:latin typeface="Lato"/>
                <a:ea typeface="Lato"/>
                <a:cs typeface="Lato"/>
                <a:sym typeface="Lato"/>
              </a:defRPr>
            </a:lvl8pPr>
            <a:lvl9pPr lvl="8" algn="l">
              <a:lnSpc>
                <a:spcPct val="100000"/>
              </a:lnSpc>
              <a:spcBef>
                <a:spcPts val="0"/>
              </a:spcBef>
              <a:spcAft>
                <a:spcPts val="0"/>
              </a:spcAft>
              <a:buSzPts val="1400"/>
              <a:buNone/>
              <a:defRPr>
                <a:latin typeface="Lato"/>
                <a:ea typeface="Lato"/>
                <a:cs typeface="Lato"/>
                <a:sym typeface="Lato"/>
              </a:defRPr>
            </a:lvl9pPr>
          </a:lstStyle>
          <a:p/>
        </p:txBody>
      </p:sp>
      <p:sp>
        <p:nvSpPr>
          <p:cNvPr id="198" name="Google Shape;198;p49"/>
          <p:cNvSpPr txBox="1"/>
          <p:nvPr>
            <p:ph idx="3" type="subTitle"/>
          </p:nvPr>
        </p:nvSpPr>
        <p:spPr>
          <a:xfrm>
            <a:off x="1222625" y="1802638"/>
            <a:ext cx="1400100" cy="35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1" sz="2100">
                <a:solidFill>
                  <a:srgbClr val="F6B26B"/>
                </a:solidFill>
              </a:defRPr>
            </a:lvl1pPr>
            <a:lvl2pPr lvl="1" algn="ctr">
              <a:lnSpc>
                <a:spcPct val="100000"/>
              </a:lnSpc>
              <a:spcBef>
                <a:spcPts val="1600"/>
              </a:spcBef>
              <a:spcAft>
                <a:spcPts val="0"/>
              </a:spcAft>
              <a:buSzPts val="1400"/>
              <a:buNone/>
              <a:defRPr b="1" sz="2100">
                <a:solidFill>
                  <a:srgbClr val="F6B26B"/>
                </a:solidFill>
              </a:defRPr>
            </a:lvl2pPr>
            <a:lvl3pPr lvl="2" algn="ctr">
              <a:lnSpc>
                <a:spcPct val="100000"/>
              </a:lnSpc>
              <a:spcBef>
                <a:spcPts val="1600"/>
              </a:spcBef>
              <a:spcAft>
                <a:spcPts val="0"/>
              </a:spcAft>
              <a:buSzPts val="1400"/>
              <a:buNone/>
              <a:defRPr b="1" sz="2100">
                <a:solidFill>
                  <a:srgbClr val="F6B26B"/>
                </a:solidFill>
              </a:defRPr>
            </a:lvl3pPr>
            <a:lvl4pPr lvl="3" algn="ctr">
              <a:lnSpc>
                <a:spcPct val="100000"/>
              </a:lnSpc>
              <a:spcBef>
                <a:spcPts val="1600"/>
              </a:spcBef>
              <a:spcAft>
                <a:spcPts val="0"/>
              </a:spcAft>
              <a:buSzPts val="1400"/>
              <a:buNone/>
              <a:defRPr b="1" sz="2100">
                <a:solidFill>
                  <a:srgbClr val="F6B26B"/>
                </a:solidFill>
              </a:defRPr>
            </a:lvl4pPr>
            <a:lvl5pPr lvl="4" algn="ctr">
              <a:lnSpc>
                <a:spcPct val="100000"/>
              </a:lnSpc>
              <a:spcBef>
                <a:spcPts val="1600"/>
              </a:spcBef>
              <a:spcAft>
                <a:spcPts val="0"/>
              </a:spcAft>
              <a:buSzPts val="1400"/>
              <a:buNone/>
              <a:defRPr b="1" sz="2100">
                <a:solidFill>
                  <a:srgbClr val="F6B26B"/>
                </a:solidFill>
              </a:defRPr>
            </a:lvl5pPr>
            <a:lvl6pPr lvl="5" algn="ctr">
              <a:lnSpc>
                <a:spcPct val="100000"/>
              </a:lnSpc>
              <a:spcBef>
                <a:spcPts val="1600"/>
              </a:spcBef>
              <a:spcAft>
                <a:spcPts val="0"/>
              </a:spcAft>
              <a:buSzPts val="1400"/>
              <a:buNone/>
              <a:defRPr b="1" sz="2100">
                <a:solidFill>
                  <a:srgbClr val="F6B26B"/>
                </a:solidFill>
              </a:defRPr>
            </a:lvl6pPr>
            <a:lvl7pPr lvl="6" algn="ctr">
              <a:lnSpc>
                <a:spcPct val="100000"/>
              </a:lnSpc>
              <a:spcBef>
                <a:spcPts val="1600"/>
              </a:spcBef>
              <a:spcAft>
                <a:spcPts val="0"/>
              </a:spcAft>
              <a:buSzPts val="1400"/>
              <a:buNone/>
              <a:defRPr b="1" sz="2100">
                <a:solidFill>
                  <a:srgbClr val="F6B26B"/>
                </a:solidFill>
              </a:defRPr>
            </a:lvl7pPr>
            <a:lvl8pPr lvl="7" algn="ctr">
              <a:lnSpc>
                <a:spcPct val="100000"/>
              </a:lnSpc>
              <a:spcBef>
                <a:spcPts val="1600"/>
              </a:spcBef>
              <a:spcAft>
                <a:spcPts val="0"/>
              </a:spcAft>
              <a:buSzPts val="1400"/>
              <a:buNone/>
              <a:defRPr b="1" sz="2100">
                <a:solidFill>
                  <a:srgbClr val="F6B26B"/>
                </a:solidFill>
              </a:defRPr>
            </a:lvl8pPr>
            <a:lvl9pPr lvl="8" algn="ctr">
              <a:lnSpc>
                <a:spcPct val="100000"/>
              </a:lnSpc>
              <a:spcBef>
                <a:spcPts val="1600"/>
              </a:spcBef>
              <a:spcAft>
                <a:spcPts val="1600"/>
              </a:spcAft>
              <a:buSzPts val="1400"/>
              <a:buNone/>
              <a:defRPr b="1" sz="2100">
                <a:solidFill>
                  <a:srgbClr val="F6B26B"/>
                </a:solidFill>
              </a:defRPr>
            </a:lvl9pPr>
          </a:lstStyle>
          <a:p/>
        </p:txBody>
      </p:sp>
      <p:sp>
        <p:nvSpPr>
          <p:cNvPr id="199" name="Google Shape;199;p49"/>
          <p:cNvSpPr txBox="1"/>
          <p:nvPr>
            <p:ph idx="4" type="subTitle"/>
          </p:nvPr>
        </p:nvSpPr>
        <p:spPr>
          <a:xfrm>
            <a:off x="2503338" y="1417113"/>
            <a:ext cx="28521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atin typeface="Lato"/>
                <a:ea typeface="Lato"/>
                <a:cs typeface="Lato"/>
                <a:sym typeface="Lato"/>
              </a:defRPr>
            </a:lvl2pPr>
            <a:lvl3pPr lvl="2" algn="l">
              <a:lnSpc>
                <a:spcPct val="100000"/>
              </a:lnSpc>
              <a:spcBef>
                <a:spcPts val="0"/>
              </a:spcBef>
              <a:spcAft>
                <a:spcPts val="0"/>
              </a:spcAft>
              <a:buSzPts val="1400"/>
              <a:buNone/>
              <a:defRPr>
                <a:latin typeface="Lato"/>
                <a:ea typeface="Lato"/>
                <a:cs typeface="Lato"/>
                <a:sym typeface="Lato"/>
              </a:defRPr>
            </a:lvl3pPr>
            <a:lvl4pPr lvl="3" algn="l">
              <a:lnSpc>
                <a:spcPct val="100000"/>
              </a:lnSpc>
              <a:spcBef>
                <a:spcPts val="0"/>
              </a:spcBef>
              <a:spcAft>
                <a:spcPts val="0"/>
              </a:spcAft>
              <a:buSzPts val="1400"/>
              <a:buNone/>
              <a:defRPr>
                <a:latin typeface="Lato"/>
                <a:ea typeface="Lato"/>
                <a:cs typeface="Lato"/>
                <a:sym typeface="Lato"/>
              </a:defRPr>
            </a:lvl4pPr>
            <a:lvl5pPr lvl="4" algn="l">
              <a:lnSpc>
                <a:spcPct val="100000"/>
              </a:lnSpc>
              <a:spcBef>
                <a:spcPts val="0"/>
              </a:spcBef>
              <a:spcAft>
                <a:spcPts val="0"/>
              </a:spcAft>
              <a:buSzPts val="1400"/>
              <a:buNone/>
              <a:defRPr>
                <a:latin typeface="Lato"/>
                <a:ea typeface="Lato"/>
                <a:cs typeface="Lato"/>
                <a:sym typeface="Lato"/>
              </a:defRPr>
            </a:lvl5pPr>
            <a:lvl6pPr lvl="5" algn="l">
              <a:lnSpc>
                <a:spcPct val="100000"/>
              </a:lnSpc>
              <a:spcBef>
                <a:spcPts val="0"/>
              </a:spcBef>
              <a:spcAft>
                <a:spcPts val="0"/>
              </a:spcAft>
              <a:buSzPts val="1400"/>
              <a:buNone/>
              <a:defRPr>
                <a:latin typeface="Lato"/>
                <a:ea typeface="Lato"/>
                <a:cs typeface="Lato"/>
                <a:sym typeface="Lato"/>
              </a:defRPr>
            </a:lvl6pPr>
            <a:lvl7pPr lvl="6" algn="l">
              <a:lnSpc>
                <a:spcPct val="100000"/>
              </a:lnSpc>
              <a:spcBef>
                <a:spcPts val="0"/>
              </a:spcBef>
              <a:spcAft>
                <a:spcPts val="0"/>
              </a:spcAft>
              <a:buSzPts val="1400"/>
              <a:buNone/>
              <a:defRPr>
                <a:latin typeface="Lato"/>
                <a:ea typeface="Lato"/>
                <a:cs typeface="Lato"/>
                <a:sym typeface="Lato"/>
              </a:defRPr>
            </a:lvl7pPr>
            <a:lvl8pPr lvl="7" algn="l">
              <a:lnSpc>
                <a:spcPct val="100000"/>
              </a:lnSpc>
              <a:spcBef>
                <a:spcPts val="0"/>
              </a:spcBef>
              <a:spcAft>
                <a:spcPts val="0"/>
              </a:spcAft>
              <a:buSzPts val="1400"/>
              <a:buNone/>
              <a:defRPr>
                <a:latin typeface="Lato"/>
                <a:ea typeface="Lato"/>
                <a:cs typeface="Lato"/>
                <a:sym typeface="Lato"/>
              </a:defRPr>
            </a:lvl8pPr>
            <a:lvl9pPr lvl="8" algn="l">
              <a:lnSpc>
                <a:spcPct val="100000"/>
              </a:lnSpc>
              <a:spcBef>
                <a:spcPts val="0"/>
              </a:spcBef>
              <a:spcAft>
                <a:spcPts val="0"/>
              </a:spcAft>
              <a:buSzPts val="1400"/>
              <a:buNone/>
              <a:defRPr>
                <a:latin typeface="Lato"/>
                <a:ea typeface="Lato"/>
                <a:cs typeface="Lato"/>
                <a:sym typeface="Lato"/>
              </a:defRPr>
            </a:lvl9pPr>
          </a:lstStyle>
          <a:p/>
        </p:txBody>
      </p:sp>
      <p:sp>
        <p:nvSpPr>
          <p:cNvPr id="200" name="Google Shape;200;p49"/>
          <p:cNvSpPr txBox="1"/>
          <p:nvPr>
            <p:ph idx="5" type="subTitle"/>
          </p:nvPr>
        </p:nvSpPr>
        <p:spPr>
          <a:xfrm>
            <a:off x="3466325" y="4166400"/>
            <a:ext cx="1400100" cy="350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1" sz="2100">
                <a:solidFill>
                  <a:srgbClr val="F6B26B"/>
                </a:solidFill>
              </a:defRPr>
            </a:lvl1pPr>
            <a:lvl2pPr lvl="1" algn="ctr">
              <a:lnSpc>
                <a:spcPct val="100000"/>
              </a:lnSpc>
              <a:spcBef>
                <a:spcPts val="1600"/>
              </a:spcBef>
              <a:spcAft>
                <a:spcPts val="0"/>
              </a:spcAft>
              <a:buSzPts val="1400"/>
              <a:buNone/>
              <a:defRPr b="1" sz="2100">
                <a:solidFill>
                  <a:srgbClr val="F6B26B"/>
                </a:solidFill>
              </a:defRPr>
            </a:lvl2pPr>
            <a:lvl3pPr lvl="2" algn="ctr">
              <a:lnSpc>
                <a:spcPct val="100000"/>
              </a:lnSpc>
              <a:spcBef>
                <a:spcPts val="1600"/>
              </a:spcBef>
              <a:spcAft>
                <a:spcPts val="0"/>
              </a:spcAft>
              <a:buSzPts val="1400"/>
              <a:buNone/>
              <a:defRPr b="1" sz="2100">
                <a:solidFill>
                  <a:srgbClr val="F6B26B"/>
                </a:solidFill>
              </a:defRPr>
            </a:lvl3pPr>
            <a:lvl4pPr lvl="3" algn="ctr">
              <a:lnSpc>
                <a:spcPct val="100000"/>
              </a:lnSpc>
              <a:spcBef>
                <a:spcPts val="1600"/>
              </a:spcBef>
              <a:spcAft>
                <a:spcPts val="0"/>
              </a:spcAft>
              <a:buSzPts val="1400"/>
              <a:buNone/>
              <a:defRPr b="1" sz="2100">
                <a:solidFill>
                  <a:srgbClr val="F6B26B"/>
                </a:solidFill>
              </a:defRPr>
            </a:lvl4pPr>
            <a:lvl5pPr lvl="4" algn="ctr">
              <a:lnSpc>
                <a:spcPct val="100000"/>
              </a:lnSpc>
              <a:spcBef>
                <a:spcPts val="1600"/>
              </a:spcBef>
              <a:spcAft>
                <a:spcPts val="0"/>
              </a:spcAft>
              <a:buSzPts val="1400"/>
              <a:buNone/>
              <a:defRPr b="1" sz="2100">
                <a:solidFill>
                  <a:srgbClr val="F6B26B"/>
                </a:solidFill>
              </a:defRPr>
            </a:lvl5pPr>
            <a:lvl6pPr lvl="5" algn="ctr">
              <a:lnSpc>
                <a:spcPct val="100000"/>
              </a:lnSpc>
              <a:spcBef>
                <a:spcPts val="1600"/>
              </a:spcBef>
              <a:spcAft>
                <a:spcPts val="0"/>
              </a:spcAft>
              <a:buSzPts val="1400"/>
              <a:buNone/>
              <a:defRPr b="1" sz="2100">
                <a:solidFill>
                  <a:srgbClr val="F6B26B"/>
                </a:solidFill>
              </a:defRPr>
            </a:lvl6pPr>
            <a:lvl7pPr lvl="6" algn="ctr">
              <a:lnSpc>
                <a:spcPct val="100000"/>
              </a:lnSpc>
              <a:spcBef>
                <a:spcPts val="1600"/>
              </a:spcBef>
              <a:spcAft>
                <a:spcPts val="0"/>
              </a:spcAft>
              <a:buSzPts val="1400"/>
              <a:buNone/>
              <a:defRPr b="1" sz="2100">
                <a:solidFill>
                  <a:srgbClr val="F6B26B"/>
                </a:solidFill>
              </a:defRPr>
            </a:lvl7pPr>
            <a:lvl8pPr lvl="7" algn="ctr">
              <a:lnSpc>
                <a:spcPct val="100000"/>
              </a:lnSpc>
              <a:spcBef>
                <a:spcPts val="1600"/>
              </a:spcBef>
              <a:spcAft>
                <a:spcPts val="0"/>
              </a:spcAft>
              <a:buSzPts val="1400"/>
              <a:buNone/>
              <a:defRPr b="1" sz="2100">
                <a:solidFill>
                  <a:srgbClr val="F6B26B"/>
                </a:solidFill>
              </a:defRPr>
            </a:lvl8pPr>
            <a:lvl9pPr lvl="8" algn="ctr">
              <a:lnSpc>
                <a:spcPct val="100000"/>
              </a:lnSpc>
              <a:spcBef>
                <a:spcPts val="1600"/>
              </a:spcBef>
              <a:spcAft>
                <a:spcPts val="1600"/>
              </a:spcAft>
              <a:buSzPts val="1400"/>
              <a:buNone/>
              <a:defRPr b="1" sz="2100">
                <a:solidFill>
                  <a:srgbClr val="F6B26B"/>
                </a:solidFill>
              </a:defRPr>
            </a:lvl9pPr>
          </a:lstStyle>
          <a:p/>
        </p:txBody>
      </p:sp>
      <p:sp>
        <p:nvSpPr>
          <p:cNvPr id="201" name="Google Shape;201;p49"/>
          <p:cNvSpPr txBox="1"/>
          <p:nvPr>
            <p:ph idx="6" type="subTitle"/>
          </p:nvPr>
        </p:nvSpPr>
        <p:spPr>
          <a:xfrm>
            <a:off x="4831075" y="3780863"/>
            <a:ext cx="30903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atin typeface="Lato"/>
                <a:ea typeface="Lato"/>
                <a:cs typeface="Lato"/>
                <a:sym typeface="Lato"/>
              </a:defRPr>
            </a:lvl2pPr>
            <a:lvl3pPr lvl="2" algn="l">
              <a:lnSpc>
                <a:spcPct val="100000"/>
              </a:lnSpc>
              <a:spcBef>
                <a:spcPts val="0"/>
              </a:spcBef>
              <a:spcAft>
                <a:spcPts val="0"/>
              </a:spcAft>
              <a:buSzPts val="1400"/>
              <a:buNone/>
              <a:defRPr>
                <a:latin typeface="Lato"/>
                <a:ea typeface="Lato"/>
                <a:cs typeface="Lato"/>
                <a:sym typeface="Lato"/>
              </a:defRPr>
            </a:lvl3pPr>
            <a:lvl4pPr lvl="3" algn="l">
              <a:lnSpc>
                <a:spcPct val="100000"/>
              </a:lnSpc>
              <a:spcBef>
                <a:spcPts val="0"/>
              </a:spcBef>
              <a:spcAft>
                <a:spcPts val="0"/>
              </a:spcAft>
              <a:buSzPts val="1400"/>
              <a:buNone/>
              <a:defRPr>
                <a:latin typeface="Lato"/>
                <a:ea typeface="Lato"/>
                <a:cs typeface="Lato"/>
                <a:sym typeface="Lato"/>
              </a:defRPr>
            </a:lvl4pPr>
            <a:lvl5pPr lvl="4" algn="l">
              <a:lnSpc>
                <a:spcPct val="100000"/>
              </a:lnSpc>
              <a:spcBef>
                <a:spcPts val="0"/>
              </a:spcBef>
              <a:spcAft>
                <a:spcPts val="0"/>
              </a:spcAft>
              <a:buSzPts val="1400"/>
              <a:buNone/>
              <a:defRPr>
                <a:latin typeface="Lato"/>
                <a:ea typeface="Lato"/>
                <a:cs typeface="Lato"/>
                <a:sym typeface="Lato"/>
              </a:defRPr>
            </a:lvl5pPr>
            <a:lvl6pPr lvl="5" algn="l">
              <a:lnSpc>
                <a:spcPct val="100000"/>
              </a:lnSpc>
              <a:spcBef>
                <a:spcPts val="0"/>
              </a:spcBef>
              <a:spcAft>
                <a:spcPts val="0"/>
              </a:spcAft>
              <a:buSzPts val="1400"/>
              <a:buNone/>
              <a:defRPr>
                <a:latin typeface="Lato"/>
                <a:ea typeface="Lato"/>
                <a:cs typeface="Lato"/>
                <a:sym typeface="Lato"/>
              </a:defRPr>
            </a:lvl6pPr>
            <a:lvl7pPr lvl="6" algn="l">
              <a:lnSpc>
                <a:spcPct val="100000"/>
              </a:lnSpc>
              <a:spcBef>
                <a:spcPts val="0"/>
              </a:spcBef>
              <a:spcAft>
                <a:spcPts val="0"/>
              </a:spcAft>
              <a:buSzPts val="1400"/>
              <a:buNone/>
              <a:defRPr>
                <a:latin typeface="Lato"/>
                <a:ea typeface="Lato"/>
                <a:cs typeface="Lato"/>
                <a:sym typeface="Lato"/>
              </a:defRPr>
            </a:lvl7pPr>
            <a:lvl8pPr lvl="7" algn="l">
              <a:lnSpc>
                <a:spcPct val="100000"/>
              </a:lnSpc>
              <a:spcBef>
                <a:spcPts val="0"/>
              </a:spcBef>
              <a:spcAft>
                <a:spcPts val="0"/>
              </a:spcAft>
              <a:buSzPts val="1400"/>
              <a:buNone/>
              <a:defRPr>
                <a:latin typeface="Lato"/>
                <a:ea typeface="Lato"/>
                <a:cs typeface="Lato"/>
                <a:sym typeface="Lato"/>
              </a:defRPr>
            </a:lvl8pPr>
            <a:lvl9pPr lvl="8" algn="l">
              <a:lnSpc>
                <a:spcPct val="100000"/>
              </a:lnSpc>
              <a:spcBef>
                <a:spcPts val="0"/>
              </a:spcBef>
              <a:spcAft>
                <a:spcPts val="0"/>
              </a:spcAft>
              <a:buSzPts val="1400"/>
              <a:buNone/>
              <a:defRPr>
                <a:latin typeface="Lato"/>
                <a:ea typeface="Lato"/>
                <a:cs typeface="Lato"/>
                <a:sym typeface="Lato"/>
              </a:defRPr>
            </a:lvl9pPr>
          </a:lstStyle>
          <a:p/>
        </p:txBody>
      </p:sp>
      <p:sp>
        <p:nvSpPr>
          <p:cNvPr id="202" name="Google Shape;202;p49"/>
          <p:cNvSpPr/>
          <p:nvPr/>
        </p:nvSpPr>
        <p:spPr>
          <a:xfrm flipH="1" rot="2700000">
            <a:off x="-635240" y="4257452"/>
            <a:ext cx="2208979" cy="1153357"/>
          </a:xfrm>
          <a:custGeom>
            <a:rect b="b" l="l" r="r" t="t"/>
            <a:pathLst>
              <a:path extrusionOk="0" h="137645" w="263626">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49"/>
          <p:cNvSpPr/>
          <p:nvPr/>
        </p:nvSpPr>
        <p:spPr>
          <a:xfrm rot="486435">
            <a:off x="294198" y="4265013"/>
            <a:ext cx="638178" cy="638178"/>
          </a:xfrm>
          <a:prstGeom prst="ellipse">
            <a:avLst/>
          </a:prstGeom>
          <a:no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49"/>
          <p:cNvSpPr/>
          <p:nvPr/>
        </p:nvSpPr>
        <p:spPr>
          <a:xfrm flipH="1" rot="4369112">
            <a:off x="8205505" y="-147801"/>
            <a:ext cx="1614776" cy="1027938"/>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49"/>
          <p:cNvSpPr/>
          <p:nvPr/>
        </p:nvSpPr>
        <p:spPr>
          <a:xfrm rot="4370985">
            <a:off x="8294735" y="352862"/>
            <a:ext cx="372357" cy="372357"/>
          </a:xfrm>
          <a:prstGeom prst="ellipse">
            <a:avLst/>
          </a:prstGeom>
          <a:solidFill>
            <a:srgbClr val="D9D2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49"/>
          <p:cNvSpPr/>
          <p:nvPr/>
        </p:nvSpPr>
        <p:spPr>
          <a:xfrm flipH="1" rot="2716857">
            <a:off x="8149357" y="-224795"/>
            <a:ext cx="1695627" cy="1079357"/>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p:cSld name="CUSTOM_3">
    <p:spTree>
      <p:nvGrpSpPr>
        <p:cNvPr id="207" name="Shape 207"/>
        <p:cNvGrpSpPr/>
        <p:nvPr/>
      </p:nvGrpSpPr>
      <p:grpSpPr>
        <a:xfrm>
          <a:off x="0" y="0"/>
          <a:ext cx="0" cy="0"/>
          <a:chOff x="0" y="0"/>
          <a:chExt cx="0" cy="0"/>
        </a:xfrm>
      </p:grpSpPr>
      <p:sp>
        <p:nvSpPr>
          <p:cNvPr id="208" name="Google Shape;208;p50"/>
          <p:cNvSpPr txBox="1"/>
          <p:nvPr>
            <p:ph type="title"/>
          </p:nvPr>
        </p:nvSpPr>
        <p:spPr>
          <a:xfrm>
            <a:off x="2957475" y="392900"/>
            <a:ext cx="3228900" cy="516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2800"/>
              <a:buNone/>
              <a:defRPr>
                <a:latin typeface="Oswald"/>
                <a:ea typeface="Oswald"/>
                <a:cs typeface="Oswald"/>
                <a:sym typeface="Oswald"/>
              </a:defRPr>
            </a:lvl2pPr>
            <a:lvl3pPr lvl="2" algn="l">
              <a:lnSpc>
                <a:spcPct val="100000"/>
              </a:lnSpc>
              <a:spcBef>
                <a:spcPts val="0"/>
              </a:spcBef>
              <a:spcAft>
                <a:spcPts val="0"/>
              </a:spcAft>
              <a:buSzPts val="2800"/>
              <a:buNone/>
              <a:defRPr>
                <a:latin typeface="Oswald"/>
                <a:ea typeface="Oswald"/>
                <a:cs typeface="Oswald"/>
                <a:sym typeface="Oswald"/>
              </a:defRPr>
            </a:lvl3pPr>
            <a:lvl4pPr lvl="3" algn="l">
              <a:lnSpc>
                <a:spcPct val="100000"/>
              </a:lnSpc>
              <a:spcBef>
                <a:spcPts val="0"/>
              </a:spcBef>
              <a:spcAft>
                <a:spcPts val="0"/>
              </a:spcAft>
              <a:buSzPts val="2800"/>
              <a:buNone/>
              <a:defRPr>
                <a:latin typeface="Oswald"/>
                <a:ea typeface="Oswald"/>
                <a:cs typeface="Oswald"/>
                <a:sym typeface="Oswald"/>
              </a:defRPr>
            </a:lvl4pPr>
            <a:lvl5pPr lvl="4" algn="l">
              <a:lnSpc>
                <a:spcPct val="100000"/>
              </a:lnSpc>
              <a:spcBef>
                <a:spcPts val="0"/>
              </a:spcBef>
              <a:spcAft>
                <a:spcPts val="0"/>
              </a:spcAft>
              <a:buSzPts val="2800"/>
              <a:buNone/>
              <a:defRPr>
                <a:latin typeface="Oswald"/>
                <a:ea typeface="Oswald"/>
                <a:cs typeface="Oswald"/>
                <a:sym typeface="Oswald"/>
              </a:defRPr>
            </a:lvl5pPr>
            <a:lvl6pPr lvl="5" algn="l">
              <a:lnSpc>
                <a:spcPct val="100000"/>
              </a:lnSpc>
              <a:spcBef>
                <a:spcPts val="0"/>
              </a:spcBef>
              <a:spcAft>
                <a:spcPts val="0"/>
              </a:spcAft>
              <a:buSzPts val="2800"/>
              <a:buNone/>
              <a:defRPr>
                <a:latin typeface="Oswald"/>
                <a:ea typeface="Oswald"/>
                <a:cs typeface="Oswald"/>
                <a:sym typeface="Oswald"/>
              </a:defRPr>
            </a:lvl6pPr>
            <a:lvl7pPr lvl="6" algn="l">
              <a:lnSpc>
                <a:spcPct val="100000"/>
              </a:lnSpc>
              <a:spcBef>
                <a:spcPts val="0"/>
              </a:spcBef>
              <a:spcAft>
                <a:spcPts val="0"/>
              </a:spcAft>
              <a:buSzPts val="2800"/>
              <a:buNone/>
              <a:defRPr>
                <a:latin typeface="Oswald"/>
                <a:ea typeface="Oswald"/>
                <a:cs typeface="Oswald"/>
                <a:sym typeface="Oswald"/>
              </a:defRPr>
            </a:lvl7pPr>
            <a:lvl8pPr lvl="7" algn="l">
              <a:lnSpc>
                <a:spcPct val="100000"/>
              </a:lnSpc>
              <a:spcBef>
                <a:spcPts val="0"/>
              </a:spcBef>
              <a:spcAft>
                <a:spcPts val="0"/>
              </a:spcAft>
              <a:buSzPts val="2800"/>
              <a:buNone/>
              <a:defRPr>
                <a:latin typeface="Oswald"/>
                <a:ea typeface="Oswald"/>
                <a:cs typeface="Oswald"/>
                <a:sym typeface="Oswald"/>
              </a:defRPr>
            </a:lvl8pPr>
            <a:lvl9pPr lvl="8" algn="l">
              <a:lnSpc>
                <a:spcPct val="100000"/>
              </a:lnSpc>
              <a:spcBef>
                <a:spcPts val="0"/>
              </a:spcBef>
              <a:spcAft>
                <a:spcPts val="0"/>
              </a:spcAft>
              <a:buSzPts val="2800"/>
              <a:buNone/>
              <a:defRPr>
                <a:latin typeface="Oswald"/>
                <a:ea typeface="Oswald"/>
                <a:cs typeface="Oswald"/>
                <a:sym typeface="Oswald"/>
              </a:defRPr>
            </a:lvl9pPr>
          </a:lstStyle>
          <a:p/>
        </p:txBody>
      </p:sp>
      <p:sp>
        <p:nvSpPr>
          <p:cNvPr id="209" name="Google Shape;209;p50"/>
          <p:cNvSpPr txBox="1"/>
          <p:nvPr>
            <p:ph idx="1" type="subTitle"/>
          </p:nvPr>
        </p:nvSpPr>
        <p:spPr>
          <a:xfrm>
            <a:off x="6000100" y="1919288"/>
            <a:ext cx="1013100" cy="30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1" sz="1800">
                <a:solidFill>
                  <a:srgbClr val="F6B26B"/>
                </a:solidFill>
              </a:defRPr>
            </a:lvl1pPr>
            <a:lvl2pPr lvl="1" algn="ctr">
              <a:lnSpc>
                <a:spcPct val="100000"/>
              </a:lnSpc>
              <a:spcBef>
                <a:spcPts val="1600"/>
              </a:spcBef>
              <a:spcAft>
                <a:spcPts val="0"/>
              </a:spcAft>
              <a:buSzPts val="1400"/>
              <a:buNone/>
              <a:defRPr b="1" sz="1800">
                <a:solidFill>
                  <a:srgbClr val="F6B26B"/>
                </a:solidFill>
              </a:defRPr>
            </a:lvl2pPr>
            <a:lvl3pPr lvl="2" algn="ctr">
              <a:lnSpc>
                <a:spcPct val="100000"/>
              </a:lnSpc>
              <a:spcBef>
                <a:spcPts val="1600"/>
              </a:spcBef>
              <a:spcAft>
                <a:spcPts val="0"/>
              </a:spcAft>
              <a:buSzPts val="1400"/>
              <a:buNone/>
              <a:defRPr b="1" sz="1800">
                <a:solidFill>
                  <a:srgbClr val="F6B26B"/>
                </a:solidFill>
              </a:defRPr>
            </a:lvl3pPr>
            <a:lvl4pPr lvl="3" algn="ctr">
              <a:lnSpc>
                <a:spcPct val="100000"/>
              </a:lnSpc>
              <a:spcBef>
                <a:spcPts val="1600"/>
              </a:spcBef>
              <a:spcAft>
                <a:spcPts val="0"/>
              </a:spcAft>
              <a:buSzPts val="1400"/>
              <a:buNone/>
              <a:defRPr b="1" sz="1800">
                <a:solidFill>
                  <a:srgbClr val="F6B26B"/>
                </a:solidFill>
              </a:defRPr>
            </a:lvl4pPr>
            <a:lvl5pPr lvl="4" algn="ctr">
              <a:lnSpc>
                <a:spcPct val="100000"/>
              </a:lnSpc>
              <a:spcBef>
                <a:spcPts val="1600"/>
              </a:spcBef>
              <a:spcAft>
                <a:spcPts val="0"/>
              </a:spcAft>
              <a:buSzPts val="1400"/>
              <a:buNone/>
              <a:defRPr b="1" sz="1800">
                <a:solidFill>
                  <a:srgbClr val="F6B26B"/>
                </a:solidFill>
              </a:defRPr>
            </a:lvl5pPr>
            <a:lvl6pPr lvl="5" algn="ctr">
              <a:lnSpc>
                <a:spcPct val="100000"/>
              </a:lnSpc>
              <a:spcBef>
                <a:spcPts val="1600"/>
              </a:spcBef>
              <a:spcAft>
                <a:spcPts val="0"/>
              </a:spcAft>
              <a:buSzPts val="1400"/>
              <a:buNone/>
              <a:defRPr b="1" sz="1800">
                <a:solidFill>
                  <a:srgbClr val="F6B26B"/>
                </a:solidFill>
              </a:defRPr>
            </a:lvl6pPr>
            <a:lvl7pPr lvl="6" algn="ctr">
              <a:lnSpc>
                <a:spcPct val="100000"/>
              </a:lnSpc>
              <a:spcBef>
                <a:spcPts val="1600"/>
              </a:spcBef>
              <a:spcAft>
                <a:spcPts val="0"/>
              </a:spcAft>
              <a:buSzPts val="1400"/>
              <a:buNone/>
              <a:defRPr b="1" sz="1800">
                <a:solidFill>
                  <a:srgbClr val="F6B26B"/>
                </a:solidFill>
              </a:defRPr>
            </a:lvl7pPr>
            <a:lvl8pPr lvl="7" algn="ctr">
              <a:lnSpc>
                <a:spcPct val="100000"/>
              </a:lnSpc>
              <a:spcBef>
                <a:spcPts val="1600"/>
              </a:spcBef>
              <a:spcAft>
                <a:spcPts val="0"/>
              </a:spcAft>
              <a:buSzPts val="1400"/>
              <a:buNone/>
              <a:defRPr b="1" sz="1800">
                <a:solidFill>
                  <a:srgbClr val="F6B26B"/>
                </a:solidFill>
              </a:defRPr>
            </a:lvl8pPr>
            <a:lvl9pPr lvl="8" algn="ctr">
              <a:lnSpc>
                <a:spcPct val="100000"/>
              </a:lnSpc>
              <a:spcBef>
                <a:spcPts val="1600"/>
              </a:spcBef>
              <a:spcAft>
                <a:spcPts val="1600"/>
              </a:spcAft>
              <a:buSzPts val="1400"/>
              <a:buNone/>
              <a:defRPr b="1" sz="1800">
                <a:solidFill>
                  <a:srgbClr val="F6B26B"/>
                </a:solidFill>
              </a:defRPr>
            </a:lvl9pPr>
          </a:lstStyle>
          <a:p/>
        </p:txBody>
      </p:sp>
      <p:sp>
        <p:nvSpPr>
          <p:cNvPr id="210" name="Google Shape;210;p50"/>
          <p:cNvSpPr txBox="1"/>
          <p:nvPr>
            <p:ph idx="2" type="subTitle"/>
          </p:nvPr>
        </p:nvSpPr>
        <p:spPr>
          <a:xfrm>
            <a:off x="1410506" y="2232900"/>
            <a:ext cx="26445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atin typeface="Lato"/>
                <a:ea typeface="Lato"/>
                <a:cs typeface="Lato"/>
                <a:sym typeface="Lato"/>
              </a:defRPr>
            </a:lvl1pPr>
            <a:lvl2pPr lvl="1" algn="ctr">
              <a:lnSpc>
                <a:spcPct val="100000"/>
              </a:lnSpc>
              <a:spcBef>
                <a:spcPts val="1600"/>
              </a:spcBef>
              <a:spcAft>
                <a:spcPts val="0"/>
              </a:spcAft>
              <a:buSzPts val="1400"/>
              <a:buNone/>
              <a:defRPr>
                <a:latin typeface="Lato"/>
                <a:ea typeface="Lato"/>
                <a:cs typeface="Lato"/>
                <a:sym typeface="Lato"/>
              </a:defRPr>
            </a:lvl2pPr>
            <a:lvl3pPr lvl="2" algn="ctr">
              <a:lnSpc>
                <a:spcPct val="100000"/>
              </a:lnSpc>
              <a:spcBef>
                <a:spcPts val="1600"/>
              </a:spcBef>
              <a:spcAft>
                <a:spcPts val="0"/>
              </a:spcAft>
              <a:buSzPts val="1400"/>
              <a:buNone/>
              <a:defRPr>
                <a:latin typeface="Lato"/>
                <a:ea typeface="Lato"/>
                <a:cs typeface="Lato"/>
                <a:sym typeface="Lato"/>
              </a:defRPr>
            </a:lvl3pPr>
            <a:lvl4pPr lvl="3" algn="ctr">
              <a:lnSpc>
                <a:spcPct val="100000"/>
              </a:lnSpc>
              <a:spcBef>
                <a:spcPts val="1600"/>
              </a:spcBef>
              <a:spcAft>
                <a:spcPts val="0"/>
              </a:spcAft>
              <a:buSzPts val="1400"/>
              <a:buNone/>
              <a:defRPr>
                <a:latin typeface="Lato"/>
                <a:ea typeface="Lato"/>
                <a:cs typeface="Lato"/>
                <a:sym typeface="Lato"/>
              </a:defRPr>
            </a:lvl4pPr>
            <a:lvl5pPr lvl="4" algn="ctr">
              <a:lnSpc>
                <a:spcPct val="100000"/>
              </a:lnSpc>
              <a:spcBef>
                <a:spcPts val="1600"/>
              </a:spcBef>
              <a:spcAft>
                <a:spcPts val="0"/>
              </a:spcAft>
              <a:buSzPts val="1400"/>
              <a:buNone/>
              <a:defRPr>
                <a:latin typeface="Lato"/>
                <a:ea typeface="Lato"/>
                <a:cs typeface="Lato"/>
                <a:sym typeface="Lato"/>
              </a:defRPr>
            </a:lvl5pPr>
            <a:lvl6pPr lvl="5" algn="ctr">
              <a:lnSpc>
                <a:spcPct val="100000"/>
              </a:lnSpc>
              <a:spcBef>
                <a:spcPts val="1600"/>
              </a:spcBef>
              <a:spcAft>
                <a:spcPts val="0"/>
              </a:spcAft>
              <a:buSzPts val="1400"/>
              <a:buNone/>
              <a:defRPr>
                <a:latin typeface="Lato"/>
                <a:ea typeface="Lato"/>
                <a:cs typeface="Lato"/>
                <a:sym typeface="Lato"/>
              </a:defRPr>
            </a:lvl6pPr>
            <a:lvl7pPr lvl="6" algn="ctr">
              <a:lnSpc>
                <a:spcPct val="100000"/>
              </a:lnSpc>
              <a:spcBef>
                <a:spcPts val="1600"/>
              </a:spcBef>
              <a:spcAft>
                <a:spcPts val="0"/>
              </a:spcAft>
              <a:buSzPts val="1400"/>
              <a:buNone/>
              <a:defRPr>
                <a:latin typeface="Lato"/>
                <a:ea typeface="Lato"/>
                <a:cs typeface="Lato"/>
                <a:sym typeface="Lato"/>
              </a:defRPr>
            </a:lvl7pPr>
            <a:lvl8pPr lvl="7" algn="ctr">
              <a:lnSpc>
                <a:spcPct val="100000"/>
              </a:lnSpc>
              <a:spcBef>
                <a:spcPts val="1600"/>
              </a:spcBef>
              <a:spcAft>
                <a:spcPts val="0"/>
              </a:spcAft>
              <a:buSzPts val="1400"/>
              <a:buNone/>
              <a:defRPr>
                <a:latin typeface="Lato"/>
                <a:ea typeface="Lato"/>
                <a:cs typeface="Lato"/>
                <a:sym typeface="Lato"/>
              </a:defRPr>
            </a:lvl8pPr>
            <a:lvl9pPr lvl="8" algn="ctr">
              <a:lnSpc>
                <a:spcPct val="100000"/>
              </a:lnSpc>
              <a:spcBef>
                <a:spcPts val="1600"/>
              </a:spcBef>
              <a:spcAft>
                <a:spcPts val="1600"/>
              </a:spcAft>
              <a:buSzPts val="1400"/>
              <a:buNone/>
              <a:defRPr>
                <a:latin typeface="Lato"/>
                <a:ea typeface="Lato"/>
                <a:cs typeface="Lato"/>
                <a:sym typeface="Lato"/>
              </a:defRPr>
            </a:lvl9pPr>
          </a:lstStyle>
          <a:p/>
        </p:txBody>
      </p:sp>
      <p:sp>
        <p:nvSpPr>
          <p:cNvPr id="211" name="Google Shape;211;p50"/>
          <p:cNvSpPr txBox="1"/>
          <p:nvPr>
            <p:ph idx="3" type="subTitle"/>
          </p:nvPr>
        </p:nvSpPr>
        <p:spPr>
          <a:xfrm>
            <a:off x="2226206" y="1918850"/>
            <a:ext cx="1013100" cy="308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b="1" sz="1800">
                <a:solidFill>
                  <a:srgbClr val="F6B26B"/>
                </a:solidFill>
              </a:defRPr>
            </a:lvl1pPr>
            <a:lvl2pPr lvl="1" algn="r">
              <a:lnSpc>
                <a:spcPct val="100000"/>
              </a:lnSpc>
              <a:spcBef>
                <a:spcPts val="1600"/>
              </a:spcBef>
              <a:spcAft>
                <a:spcPts val="0"/>
              </a:spcAft>
              <a:buSzPts val="1400"/>
              <a:buNone/>
              <a:defRPr b="1" sz="1800">
                <a:solidFill>
                  <a:srgbClr val="F6B26B"/>
                </a:solidFill>
              </a:defRPr>
            </a:lvl2pPr>
            <a:lvl3pPr lvl="2" algn="r">
              <a:lnSpc>
                <a:spcPct val="100000"/>
              </a:lnSpc>
              <a:spcBef>
                <a:spcPts val="1600"/>
              </a:spcBef>
              <a:spcAft>
                <a:spcPts val="0"/>
              </a:spcAft>
              <a:buSzPts val="1400"/>
              <a:buNone/>
              <a:defRPr b="1" sz="1800">
                <a:solidFill>
                  <a:srgbClr val="F6B26B"/>
                </a:solidFill>
              </a:defRPr>
            </a:lvl3pPr>
            <a:lvl4pPr lvl="3" algn="r">
              <a:lnSpc>
                <a:spcPct val="100000"/>
              </a:lnSpc>
              <a:spcBef>
                <a:spcPts val="1600"/>
              </a:spcBef>
              <a:spcAft>
                <a:spcPts val="0"/>
              </a:spcAft>
              <a:buSzPts val="1400"/>
              <a:buNone/>
              <a:defRPr b="1" sz="1800">
                <a:solidFill>
                  <a:srgbClr val="F6B26B"/>
                </a:solidFill>
              </a:defRPr>
            </a:lvl4pPr>
            <a:lvl5pPr lvl="4" algn="r">
              <a:lnSpc>
                <a:spcPct val="100000"/>
              </a:lnSpc>
              <a:spcBef>
                <a:spcPts val="1600"/>
              </a:spcBef>
              <a:spcAft>
                <a:spcPts val="0"/>
              </a:spcAft>
              <a:buSzPts val="1400"/>
              <a:buNone/>
              <a:defRPr b="1" sz="1800">
                <a:solidFill>
                  <a:srgbClr val="F6B26B"/>
                </a:solidFill>
              </a:defRPr>
            </a:lvl5pPr>
            <a:lvl6pPr lvl="5" algn="r">
              <a:lnSpc>
                <a:spcPct val="100000"/>
              </a:lnSpc>
              <a:spcBef>
                <a:spcPts val="1600"/>
              </a:spcBef>
              <a:spcAft>
                <a:spcPts val="0"/>
              </a:spcAft>
              <a:buSzPts val="1400"/>
              <a:buNone/>
              <a:defRPr b="1" sz="1800">
                <a:solidFill>
                  <a:srgbClr val="F6B26B"/>
                </a:solidFill>
              </a:defRPr>
            </a:lvl6pPr>
            <a:lvl7pPr lvl="6" algn="r">
              <a:lnSpc>
                <a:spcPct val="100000"/>
              </a:lnSpc>
              <a:spcBef>
                <a:spcPts val="1600"/>
              </a:spcBef>
              <a:spcAft>
                <a:spcPts val="0"/>
              </a:spcAft>
              <a:buSzPts val="1400"/>
              <a:buNone/>
              <a:defRPr b="1" sz="1800">
                <a:solidFill>
                  <a:srgbClr val="F6B26B"/>
                </a:solidFill>
              </a:defRPr>
            </a:lvl7pPr>
            <a:lvl8pPr lvl="7" algn="r">
              <a:lnSpc>
                <a:spcPct val="100000"/>
              </a:lnSpc>
              <a:spcBef>
                <a:spcPts val="1600"/>
              </a:spcBef>
              <a:spcAft>
                <a:spcPts val="0"/>
              </a:spcAft>
              <a:buSzPts val="1400"/>
              <a:buNone/>
              <a:defRPr b="1" sz="1800">
                <a:solidFill>
                  <a:srgbClr val="F6B26B"/>
                </a:solidFill>
              </a:defRPr>
            </a:lvl8pPr>
            <a:lvl9pPr lvl="8" algn="r">
              <a:lnSpc>
                <a:spcPct val="100000"/>
              </a:lnSpc>
              <a:spcBef>
                <a:spcPts val="1600"/>
              </a:spcBef>
              <a:spcAft>
                <a:spcPts val="1600"/>
              </a:spcAft>
              <a:buSzPts val="1400"/>
              <a:buNone/>
              <a:defRPr b="1" sz="1800">
                <a:solidFill>
                  <a:srgbClr val="F6B26B"/>
                </a:solidFill>
              </a:defRPr>
            </a:lvl9pPr>
          </a:lstStyle>
          <a:p/>
        </p:txBody>
      </p:sp>
      <p:sp>
        <p:nvSpPr>
          <p:cNvPr id="212" name="Google Shape;212;p50"/>
          <p:cNvSpPr txBox="1"/>
          <p:nvPr>
            <p:ph idx="4" type="subTitle"/>
          </p:nvPr>
        </p:nvSpPr>
        <p:spPr>
          <a:xfrm>
            <a:off x="5297200" y="2241400"/>
            <a:ext cx="24189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atin typeface="Lato"/>
                <a:ea typeface="Lato"/>
                <a:cs typeface="Lato"/>
                <a:sym typeface="Lato"/>
              </a:defRPr>
            </a:lvl1pPr>
            <a:lvl2pPr lvl="1" algn="ctr">
              <a:lnSpc>
                <a:spcPct val="100000"/>
              </a:lnSpc>
              <a:spcBef>
                <a:spcPts val="1600"/>
              </a:spcBef>
              <a:spcAft>
                <a:spcPts val="0"/>
              </a:spcAft>
              <a:buSzPts val="1400"/>
              <a:buNone/>
              <a:defRPr>
                <a:latin typeface="Lato"/>
                <a:ea typeface="Lato"/>
                <a:cs typeface="Lato"/>
                <a:sym typeface="Lato"/>
              </a:defRPr>
            </a:lvl2pPr>
            <a:lvl3pPr lvl="2" algn="ctr">
              <a:lnSpc>
                <a:spcPct val="100000"/>
              </a:lnSpc>
              <a:spcBef>
                <a:spcPts val="1600"/>
              </a:spcBef>
              <a:spcAft>
                <a:spcPts val="0"/>
              </a:spcAft>
              <a:buSzPts val="1400"/>
              <a:buNone/>
              <a:defRPr>
                <a:latin typeface="Lato"/>
                <a:ea typeface="Lato"/>
                <a:cs typeface="Lato"/>
                <a:sym typeface="Lato"/>
              </a:defRPr>
            </a:lvl3pPr>
            <a:lvl4pPr lvl="3" algn="ctr">
              <a:lnSpc>
                <a:spcPct val="100000"/>
              </a:lnSpc>
              <a:spcBef>
                <a:spcPts val="1600"/>
              </a:spcBef>
              <a:spcAft>
                <a:spcPts val="0"/>
              </a:spcAft>
              <a:buSzPts val="1400"/>
              <a:buNone/>
              <a:defRPr>
                <a:latin typeface="Lato"/>
                <a:ea typeface="Lato"/>
                <a:cs typeface="Lato"/>
                <a:sym typeface="Lato"/>
              </a:defRPr>
            </a:lvl4pPr>
            <a:lvl5pPr lvl="4" algn="ctr">
              <a:lnSpc>
                <a:spcPct val="100000"/>
              </a:lnSpc>
              <a:spcBef>
                <a:spcPts val="1600"/>
              </a:spcBef>
              <a:spcAft>
                <a:spcPts val="0"/>
              </a:spcAft>
              <a:buSzPts val="1400"/>
              <a:buNone/>
              <a:defRPr>
                <a:latin typeface="Lato"/>
                <a:ea typeface="Lato"/>
                <a:cs typeface="Lato"/>
                <a:sym typeface="Lato"/>
              </a:defRPr>
            </a:lvl5pPr>
            <a:lvl6pPr lvl="5" algn="ctr">
              <a:lnSpc>
                <a:spcPct val="100000"/>
              </a:lnSpc>
              <a:spcBef>
                <a:spcPts val="1600"/>
              </a:spcBef>
              <a:spcAft>
                <a:spcPts val="0"/>
              </a:spcAft>
              <a:buSzPts val="1400"/>
              <a:buNone/>
              <a:defRPr>
                <a:latin typeface="Lato"/>
                <a:ea typeface="Lato"/>
                <a:cs typeface="Lato"/>
                <a:sym typeface="Lato"/>
              </a:defRPr>
            </a:lvl6pPr>
            <a:lvl7pPr lvl="6" algn="ctr">
              <a:lnSpc>
                <a:spcPct val="100000"/>
              </a:lnSpc>
              <a:spcBef>
                <a:spcPts val="1600"/>
              </a:spcBef>
              <a:spcAft>
                <a:spcPts val="0"/>
              </a:spcAft>
              <a:buSzPts val="1400"/>
              <a:buNone/>
              <a:defRPr>
                <a:latin typeface="Lato"/>
                <a:ea typeface="Lato"/>
                <a:cs typeface="Lato"/>
                <a:sym typeface="Lato"/>
              </a:defRPr>
            </a:lvl7pPr>
            <a:lvl8pPr lvl="7" algn="ctr">
              <a:lnSpc>
                <a:spcPct val="100000"/>
              </a:lnSpc>
              <a:spcBef>
                <a:spcPts val="1600"/>
              </a:spcBef>
              <a:spcAft>
                <a:spcPts val="0"/>
              </a:spcAft>
              <a:buSzPts val="1400"/>
              <a:buNone/>
              <a:defRPr>
                <a:latin typeface="Lato"/>
                <a:ea typeface="Lato"/>
                <a:cs typeface="Lato"/>
                <a:sym typeface="Lato"/>
              </a:defRPr>
            </a:lvl8pPr>
            <a:lvl9pPr lvl="8" algn="ctr">
              <a:lnSpc>
                <a:spcPct val="100000"/>
              </a:lnSpc>
              <a:spcBef>
                <a:spcPts val="1600"/>
              </a:spcBef>
              <a:spcAft>
                <a:spcPts val="1600"/>
              </a:spcAft>
              <a:buSzPts val="1400"/>
              <a:buNone/>
              <a:defRPr>
                <a:latin typeface="Lato"/>
                <a:ea typeface="Lato"/>
                <a:cs typeface="Lato"/>
                <a:sym typeface="Lato"/>
              </a:defRPr>
            </a:lvl9pPr>
          </a:lstStyle>
          <a:p/>
        </p:txBody>
      </p:sp>
      <p:sp>
        <p:nvSpPr>
          <p:cNvPr id="213" name="Google Shape;213;p50"/>
          <p:cNvSpPr txBox="1"/>
          <p:nvPr>
            <p:ph idx="5" type="subTitle"/>
          </p:nvPr>
        </p:nvSpPr>
        <p:spPr>
          <a:xfrm>
            <a:off x="2361206" y="3592988"/>
            <a:ext cx="743100" cy="3087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b="1" sz="1800">
                <a:solidFill>
                  <a:srgbClr val="F6B26B"/>
                </a:solidFill>
              </a:defRPr>
            </a:lvl1pPr>
            <a:lvl2pPr lvl="1" algn="r">
              <a:lnSpc>
                <a:spcPct val="100000"/>
              </a:lnSpc>
              <a:spcBef>
                <a:spcPts val="1600"/>
              </a:spcBef>
              <a:spcAft>
                <a:spcPts val="0"/>
              </a:spcAft>
              <a:buSzPts val="1400"/>
              <a:buNone/>
              <a:defRPr b="1" sz="1800">
                <a:solidFill>
                  <a:srgbClr val="F6B26B"/>
                </a:solidFill>
              </a:defRPr>
            </a:lvl2pPr>
            <a:lvl3pPr lvl="2" algn="r">
              <a:lnSpc>
                <a:spcPct val="100000"/>
              </a:lnSpc>
              <a:spcBef>
                <a:spcPts val="1600"/>
              </a:spcBef>
              <a:spcAft>
                <a:spcPts val="0"/>
              </a:spcAft>
              <a:buSzPts val="1400"/>
              <a:buNone/>
              <a:defRPr b="1" sz="1800">
                <a:solidFill>
                  <a:srgbClr val="F6B26B"/>
                </a:solidFill>
              </a:defRPr>
            </a:lvl3pPr>
            <a:lvl4pPr lvl="3" algn="r">
              <a:lnSpc>
                <a:spcPct val="100000"/>
              </a:lnSpc>
              <a:spcBef>
                <a:spcPts val="1600"/>
              </a:spcBef>
              <a:spcAft>
                <a:spcPts val="0"/>
              </a:spcAft>
              <a:buSzPts val="1400"/>
              <a:buNone/>
              <a:defRPr b="1" sz="1800">
                <a:solidFill>
                  <a:srgbClr val="F6B26B"/>
                </a:solidFill>
              </a:defRPr>
            </a:lvl4pPr>
            <a:lvl5pPr lvl="4" algn="r">
              <a:lnSpc>
                <a:spcPct val="100000"/>
              </a:lnSpc>
              <a:spcBef>
                <a:spcPts val="1600"/>
              </a:spcBef>
              <a:spcAft>
                <a:spcPts val="0"/>
              </a:spcAft>
              <a:buSzPts val="1400"/>
              <a:buNone/>
              <a:defRPr b="1" sz="1800">
                <a:solidFill>
                  <a:srgbClr val="F6B26B"/>
                </a:solidFill>
              </a:defRPr>
            </a:lvl5pPr>
            <a:lvl6pPr lvl="5" algn="r">
              <a:lnSpc>
                <a:spcPct val="100000"/>
              </a:lnSpc>
              <a:spcBef>
                <a:spcPts val="1600"/>
              </a:spcBef>
              <a:spcAft>
                <a:spcPts val="0"/>
              </a:spcAft>
              <a:buSzPts val="1400"/>
              <a:buNone/>
              <a:defRPr b="1" sz="1800">
                <a:solidFill>
                  <a:srgbClr val="F6B26B"/>
                </a:solidFill>
              </a:defRPr>
            </a:lvl6pPr>
            <a:lvl7pPr lvl="6" algn="r">
              <a:lnSpc>
                <a:spcPct val="100000"/>
              </a:lnSpc>
              <a:spcBef>
                <a:spcPts val="1600"/>
              </a:spcBef>
              <a:spcAft>
                <a:spcPts val="0"/>
              </a:spcAft>
              <a:buSzPts val="1400"/>
              <a:buNone/>
              <a:defRPr b="1" sz="1800">
                <a:solidFill>
                  <a:srgbClr val="F6B26B"/>
                </a:solidFill>
              </a:defRPr>
            </a:lvl7pPr>
            <a:lvl8pPr lvl="7" algn="r">
              <a:lnSpc>
                <a:spcPct val="100000"/>
              </a:lnSpc>
              <a:spcBef>
                <a:spcPts val="1600"/>
              </a:spcBef>
              <a:spcAft>
                <a:spcPts val="0"/>
              </a:spcAft>
              <a:buSzPts val="1400"/>
              <a:buNone/>
              <a:defRPr b="1" sz="1800">
                <a:solidFill>
                  <a:srgbClr val="F6B26B"/>
                </a:solidFill>
              </a:defRPr>
            </a:lvl8pPr>
            <a:lvl9pPr lvl="8" algn="r">
              <a:lnSpc>
                <a:spcPct val="100000"/>
              </a:lnSpc>
              <a:spcBef>
                <a:spcPts val="1600"/>
              </a:spcBef>
              <a:spcAft>
                <a:spcPts val="1600"/>
              </a:spcAft>
              <a:buSzPts val="1400"/>
              <a:buNone/>
              <a:defRPr b="1" sz="1800">
                <a:solidFill>
                  <a:srgbClr val="F6B26B"/>
                </a:solidFill>
              </a:defRPr>
            </a:lvl9pPr>
          </a:lstStyle>
          <a:p/>
        </p:txBody>
      </p:sp>
      <p:sp>
        <p:nvSpPr>
          <p:cNvPr id="214" name="Google Shape;214;p50"/>
          <p:cNvSpPr txBox="1"/>
          <p:nvPr>
            <p:ph idx="6" type="subTitle"/>
          </p:nvPr>
        </p:nvSpPr>
        <p:spPr>
          <a:xfrm>
            <a:off x="1368206" y="3910188"/>
            <a:ext cx="27291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atin typeface="Lato"/>
                <a:ea typeface="Lato"/>
                <a:cs typeface="Lato"/>
                <a:sym typeface="Lato"/>
              </a:defRPr>
            </a:lvl1pPr>
            <a:lvl2pPr lvl="1" algn="ctr">
              <a:lnSpc>
                <a:spcPct val="100000"/>
              </a:lnSpc>
              <a:spcBef>
                <a:spcPts val="1600"/>
              </a:spcBef>
              <a:spcAft>
                <a:spcPts val="0"/>
              </a:spcAft>
              <a:buSzPts val="1400"/>
              <a:buNone/>
              <a:defRPr>
                <a:latin typeface="Lato"/>
                <a:ea typeface="Lato"/>
                <a:cs typeface="Lato"/>
                <a:sym typeface="Lato"/>
              </a:defRPr>
            </a:lvl2pPr>
            <a:lvl3pPr lvl="2" algn="ctr">
              <a:lnSpc>
                <a:spcPct val="100000"/>
              </a:lnSpc>
              <a:spcBef>
                <a:spcPts val="1600"/>
              </a:spcBef>
              <a:spcAft>
                <a:spcPts val="0"/>
              </a:spcAft>
              <a:buSzPts val="1400"/>
              <a:buNone/>
              <a:defRPr>
                <a:latin typeface="Lato"/>
                <a:ea typeface="Lato"/>
                <a:cs typeface="Lato"/>
                <a:sym typeface="Lato"/>
              </a:defRPr>
            </a:lvl3pPr>
            <a:lvl4pPr lvl="3" algn="ctr">
              <a:lnSpc>
                <a:spcPct val="100000"/>
              </a:lnSpc>
              <a:spcBef>
                <a:spcPts val="1600"/>
              </a:spcBef>
              <a:spcAft>
                <a:spcPts val="0"/>
              </a:spcAft>
              <a:buSzPts val="1400"/>
              <a:buNone/>
              <a:defRPr>
                <a:latin typeface="Lato"/>
                <a:ea typeface="Lato"/>
                <a:cs typeface="Lato"/>
                <a:sym typeface="Lato"/>
              </a:defRPr>
            </a:lvl4pPr>
            <a:lvl5pPr lvl="4" algn="ctr">
              <a:lnSpc>
                <a:spcPct val="100000"/>
              </a:lnSpc>
              <a:spcBef>
                <a:spcPts val="1600"/>
              </a:spcBef>
              <a:spcAft>
                <a:spcPts val="0"/>
              </a:spcAft>
              <a:buSzPts val="1400"/>
              <a:buNone/>
              <a:defRPr>
                <a:latin typeface="Lato"/>
                <a:ea typeface="Lato"/>
                <a:cs typeface="Lato"/>
                <a:sym typeface="Lato"/>
              </a:defRPr>
            </a:lvl5pPr>
            <a:lvl6pPr lvl="5" algn="ctr">
              <a:lnSpc>
                <a:spcPct val="100000"/>
              </a:lnSpc>
              <a:spcBef>
                <a:spcPts val="1600"/>
              </a:spcBef>
              <a:spcAft>
                <a:spcPts val="0"/>
              </a:spcAft>
              <a:buSzPts val="1400"/>
              <a:buNone/>
              <a:defRPr>
                <a:latin typeface="Lato"/>
                <a:ea typeface="Lato"/>
                <a:cs typeface="Lato"/>
                <a:sym typeface="Lato"/>
              </a:defRPr>
            </a:lvl6pPr>
            <a:lvl7pPr lvl="6" algn="ctr">
              <a:lnSpc>
                <a:spcPct val="100000"/>
              </a:lnSpc>
              <a:spcBef>
                <a:spcPts val="1600"/>
              </a:spcBef>
              <a:spcAft>
                <a:spcPts val="0"/>
              </a:spcAft>
              <a:buSzPts val="1400"/>
              <a:buNone/>
              <a:defRPr>
                <a:latin typeface="Lato"/>
                <a:ea typeface="Lato"/>
                <a:cs typeface="Lato"/>
                <a:sym typeface="Lato"/>
              </a:defRPr>
            </a:lvl7pPr>
            <a:lvl8pPr lvl="7" algn="ctr">
              <a:lnSpc>
                <a:spcPct val="100000"/>
              </a:lnSpc>
              <a:spcBef>
                <a:spcPts val="1600"/>
              </a:spcBef>
              <a:spcAft>
                <a:spcPts val="0"/>
              </a:spcAft>
              <a:buSzPts val="1400"/>
              <a:buNone/>
              <a:defRPr>
                <a:latin typeface="Lato"/>
                <a:ea typeface="Lato"/>
                <a:cs typeface="Lato"/>
                <a:sym typeface="Lato"/>
              </a:defRPr>
            </a:lvl8pPr>
            <a:lvl9pPr lvl="8" algn="ctr">
              <a:lnSpc>
                <a:spcPct val="100000"/>
              </a:lnSpc>
              <a:spcBef>
                <a:spcPts val="1600"/>
              </a:spcBef>
              <a:spcAft>
                <a:spcPts val="1600"/>
              </a:spcAft>
              <a:buSzPts val="1400"/>
              <a:buNone/>
              <a:defRPr>
                <a:latin typeface="Lato"/>
                <a:ea typeface="Lato"/>
                <a:cs typeface="Lato"/>
                <a:sym typeface="Lato"/>
              </a:defRPr>
            </a:lvl9pPr>
          </a:lstStyle>
          <a:p/>
        </p:txBody>
      </p:sp>
      <p:sp>
        <p:nvSpPr>
          <p:cNvPr id="215" name="Google Shape;215;p50"/>
          <p:cNvSpPr txBox="1"/>
          <p:nvPr>
            <p:ph idx="7" type="subTitle"/>
          </p:nvPr>
        </p:nvSpPr>
        <p:spPr>
          <a:xfrm>
            <a:off x="6000100" y="3592925"/>
            <a:ext cx="1013100" cy="30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1" sz="1800">
                <a:solidFill>
                  <a:srgbClr val="F6B26B"/>
                </a:solidFill>
              </a:defRPr>
            </a:lvl1pPr>
            <a:lvl2pPr lvl="1" algn="ctr">
              <a:lnSpc>
                <a:spcPct val="100000"/>
              </a:lnSpc>
              <a:spcBef>
                <a:spcPts val="1600"/>
              </a:spcBef>
              <a:spcAft>
                <a:spcPts val="0"/>
              </a:spcAft>
              <a:buSzPts val="1400"/>
              <a:buNone/>
              <a:defRPr b="1" sz="1800">
                <a:solidFill>
                  <a:srgbClr val="F6B26B"/>
                </a:solidFill>
              </a:defRPr>
            </a:lvl2pPr>
            <a:lvl3pPr lvl="2" algn="ctr">
              <a:lnSpc>
                <a:spcPct val="100000"/>
              </a:lnSpc>
              <a:spcBef>
                <a:spcPts val="1600"/>
              </a:spcBef>
              <a:spcAft>
                <a:spcPts val="0"/>
              </a:spcAft>
              <a:buSzPts val="1400"/>
              <a:buNone/>
              <a:defRPr b="1" sz="1800">
                <a:solidFill>
                  <a:srgbClr val="F6B26B"/>
                </a:solidFill>
              </a:defRPr>
            </a:lvl3pPr>
            <a:lvl4pPr lvl="3" algn="ctr">
              <a:lnSpc>
                <a:spcPct val="100000"/>
              </a:lnSpc>
              <a:spcBef>
                <a:spcPts val="1600"/>
              </a:spcBef>
              <a:spcAft>
                <a:spcPts val="0"/>
              </a:spcAft>
              <a:buSzPts val="1400"/>
              <a:buNone/>
              <a:defRPr b="1" sz="1800">
                <a:solidFill>
                  <a:srgbClr val="F6B26B"/>
                </a:solidFill>
              </a:defRPr>
            </a:lvl4pPr>
            <a:lvl5pPr lvl="4" algn="ctr">
              <a:lnSpc>
                <a:spcPct val="100000"/>
              </a:lnSpc>
              <a:spcBef>
                <a:spcPts val="1600"/>
              </a:spcBef>
              <a:spcAft>
                <a:spcPts val="0"/>
              </a:spcAft>
              <a:buSzPts val="1400"/>
              <a:buNone/>
              <a:defRPr b="1" sz="1800">
                <a:solidFill>
                  <a:srgbClr val="F6B26B"/>
                </a:solidFill>
              </a:defRPr>
            </a:lvl5pPr>
            <a:lvl6pPr lvl="5" algn="ctr">
              <a:lnSpc>
                <a:spcPct val="100000"/>
              </a:lnSpc>
              <a:spcBef>
                <a:spcPts val="1600"/>
              </a:spcBef>
              <a:spcAft>
                <a:spcPts val="0"/>
              </a:spcAft>
              <a:buSzPts val="1400"/>
              <a:buNone/>
              <a:defRPr b="1" sz="1800">
                <a:solidFill>
                  <a:srgbClr val="F6B26B"/>
                </a:solidFill>
              </a:defRPr>
            </a:lvl6pPr>
            <a:lvl7pPr lvl="6" algn="ctr">
              <a:lnSpc>
                <a:spcPct val="100000"/>
              </a:lnSpc>
              <a:spcBef>
                <a:spcPts val="1600"/>
              </a:spcBef>
              <a:spcAft>
                <a:spcPts val="0"/>
              </a:spcAft>
              <a:buSzPts val="1400"/>
              <a:buNone/>
              <a:defRPr b="1" sz="1800">
                <a:solidFill>
                  <a:srgbClr val="F6B26B"/>
                </a:solidFill>
              </a:defRPr>
            </a:lvl7pPr>
            <a:lvl8pPr lvl="7" algn="ctr">
              <a:lnSpc>
                <a:spcPct val="100000"/>
              </a:lnSpc>
              <a:spcBef>
                <a:spcPts val="1600"/>
              </a:spcBef>
              <a:spcAft>
                <a:spcPts val="0"/>
              </a:spcAft>
              <a:buSzPts val="1400"/>
              <a:buNone/>
              <a:defRPr b="1" sz="1800">
                <a:solidFill>
                  <a:srgbClr val="F6B26B"/>
                </a:solidFill>
              </a:defRPr>
            </a:lvl8pPr>
            <a:lvl9pPr lvl="8" algn="ctr">
              <a:lnSpc>
                <a:spcPct val="100000"/>
              </a:lnSpc>
              <a:spcBef>
                <a:spcPts val="1600"/>
              </a:spcBef>
              <a:spcAft>
                <a:spcPts val="1600"/>
              </a:spcAft>
              <a:buSzPts val="1400"/>
              <a:buNone/>
              <a:defRPr b="1" sz="1800">
                <a:solidFill>
                  <a:srgbClr val="F6B26B"/>
                </a:solidFill>
              </a:defRPr>
            </a:lvl9pPr>
          </a:lstStyle>
          <a:p/>
        </p:txBody>
      </p:sp>
      <p:sp>
        <p:nvSpPr>
          <p:cNvPr id="216" name="Google Shape;216;p50"/>
          <p:cNvSpPr txBox="1"/>
          <p:nvPr>
            <p:ph idx="8" type="subTitle"/>
          </p:nvPr>
        </p:nvSpPr>
        <p:spPr>
          <a:xfrm>
            <a:off x="5237500" y="3910200"/>
            <a:ext cx="2538300" cy="484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atin typeface="Lato"/>
                <a:ea typeface="Lato"/>
                <a:cs typeface="Lato"/>
                <a:sym typeface="Lato"/>
              </a:defRPr>
            </a:lvl1pPr>
            <a:lvl2pPr lvl="1" algn="ctr">
              <a:lnSpc>
                <a:spcPct val="100000"/>
              </a:lnSpc>
              <a:spcBef>
                <a:spcPts val="1600"/>
              </a:spcBef>
              <a:spcAft>
                <a:spcPts val="0"/>
              </a:spcAft>
              <a:buSzPts val="1400"/>
              <a:buNone/>
              <a:defRPr>
                <a:latin typeface="Lato"/>
                <a:ea typeface="Lato"/>
                <a:cs typeface="Lato"/>
                <a:sym typeface="Lato"/>
              </a:defRPr>
            </a:lvl2pPr>
            <a:lvl3pPr lvl="2" algn="ctr">
              <a:lnSpc>
                <a:spcPct val="100000"/>
              </a:lnSpc>
              <a:spcBef>
                <a:spcPts val="1600"/>
              </a:spcBef>
              <a:spcAft>
                <a:spcPts val="0"/>
              </a:spcAft>
              <a:buSzPts val="1400"/>
              <a:buNone/>
              <a:defRPr>
                <a:latin typeface="Lato"/>
                <a:ea typeface="Lato"/>
                <a:cs typeface="Lato"/>
                <a:sym typeface="Lato"/>
              </a:defRPr>
            </a:lvl3pPr>
            <a:lvl4pPr lvl="3" algn="ctr">
              <a:lnSpc>
                <a:spcPct val="100000"/>
              </a:lnSpc>
              <a:spcBef>
                <a:spcPts val="1600"/>
              </a:spcBef>
              <a:spcAft>
                <a:spcPts val="0"/>
              </a:spcAft>
              <a:buSzPts val="1400"/>
              <a:buNone/>
              <a:defRPr>
                <a:latin typeface="Lato"/>
                <a:ea typeface="Lato"/>
                <a:cs typeface="Lato"/>
                <a:sym typeface="Lato"/>
              </a:defRPr>
            </a:lvl4pPr>
            <a:lvl5pPr lvl="4" algn="ctr">
              <a:lnSpc>
                <a:spcPct val="100000"/>
              </a:lnSpc>
              <a:spcBef>
                <a:spcPts val="1600"/>
              </a:spcBef>
              <a:spcAft>
                <a:spcPts val="0"/>
              </a:spcAft>
              <a:buSzPts val="1400"/>
              <a:buNone/>
              <a:defRPr>
                <a:latin typeface="Lato"/>
                <a:ea typeface="Lato"/>
                <a:cs typeface="Lato"/>
                <a:sym typeface="Lato"/>
              </a:defRPr>
            </a:lvl5pPr>
            <a:lvl6pPr lvl="5" algn="ctr">
              <a:lnSpc>
                <a:spcPct val="100000"/>
              </a:lnSpc>
              <a:spcBef>
                <a:spcPts val="1600"/>
              </a:spcBef>
              <a:spcAft>
                <a:spcPts val="0"/>
              </a:spcAft>
              <a:buSzPts val="1400"/>
              <a:buNone/>
              <a:defRPr>
                <a:latin typeface="Lato"/>
                <a:ea typeface="Lato"/>
                <a:cs typeface="Lato"/>
                <a:sym typeface="Lato"/>
              </a:defRPr>
            </a:lvl6pPr>
            <a:lvl7pPr lvl="6" algn="ctr">
              <a:lnSpc>
                <a:spcPct val="100000"/>
              </a:lnSpc>
              <a:spcBef>
                <a:spcPts val="1600"/>
              </a:spcBef>
              <a:spcAft>
                <a:spcPts val="0"/>
              </a:spcAft>
              <a:buSzPts val="1400"/>
              <a:buNone/>
              <a:defRPr>
                <a:latin typeface="Lato"/>
                <a:ea typeface="Lato"/>
                <a:cs typeface="Lato"/>
                <a:sym typeface="Lato"/>
              </a:defRPr>
            </a:lvl7pPr>
            <a:lvl8pPr lvl="7" algn="ctr">
              <a:lnSpc>
                <a:spcPct val="100000"/>
              </a:lnSpc>
              <a:spcBef>
                <a:spcPts val="1600"/>
              </a:spcBef>
              <a:spcAft>
                <a:spcPts val="0"/>
              </a:spcAft>
              <a:buSzPts val="1400"/>
              <a:buNone/>
              <a:defRPr>
                <a:latin typeface="Lato"/>
                <a:ea typeface="Lato"/>
                <a:cs typeface="Lato"/>
                <a:sym typeface="Lato"/>
              </a:defRPr>
            </a:lvl8pPr>
            <a:lvl9pPr lvl="8" algn="ctr">
              <a:lnSpc>
                <a:spcPct val="100000"/>
              </a:lnSpc>
              <a:spcBef>
                <a:spcPts val="1600"/>
              </a:spcBef>
              <a:spcAft>
                <a:spcPts val="1600"/>
              </a:spcAft>
              <a:buSzPts val="1400"/>
              <a:buNone/>
              <a:defRPr>
                <a:latin typeface="Lato"/>
                <a:ea typeface="Lato"/>
                <a:cs typeface="Lato"/>
                <a:sym typeface="Lato"/>
              </a:defRPr>
            </a:lvl9pPr>
          </a:lstStyle>
          <a:p/>
        </p:txBody>
      </p:sp>
      <p:sp>
        <p:nvSpPr>
          <p:cNvPr id="217" name="Google Shape;217;p50"/>
          <p:cNvSpPr/>
          <p:nvPr/>
        </p:nvSpPr>
        <p:spPr>
          <a:xfrm flipH="1" rot="4015207">
            <a:off x="8178461" y="-141864"/>
            <a:ext cx="1614735" cy="102791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50"/>
          <p:cNvSpPr/>
          <p:nvPr/>
        </p:nvSpPr>
        <p:spPr>
          <a:xfrm rot="4016813">
            <a:off x="8385818" y="560265"/>
            <a:ext cx="372334" cy="372334"/>
          </a:xfrm>
          <a:prstGeom prst="ellipse">
            <a:avLst/>
          </a:prstGeom>
          <a:solidFill>
            <a:srgbClr val="D9D2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50"/>
          <p:cNvSpPr/>
          <p:nvPr/>
        </p:nvSpPr>
        <p:spPr>
          <a:xfrm flipH="1" rot="2362899">
            <a:off x="8116962" y="-217013"/>
            <a:ext cx="1695715" cy="107942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50"/>
          <p:cNvSpPr/>
          <p:nvPr/>
        </p:nvSpPr>
        <p:spPr>
          <a:xfrm flipH="1" rot="8100000">
            <a:off x="-734290" y="-173498"/>
            <a:ext cx="2208979" cy="1153357"/>
          </a:xfrm>
          <a:custGeom>
            <a:rect b="b" l="l" r="r" t="t"/>
            <a:pathLst>
              <a:path extrusionOk="0" h="137645" w="263626">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50"/>
          <p:cNvSpPr/>
          <p:nvPr/>
        </p:nvSpPr>
        <p:spPr>
          <a:xfrm rot="5886435">
            <a:off x="301139" y="228129"/>
            <a:ext cx="638178" cy="638178"/>
          </a:xfrm>
          <a:prstGeom prst="ellipse">
            <a:avLst/>
          </a:prstGeom>
          <a:no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
  <p:cSld name="CUSTOM_4">
    <p:spTree>
      <p:nvGrpSpPr>
        <p:cNvPr id="222" name="Shape 222"/>
        <p:cNvGrpSpPr/>
        <p:nvPr/>
      </p:nvGrpSpPr>
      <p:grpSpPr>
        <a:xfrm>
          <a:off x="0" y="0"/>
          <a:ext cx="0" cy="0"/>
          <a:chOff x="0" y="0"/>
          <a:chExt cx="0" cy="0"/>
        </a:xfrm>
      </p:grpSpPr>
      <p:sp>
        <p:nvSpPr>
          <p:cNvPr id="223" name="Google Shape;223;p51"/>
          <p:cNvSpPr txBox="1"/>
          <p:nvPr>
            <p:ph type="title"/>
          </p:nvPr>
        </p:nvSpPr>
        <p:spPr>
          <a:xfrm>
            <a:off x="3152700" y="390525"/>
            <a:ext cx="2838600" cy="51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2800"/>
              <a:buNone/>
              <a:defRPr>
                <a:latin typeface="Oswald"/>
                <a:ea typeface="Oswald"/>
                <a:cs typeface="Oswald"/>
                <a:sym typeface="Oswald"/>
              </a:defRPr>
            </a:lvl2pPr>
            <a:lvl3pPr lvl="2" algn="l">
              <a:lnSpc>
                <a:spcPct val="100000"/>
              </a:lnSpc>
              <a:spcBef>
                <a:spcPts val="0"/>
              </a:spcBef>
              <a:spcAft>
                <a:spcPts val="0"/>
              </a:spcAft>
              <a:buSzPts val="2800"/>
              <a:buNone/>
              <a:defRPr>
                <a:latin typeface="Oswald"/>
                <a:ea typeface="Oswald"/>
                <a:cs typeface="Oswald"/>
                <a:sym typeface="Oswald"/>
              </a:defRPr>
            </a:lvl3pPr>
            <a:lvl4pPr lvl="3" algn="l">
              <a:lnSpc>
                <a:spcPct val="100000"/>
              </a:lnSpc>
              <a:spcBef>
                <a:spcPts val="0"/>
              </a:spcBef>
              <a:spcAft>
                <a:spcPts val="0"/>
              </a:spcAft>
              <a:buSzPts val="2800"/>
              <a:buNone/>
              <a:defRPr>
                <a:latin typeface="Oswald"/>
                <a:ea typeface="Oswald"/>
                <a:cs typeface="Oswald"/>
                <a:sym typeface="Oswald"/>
              </a:defRPr>
            </a:lvl4pPr>
            <a:lvl5pPr lvl="4" algn="l">
              <a:lnSpc>
                <a:spcPct val="100000"/>
              </a:lnSpc>
              <a:spcBef>
                <a:spcPts val="0"/>
              </a:spcBef>
              <a:spcAft>
                <a:spcPts val="0"/>
              </a:spcAft>
              <a:buSzPts val="2800"/>
              <a:buNone/>
              <a:defRPr>
                <a:latin typeface="Oswald"/>
                <a:ea typeface="Oswald"/>
                <a:cs typeface="Oswald"/>
                <a:sym typeface="Oswald"/>
              </a:defRPr>
            </a:lvl5pPr>
            <a:lvl6pPr lvl="5" algn="l">
              <a:lnSpc>
                <a:spcPct val="100000"/>
              </a:lnSpc>
              <a:spcBef>
                <a:spcPts val="0"/>
              </a:spcBef>
              <a:spcAft>
                <a:spcPts val="0"/>
              </a:spcAft>
              <a:buSzPts val="2800"/>
              <a:buNone/>
              <a:defRPr>
                <a:latin typeface="Oswald"/>
                <a:ea typeface="Oswald"/>
                <a:cs typeface="Oswald"/>
                <a:sym typeface="Oswald"/>
              </a:defRPr>
            </a:lvl6pPr>
            <a:lvl7pPr lvl="6" algn="l">
              <a:lnSpc>
                <a:spcPct val="100000"/>
              </a:lnSpc>
              <a:spcBef>
                <a:spcPts val="0"/>
              </a:spcBef>
              <a:spcAft>
                <a:spcPts val="0"/>
              </a:spcAft>
              <a:buSzPts val="2800"/>
              <a:buNone/>
              <a:defRPr>
                <a:latin typeface="Oswald"/>
                <a:ea typeface="Oswald"/>
                <a:cs typeface="Oswald"/>
                <a:sym typeface="Oswald"/>
              </a:defRPr>
            </a:lvl7pPr>
            <a:lvl8pPr lvl="7" algn="l">
              <a:lnSpc>
                <a:spcPct val="100000"/>
              </a:lnSpc>
              <a:spcBef>
                <a:spcPts val="0"/>
              </a:spcBef>
              <a:spcAft>
                <a:spcPts val="0"/>
              </a:spcAft>
              <a:buSzPts val="2800"/>
              <a:buNone/>
              <a:defRPr>
                <a:latin typeface="Oswald"/>
                <a:ea typeface="Oswald"/>
                <a:cs typeface="Oswald"/>
                <a:sym typeface="Oswald"/>
              </a:defRPr>
            </a:lvl8pPr>
            <a:lvl9pPr lvl="8" algn="l">
              <a:lnSpc>
                <a:spcPct val="100000"/>
              </a:lnSpc>
              <a:spcBef>
                <a:spcPts val="0"/>
              </a:spcBef>
              <a:spcAft>
                <a:spcPts val="0"/>
              </a:spcAft>
              <a:buSzPts val="2800"/>
              <a:buNone/>
              <a:defRPr>
                <a:latin typeface="Oswald"/>
                <a:ea typeface="Oswald"/>
                <a:cs typeface="Oswald"/>
                <a:sym typeface="Oswald"/>
              </a:defRPr>
            </a:lvl9pPr>
          </a:lstStyle>
          <a:p/>
        </p:txBody>
      </p:sp>
      <p:sp>
        <p:nvSpPr>
          <p:cNvPr id="224" name="Google Shape;224;p51"/>
          <p:cNvSpPr txBox="1"/>
          <p:nvPr>
            <p:ph idx="1" type="subTitle"/>
          </p:nvPr>
        </p:nvSpPr>
        <p:spPr>
          <a:xfrm>
            <a:off x="997325" y="1839800"/>
            <a:ext cx="1316400" cy="30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b="1" sz="1800">
                <a:solidFill>
                  <a:srgbClr val="F6B26B"/>
                </a:solidFill>
              </a:defRPr>
            </a:lvl1pPr>
            <a:lvl2pPr lvl="1" algn="l">
              <a:lnSpc>
                <a:spcPct val="100000"/>
              </a:lnSpc>
              <a:spcBef>
                <a:spcPts val="1600"/>
              </a:spcBef>
              <a:spcAft>
                <a:spcPts val="0"/>
              </a:spcAft>
              <a:buSzPts val="1400"/>
              <a:buNone/>
              <a:defRPr b="1" sz="1800">
                <a:solidFill>
                  <a:srgbClr val="F6B26B"/>
                </a:solidFill>
              </a:defRPr>
            </a:lvl2pPr>
            <a:lvl3pPr lvl="2" algn="l">
              <a:lnSpc>
                <a:spcPct val="100000"/>
              </a:lnSpc>
              <a:spcBef>
                <a:spcPts val="1600"/>
              </a:spcBef>
              <a:spcAft>
                <a:spcPts val="0"/>
              </a:spcAft>
              <a:buSzPts val="1400"/>
              <a:buNone/>
              <a:defRPr b="1" sz="1800">
                <a:solidFill>
                  <a:srgbClr val="F6B26B"/>
                </a:solidFill>
              </a:defRPr>
            </a:lvl3pPr>
            <a:lvl4pPr lvl="3" algn="l">
              <a:lnSpc>
                <a:spcPct val="100000"/>
              </a:lnSpc>
              <a:spcBef>
                <a:spcPts val="1600"/>
              </a:spcBef>
              <a:spcAft>
                <a:spcPts val="0"/>
              </a:spcAft>
              <a:buSzPts val="1400"/>
              <a:buNone/>
              <a:defRPr b="1" sz="1800">
                <a:solidFill>
                  <a:srgbClr val="F6B26B"/>
                </a:solidFill>
              </a:defRPr>
            </a:lvl4pPr>
            <a:lvl5pPr lvl="4" algn="l">
              <a:lnSpc>
                <a:spcPct val="100000"/>
              </a:lnSpc>
              <a:spcBef>
                <a:spcPts val="1600"/>
              </a:spcBef>
              <a:spcAft>
                <a:spcPts val="0"/>
              </a:spcAft>
              <a:buSzPts val="1400"/>
              <a:buNone/>
              <a:defRPr b="1" sz="1800">
                <a:solidFill>
                  <a:srgbClr val="F6B26B"/>
                </a:solidFill>
              </a:defRPr>
            </a:lvl5pPr>
            <a:lvl6pPr lvl="5" algn="l">
              <a:lnSpc>
                <a:spcPct val="100000"/>
              </a:lnSpc>
              <a:spcBef>
                <a:spcPts val="1600"/>
              </a:spcBef>
              <a:spcAft>
                <a:spcPts val="0"/>
              </a:spcAft>
              <a:buSzPts val="1400"/>
              <a:buNone/>
              <a:defRPr b="1" sz="1800">
                <a:solidFill>
                  <a:srgbClr val="F6B26B"/>
                </a:solidFill>
              </a:defRPr>
            </a:lvl6pPr>
            <a:lvl7pPr lvl="6" algn="l">
              <a:lnSpc>
                <a:spcPct val="100000"/>
              </a:lnSpc>
              <a:spcBef>
                <a:spcPts val="1600"/>
              </a:spcBef>
              <a:spcAft>
                <a:spcPts val="0"/>
              </a:spcAft>
              <a:buSzPts val="1400"/>
              <a:buNone/>
              <a:defRPr b="1" sz="1800">
                <a:solidFill>
                  <a:srgbClr val="F6B26B"/>
                </a:solidFill>
              </a:defRPr>
            </a:lvl7pPr>
            <a:lvl8pPr lvl="7" algn="l">
              <a:lnSpc>
                <a:spcPct val="100000"/>
              </a:lnSpc>
              <a:spcBef>
                <a:spcPts val="1600"/>
              </a:spcBef>
              <a:spcAft>
                <a:spcPts val="0"/>
              </a:spcAft>
              <a:buSzPts val="1400"/>
              <a:buNone/>
              <a:defRPr b="1" sz="1800">
                <a:solidFill>
                  <a:srgbClr val="F6B26B"/>
                </a:solidFill>
              </a:defRPr>
            </a:lvl8pPr>
            <a:lvl9pPr lvl="8" algn="l">
              <a:lnSpc>
                <a:spcPct val="100000"/>
              </a:lnSpc>
              <a:spcBef>
                <a:spcPts val="1600"/>
              </a:spcBef>
              <a:spcAft>
                <a:spcPts val="1600"/>
              </a:spcAft>
              <a:buSzPts val="1400"/>
              <a:buNone/>
              <a:defRPr b="1" sz="1800">
                <a:solidFill>
                  <a:srgbClr val="F6B26B"/>
                </a:solidFill>
              </a:defRPr>
            </a:lvl9pPr>
          </a:lstStyle>
          <a:p/>
        </p:txBody>
      </p:sp>
      <p:sp>
        <p:nvSpPr>
          <p:cNvPr id="225" name="Google Shape;225;p51"/>
          <p:cNvSpPr txBox="1"/>
          <p:nvPr>
            <p:ph idx="2" type="subTitle"/>
          </p:nvPr>
        </p:nvSpPr>
        <p:spPr>
          <a:xfrm>
            <a:off x="997325" y="2148500"/>
            <a:ext cx="21294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1600"/>
              </a:spcBef>
              <a:spcAft>
                <a:spcPts val="0"/>
              </a:spcAft>
              <a:buSzPts val="1400"/>
              <a:buNone/>
              <a:defRPr>
                <a:latin typeface="Lato"/>
                <a:ea typeface="Lato"/>
                <a:cs typeface="Lato"/>
                <a:sym typeface="Lato"/>
              </a:defRPr>
            </a:lvl2pPr>
            <a:lvl3pPr lvl="2" algn="l">
              <a:lnSpc>
                <a:spcPct val="100000"/>
              </a:lnSpc>
              <a:spcBef>
                <a:spcPts val="1600"/>
              </a:spcBef>
              <a:spcAft>
                <a:spcPts val="0"/>
              </a:spcAft>
              <a:buSzPts val="1400"/>
              <a:buNone/>
              <a:defRPr>
                <a:latin typeface="Lato"/>
                <a:ea typeface="Lato"/>
                <a:cs typeface="Lato"/>
                <a:sym typeface="Lato"/>
              </a:defRPr>
            </a:lvl3pPr>
            <a:lvl4pPr lvl="3" algn="l">
              <a:lnSpc>
                <a:spcPct val="100000"/>
              </a:lnSpc>
              <a:spcBef>
                <a:spcPts val="1600"/>
              </a:spcBef>
              <a:spcAft>
                <a:spcPts val="0"/>
              </a:spcAft>
              <a:buSzPts val="1400"/>
              <a:buNone/>
              <a:defRPr>
                <a:latin typeface="Lato"/>
                <a:ea typeface="Lato"/>
                <a:cs typeface="Lato"/>
                <a:sym typeface="Lato"/>
              </a:defRPr>
            </a:lvl4pPr>
            <a:lvl5pPr lvl="4" algn="l">
              <a:lnSpc>
                <a:spcPct val="100000"/>
              </a:lnSpc>
              <a:spcBef>
                <a:spcPts val="1600"/>
              </a:spcBef>
              <a:spcAft>
                <a:spcPts val="0"/>
              </a:spcAft>
              <a:buSzPts val="1400"/>
              <a:buNone/>
              <a:defRPr>
                <a:latin typeface="Lato"/>
                <a:ea typeface="Lato"/>
                <a:cs typeface="Lato"/>
                <a:sym typeface="Lato"/>
              </a:defRPr>
            </a:lvl5pPr>
            <a:lvl6pPr lvl="5" algn="l">
              <a:lnSpc>
                <a:spcPct val="100000"/>
              </a:lnSpc>
              <a:spcBef>
                <a:spcPts val="1600"/>
              </a:spcBef>
              <a:spcAft>
                <a:spcPts val="0"/>
              </a:spcAft>
              <a:buSzPts val="1400"/>
              <a:buNone/>
              <a:defRPr>
                <a:latin typeface="Lato"/>
                <a:ea typeface="Lato"/>
                <a:cs typeface="Lato"/>
                <a:sym typeface="Lato"/>
              </a:defRPr>
            </a:lvl6pPr>
            <a:lvl7pPr lvl="6" algn="l">
              <a:lnSpc>
                <a:spcPct val="100000"/>
              </a:lnSpc>
              <a:spcBef>
                <a:spcPts val="1600"/>
              </a:spcBef>
              <a:spcAft>
                <a:spcPts val="0"/>
              </a:spcAft>
              <a:buSzPts val="1400"/>
              <a:buNone/>
              <a:defRPr>
                <a:latin typeface="Lato"/>
                <a:ea typeface="Lato"/>
                <a:cs typeface="Lato"/>
                <a:sym typeface="Lato"/>
              </a:defRPr>
            </a:lvl7pPr>
            <a:lvl8pPr lvl="7" algn="l">
              <a:lnSpc>
                <a:spcPct val="100000"/>
              </a:lnSpc>
              <a:spcBef>
                <a:spcPts val="1600"/>
              </a:spcBef>
              <a:spcAft>
                <a:spcPts val="0"/>
              </a:spcAft>
              <a:buSzPts val="1400"/>
              <a:buNone/>
              <a:defRPr>
                <a:latin typeface="Lato"/>
                <a:ea typeface="Lato"/>
                <a:cs typeface="Lato"/>
                <a:sym typeface="Lato"/>
              </a:defRPr>
            </a:lvl8pPr>
            <a:lvl9pPr lvl="8" algn="l">
              <a:lnSpc>
                <a:spcPct val="100000"/>
              </a:lnSpc>
              <a:spcBef>
                <a:spcPts val="1600"/>
              </a:spcBef>
              <a:spcAft>
                <a:spcPts val="1600"/>
              </a:spcAft>
              <a:buSzPts val="1400"/>
              <a:buNone/>
              <a:defRPr>
                <a:latin typeface="Lato"/>
                <a:ea typeface="Lato"/>
                <a:cs typeface="Lato"/>
                <a:sym typeface="Lato"/>
              </a:defRPr>
            </a:lvl9pPr>
          </a:lstStyle>
          <a:p/>
        </p:txBody>
      </p:sp>
      <p:sp>
        <p:nvSpPr>
          <p:cNvPr id="226" name="Google Shape;226;p51"/>
          <p:cNvSpPr txBox="1"/>
          <p:nvPr>
            <p:ph idx="3" type="subTitle"/>
          </p:nvPr>
        </p:nvSpPr>
        <p:spPr>
          <a:xfrm>
            <a:off x="3497500" y="1839800"/>
            <a:ext cx="1316400" cy="30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b="1" sz="1800">
                <a:solidFill>
                  <a:srgbClr val="F6B26B"/>
                </a:solidFill>
              </a:defRPr>
            </a:lvl1pPr>
            <a:lvl2pPr lvl="1" algn="l">
              <a:lnSpc>
                <a:spcPct val="100000"/>
              </a:lnSpc>
              <a:spcBef>
                <a:spcPts val="1600"/>
              </a:spcBef>
              <a:spcAft>
                <a:spcPts val="0"/>
              </a:spcAft>
              <a:buSzPts val="1400"/>
              <a:buNone/>
              <a:defRPr b="1" sz="1800">
                <a:solidFill>
                  <a:srgbClr val="F6B26B"/>
                </a:solidFill>
              </a:defRPr>
            </a:lvl2pPr>
            <a:lvl3pPr lvl="2" algn="l">
              <a:lnSpc>
                <a:spcPct val="100000"/>
              </a:lnSpc>
              <a:spcBef>
                <a:spcPts val="1600"/>
              </a:spcBef>
              <a:spcAft>
                <a:spcPts val="0"/>
              </a:spcAft>
              <a:buSzPts val="1400"/>
              <a:buNone/>
              <a:defRPr b="1" sz="1800">
                <a:solidFill>
                  <a:srgbClr val="F6B26B"/>
                </a:solidFill>
              </a:defRPr>
            </a:lvl3pPr>
            <a:lvl4pPr lvl="3" algn="l">
              <a:lnSpc>
                <a:spcPct val="100000"/>
              </a:lnSpc>
              <a:spcBef>
                <a:spcPts val="1600"/>
              </a:spcBef>
              <a:spcAft>
                <a:spcPts val="0"/>
              </a:spcAft>
              <a:buSzPts val="1400"/>
              <a:buNone/>
              <a:defRPr b="1" sz="1800">
                <a:solidFill>
                  <a:srgbClr val="F6B26B"/>
                </a:solidFill>
              </a:defRPr>
            </a:lvl4pPr>
            <a:lvl5pPr lvl="4" algn="l">
              <a:lnSpc>
                <a:spcPct val="100000"/>
              </a:lnSpc>
              <a:spcBef>
                <a:spcPts val="1600"/>
              </a:spcBef>
              <a:spcAft>
                <a:spcPts val="0"/>
              </a:spcAft>
              <a:buSzPts val="1400"/>
              <a:buNone/>
              <a:defRPr b="1" sz="1800">
                <a:solidFill>
                  <a:srgbClr val="F6B26B"/>
                </a:solidFill>
              </a:defRPr>
            </a:lvl5pPr>
            <a:lvl6pPr lvl="5" algn="l">
              <a:lnSpc>
                <a:spcPct val="100000"/>
              </a:lnSpc>
              <a:spcBef>
                <a:spcPts val="1600"/>
              </a:spcBef>
              <a:spcAft>
                <a:spcPts val="0"/>
              </a:spcAft>
              <a:buSzPts val="1400"/>
              <a:buNone/>
              <a:defRPr b="1" sz="1800">
                <a:solidFill>
                  <a:srgbClr val="F6B26B"/>
                </a:solidFill>
              </a:defRPr>
            </a:lvl6pPr>
            <a:lvl7pPr lvl="6" algn="l">
              <a:lnSpc>
                <a:spcPct val="100000"/>
              </a:lnSpc>
              <a:spcBef>
                <a:spcPts val="1600"/>
              </a:spcBef>
              <a:spcAft>
                <a:spcPts val="0"/>
              </a:spcAft>
              <a:buSzPts val="1400"/>
              <a:buNone/>
              <a:defRPr b="1" sz="1800">
                <a:solidFill>
                  <a:srgbClr val="F6B26B"/>
                </a:solidFill>
              </a:defRPr>
            </a:lvl7pPr>
            <a:lvl8pPr lvl="7" algn="l">
              <a:lnSpc>
                <a:spcPct val="100000"/>
              </a:lnSpc>
              <a:spcBef>
                <a:spcPts val="1600"/>
              </a:spcBef>
              <a:spcAft>
                <a:spcPts val="0"/>
              </a:spcAft>
              <a:buSzPts val="1400"/>
              <a:buNone/>
              <a:defRPr b="1" sz="1800">
                <a:solidFill>
                  <a:srgbClr val="F6B26B"/>
                </a:solidFill>
              </a:defRPr>
            </a:lvl8pPr>
            <a:lvl9pPr lvl="8" algn="l">
              <a:lnSpc>
                <a:spcPct val="100000"/>
              </a:lnSpc>
              <a:spcBef>
                <a:spcPts val="1600"/>
              </a:spcBef>
              <a:spcAft>
                <a:spcPts val="1600"/>
              </a:spcAft>
              <a:buSzPts val="1400"/>
              <a:buNone/>
              <a:defRPr b="1" sz="1800">
                <a:solidFill>
                  <a:srgbClr val="F6B26B"/>
                </a:solidFill>
              </a:defRPr>
            </a:lvl9pPr>
          </a:lstStyle>
          <a:p/>
        </p:txBody>
      </p:sp>
      <p:sp>
        <p:nvSpPr>
          <p:cNvPr id="227" name="Google Shape;227;p51"/>
          <p:cNvSpPr txBox="1"/>
          <p:nvPr>
            <p:ph idx="4" type="subTitle"/>
          </p:nvPr>
        </p:nvSpPr>
        <p:spPr>
          <a:xfrm>
            <a:off x="3497500" y="2148500"/>
            <a:ext cx="21294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1600"/>
              </a:spcBef>
              <a:spcAft>
                <a:spcPts val="0"/>
              </a:spcAft>
              <a:buSzPts val="1400"/>
              <a:buNone/>
              <a:defRPr>
                <a:latin typeface="Lato"/>
                <a:ea typeface="Lato"/>
                <a:cs typeface="Lato"/>
                <a:sym typeface="Lato"/>
              </a:defRPr>
            </a:lvl2pPr>
            <a:lvl3pPr lvl="2" algn="l">
              <a:lnSpc>
                <a:spcPct val="100000"/>
              </a:lnSpc>
              <a:spcBef>
                <a:spcPts val="1600"/>
              </a:spcBef>
              <a:spcAft>
                <a:spcPts val="0"/>
              </a:spcAft>
              <a:buSzPts val="1400"/>
              <a:buNone/>
              <a:defRPr>
                <a:latin typeface="Lato"/>
                <a:ea typeface="Lato"/>
                <a:cs typeface="Lato"/>
                <a:sym typeface="Lato"/>
              </a:defRPr>
            </a:lvl3pPr>
            <a:lvl4pPr lvl="3" algn="l">
              <a:lnSpc>
                <a:spcPct val="100000"/>
              </a:lnSpc>
              <a:spcBef>
                <a:spcPts val="1600"/>
              </a:spcBef>
              <a:spcAft>
                <a:spcPts val="0"/>
              </a:spcAft>
              <a:buSzPts val="1400"/>
              <a:buNone/>
              <a:defRPr>
                <a:latin typeface="Lato"/>
                <a:ea typeface="Lato"/>
                <a:cs typeface="Lato"/>
                <a:sym typeface="Lato"/>
              </a:defRPr>
            </a:lvl4pPr>
            <a:lvl5pPr lvl="4" algn="l">
              <a:lnSpc>
                <a:spcPct val="100000"/>
              </a:lnSpc>
              <a:spcBef>
                <a:spcPts val="1600"/>
              </a:spcBef>
              <a:spcAft>
                <a:spcPts val="0"/>
              </a:spcAft>
              <a:buSzPts val="1400"/>
              <a:buNone/>
              <a:defRPr>
                <a:latin typeface="Lato"/>
                <a:ea typeface="Lato"/>
                <a:cs typeface="Lato"/>
                <a:sym typeface="Lato"/>
              </a:defRPr>
            </a:lvl5pPr>
            <a:lvl6pPr lvl="5" algn="l">
              <a:lnSpc>
                <a:spcPct val="100000"/>
              </a:lnSpc>
              <a:spcBef>
                <a:spcPts val="1600"/>
              </a:spcBef>
              <a:spcAft>
                <a:spcPts val="0"/>
              </a:spcAft>
              <a:buSzPts val="1400"/>
              <a:buNone/>
              <a:defRPr>
                <a:latin typeface="Lato"/>
                <a:ea typeface="Lato"/>
                <a:cs typeface="Lato"/>
                <a:sym typeface="Lato"/>
              </a:defRPr>
            </a:lvl6pPr>
            <a:lvl7pPr lvl="6" algn="l">
              <a:lnSpc>
                <a:spcPct val="100000"/>
              </a:lnSpc>
              <a:spcBef>
                <a:spcPts val="1600"/>
              </a:spcBef>
              <a:spcAft>
                <a:spcPts val="0"/>
              </a:spcAft>
              <a:buSzPts val="1400"/>
              <a:buNone/>
              <a:defRPr>
                <a:latin typeface="Lato"/>
                <a:ea typeface="Lato"/>
                <a:cs typeface="Lato"/>
                <a:sym typeface="Lato"/>
              </a:defRPr>
            </a:lvl7pPr>
            <a:lvl8pPr lvl="7" algn="l">
              <a:lnSpc>
                <a:spcPct val="100000"/>
              </a:lnSpc>
              <a:spcBef>
                <a:spcPts val="1600"/>
              </a:spcBef>
              <a:spcAft>
                <a:spcPts val="0"/>
              </a:spcAft>
              <a:buSzPts val="1400"/>
              <a:buNone/>
              <a:defRPr>
                <a:latin typeface="Lato"/>
                <a:ea typeface="Lato"/>
                <a:cs typeface="Lato"/>
                <a:sym typeface="Lato"/>
              </a:defRPr>
            </a:lvl8pPr>
            <a:lvl9pPr lvl="8" algn="l">
              <a:lnSpc>
                <a:spcPct val="100000"/>
              </a:lnSpc>
              <a:spcBef>
                <a:spcPts val="1600"/>
              </a:spcBef>
              <a:spcAft>
                <a:spcPts val="1600"/>
              </a:spcAft>
              <a:buSzPts val="1400"/>
              <a:buNone/>
              <a:defRPr>
                <a:latin typeface="Lato"/>
                <a:ea typeface="Lato"/>
                <a:cs typeface="Lato"/>
                <a:sym typeface="Lato"/>
              </a:defRPr>
            </a:lvl9pPr>
          </a:lstStyle>
          <a:p/>
        </p:txBody>
      </p:sp>
      <p:sp>
        <p:nvSpPr>
          <p:cNvPr id="228" name="Google Shape;228;p51"/>
          <p:cNvSpPr txBox="1"/>
          <p:nvPr>
            <p:ph idx="5" type="subTitle"/>
          </p:nvPr>
        </p:nvSpPr>
        <p:spPr>
          <a:xfrm>
            <a:off x="5997675" y="1839800"/>
            <a:ext cx="1316400" cy="30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b="1" sz="1800">
                <a:solidFill>
                  <a:srgbClr val="F6B26B"/>
                </a:solidFill>
              </a:defRPr>
            </a:lvl1pPr>
            <a:lvl2pPr lvl="1" algn="l">
              <a:lnSpc>
                <a:spcPct val="100000"/>
              </a:lnSpc>
              <a:spcBef>
                <a:spcPts val="1600"/>
              </a:spcBef>
              <a:spcAft>
                <a:spcPts val="0"/>
              </a:spcAft>
              <a:buSzPts val="1400"/>
              <a:buNone/>
              <a:defRPr b="1" sz="1800">
                <a:solidFill>
                  <a:srgbClr val="F6B26B"/>
                </a:solidFill>
              </a:defRPr>
            </a:lvl2pPr>
            <a:lvl3pPr lvl="2" algn="l">
              <a:lnSpc>
                <a:spcPct val="100000"/>
              </a:lnSpc>
              <a:spcBef>
                <a:spcPts val="1600"/>
              </a:spcBef>
              <a:spcAft>
                <a:spcPts val="0"/>
              </a:spcAft>
              <a:buSzPts val="1400"/>
              <a:buNone/>
              <a:defRPr b="1" sz="1800">
                <a:solidFill>
                  <a:srgbClr val="F6B26B"/>
                </a:solidFill>
              </a:defRPr>
            </a:lvl3pPr>
            <a:lvl4pPr lvl="3" algn="l">
              <a:lnSpc>
                <a:spcPct val="100000"/>
              </a:lnSpc>
              <a:spcBef>
                <a:spcPts val="1600"/>
              </a:spcBef>
              <a:spcAft>
                <a:spcPts val="0"/>
              </a:spcAft>
              <a:buSzPts val="1400"/>
              <a:buNone/>
              <a:defRPr b="1" sz="1800">
                <a:solidFill>
                  <a:srgbClr val="F6B26B"/>
                </a:solidFill>
              </a:defRPr>
            </a:lvl4pPr>
            <a:lvl5pPr lvl="4" algn="l">
              <a:lnSpc>
                <a:spcPct val="100000"/>
              </a:lnSpc>
              <a:spcBef>
                <a:spcPts val="1600"/>
              </a:spcBef>
              <a:spcAft>
                <a:spcPts val="0"/>
              </a:spcAft>
              <a:buSzPts val="1400"/>
              <a:buNone/>
              <a:defRPr b="1" sz="1800">
                <a:solidFill>
                  <a:srgbClr val="F6B26B"/>
                </a:solidFill>
              </a:defRPr>
            </a:lvl5pPr>
            <a:lvl6pPr lvl="5" algn="l">
              <a:lnSpc>
                <a:spcPct val="100000"/>
              </a:lnSpc>
              <a:spcBef>
                <a:spcPts val="1600"/>
              </a:spcBef>
              <a:spcAft>
                <a:spcPts val="0"/>
              </a:spcAft>
              <a:buSzPts val="1400"/>
              <a:buNone/>
              <a:defRPr b="1" sz="1800">
                <a:solidFill>
                  <a:srgbClr val="F6B26B"/>
                </a:solidFill>
              </a:defRPr>
            </a:lvl6pPr>
            <a:lvl7pPr lvl="6" algn="l">
              <a:lnSpc>
                <a:spcPct val="100000"/>
              </a:lnSpc>
              <a:spcBef>
                <a:spcPts val="1600"/>
              </a:spcBef>
              <a:spcAft>
                <a:spcPts val="0"/>
              </a:spcAft>
              <a:buSzPts val="1400"/>
              <a:buNone/>
              <a:defRPr b="1" sz="1800">
                <a:solidFill>
                  <a:srgbClr val="F6B26B"/>
                </a:solidFill>
              </a:defRPr>
            </a:lvl7pPr>
            <a:lvl8pPr lvl="7" algn="l">
              <a:lnSpc>
                <a:spcPct val="100000"/>
              </a:lnSpc>
              <a:spcBef>
                <a:spcPts val="1600"/>
              </a:spcBef>
              <a:spcAft>
                <a:spcPts val="0"/>
              </a:spcAft>
              <a:buSzPts val="1400"/>
              <a:buNone/>
              <a:defRPr b="1" sz="1800">
                <a:solidFill>
                  <a:srgbClr val="F6B26B"/>
                </a:solidFill>
              </a:defRPr>
            </a:lvl8pPr>
            <a:lvl9pPr lvl="8" algn="l">
              <a:lnSpc>
                <a:spcPct val="100000"/>
              </a:lnSpc>
              <a:spcBef>
                <a:spcPts val="1600"/>
              </a:spcBef>
              <a:spcAft>
                <a:spcPts val="1600"/>
              </a:spcAft>
              <a:buSzPts val="1400"/>
              <a:buNone/>
              <a:defRPr b="1" sz="1800">
                <a:solidFill>
                  <a:srgbClr val="F6B26B"/>
                </a:solidFill>
              </a:defRPr>
            </a:lvl9pPr>
          </a:lstStyle>
          <a:p/>
        </p:txBody>
      </p:sp>
      <p:sp>
        <p:nvSpPr>
          <p:cNvPr id="229" name="Google Shape;229;p51"/>
          <p:cNvSpPr txBox="1"/>
          <p:nvPr>
            <p:ph idx="6" type="subTitle"/>
          </p:nvPr>
        </p:nvSpPr>
        <p:spPr>
          <a:xfrm>
            <a:off x="5997675" y="2148500"/>
            <a:ext cx="21294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1600"/>
              </a:spcBef>
              <a:spcAft>
                <a:spcPts val="0"/>
              </a:spcAft>
              <a:buSzPts val="1400"/>
              <a:buNone/>
              <a:defRPr>
                <a:latin typeface="Lato"/>
                <a:ea typeface="Lato"/>
                <a:cs typeface="Lato"/>
                <a:sym typeface="Lato"/>
              </a:defRPr>
            </a:lvl2pPr>
            <a:lvl3pPr lvl="2" algn="l">
              <a:lnSpc>
                <a:spcPct val="100000"/>
              </a:lnSpc>
              <a:spcBef>
                <a:spcPts val="1600"/>
              </a:spcBef>
              <a:spcAft>
                <a:spcPts val="0"/>
              </a:spcAft>
              <a:buSzPts val="1400"/>
              <a:buNone/>
              <a:defRPr>
                <a:latin typeface="Lato"/>
                <a:ea typeface="Lato"/>
                <a:cs typeface="Lato"/>
                <a:sym typeface="Lato"/>
              </a:defRPr>
            </a:lvl3pPr>
            <a:lvl4pPr lvl="3" algn="l">
              <a:lnSpc>
                <a:spcPct val="100000"/>
              </a:lnSpc>
              <a:spcBef>
                <a:spcPts val="1600"/>
              </a:spcBef>
              <a:spcAft>
                <a:spcPts val="0"/>
              </a:spcAft>
              <a:buSzPts val="1400"/>
              <a:buNone/>
              <a:defRPr>
                <a:latin typeface="Lato"/>
                <a:ea typeface="Lato"/>
                <a:cs typeface="Lato"/>
                <a:sym typeface="Lato"/>
              </a:defRPr>
            </a:lvl4pPr>
            <a:lvl5pPr lvl="4" algn="l">
              <a:lnSpc>
                <a:spcPct val="100000"/>
              </a:lnSpc>
              <a:spcBef>
                <a:spcPts val="1600"/>
              </a:spcBef>
              <a:spcAft>
                <a:spcPts val="0"/>
              </a:spcAft>
              <a:buSzPts val="1400"/>
              <a:buNone/>
              <a:defRPr>
                <a:latin typeface="Lato"/>
                <a:ea typeface="Lato"/>
                <a:cs typeface="Lato"/>
                <a:sym typeface="Lato"/>
              </a:defRPr>
            </a:lvl5pPr>
            <a:lvl6pPr lvl="5" algn="l">
              <a:lnSpc>
                <a:spcPct val="100000"/>
              </a:lnSpc>
              <a:spcBef>
                <a:spcPts val="1600"/>
              </a:spcBef>
              <a:spcAft>
                <a:spcPts val="0"/>
              </a:spcAft>
              <a:buSzPts val="1400"/>
              <a:buNone/>
              <a:defRPr>
                <a:latin typeface="Lato"/>
                <a:ea typeface="Lato"/>
                <a:cs typeface="Lato"/>
                <a:sym typeface="Lato"/>
              </a:defRPr>
            </a:lvl6pPr>
            <a:lvl7pPr lvl="6" algn="l">
              <a:lnSpc>
                <a:spcPct val="100000"/>
              </a:lnSpc>
              <a:spcBef>
                <a:spcPts val="1600"/>
              </a:spcBef>
              <a:spcAft>
                <a:spcPts val="0"/>
              </a:spcAft>
              <a:buSzPts val="1400"/>
              <a:buNone/>
              <a:defRPr>
                <a:latin typeface="Lato"/>
                <a:ea typeface="Lato"/>
                <a:cs typeface="Lato"/>
                <a:sym typeface="Lato"/>
              </a:defRPr>
            </a:lvl7pPr>
            <a:lvl8pPr lvl="7" algn="l">
              <a:lnSpc>
                <a:spcPct val="100000"/>
              </a:lnSpc>
              <a:spcBef>
                <a:spcPts val="1600"/>
              </a:spcBef>
              <a:spcAft>
                <a:spcPts val="0"/>
              </a:spcAft>
              <a:buSzPts val="1400"/>
              <a:buNone/>
              <a:defRPr>
                <a:latin typeface="Lato"/>
                <a:ea typeface="Lato"/>
                <a:cs typeface="Lato"/>
                <a:sym typeface="Lato"/>
              </a:defRPr>
            </a:lvl8pPr>
            <a:lvl9pPr lvl="8" algn="l">
              <a:lnSpc>
                <a:spcPct val="100000"/>
              </a:lnSpc>
              <a:spcBef>
                <a:spcPts val="1600"/>
              </a:spcBef>
              <a:spcAft>
                <a:spcPts val="1600"/>
              </a:spcAft>
              <a:buSzPts val="1400"/>
              <a:buNone/>
              <a:defRPr>
                <a:latin typeface="Lato"/>
                <a:ea typeface="Lato"/>
                <a:cs typeface="Lato"/>
                <a:sym typeface="Lato"/>
              </a:defRPr>
            </a:lvl9pPr>
          </a:lstStyle>
          <a:p/>
        </p:txBody>
      </p:sp>
      <p:sp>
        <p:nvSpPr>
          <p:cNvPr id="230" name="Google Shape;230;p51"/>
          <p:cNvSpPr txBox="1"/>
          <p:nvPr>
            <p:ph idx="7" type="subTitle"/>
          </p:nvPr>
        </p:nvSpPr>
        <p:spPr>
          <a:xfrm>
            <a:off x="997325" y="3202375"/>
            <a:ext cx="1316400" cy="30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b="1" sz="1800">
                <a:solidFill>
                  <a:srgbClr val="F6B26B"/>
                </a:solidFill>
              </a:defRPr>
            </a:lvl1pPr>
            <a:lvl2pPr lvl="1" algn="l">
              <a:lnSpc>
                <a:spcPct val="100000"/>
              </a:lnSpc>
              <a:spcBef>
                <a:spcPts val="1600"/>
              </a:spcBef>
              <a:spcAft>
                <a:spcPts val="0"/>
              </a:spcAft>
              <a:buSzPts val="1400"/>
              <a:buNone/>
              <a:defRPr b="1" sz="1800">
                <a:solidFill>
                  <a:srgbClr val="F6B26B"/>
                </a:solidFill>
              </a:defRPr>
            </a:lvl2pPr>
            <a:lvl3pPr lvl="2" algn="l">
              <a:lnSpc>
                <a:spcPct val="100000"/>
              </a:lnSpc>
              <a:spcBef>
                <a:spcPts val="1600"/>
              </a:spcBef>
              <a:spcAft>
                <a:spcPts val="0"/>
              </a:spcAft>
              <a:buSzPts val="1400"/>
              <a:buNone/>
              <a:defRPr b="1" sz="1800">
                <a:solidFill>
                  <a:srgbClr val="F6B26B"/>
                </a:solidFill>
              </a:defRPr>
            </a:lvl3pPr>
            <a:lvl4pPr lvl="3" algn="l">
              <a:lnSpc>
                <a:spcPct val="100000"/>
              </a:lnSpc>
              <a:spcBef>
                <a:spcPts val="1600"/>
              </a:spcBef>
              <a:spcAft>
                <a:spcPts val="0"/>
              </a:spcAft>
              <a:buSzPts val="1400"/>
              <a:buNone/>
              <a:defRPr b="1" sz="1800">
                <a:solidFill>
                  <a:srgbClr val="F6B26B"/>
                </a:solidFill>
              </a:defRPr>
            </a:lvl4pPr>
            <a:lvl5pPr lvl="4" algn="l">
              <a:lnSpc>
                <a:spcPct val="100000"/>
              </a:lnSpc>
              <a:spcBef>
                <a:spcPts val="1600"/>
              </a:spcBef>
              <a:spcAft>
                <a:spcPts val="0"/>
              </a:spcAft>
              <a:buSzPts val="1400"/>
              <a:buNone/>
              <a:defRPr b="1" sz="1800">
                <a:solidFill>
                  <a:srgbClr val="F6B26B"/>
                </a:solidFill>
              </a:defRPr>
            </a:lvl5pPr>
            <a:lvl6pPr lvl="5" algn="l">
              <a:lnSpc>
                <a:spcPct val="100000"/>
              </a:lnSpc>
              <a:spcBef>
                <a:spcPts val="1600"/>
              </a:spcBef>
              <a:spcAft>
                <a:spcPts val="0"/>
              </a:spcAft>
              <a:buSzPts val="1400"/>
              <a:buNone/>
              <a:defRPr b="1" sz="1800">
                <a:solidFill>
                  <a:srgbClr val="F6B26B"/>
                </a:solidFill>
              </a:defRPr>
            </a:lvl6pPr>
            <a:lvl7pPr lvl="6" algn="l">
              <a:lnSpc>
                <a:spcPct val="100000"/>
              </a:lnSpc>
              <a:spcBef>
                <a:spcPts val="1600"/>
              </a:spcBef>
              <a:spcAft>
                <a:spcPts val="0"/>
              </a:spcAft>
              <a:buSzPts val="1400"/>
              <a:buNone/>
              <a:defRPr b="1" sz="1800">
                <a:solidFill>
                  <a:srgbClr val="F6B26B"/>
                </a:solidFill>
              </a:defRPr>
            </a:lvl7pPr>
            <a:lvl8pPr lvl="7" algn="l">
              <a:lnSpc>
                <a:spcPct val="100000"/>
              </a:lnSpc>
              <a:spcBef>
                <a:spcPts val="1600"/>
              </a:spcBef>
              <a:spcAft>
                <a:spcPts val="0"/>
              </a:spcAft>
              <a:buSzPts val="1400"/>
              <a:buNone/>
              <a:defRPr b="1" sz="1800">
                <a:solidFill>
                  <a:srgbClr val="F6B26B"/>
                </a:solidFill>
              </a:defRPr>
            </a:lvl8pPr>
            <a:lvl9pPr lvl="8" algn="l">
              <a:lnSpc>
                <a:spcPct val="100000"/>
              </a:lnSpc>
              <a:spcBef>
                <a:spcPts val="1600"/>
              </a:spcBef>
              <a:spcAft>
                <a:spcPts val="1600"/>
              </a:spcAft>
              <a:buSzPts val="1400"/>
              <a:buNone/>
              <a:defRPr b="1" sz="1800">
                <a:solidFill>
                  <a:srgbClr val="F6B26B"/>
                </a:solidFill>
              </a:defRPr>
            </a:lvl9pPr>
          </a:lstStyle>
          <a:p/>
        </p:txBody>
      </p:sp>
      <p:sp>
        <p:nvSpPr>
          <p:cNvPr id="231" name="Google Shape;231;p51"/>
          <p:cNvSpPr txBox="1"/>
          <p:nvPr>
            <p:ph idx="8" type="subTitle"/>
          </p:nvPr>
        </p:nvSpPr>
        <p:spPr>
          <a:xfrm>
            <a:off x="997325" y="3511075"/>
            <a:ext cx="21294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1600"/>
              </a:spcBef>
              <a:spcAft>
                <a:spcPts val="0"/>
              </a:spcAft>
              <a:buSzPts val="1400"/>
              <a:buNone/>
              <a:defRPr>
                <a:latin typeface="Lato"/>
                <a:ea typeface="Lato"/>
                <a:cs typeface="Lato"/>
                <a:sym typeface="Lato"/>
              </a:defRPr>
            </a:lvl2pPr>
            <a:lvl3pPr lvl="2" algn="l">
              <a:lnSpc>
                <a:spcPct val="100000"/>
              </a:lnSpc>
              <a:spcBef>
                <a:spcPts val="1600"/>
              </a:spcBef>
              <a:spcAft>
                <a:spcPts val="0"/>
              </a:spcAft>
              <a:buSzPts val="1400"/>
              <a:buNone/>
              <a:defRPr>
                <a:latin typeface="Lato"/>
                <a:ea typeface="Lato"/>
                <a:cs typeface="Lato"/>
                <a:sym typeface="Lato"/>
              </a:defRPr>
            </a:lvl3pPr>
            <a:lvl4pPr lvl="3" algn="l">
              <a:lnSpc>
                <a:spcPct val="100000"/>
              </a:lnSpc>
              <a:spcBef>
                <a:spcPts val="1600"/>
              </a:spcBef>
              <a:spcAft>
                <a:spcPts val="0"/>
              </a:spcAft>
              <a:buSzPts val="1400"/>
              <a:buNone/>
              <a:defRPr>
                <a:latin typeface="Lato"/>
                <a:ea typeface="Lato"/>
                <a:cs typeface="Lato"/>
                <a:sym typeface="Lato"/>
              </a:defRPr>
            </a:lvl4pPr>
            <a:lvl5pPr lvl="4" algn="l">
              <a:lnSpc>
                <a:spcPct val="100000"/>
              </a:lnSpc>
              <a:spcBef>
                <a:spcPts val="1600"/>
              </a:spcBef>
              <a:spcAft>
                <a:spcPts val="0"/>
              </a:spcAft>
              <a:buSzPts val="1400"/>
              <a:buNone/>
              <a:defRPr>
                <a:latin typeface="Lato"/>
                <a:ea typeface="Lato"/>
                <a:cs typeface="Lato"/>
                <a:sym typeface="Lato"/>
              </a:defRPr>
            </a:lvl5pPr>
            <a:lvl6pPr lvl="5" algn="l">
              <a:lnSpc>
                <a:spcPct val="100000"/>
              </a:lnSpc>
              <a:spcBef>
                <a:spcPts val="1600"/>
              </a:spcBef>
              <a:spcAft>
                <a:spcPts val="0"/>
              </a:spcAft>
              <a:buSzPts val="1400"/>
              <a:buNone/>
              <a:defRPr>
                <a:latin typeface="Lato"/>
                <a:ea typeface="Lato"/>
                <a:cs typeface="Lato"/>
                <a:sym typeface="Lato"/>
              </a:defRPr>
            </a:lvl6pPr>
            <a:lvl7pPr lvl="6" algn="l">
              <a:lnSpc>
                <a:spcPct val="100000"/>
              </a:lnSpc>
              <a:spcBef>
                <a:spcPts val="1600"/>
              </a:spcBef>
              <a:spcAft>
                <a:spcPts val="0"/>
              </a:spcAft>
              <a:buSzPts val="1400"/>
              <a:buNone/>
              <a:defRPr>
                <a:latin typeface="Lato"/>
                <a:ea typeface="Lato"/>
                <a:cs typeface="Lato"/>
                <a:sym typeface="Lato"/>
              </a:defRPr>
            </a:lvl7pPr>
            <a:lvl8pPr lvl="7" algn="l">
              <a:lnSpc>
                <a:spcPct val="100000"/>
              </a:lnSpc>
              <a:spcBef>
                <a:spcPts val="1600"/>
              </a:spcBef>
              <a:spcAft>
                <a:spcPts val="0"/>
              </a:spcAft>
              <a:buSzPts val="1400"/>
              <a:buNone/>
              <a:defRPr>
                <a:latin typeface="Lato"/>
                <a:ea typeface="Lato"/>
                <a:cs typeface="Lato"/>
                <a:sym typeface="Lato"/>
              </a:defRPr>
            </a:lvl8pPr>
            <a:lvl9pPr lvl="8" algn="l">
              <a:lnSpc>
                <a:spcPct val="100000"/>
              </a:lnSpc>
              <a:spcBef>
                <a:spcPts val="1600"/>
              </a:spcBef>
              <a:spcAft>
                <a:spcPts val="1600"/>
              </a:spcAft>
              <a:buSzPts val="1400"/>
              <a:buNone/>
              <a:defRPr>
                <a:latin typeface="Lato"/>
                <a:ea typeface="Lato"/>
                <a:cs typeface="Lato"/>
                <a:sym typeface="Lato"/>
              </a:defRPr>
            </a:lvl9pPr>
          </a:lstStyle>
          <a:p/>
        </p:txBody>
      </p:sp>
      <p:sp>
        <p:nvSpPr>
          <p:cNvPr id="232" name="Google Shape;232;p51"/>
          <p:cNvSpPr txBox="1"/>
          <p:nvPr>
            <p:ph idx="9" type="subTitle"/>
          </p:nvPr>
        </p:nvSpPr>
        <p:spPr>
          <a:xfrm>
            <a:off x="3497500" y="3202375"/>
            <a:ext cx="1316400" cy="30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b="1" sz="1800">
                <a:solidFill>
                  <a:srgbClr val="F6B26B"/>
                </a:solidFill>
              </a:defRPr>
            </a:lvl1pPr>
            <a:lvl2pPr lvl="1" algn="l">
              <a:lnSpc>
                <a:spcPct val="100000"/>
              </a:lnSpc>
              <a:spcBef>
                <a:spcPts val="1600"/>
              </a:spcBef>
              <a:spcAft>
                <a:spcPts val="0"/>
              </a:spcAft>
              <a:buSzPts val="1400"/>
              <a:buNone/>
              <a:defRPr b="1" sz="1800">
                <a:solidFill>
                  <a:srgbClr val="F6B26B"/>
                </a:solidFill>
              </a:defRPr>
            </a:lvl2pPr>
            <a:lvl3pPr lvl="2" algn="l">
              <a:lnSpc>
                <a:spcPct val="100000"/>
              </a:lnSpc>
              <a:spcBef>
                <a:spcPts val="1600"/>
              </a:spcBef>
              <a:spcAft>
                <a:spcPts val="0"/>
              </a:spcAft>
              <a:buSzPts val="1400"/>
              <a:buNone/>
              <a:defRPr b="1" sz="1800">
                <a:solidFill>
                  <a:srgbClr val="F6B26B"/>
                </a:solidFill>
              </a:defRPr>
            </a:lvl3pPr>
            <a:lvl4pPr lvl="3" algn="l">
              <a:lnSpc>
                <a:spcPct val="100000"/>
              </a:lnSpc>
              <a:spcBef>
                <a:spcPts val="1600"/>
              </a:spcBef>
              <a:spcAft>
                <a:spcPts val="0"/>
              </a:spcAft>
              <a:buSzPts val="1400"/>
              <a:buNone/>
              <a:defRPr b="1" sz="1800">
                <a:solidFill>
                  <a:srgbClr val="F6B26B"/>
                </a:solidFill>
              </a:defRPr>
            </a:lvl4pPr>
            <a:lvl5pPr lvl="4" algn="l">
              <a:lnSpc>
                <a:spcPct val="100000"/>
              </a:lnSpc>
              <a:spcBef>
                <a:spcPts val="1600"/>
              </a:spcBef>
              <a:spcAft>
                <a:spcPts val="0"/>
              </a:spcAft>
              <a:buSzPts val="1400"/>
              <a:buNone/>
              <a:defRPr b="1" sz="1800">
                <a:solidFill>
                  <a:srgbClr val="F6B26B"/>
                </a:solidFill>
              </a:defRPr>
            </a:lvl5pPr>
            <a:lvl6pPr lvl="5" algn="l">
              <a:lnSpc>
                <a:spcPct val="100000"/>
              </a:lnSpc>
              <a:spcBef>
                <a:spcPts val="1600"/>
              </a:spcBef>
              <a:spcAft>
                <a:spcPts val="0"/>
              </a:spcAft>
              <a:buSzPts val="1400"/>
              <a:buNone/>
              <a:defRPr b="1" sz="1800">
                <a:solidFill>
                  <a:srgbClr val="F6B26B"/>
                </a:solidFill>
              </a:defRPr>
            </a:lvl6pPr>
            <a:lvl7pPr lvl="6" algn="l">
              <a:lnSpc>
                <a:spcPct val="100000"/>
              </a:lnSpc>
              <a:spcBef>
                <a:spcPts val="1600"/>
              </a:spcBef>
              <a:spcAft>
                <a:spcPts val="0"/>
              </a:spcAft>
              <a:buSzPts val="1400"/>
              <a:buNone/>
              <a:defRPr b="1" sz="1800">
                <a:solidFill>
                  <a:srgbClr val="F6B26B"/>
                </a:solidFill>
              </a:defRPr>
            </a:lvl7pPr>
            <a:lvl8pPr lvl="7" algn="l">
              <a:lnSpc>
                <a:spcPct val="100000"/>
              </a:lnSpc>
              <a:spcBef>
                <a:spcPts val="1600"/>
              </a:spcBef>
              <a:spcAft>
                <a:spcPts val="0"/>
              </a:spcAft>
              <a:buSzPts val="1400"/>
              <a:buNone/>
              <a:defRPr b="1" sz="1800">
                <a:solidFill>
                  <a:srgbClr val="F6B26B"/>
                </a:solidFill>
              </a:defRPr>
            </a:lvl8pPr>
            <a:lvl9pPr lvl="8" algn="l">
              <a:lnSpc>
                <a:spcPct val="100000"/>
              </a:lnSpc>
              <a:spcBef>
                <a:spcPts val="1600"/>
              </a:spcBef>
              <a:spcAft>
                <a:spcPts val="1600"/>
              </a:spcAft>
              <a:buSzPts val="1400"/>
              <a:buNone/>
              <a:defRPr b="1" sz="1800">
                <a:solidFill>
                  <a:srgbClr val="F6B26B"/>
                </a:solidFill>
              </a:defRPr>
            </a:lvl9pPr>
          </a:lstStyle>
          <a:p/>
        </p:txBody>
      </p:sp>
      <p:sp>
        <p:nvSpPr>
          <p:cNvPr id="233" name="Google Shape;233;p51"/>
          <p:cNvSpPr txBox="1"/>
          <p:nvPr>
            <p:ph idx="13" type="subTitle"/>
          </p:nvPr>
        </p:nvSpPr>
        <p:spPr>
          <a:xfrm>
            <a:off x="3497500" y="3511075"/>
            <a:ext cx="21294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1600"/>
              </a:spcBef>
              <a:spcAft>
                <a:spcPts val="0"/>
              </a:spcAft>
              <a:buSzPts val="1400"/>
              <a:buNone/>
              <a:defRPr>
                <a:latin typeface="Lato"/>
                <a:ea typeface="Lato"/>
                <a:cs typeface="Lato"/>
                <a:sym typeface="Lato"/>
              </a:defRPr>
            </a:lvl2pPr>
            <a:lvl3pPr lvl="2" algn="l">
              <a:lnSpc>
                <a:spcPct val="100000"/>
              </a:lnSpc>
              <a:spcBef>
                <a:spcPts val="1600"/>
              </a:spcBef>
              <a:spcAft>
                <a:spcPts val="0"/>
              </a:spcAft>
              <a:buSzPts val="1400"/>
              <a:buNone/>
              <a:defRPr>
                <a:latin typeface="Lato"/>
                <a:ea typeface="Lato"/>
                <a:cs typeface="Lato"/>
                <a:sym typeface="Lato"/>
              </a:defRPr>
            </a:lvl3pPr>
            <a:lvl4pPr lvl="3" algn="l">
              <a:lnSpc>
                <a:spcPct val="100000"/>
              </a:lnSpc>
              <a:spcBef>
                <a:spcPts val="1600"/>
              </a:spcBef>
              <a:spcAft>
                <a:spcPts val="0"/>
              </a:spcAft>
              <a:buSzPts val="1400"/>
              <a:buNone/>
              <a:defRPr>
                <a:latin typeface="Lato"/>
                <a:ea typeface="Lato"/>
                <a:cs typeface="Lato"/>
                <a:sym typeface="Lato"/>
              </a:defRPr>
            </a:lvl4pPr>
            <a:lvl5pPr lvl="4" algn="l">
              <a:lnSpc>
                <a:spcPct val="100000"/>
              </a:lnSpc>
              <a:spcBef>
                <a:spcPts val="1600"/>
              </a:spcBef>
              <a:spcAft>
                <a:spcPts val="0"/>
              </a:spcAft>
              <a:buSzPts val="1400"/>
              <a:buNone/>
              <a:defRPr>
                <a:latin typeface="Lato"/>
                <a:ea typeface="Lato"/>
                <a:cs typeface="Lato"/>
                <a:sym typeface="Lato"/>
              </a:defRPr>
            </a:lvl5pPr>
            <a:lvl6pPr lvl="5" algn="l">
              <a:lnSpc>
                <a:spcPct val="100000"/>
              </a:lnSpc>
              <a:spcBef>
                <a:spcPts val="1600"/>
              </a:spcBef>
              <a:spcAft>
                <a:spcPts val="0"/>
              </a:spcAft>
              <a:buSzPts val="1400"/>
              <a:buNone/>
              <a:defRPr>
                <a:latin typeface="Lato"/>
                <a:ea typeface="Lato"/>
                <a:cs typeface="Lato"/>
                <a:sym typeface="Lato"/>
              </a:defRPr>
            </a:lvl6pPr>
            <a:lvl7pPr lvl="6" algn="l">
              <a:lnSpc>
                <a:spcPct val="100000"/>
              </a:lnSpc>
              <a:spcBef>
                <a:spcPts val="1600"/>
              </a:spcBef>
              <a:spcAft>
                <a:spcPts val="0"/>
              </a:spcAft>
              <a:buSzPts val="1400"/>
              <a:buNone/>
              <a:defRPr>
                <a:latin typeface="Lato"/>
                <a:ea typeface="Lato"/>
                <a:cs typeface="Lato"/>
                <a:sym typeface="Lato"/>
              </a:defRPr>
            </a:lvl7pPr>
            <a:lvl8pPr lvl="7" algn="l">
              <a:lnSpc>
                <a:spcPct val="100000"/>
              </a:lnSpc>
              <a:spcBef>
                <a:spcPts val="1600"/>
              </a:spcBef>
              <a:spcAft>
                <a:spcPts val="0"/>
              </a:spcAft>
              <a:buSzPts val="1400"/>
              <a:buNone/>
              <a:defRPr>
                <a:latin typeface="Lato"/>
                <a:ea typeface="Lato"/>
                <a:cs typeface="Lato"/>
                <a:sym typeface="Lato"/>
              </a:defRPr>
            </a:lvl8pPr>
            <a:lvl9pPr lvl="8" algn="l">
              <a:lnSpc>
                <a:spcPct val="100000"/>
              </a:lnSpc>
              <a:spcBef>
                <a:spcPts val="1600"/>
              </a:spcBef>
              <a:spcAft>
                <a:spcPts val="1600"/>
              </a:spcAft>
              <a:buSzPts val="1400"/>
              <a:buNone/>
              <a:defRPr>
                <a:latin typeface="Lato"/>
                <a:ea typeface="Lato"/>
                <a:cs typeface="Lato"/>
                <a:sym typeface="Lato"/>
              </a:defRPr>
            </a:lvl9pPr>
          </a:lstStyle>
          <a:p/>
        </p:txBody>
      </p:sp>
      <p:sp>
        <p:nvSpPr>
          <p:cNvPr id="234" name="Google Shape;234;p51"/>
          <p:cNvSpPr txBox="1"/>
          <p:nvPr>
            <p:ph idx="14" type="subTitle"/>
          </p:nvPr>
        </p:nvSpPr>
        <p:spPr>
          <a:xfrm>
            <a:off x="5997675" y="3202375"/>
            <a:ext cx="1316400" cy="30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b="1" sz="1800">
                <a:solidFill>
                  <a:srgbClr val="F6B26B"/>
                </a:solidFill>
              </a:defRPr>
            </a:lvl1pPr>
            <a:lvl2pPr lvl="1" algn="l">
              <a:lnSpc>
                <a:spcPct val="100000"/>
              </a:lnSpc>
              <a:spcBef>
                <a:spcPts val="1600"/>
              </a:spcBef>
              <a:spcAft>
                <a:spcPts val="0"/>
              </a:spcAft>
              <a:buSzPts val="1400"/>
              <a:buNone/>
              <a:defRPr b="1" sz="1800">
                <a:solidFill>
                  <a:srgbClr val="F6B26B"/>
                </a:solidFill>
              </a:defRPr>
            </a:lvl2pPr>
            <a:lvl3pPr lvl="2" algn="l">
              <a:lnSpc>
                <a:spcPct val="100000"/>
              </a:lnSpc>
              <a:spcBef>
                <a:spcPts val="1600"/>
              </a:spcBef>
              <a:spcAft>
                <a:spcPts val="0"/>
              </a:spcAft>
              <a:buSzPts val="1400"/>
              <a:buNone/>
              <a:defRPr b="1" sz="1800">
                <a:solidFill>
                  <a:srgbClr val="F6B26B"/>
                </a:solidFill>
              </a:defRPr>
            </a:lvl3pPr>
            <a:lvl4pPr lvl="3" algn="l">
              <a:lnSpc>
                <a:spcPct val="100000"/>
              </a:lnSpc>
              <a:spcBef>
                <a:spcPts val="1600"/>
              </a:spcBef>
              <a:spcAft>
                <a:spcPts val="0"/>
              </a:spcAft>
              <a:buSzPts val="1400"/>
              <a:buNone/>
              <a:defRPr b="1" sz="1800">
                <a:solidFill>
                  <a:srgbClr val="F6B26B"/>
                </a:solidFill>
              </a:defRPr>
            </a:lvl4pPr>
            <a:lvl5pPr lvl="4" algn="l">
              <a:lnSpc>
                <a:spcPct val="100000"/>
              </a:lnSpc>
              <a:spcBef>
                <a:spcPts val="1600"/>
              </a:spcBef>
              <a:spcAft>
                <a:spcPts val="0"/>
              </a:spcAft>
              <a:buSzPts val="1400"/>
              <a:buNone/>
              <a:defRPr b="1" sz="1800">
                <a:solidFill>
                  <a:srgbClr val="F6B26B"/>
                </a:solidFill>
              </a:defRPr>
            </a:lvl5pPr>
            <a:lvl6pPr lvl="5" algn="l">
              <a:lnSpc>
                <a:spcPct val="100000"/>
              </a:lnSpc>
              <a:spcBef>
                <a:spcPts val="1600"/>
              </a:spcBef>
              <a:spcAft>
                <a:spcPts val="0"/>
              </a:spcAft>
              <a:buSzPts val="1400"/>
              <a:buNone/>
              <a:defRPr b="1" sz="1800">
                <a:solidFill>
                  <a:srgbClr val="F6B26B"/>
                </a:solidFill>
              </a:defRPr>
            </a:lvl6pPr>
            <a:lvl7pPr lvl="6" algn="l">
              <a:lnSpc>
                <a:spcPct val="100000"/>
              </a:lnSpc>
              <a:spcBef>
                <a:spcPts val="1600"/>
              </a:spcBef>
              <a:spcAft>
                <a:spcPts val="0"/>
              </a:spcAft>
              <a:buSzPts val="1400"/>
              <a:buNone/>
              <a:defRPr b="1" sz="1800">
                <a:solidFill>
                  <a:srgbClr val="F6B26B"/>
                </a:solidFill>
              </a:defRPr>
            </a:lvl7pPr>
            <a:lvl8pPr lvl="7" algn="l">
              <a:lnSpc>
                <a:spcPct val="100000"/>
              </a:lnSpc>
              <a:spcBef>
                <a:spcPts val="1600"/>
              </a:spcBef>
              <a:spcAft>
                <a:spcPts val="0"/>
              </a:spcAft>
              <a:buSzPts val="1400"/>
              <a:buNone/>
              <a:defRPr b="1" sz="1800">
                <a:solidFill>
                  <a:srgbClr val="F6B26B"/>
                </a:solidFill>
              </a:defRPr>
            </a:lvl8pPr>
            <a:lvl9pPr lvl="8" algn="l">
              <a:lnSpc>
                <a:spcPct val="100000"/>
              </a:lnSpc>
              <a:spcBef>
                <a:spcPts val="1600"/>
              </a:spcBef>
              <a:spcAft>
                <a:spcPts val="1600"/>
              </a:spcAft>
              <a:buSzPts val="1400"/>
              <a:buNone/>
              <a:defRPr b="1" sz="1800">
                <a:solidFill>
                  <a:srgbClr val="F6B26B"/>
                </a:solidFill>
              </a:defRPr>
            </a:lvl9pPr>
          </a:lstStyle>
          <a:p/>
        </p:txBody>
      </p:sp>
      <p:sp>
        <p:nvSpPr>
          <p:cNvPr id="235" name="Google Shape;235;p51"/>
          <p:cNvSpPr txBox="1"/>
          <p:nvPr>
            <p:ph idx="15" type="subTitle"/>
          </p:nvPr>
        </p:nvSpPr>
        <p:spPr>
          <a:xfrm>
            <a:off x="5997675" y="3511075"/>
            <a:ext cx="21294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1600"/>
              </a:spcBef>
              <a:spcAft>
                <a:spcPts val="0"/>
              </a:spcAft>
              <a:buSzPts val="1400"/>
              <a:buNone/>
              <a:defRPr>
                <a:latin typeface="Lato"/>
                <a:ea typeface="Lato"/>
                <a:cs typeface="Lato"/>
                <a:sym typeface="Lato"/>
              </a:defRPr>
            </a:lvl2pPr>
            <a:lvl3pPr lvl="2" algn="l">
              <a:lnSpc>
                <a:spcPct val="100000"/>
              </a:lnSpc>
              <a:spcBef>
                <a:spcPts val="1600"/>
              </a:spcBef>
              <a:spcAft>
                <a:spcPts val="0"/>
              </a:spcAft>
              <a:buSzPts val="1400"/>
              <a:buNone/>
              <a:defRPr>
                <a:latin typeface="Lato"/>
                <a:ea typeface="Lato"/>
                <a:cs typeface="Lato"/>
                <a:sym typeface="Lato"/>
              </a:defRPr>
            </a:lvl3pPr>
            <a:lvl4pPr lvl="3" algn="l">
              <a:lnSpc>
                <a:spcPct val="100000"/>
              </a:lnSpc>
              <a:spcBef>
                <a:spcPts val="1600"/>
              </a:spcBef>
              <a:spcAft>
                <a:spcPts val="0"/>
              </a:spcAft>
              <a:buSzPts val="1400"/>
              <a:buNone/>
              <a:defRPr>
                <a:latin typeface="Lato"/>
                <a:ea typeface="Lato"/>
                <a:cs typeface="Lato"/>
                <a:sym typeface="Lato"/>
              </a:defRPr>
            </a:lvl4pPr>
            <a:lvl5pPr lvl="4" algn="l">
              <a:lnSpc>
                <a:spcPct val="100000"/>
              </a:lnSpc>
              <a:spcBef>
                <a:spcPts val="1600"/>
              </a:spcBef>
              <a:spcAft>
                <a:spcPts val="0"/>
              </a:spcAft>
              <a:buSzPts val="1400"/>
              <a:buNone/>
              <a:defRPr>
                <a:latin typeface="Lato"/>
                <a:ea typeface="Lato"/>
                <a:cs typeface="Lato"/>
                <a:sym typeface="Lato"/>
              </a:defRPr>
            </a:lvl5pPr>
            <a:lvl6pPr lvl="5" algn="l">
              <a:lnSpc>
                <a:spcPct val="100000"/>
              </a:lnSpc>
              <a:spcBef>
                <a:spcPts val="1600"/>
              </a:spcBef>
              <a:spcAft>
                <a:spcPts val="0"/>
              </a:spcAft>
              <a:buSzPts val="1400"/>
              <a:buNone/>
              <a:defRPr>
                <a:latin typeface="Lato"/>
                <a:ea typeface="Lato"/>
                <a:cs typeface="Lato"/>
                <a:sym typeface="Lato"/>
              </a:defRPr>
            </a:lvl6pPr>
            <a:lvl7pPr lvl="6" algn="l">
              <a:lnSpc>
                <a:spcPct val="100000"/>
              </a:lnSpc>
              <a:spcBef>
                <a:spcPts val="1600"/>
              </a:spcBef>
              <a:spcAft>
                <a:spcPts val="0"/>
              </a:spcAft>
              <a:buSzPts val="1400"/>
              <a:buNone/>
              <a:defRPr>
                <a:latin typeface="Lato"/>
                <a:ea typeface="Lato"/>
                <a:cs typeface="Lato"/>
                <a:sym typeface="Lato"/>
              </a:defRPr>
            </a:lvl7pPr>
            <a:lvl8pPr lvl="7" algn="l">
              <a:lnSpc>
                <a:spcPct val="100000"/>
              </a:lnSpc>
              <a:spcBef>
                <a:spcPts val="1600"/>
              </a:spcBef>
              <a:spcAft>
                <a:spcPts val="0"/>
              </a:spcAft>
              <a:buSzPts val="1400"/>
              <a:buNone/>
              <a:defRPr>
                <a:latin typeface="Lato"/>
                <a:ea typeface="Lato"/>
                <a:cs typeface="Lato"/>
                <a:sym typeface="Lato"/>
              </a:defRPr>
            </a:lvl8pPr>
            <a:lvl9pPr lvl="8" algn="l">
              <a:lnSpc>
                <a:spcPct val="100000"/>
              </a:lnSpc>
              <a:spcBef>
                <a:spcPts val="1600"/>
              </a:spcBef>
              <a:spcAft>
                <a:spcPts val="1600"/>
              </a:spcAft>
              <a:buSzPts val="1400"/>
              <a:buNone/>
              <a:defRPr>
                <a:latin typeface="Lato"/>
                <a:ea typeface="Lato"/>
                <a:cs typeface="Lato"/>
                <a:sym typeface="Lato"/>
              </a:defRPr>
            </a:lvl9pPr>
          </a:lstStyle>
          <a:p/>
        </p:txBody>
      </p:sp>
      <p:sp>
        <p:nvSpPr>
          <p:cNvPr id="236" name="Google Shape;236;p51"/>
          <p:cNvSpPr/>
          <p:nvPr/>
        </p:nvSpPr>
        <p:spPr>
          <a:xfrm rot="2403701">
            <a:off x="-780947" y="4345721"/>
            <a:ext cx="2208790" cy="1153258"/>
          </a:xfrm>
          <a:custGeom>
            <a:rect b="b" l="l" r="r" t="t"/>
            <a:pathLst>
              <a:path extrusionOk="0" h="137645" w="263626">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51"/>
          <p:cNvSpPr/>
          <p:nvPr/>
        </p:nvSpPr>
        <p:spPr>
          <a:xfrm flipH="1" rot="4617780">
            <a:off x="240630" y="4438401"/>
            <a:ext cx="638354" cy="638354"/>
          </a:xfrm>
          <a:prstGeom prst="ellipse">
            <a:avLst/>
          </a:prstGeom>
          <a:no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51"/>
          <p:cNvSpPr/>
          <p:nvPr/>
        </p:nvSpPr>
        <p:spPr>
          <a:xfrm flipH="1" rot="4369112">
            <a:off x="8123105" y="23874"/>
            <a:ext cx="1614776" cy="1027938"/>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51"/>
          <p:cNvSpPr/>
          <p:nvPr/>
        </p:nvSpPr>
        <p:spPr>
          <a:xfrm rot="4370985">
            <a:off x="8212335" y="524537"/>
            <a:ext cx="372357" cy="372357"/>
          </a:xfrm>
          <a:prstGeom prst="ellipse">
            <a:avLst/>
          </a:prstGeom>
          <a:solidFill>
            <a:srgbClr val="D9D2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51"/>
          <p:cNvSpPr/>
          <p:nvPr/>
        </p:nvSpPr>
        <p:spPr>
          <a:xfrm flipH="1" rot="2716857">
            <a:off x="8066957" y="-53120"/>
            <a:ext cx="1695627" cy="1079357"/>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p:cSld name="CUSTOM_5">
    <p:spTree>
      <p:nvGrpSpPr>
        <p:cNvPr id="241" name="Shape 241"/>
        <p:cNvGrpSpPr/>
        <p:nvPr/>
      </p:nvGrpSpPr>
      <p:grpSpPr>
        <a:xfrm>
          <a:off x="0" y="0"/>
          <a:ext cx="0" cy="0"/>
          <a:chOff x="0" y="0"/>
          <a:chExt cx="0" cy="0"/>
        </a:xfrm>
      </p:grpSpPr>
      <p:sp>
        <p:nvSpPr>
          <p:cNvPr id="242" name="Google Shape;242;p52"/>
          <p:cNvSpPr txBox="1"/>
          <p:nvPr>
            <p:ph type="title"/>
          </p:nvPr>
        </p:nvSpPr>
        <p:spPr>
          <a:xfrm>
            <a:off x="1445350" y="388150"/>
            <a:ext cx="6253200" cy="52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3" name="Google Shape;243;p52"/>
          <p:cNvSpPr txBox="1"/>
          <p:nvPr>
            <p:ph idx="1" type="body"/>
          </p:nvPr>
        </p:nvSpPr>
        <p:spPr>
          <a:xfrm>
            <a:off x="2599200" y="1601275"/>
            <a:ext cx="3945600" cy="2990700"/>
          </a:xfrm>
          <a:prstGeom prst="rect">
            <a:avLst/>
          </a:prstGeom>
          <a:noFill/>
          <a:ln>
            <a:noFill/>
          </a:ln>
        </p:spPr>
        <p:txBody>
          <a:bodyPr anchorCtr="0" anchor="t" bIns="91425" lIns="91425" spcFirstLastPara="1" rIns="91425" wrap="square" tIns="91425">
            <a:noAutofit/>
          </a:bodyPr>
          <a:lstStyle>
            <a:lvl1pPr indent="-317500" lvl="0" marL="457200" marR="38100" algn="l">
              <a:lnSpc>
                <a:spcPct val="128571"/>
              </a:lnSpc>
              <a:spcBef>
                <a:spcPts val="0"/>
              </a:spcBef>
              <a:spcAft>
                <a:spcPts val="0"/>
              </a:spcAft>
              <a:buSzPts val="1400"/>
              <a:buFont typeface="Lato Black"/>
              <a:buAutoNum type="arabicPeriod"/>
              <a:defRPr>
                <a:latin typeface="Lato"/>
                <a:ea typeface="Lato"/>
                <a:cs typeface="Lato"/>
                <a:sym typeface="Lato"/>
              </a:defRPr>
            </a:lvl1pPr>
            <a:lvl2pPr indent="-317500" lvl="1" marL="914400" algn="l">
              <a:lnSpc>
                <a:spcPct val="100000"/>
              </a:lnSpc>
              <a:spcBef>
                <a:spcPts val="0"/>
              </a:spcBef>
              <a:spcAft>
                <a:spcPts val="0"/>
              </a:spcAft>
              <a:buSzPts val="1400"/>
              <a:buAutoNum type="alphaLcPeriod"/>
              <a:defRPr/>
            </a:lvl2pPr>
            <a:lvl3pPr indent="-317500" lvl="2" marL="1371600" algn="l">
              <a:lnSpc>
                <a:spcPct val="100000"/>
              </a:lnSpc>
              <a:spcBef>
                <a:spcPts val="1600"/>
              </a:spcBef>
              <a:spcAft>
                <a:spcPts val="0"/>
              </a:spcAft>
              <a:buSzPts val="1400"/>
              <a:buAutoNum type="romanLcPeriod"/>
              <a:defRPr/>
            </a:lvl3pPr>
            <a:lvl4pPr indent="-317500" lvl="3" marL="1828800" algn="l">
              <a:lnSpc>
                <a:spcPct val="100000"/>
              </a:lnSpc>
              <a:spcBef>
                <a:spcPts val="1600"/>
              </a:spcBef>
              <a:spcAft>
                <a:spcPts val="0"/>
              </a:spcAft>
              <a:buSzPts val="1400"/>
              <a:buAutoNum type="arabicPeriod"/>
              <a:defRPr/>
            </a:lvl4pPr>
            <a:lvl5pPr indent="-317500" lvl="4" marL="2286000" algn="l">
              <a:lnSpc>
                <a:spcPct val="100000"/>
              </a:lnSpc>
              <a:spcBef>
                <a:spcPts val="1600"/>
              </a:spcBef>
              <a:spcAft>
                <a:spcPts val="0"/>
              </a:spcAft>
              <a:buSzPts val="1400"/>
              <a:buAutoNum type="alphaLcPeriod"/>
              <a:defRPr/>
            </a:lvl5pPr>
            <a:lvl6pPr indent="-317500" lvl="5" marL="2743200" algn="l">
              <a:lnSpc>
                <a:spcPct val="100000"/>
              </a:lnSpc>
              <a:spcBef>
                <a:spcPts val="1600"/>
              </a:spcBef>
              <a:spcAft>
                <a:spcPts val="0"/>
              </a:spcAft>
              <a:buSzPts val="1400"/>
              <a:buAutoNum type="romanLcPeriod"/>
              <a:defRPr/>
            </a:lvl6pPr>
            <a:lvl7pPr indent="-317500" lvl="6" marL="3200400" algn="l">
              <a:lnSpc>
                <a:spcPct val="100000"/>
              </a:lnSpc>
              <a:spcBef>
                <a:spcPts val="1600"/>
              </a:spcBef>
              <a:spcAft>
                <a:spcPts val="0"/>
              </a:spcAft>
              <a:buSzPts val="1400"/>
              <a:buAutoNum type="arabicPeriod"/>
              <a:defRPr/>
            </a:lvl7pPr>
            <a:lvl8pPr indent="-317500" lvl="7" marL="3657600" algn="l">
              <a:lnSpc>
                <a:spcPct val="100000"/>
              </a:lnSpc>
              <a:spcBef>
                <a:spcPts val="1600"/>
              </a:spcBef>
              <a:spcAft>
                <a:spcPts val="0"/>
              </a:spcAft>
              <a:buSzPts val="1400"/>
              <a:buAutoNum type="alphaLcPeriod"/>
              <a:defRPr/>
            </a:lvl8pPr>
            <a:lvl9pPr indent="-317500" lvl="8" marL="4114800" algn="l">
              <a:lnSpc>
                <a:spcPct val="100000"/>
              </a:lnSpc>
              <a:spcBef>
                <a:spcPts val="1600"/>
              </a:spcBef>
              <a:spcAft>
                <a:spcPts val="1600"/>
              </a:spcAft>
              <a:buSzPts val="1400"/>
              <a:buAutoNum type="romanLcPeriod"/>
              <a:defRPr/>
            </a:lvl9pPr>
          </a:lstStyle>
          <a:p/>
        </p:txBody>
      </p:sp>
      <p:sp>
        <p:nvSpPr>
          <p:cNvPr id="244" name="Google Shape;244;p52"/>
          <p:cNvSpPr/>
          <p:nvPr/>
        </p:nvSpPr>
        <p:spPr>
          <a:xfrm rot="8565322">
            <a:off x="6920077" y="3790171"/>
            <a:ext cx="3645687" cy="2659108"/>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52"/>
          <p:cNvSpPr/>
          <p:nvPr/>
        </p:nvSpPr>
        <p:spPr>
          <a:xfrm rot="8353947">
            <a:off x="6937069" y="3694179"/>
            <a:ext cx="3644929" cy="2658799"/>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52"/>
          <p:cNvSpPr/>
          <p:nvPr/>
        </p:nvSpPr>
        <p:spPr>
          <a:xfrm rot="8565322">
            <a:off x="-904223" y="-1413879"/>
            <a:ext cx="3645687" cy="2659108"/>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52"/>
          <p:cNvSpPr/>
          <p:nvPr/>
        </p:nvSpPr>
        <p:spPr>
          <a:xfrm rot="8353947">
            <a:off x="-887231" y="-1509871"/>
            <a:ext cx="3644929" cy="2658799"/>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list 2">
  <p:cSld name="CUSTOM_6_1">
    <p:spTree>
      <p:nvGrpSpPr>
        <p:cNvPr id="248" name="Shape 248"/>
        <p:cNvGrpSpPr/>
        <p:nvPr/>
      </p:nvGrpSpPr>
      <p:grpSpPr>
        <a:xfrm>
          <a:off x="0" y="0"/>
          <a:ext cx="0" cy="0"/>
          <a:chOff x="0" y="0"/>
          <a:chExt cx="0" cy="0"/>
        </a:xfrm>
      </p:grpSpPr>
      <p:sp>
        <p:nvSpPr>
          <p:cNvPr id="249" name="Google Shape;249;p53"/>
          <p:cNvSpPr txBox="1"/>
          <p:nvPr>
            <p:ph type="title"/>
          </p:nvPr>
        </p:nvSpPr>
        <p:spPr>
          <a:xfrm>
            <a:off x="2087625" y="390525"/>
            <a:ext cx="4968900" cy="51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0" name="Google Shape;250;p53"/>
          <p:cNvSpPr/>
          <p:nvPr/>
        </p:nvSpPr>
        <p:spPr>
          <a:xfrm rot="8565215">
            <a:off x="5729585" y="1703431"/>
            <a:ext cx="6444369" cy="4700410"/>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53"/>
          <p:cNvSpPr/>
          <p:nvPr/>
        </p:nvSpPr>
        <p:spPr>
          <a:xfrm rot="8353851">
            <a:off x="5759476" y="1533660"/>
            <a:ext cx="6443273" cy="4699954"/>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53"/>
          <p:cNvSpPr txBox="1"/>
          <p:nvPr>
            <p:ph idx="1" type="body"/>
          </p:nvPr>
        </p:nvSpPr>
        <p:spPr>
          <a:xfrm>
            <a:off x="665575" y="1346900"/>
            <a:ext cx="5067300" cy="24291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Font typeface="Arial"/>
              <a:buChar char="●"/>
              <a:defRPr sz="1200">
                <a:latin typeface="Lato"/>
                <a:ea typeface="Lato"/>
                <a:cs typeface="Lato"/>
                <a:sym typeface="Lato"/>
              </a:defRPr>
            </a:lvl1pPr>
            <a:lvl2pPr indent="-317500" lvl="1" marL="914400" algn="l">
              <a:lnSpc>
                <a:spcPct val="100000"/>
              </a:lnSpc>
              <a:spcBef>
                <a:spcPts val="1600"/>
              </a:spcBef>
              <a:spcAft>
                <a:spcPts val="0"/>
              </a:spcAft>
              <a:buClr>
                <a:schemeClr val="dk1"/>
              </a:buClr>
              <a:buSzPts val="1400"/>
              <a:buFont typeface="Arial"/>
              <a:buChar char="○"/>
              <a:defRPr/>
            </a:lvl2pPr>
            <a:lvl3pPr indent="-317500" lvl="2" marL="1371600" algn="l">
              <a:lnSpc>
                <a:spcPct val="100000"/>
              </a:lnSpc>
              <a:spcBef>
                <a:spcPts val="1600"/>
              </a:spcBef>
              <a:spcAft>
                <a:spcPts val="0"/>
              </a:spcAft>
              <a:buClr>
                <a:schemeClr val="dk1"/>
              </a:buClr>
              <a:buSzPts val="1400"/>
              <a:buFont typeface="Arial"/>
              <a:buChar char="■"/>
              <a:defRPr/>
            </a:lvl3pPr>
            <a:lvl4pPr indent="-317500" lvl="3" marL="1828800" algn="l">
              <a:lnSpc>
                <a:spcPct val="100000"/>
              </a:lnSpc>
              <a:spcBef>
                <a:spcPts val="1600"/>
              </a:spcBef>
              <a:spcAft>
                <a:spcPts val="0"/>
              </a:spcAft>
              <a:buClr>
                <a:schemeClr val="dk1"/>
              </a:buClr>
              <a:buSzPts val="1400"/>
              <a:buFont typeface="Arial"/>
              <a:buChar char="●"/>
              <a:defRPr/>
            </a:lvl4pPr>
            <a:lvl5pPr indent="-317500" lvl="4" marL="2286000" algn="l">
              <a:lnSpc>
                <a:spcPct val="100000"/>
              </a:lnSpc>
              <a:spcBef>
                <a:spcPts val="1600"/>
              </a:spcBef>
              <a:spcAft>
                <a:spcPts val="0"/>
              </a:spcAft>
              <a:buClr>
                <a:schemeClr val="dk1"/>
              </a:buClr>
              <a:buSzPts val="1400"/>
              <a:buFont typeface="Arial"/>
              <a:buChar char="○"/>
              <a:defRPr/>
            </a:lvl5pPr>
            <a:lvl6pPr indent="-317500" lvl="5" marL="2743200" algn="l">
              <a:lnSpc>
                <a:spcPct val="100000"/>
              </a:lnSpc>
              <a:spcBef>
                <a:spcPts val="1600"/>
              </a:spcBef>
              <a:spcAft>
                <a:spcPts val="0"/>
              </a:spcAft>
              <a:buClr>
                <a:schemeClr val="dk1"/>
              </a:buClr>
              <a:buSzPts val="1400"/>
              <a:buFont typeface="Arial"/>
              <a:buChar char="■"/>
              <a:defRPr/>
            </a:lvl6pPr>
            <a:lvl7pPr indent="-317500" lvl="6" marL="3200400" algn="l">
              <a:lnSpc>
                <a:spcPct val="100000"/>
              </a:lnSpc>
              <a:spcBef>
                <a:spcPts val="1600"/>
              </a:spcBef>
              <a:spcAft>
                <a:spcPts val="0"/>
              </a:spcAft>
              <a:buClr>
                <a:schemeClr val="dk1"/>
              </a:buClr>
              <a:buSzPts val="1400"/>
              <a:buFont typeface="Arial"/>
              <a:buChar char="●"/>
              <a:defRPr/>
            </a:lvl7pPr>
            <a:lvl8pPr indent="-317500" lvl="7" marL="3657600" algn="l">
              <a:lnSpc>
                <a:spcPct val="100000"/>
              </a:lnSpc>
              <a:spcBef>
                <a:spcPts val="1600"/>
              </a:spcBef>
              <a:spcAft>
                <a:spcPts val="0"/>
              </a:spcAft>
              <a:buClr>
                <a:schemeClr val="dk1"/>
              </a:buClr>
              <a:buSzPts val="1400"/>
              <a:buFont typeface="Arial"/>
              <a:buChar char="○"/>
              <a:defRPr/>
            </a:lvl8pPr>
            <a:lvl9pPr indent="-317500" lvl="8" marL="4114800" algn="l">
              <a:lnSpc>
                <a:spcPct val="100000"/>
              </a:lnSpc>
              <a:spcBef>
                <a:spcPts val="1600"/>
              </a:spcBef>
              <a:spcAft>
                <a:spcPts val="1600"/>
              </a:spcAft>
              <a:buClr>
                <a:schemeClr val="dk1"/>
              </a:buClr>
              <a:buSzPts val="1400"/>
              <a:buFont typeface="Arial"/>
              <a:buChar char="■"/>
              <a:defRPr/>
            </a:lvl9pPr>
          </a:lstStyle>
          <a:p/>
        </p:txBody>
      </p:sp>
      <p:sp>
        <p:nvSpPr>
          <p:cNvPr id="253" name="Google Shape;253;p53"/>
          <p:cNvSpPr txBox="1"/>
          <p:nvPr>
            <p:ph idx="2" type="subTitle"/>
          </p:nvPr>
        </p:nvSpPr>
        <p:spPr>
          <a:xfrm>
            <a:off x="665575" y="963400"/>
            <a:ext cx="1057500" cy="32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800">
                <a:latin typeface="Oswald SemiBold"/>
                <a:ea typeface="Oswald SemiBold"/>
                <a:cs typeface="Oswald SemiBold"/>
                <a:sym typeface="Oswald SemiBold"/>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254" name="Google Shape;254;p53"/>
          <p:cNvSpPr txBox="1"/>
          <p:nvPr>
            <p:ph idx="3" type="subTitle"/>
          </p:nvPr>
        </p:nvSpPr>
        <p:spPr>
          <a:xfrm>
            <a:off x="665575" y="3583625"/>
            <a:ext cx="1057500" cy="329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800">
                <a:latin typeface="Oswald SemiBold"/>
                <a:ea typeface="Oswald SemiBold"/>
                <a:cs typeface="Oswald SemiBold"/>
                <a:sym typeface="Oswald SemiBold"/>
              </a:defRPr>
            </a:lvl1pPr>
            <a:lvl2pPr lvl="1" algn="l">
              <a:lnSpc>
                <a:spcPct val="100000"/>
              </a:lnSpc>
              <a:spcBef>
                <a:spcPts val="1600"/>
              </a:spcBef>
              <a:spcAft>
                <a:spcPts val="0"/>
              </a:spcAft>
              <a:buSzPts val="1400"/>
              <a:buNone/>
              <a:defRPr/>
            </a:lvl2pPr>
            <a:lvl3pPr lvl="2" algn="l">
              <a:lnSpc>
                <a:spcPct val="100000"/>
              </a:lnSpc>
              <a:spcBef>
                <a:spcPts val="1600"/>
              </a:spcBef>
              <a:spcAft>
                <a:spcPts val="0"/>
              </a:spcAft>
              <a:buSzPts val="1400"/>
              <a:buNone/>
              <a:defRPr/>
            </a:lvl3pPr>
            <a:lvl4pPr lvl="3" algn="l">
              <a:lnSpc>
                <a:spcPct val="100000"/>
              </a:lnSpc>
              <a:spcBef>
                <a:spcPts val="1600"/>
              </a:spcBef>
              <a:spcAft>
                <a:spcPts val="0"/>
              </a:spcAft>
              <a:buSzPts val="1400"/>
              <a:buNone/>
              <a:defRPr/>
            </a:lvl4pPr>
            <a:lvl5pPr lvl="4" algn="l">
              <a:lnSpc>
                <a:spcPct val="100000"/>
              </a:lnSpc>
              <a:spcBef>
                <a:spcPts val="1600"/>
              </a:spcBef>
              <a:spcAft>
                <a:spcPts val="0"/>
              </a:spcAft>
              <a:buSzPts val="1400"/>
              <a:buNone/>
              <a:defRPr/>
            </a:lvl5pPr>
            <a:lvl6pPr lvl="5" algn="l">
              <a:lnSpc>
                <a:spcPct val="100000"/>
              </a:lnSpc>
              <a:spcBef>
                <a:spcPts val="1600"/>
              </a:spcBef>
              <a:spcAft>
                <a:spcPts val="0"/>
              </a:spcAft>
              <a:buSzPts val="1400"/>
              <a:buNone/>
              <a:defRPr/>
            </a:lvl6pPr>
            <a:lvl7pPr lvl="6" algn="l">
              <a:lnSpc>
                <a:spcPct val="100000"/>
              </a:lnSpc>
              <a:spcBef>
                <a:spcPts val="1600"/>
              </a:spcBef>
              <a:spcAft>
                <a:spcPts val="0"/>
              </a:spcAft>
              <a:buSzPts val="1400"/>
              <a:buNone/>
              <a:defRPr/>
            </a:lvl7pPr>
            <a:lvl8pPr lvl="7" algn="l">
              <a:lnSpc>
                <a:spcPct val="100000"/>
              </a:lnSpc>
              <a:spcBef>
                <a:spcPts val="1600"/>
              </a:spcBef>
              <a:spcAft>
                <a:spcPts val="0"/>
              </a:spcAft>
              <a:buSzPts val="1400"/>
              <a:buNone/>
              <a:defRPr/>
            </a:lvl8pPr>
            <a:lvl9pPr lvl="8" algn="l">
              <a:lnSpc>
                <a:spcPct val="100000"/>
              </a:lnSpc>
              <a:spcBef>
                <a:spcPts val="1600"/>
              </a:spcBef>
              <a:spcAft>
                <a:spcPts val="1600"/>
              </a:spcAft>
              <a:buSzPts val="1400"/>
              <a:buNone/>
              <a:defRPr/>
            </a:lvl9pPr>
          </a:lstStyle>
          <a:p/>
        </p:txBody>
      </p:sp>
      <p:sp>
        <p:nvSpPr>
          <p:cNvPr id="255" name="Google Shape;255;p53"/>
          <p:cNvSpPr txBox="1"/>
          <p:nvPr>
            <p:ph idx="4" type="body"/>
          </p:nvPr>
        </p:nvSpPr>
        <p:spPr>
          <a:xfrm>
            <a:off x="665575" y="3996050"/>
            <a:ext cx="4020000" cy="687000"/>
          </a:xfrm>
          <a:prstGeom prst="rect">
            <a:avLst/>
          </a:prstGeom>
          <a:noFill/>
          <a:ln>
            <a:noFill/>
          </a:ln>
        </p:spPr>
        <p:txBody>
          <a:bodyPr anchorCtr="0" anchor="t" bIns="91425" lIns="91425" spcFirstLastPara="1" rIns="91425" wrap="square" tIns="91425">
            <a:noAutofit/>
          </a:bodyPr>
          <a:lstStyle>
            <a:lvl1pPr indent="-317500" lvl="0" marL="457200" marR="50800" algn="l">
              <a:lnSpc>
                <a:spcPct val="100000"/>
              </a:lnSpc>
              <a:spcBef>
                <a:spcPts val="0"/>
              </a:spcBef>
              <a:spcAft>
                <a:spcPts val="0"/>
              </a:spcAft>
              <a:buSzPts val="1400"/>
              <a:buFont typeface="Arial"/>
              <a:buChar char="●"/>
              <a:defRPr sz="1200">
                <a:solidFill>
                  <a:srgbClr val="20124D"/>
                </a:solidFill>
                <a:highlight>
                  <a:srgbClr val="FFFFFF"/>
                </a:highlight>
                <a:latin typeface="Lato"/>
                <a:ea typeface="Lato"/>
                <a:cs typeface="Lato"/>
                <a:sym typeface="Lato"/>
              </a:defRPr>
            </a:lvl1pPr>
            <a:lvl2pPr indent="-317500" lvl="1" marL="914400" algn="l">
              <a:lnSpc>
                <a:spcPct val="100000"/>
              </a:lnSpc>
              <a:spcBef>
                <a:spcPts val="0"/>
              </a:spcBef>
              <a:spcAft>
                <a:spcPts val="0"/>
              </a:spcAft>
              <a:buClr>
                <a:schemeClr val="dk1"/>
              </a:buClr>
              <a:buSzPts val="1400"/>
              <a:buFont typeface="Arial"/>
              <a:buChar char="○"/>
              <a:defRPr/>
            </a:lvl2pPr>
            <a:lvl3pPr indent="-317500" lvl="2" marL="1371600" algn="l">
              <a:lnSpc>
                <a:spcPct val="100000"/>
              </a:lnSpc>
              <a:spcBef>
                <a:spcPts val="1600"/>
              </a:spcBef>
              <a:spcAft>
                <a:spcPts val="0"/>
              </a:spcAft>
              <a:buClr>
                <a:schemeClr val="dk1"/>
              </a:buClr>
              <a:buSzPts val="1400"/>
              <a:buFont typeface="Arial"/>
              <a:buChar char="■"/>
              <a:defRPr/>
            </a:lvl3pPr>
            <a:lvl4pPr indent="-317500" lvl="3" marL="1828800" algn="l">
              <a:lnSpc>
                <a:spcPct val="100000"/>
              </a:lnSpc>
              <a:spcBef>
                <a:spcPts val="1600"/>
              </a:spcBef>
              <a:spcAft>
                <a:spcPts val="0"/>
              </a:spcAft>
              <a:buClr>
                <a:schemeClr val="dk1"/>
              </a:buClr>
              <a:buSzPts val="1400"/>
              <a:buFont typeface="Arial"/>
              <a:buChar char="●"/>
              <a:defRPr/>
            </a:lvl4pPr>
            <a:lvl5pPr indent="-317500" lvl="4" marL="2286000" algn="l">
              <a:lnSpc>
                <a:spcPct val="100000"/>
              </a:lnSpc>
              <a:spcBef>
                <a:spcPts val="1600"/>
              </a:spcBef>
              <a:spcAft>
                <a:spcPts val="0"/>
              </a:spcAft>
              <a:buClr>
                <a:schemeClr val="dk1"/>
              </a:buClr>
              <a:buSzPts val="1400"/>
              <a:buFont typeface="Arial"/>
              <a:buChar char="○"/>
              <a:defRPr/>
            </a:lvl5pPr>
            <a:lvl6pPr indent="-317500" lvl="5" marL="2743200" algn="l">
              <a:lnSpc>
                <a:spcPct val="100000"/>
              </a:lnSpc>
              <a:spcBef>
                <a:spcPts val="1600"/>
              </a:spcBef>
              <a:spcAft>
                <a:spcPts val="0"/>
              </a:spcAft>
              <a:buClr>
                <a:schemeClr val="dk1"/>
              </a:buClr>
              <a:buSzPts val="1400"/>
              <a:buFont typeface="Arial"/>
              <a:buChar char="■"/>
              <a:defRPr/>
            </a:lvl6pPr>
            <a:lvl7pPr indent="-317500" lvl="6" marL="3200400" algn="l">
              <a:lnSpc>
                <a:spcPct val="100000"/>
              </a:lnSpc>
              <a:spcBef>
                <a:spcPts val="1600"/>
              </a:spcBef>
              <a:spcAft>
                <a:spcPts val="0"/>
              </a:spcAft>
              <a:buClr>
                <a:schemeClr val="dk1"/>
              </a:buClr>
              <a:buSzPts val="1400"/>
              <a:buFont typeface="Arial"/>
              <a:buChar char="●"/>
              <a:defRPr/>
            </a:lvl7pPr>
            <a:lvl8pPr indent="-317500" lvl="7" marL="3657600" algn="l">
              <a:lnSpc>
                <a:spcPct val="100000"/>
              </a:lnSpc>
              <a:spcBef>
                <a:spcPts val="1600"/>
              </a:spcBef>
              <a:spcAft>
                <a:spcPts val="0"/>
              </a:spcAft>
              <a:buClr>
                <a:schemeClr val="dk1"/>
              </a:buClr>
              <a:buSzPts val="1400"/>
              <a:buFont typeface="Arial"/>
              <a:buChar char="○"/>
              <a:defRPr/>
            </a:lvl8pPr>
            <a:lvl9pPr indent="-317500" lvl="8" marL="4114800" algn="l">
              <a:lnSpc>
                <a:spcPct val="100000"/>
              </a:lnSpc>
              <a:spcBef>
                <a:spcPts val="1600"/>
              </a:spcBef>
              <a:spcAft>
                <a:spcPts val="1600"/>
              </a:spcAft>
              <a:buClr>
                <a:schemeClr val="dk1"/>
              </a:buClr>
              <a:buSzPts val="1400"/>
              <a:buFont typeface="Arial"/>
              <a:buChar char="■"/>
              <a:defRPr/>
            </a:lvl9pPr>
          </a:lstStyle>
          <a:p/>
        </p:txBody>
      </p:sp>
      <p:sp>
        <p:nvSpPr>
          <p:cNvPr id="256" name="Google Shape;256;p53"/>
          <p:cNvSpPr/>
          <p:nvPr/>
        </p:nvSpPr>
        <p:spPr>
          <a:xfrm flipH="1" rot="8100000">
            <a:off x="-734290" y="-173498"/>
            <a:ext cx="2208979" cy="1153357"/>
          </a:xfrm>
          <a:custGeom>
            <a:rect b="b" l="l" r="r" t="t"/>
            <a:pathLst>
              <a:path extrusionOk="0" h="137645" w="263626">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53"/>
          <p:cNvSpPr/>
          <p:nvPr/>
        </p:nvSpPr>
        <p:spPr>
          <a:xfrm rot="5886435">
            <a:off x="301139" y="228129"/>
            <a:ext cx="638178" cy="638178"/>
          </a:xfrm>
          <a:prstGeom prst="ellipse">
            <a:avLst/>
          </a:prstGeom>
          <a:no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7_2">
    <p:spTree>
      <p:nvGrpSpPr>
        <p:cNvPr id="258" name="Shape 258"/>
        <p:cNvGrpSpPr/>
        <p:nvPr/>
      </p:nvGrpSpPr>
      <p:grpSpPr>
        <a:xfrm>
          <a:off x="0" y="0"/>
          <a:ext cx="0" cy="0"/>
          <a:chOff x="0" y="0"/>
          <a:chExt cx="0" cy="0"/>
        </a:xfrm>
      </p:grpSpPr>
      <p:sp>
        <p:nvSpPr>
          <p:cNvPr id="259" name="Google Shape;259;p54"/>
          <p:cNvSpPr/>
          <p:nvPr/>
        </p:nvSpPr>
        <p:spPr>
          <a:xfrm rot="8565215">
            <a:off x="5551060" y="1325706"/>
            <a:ext cx="6444369" cy="4700410"/>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54"/>
          <p:cNvSpPr/>
          <p:nvPr/>
        </p:nvSpPr>
        <p:spPr>
          <a:xfrm rot="8353851">
            <a:off x="5580951" y="1155935"/>
            <a:ext cx="6443273" cy="4699954"/>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8">
    <p:spTree>
      <p:nvGrpSpPr>
        <p:cNvPr id="261" name="Shape 261"/>
        <p:cNvGrpSpPr/>
        <p:nvPr/>
      </p:nvGrpSpPr>
      <p:grpSpPr>
        <a:xfrm>
          <a:off x="0" y="0"/>
          <a:ext cx="0" cy="0"/>
          <a:chOff x="0" y="0"/>
          <a:chExt cx="0" cy="0"/>
        </a:xfrm>
      </p:grpSpPr>
      <p:sp>
        <p:nvSpPr>
          <p:cNvPr id="262" name="Google Shape;262;p55"/>
          <p:cNvSpPr/>
          <p:nvPr/>
        </p:nvSpPr>
        <p:spPr>
          <a:xfrm rot="8565322">
            <a:off x="6920077" y="3790171"/>
            <a:ext cx="3645687" cy="2659108"/>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55"/>
          <p:cNvSpPr/>
          <p:nvPr/>
        </p:nvSpPr>
        <p:spPr>
          <a:xfrm rot="8353947">
            <a:off x="6937069" y="3694179"/>
            <a:ext cx="3644929" cy="2658799"/>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55"/>
          <p:cNvSpPr/>
          <p:nvPr/>
        </p:nvSpPr>
        <p:spPr>
          <a:xfrm rot="8565322">
            <a:off x="-904223" y="-1413879"/>
            <a:ext cx="3645687" cy="2659108"/>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55"/>
          <p:cNvSpPr/>
          <p:nvPr/>
        </p:nvSpPr>
        <p:spPr>
          <a:xfrm rot="8353947">
            <a:off x="-887231" y="-1509871"/>
            <a:ext cx="3644929" cy="2658799"/>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9">
    <p:spTree>
      <p:nvGrpSpPr>
        <p:cNvPr id="266" name="Shape 266"/>
        <p:cNvGrpSpPr/>
        <p:nvPr/>
      </p:nvGrpSpPr>
      <p:grpSpPr>
        <a:xfrm>
          <a:off x="0" y="0"/>
          <a:ext cx="0" cy="0"/>
          <a:chOff x="0" y="0"/>
          <a:chExt cx="0" cy="0"/>
        </a:xfrm>
      </p:grpSpPr>
      <p:sp>
        <p:nvSpPr>
          <p:cNvPr id="267" name="Google Shape;267;p56"/>
          <p:cNvSpPr/>
          <p:nvPr/>
        </p:nvSpPr>
        <p:spPr>
          <a:xfrm flipH="1" rot="-6784793">
            <a:off x="-578672" y="4142151"/>
            <a:ext cx="1614735" cy="102791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56"/>
          <p:cNvSpPr/>
          <p:nvPr/>
        </p:nvSpPr>
        <p:spPr>
          <a:xfrm rot="-6783187">
            <a:off x="456372" y="4095607"/>
            <a:ext cx="372334" cy="372334"/>
          </a:xfrm>
          <a:prstGeom prst="ellipse">
            <a:avLst/>
          </a:prstGeom>
          <a:solidFill>
            <a:srgbClr val="D9D2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56"/>
          <p:cNvSpPr/>
          <p:nvPr/>
        </p:nvSpPr>
        <p:spPr>
          <a:xfrm flipH="1" rot="-8437101">
            <a:off x="-598154" y="4165791"/>
            <a:ext cx="1695715" cy="107942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56"/>
          <p:cNvSpPr/>
          <p:nvPr/>
        </p:nvSpPr>
        <p:spPr>
          <a:xfrm rot="-8100000">
            <a:off x="7813310" y="-166148"/>
            <a:ext cx="2208979" cy="1153357"/>
          </a:xfrm>
          <a:custGeom>
            <a:rect b="b" l="l" r="r" t="t"/>
            <a:pathLst>
              <a:path extrusionOk="0" h="137645" w="263626">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56"/>
          <p:cNvSpPr/>
          <p:nvPr/>
        </p:nvSpPr>
        <p:spPr>
          <a:xfrm flipH="1" rot="-5886435">
            <a:off x="8348682" y="235479"/>
            <a:ext cx="638178" cy="638178"/>
          </a:xfrm>
          <a:prstGeom prst="ellipse">
            <a:avLst/>
          </a:prstGeom>
          <a:no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1">
    <p:spTree>
      <p:nvGrpSpPr>
        <p:cNvPr id="272" name="Shape 272"/>
        <p:cNvGrpSpPr/>
        <p:nvPr/>
      </p:nvGrpSpPr>
      <p:grpSpPr>
        <a:xfrm>
          <a:off x="0" y="0"/>
          <a:ext cx="0" cy="0"/>
          <a:chOff x="0" y="0"/>
          <a:chExt cx="0" cy="0"/>
        </a:xfrm>
      </p:grpSpPr>
      <p:sp>
        <p:nvSpPr>
          <p:cNvPr id="273" name="Google Shape;273;p57"/>
          <p:cNvSpPr txBox="1"/>
          <p:nvPr>
            <p:ph type="title"/>
          </p:nvPr>
        </p:nvSpPr>
        <p:spPr>
          <a:xfrm>
            <a:off x="4612650" y="2060075"/>
            <a:ext cx="4116300" cy="1100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500"/>
              <a:buNone/>
              <a:defRPr sz="3600"/>
            </a:lvl1pPr>
            <a:lvl2pPr lvl="1" algn="l">
              <a:lnSpc>
                <a:spcPct val="100000"/>
              </a:lnSpc>
              <a:spcBef>
                <a:spcPts val="0"/>
              </a:spcBef>
              <a:spcAft>
                <a:spcPts val="0"/>
              </a:spcAft>
              <a:buSzPts val="2800"/>
              <a:buNone/>
              <a:defRPr>
                <a:latin typeface="Oswald"/>
                <a:ea typeface="Oswald"/>
                <a:cs typeface="Oswald"/>
                <a:sym typeface="Oswald"/>
              </a:defRPr>
            </a:lvl2pPr>
            <a:lvl3pPr lvl="2" algn="l">
              <a:lnSpc>
                <a:spcPct val="100000"/>
              </a:lnSpc>
              <a:spcBef>
                <a:spcPts val="0"/>
              </a:spcBef>
              <a:spcAft>
                <a:spcPts val="0"/>
              </a:spcAft>
              <a:buSzPts val="2800"/>
              <a:buNone/>
              <a:defRPr>
                <a:latin typeface="Oswald"/>
                <a:ea typeface="Oswald"/>
                <a:cs typeface="Oswald"/>
                <a:sym typeface="Oswald"/>
              </a:defRPr>
            </a:lvl3pPr>
            <a:lvl4pPr lvl="3" algn="l">
              <a:lnSpc>
                <a:spcPct val="100000"/>
              </a:lnSpc>
              <a:spcBef>
                <a:spcPts val="0"/>
              </a:spcBef>
              <a:spcAft>
                <a:spcPts val="0"/>
              </a:spcAft>
              <a:buSzPts val="2800"/>
              <a:buNone/>
              <a:defRPr>
                <a:latin typeface="Oswald"/>
                <a:ea typeface="Oswald"/>
                <a:cs typeface="Oswald"/>
                <a:sym typeface="Oswald"/>
              </a:defRPr>
            </a:lvl4pPr>
            <a:lvl5pPr lvl="4" algn="l">
              <a:lnSpc>
                <a:spcPct val="100000"/>
              </a:lnSpc>
              <a:spcBef>
                <a:spcPts val="0"/>
              </a:spcBef>
              <a:spcAft>
                <a:spcPts val="0"/>
              </a:spcAft>
              <a:buSzPts val="2800"/>
              <a:buNone/>
              <a:defRPr>
                <a:latin typeface="Oswald"/>
                <a:ea typeface="Oswald"/>
                <a:cs typeface="Oswald"/>
                <a:sym typeface="Oswald"/>
              </a:defRPr>
            </a:lvl5pPr>
            <a:lvl6pPr lvl="5" algn="l">
              <a:lnSpc>
                <a:spcPct val="100000"/>
              </a:lnSpc>
              <a:spcBef>
                <a:spcPts val="0"/>
              </a:spcBef>
              <a:spcAft>
                <a:spcPts val="0"/>
              </a:spcAft>
              <a:buSzPts val="2800"/>
              <a:buNone/>
              <a:defRPr>
                <a:latin typeface="Oswald"/>
                <a:ea typeface="Oswald"/>
                <a:cs typeface="Oswald"/>
                <a:sym typeface="Oswald"/>
              </a:defRPr>
            </a:lvl6pPr>
            <a:lvl7pPr lvl="6" algn="l">
              <a:lnSpc>
                <a:spcPct val="100000"/>
              </a:lnSpc>
              <a:spcBef>
                <a:spcPts val="0"/>
              </a:spcBef>
              <a:spcAft>
                <a:spcPts val="0"/>
              </a:spcAft>
              <a:buSzPts val="2800"/>
              <a:buNone/>
              <a:defRPr>
                <a:latin typeface="Oswald"/>
                <a:ea typeface="Oswald"/>
                <a:cs typeface="Oswald"/>
                <a:sym typeface="Oswald"/>
              </a:defRPr>
            </a:lvl7pPr>
            <a:lvl8pPr lvl="7" algn="l">
              <a:lnSpc>
                <a:spcPct val="100000"/>
              </a:lnSpc>
              <a:spcBef>
                <a:spcPts val="0"/>
              </a:spcBef>
              <a:spcAft>
                <a:spcPts val="0"/>
              </a:spcAft>
              <a:buSzPts val="2800"/>
              <a:buNone/>
              <a:defRPr>
                <a:latin typeface="Oswald"/>
                <a:ea typeface="Oswald"/>
                <a:cs typeface="Oswald"/>
                <a:sym typeface="Oswald"/>
              </a:defRPr>
            </a:lvl8pPr>
            <a:lvl9pPr lvl="8" algn="l">
              <a:lnSpc>
                <a:spcPct val="100000"/>
              </a:lnSpc>
              <a:spcBef>
                <a:spcPts val="0"/>
              </a:spcBef>
              <a:spcAft>
                <a:spcPts val="0"/>
              </a:spcAft>
              <a:buSzPts val="2800"/>
              <a:buNone/>
              <a:defRPr>
                <a:latin typeface="Oswald"/>
                <a:ea typeface="Oswald"/>
                <a:cs typeface="Oswald"/>
                <a:sym typeface="Oswald"/>
              </a:defRPr>
            </a:lvl9pPr>
          </a:lstStyle>
          <a:p/>
        </p:txBody>
      </p:sp>
      <p:sp>
        <p:nvSpPr>
          <p:cNvPr id="274" name="Google Shape;274;p57"/>
          <p:cNvSpPr/>
          <p:nvPr/>
        </p:nvSpPr>
        <p:spPr>
          <a:xfrm flipH="1" rot="4015207">
            <a:off x="8223070" y="-124884"/>
            <a:ext cx="1614735" cy="102791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57"/>
          <p:cNvSpPr/>
          <p:nvPr/>
        </p:nvSpPr>
        <p:spPr>
          <a:xfrm rot="4016813">
            <a:off x="8382002" y="471870"/>
            <a:ext cx="372334" cy="372334"/>
          </a:xfrm>
          <a:prstGeom prst="ellipse">
            <a:avLst/>
          </a:prstGeom>
          <a:solidFill>
            <a:srgbClr val="D9D2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57"/>
          <p:cNvSpPr/>
          <p:nvPr/>
        </p:nvSpPr>
        <p:spPr>
          <a:xfrm flipH="1" rot="2362899">
            <a:off x="8161571" y="-200034"/>
            <a:ext cx="1695715" cy="107942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57"/>
          <p:cNvSpPr/>
          <p:nvPr/>
        </p:nvSpPr>
        <p:spPr>
          <a:xfrm rot="-2700000">
            <a:off x="7825660" y="4190202"/>
            <a:ext cx="2208979" cy="1153357"/>
          </a:xfrm>
          <a:custGeom>
            <a:rect b="b" l="l" r="r" t="t"/>
            <a:pathLst>
              <a:path extrusionOk="0" h="137645" w="263626">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57"/>
          <p:cNvSpPr/>
          <p:nvPr/>
        </p:nvSpPr>
        <p:spPr>
          <a:xfrm flipH="1" rot="-486435">
            <a:off x="8467023" y="4197763"/>
            <a:ext cx="638178" cy="638178"/>
          </a:xfrm>
          <a:prstGeom prst="ellipse">
            <a:avLst/>
          </a:prstGeom>
          <a:no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57"/>
          <p:cNvSpPr/>
          <p:nvPr/>
        </p:nvSpPr>
        <p:spPr>
          <a:xfrm flipH="1" rot="-5083955">
            <a:off x="-3515044" y="-630648"/>
            <a:ext cx="5640277" cy="4113780"/>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57"/>
          <p:cNvSpPr/>
          <p:nvPr/>
        </p:nvSpPr>
        <p:spPr>
          <a:xfrm flipH="1" rot="-4872674">
            <a:off x="-3401668" y="-731142"/>
            <a:ext cx="5638896" cy="4113384"/>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2">
    <p:spTree>
      <p:nvGrpSpPr>
        <p:cNvPr id="281" name="Shape 281"/>
        <p:cNvGrpSpPr/>
        <p:nvPr/>
      </p:nvGrpSpPr>
      <p:grpSpPr>
        <a:xfrm>
          <a:off x="0" y="0"/>
          <a:ext cx="0" cy="0"/>
          <a:chOff x="0" y="0"/>
          <a:chExt cx="0" cy="0"/>
        </a:xfrm>
      </p:grpSpPr>
      <p:sp>
        <p:nvSpPr>
          <p:cNvPr id="282" name="Google Shape;282;p58"/>
          <p:cNvSpPr txBox="1"/>
          <p:nvPr>
            <p:ph type="title"/>
          </p:nvPr>
        </p:nvSpPr>
        <p:spPr>
          <a:xfrm>
            <a:off x="1991025" y="391575"/>
            <a:ext cx="5162100" cy="521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l">
              <a:lnSpc>
                <a:spcPct val="100000"/>
              </a:lnSpc>
              <a:spcBef>
                <a:spcPts val="0"/>
              </a:spcBef>
              <a:spcAft>
                <a:spcPts val="0"/>
              </a:spcAft>
              <a:buSzPts val="2800"/>
              <a:buNone/>
              <a:defRPr>
                <a:latin typeface="Oswald"/>
                <a:ea typeface="Oswald"/>
                <a:cs typeface="Oswald"/>
                <a:sym typeface="Oswald"/>
              </a:defRPr>
            </a:lvl2pPr>
            <a:lvl3pPr lvl="2" algn="l">
              <a:lnSpc>
                <a:spcPct val="100000"/>
              </a:lnSpc>
              <a:spcBef>
                <a:spcPts val="0"/>
              </a:spcBef>
              <a:spcAft>
                <a:spcPts val="0"/>
              </a:spcAft>
              <a:buSzPts val="2800"/>
              <a:buNone/>
              <a:defRPr>
                <a:latin typeface="Oswald"/>
                <a:ea typeface="Oswald"/>
                <a:cs typeface="Oswald"/>
                <a:sym typeface="Oswald"/>
              </a:defRPr>
            </a:lvl3pPr>
            <a:lvl4pPr lvl="3" algn="l">
              <a:lnSpc>
                <a:spcPct val="100000"/>
              </a:lnSpc>
              <a:spcBef>
                <a:spcPts val="0"/>
              </a:spcBef>
              <a:spcAft>
                <a:spcPts val="0"/>
              </a:spcAft>
              <a:buSzPts val="2800"/>
              <a:buNone/>
              <a:defRPr>
                <a:latin typeface="Oswald"/>
                <a:ea typeface="Oswald"/>
                <a:cs typeface="Oswald"/>
                <a:sym typeface="Oswald"/>
              </a:defRPr>
            </a:lvl4pPr>
            <a:lvl5pPr lvl="4" algn="l">
              <a:lnSpc>
                <a:spcPct val="100000"/>
              </a:lnSpc>
              <a:spcBef>
                <a:spcPts val="0"/>
              </a:spcBef>
              <a:spcAft>
                <a:spcPts val="0"/>
              </a:spcAft>
              <a:buSzPts val="2800"/>
              <a:buNone/>
              <a:defRPr>
                <a:latin typeface="Oswald"/>
                <a:ea typeface="Oswald"/>
                <a:cs typeface="Oswald"/>
                <a:sym typeface="Oswald"/>
              </a:defRPr>
            </a:lvl5pPr>
            <a:lvl6pPr lvl="5" algn="l">
              <a:lnSpc>
                <a:spcPct val="100000"/>
              </a:lnSpc>
              <a:spcBef>
                <a:spcPts val="0"/>
              </a:spcBef>
              <a:spcAft>
                <a:spcPts val="0"/>
              </a:spcAft>
              <a:buSzPts val="2800"/>
              <a:buNone/>
              <a:defRPr>
                <a:latin typeface="Oswald"/>
                <a:ea typeface="Oswald"/>
                <a:cs typeface="Oswald"/>
                <a:sym typeface="Oswald"/>
              </a:defRPr>
            </a:lvl6pPr>
            <a:lvl7pPr lvl="6" algn="l">
              <a:lnSpc>
                <a:spcPct val="100000"/>
              </a:lnSpc>
              <a:spcBef>
                <a:spcPts val="0"/>
              </a:spcBef>
              <a:spcAft>
                <a:spcPts val="0"/>
              </a:spcAft>
              <a:buSzPts val="2800"/>
              <a:buNone/>
              <a:defRPr>
                <a:latin typeface="Oswald"/>
                <a:ea typeface="Oswald"/>
                <a:cs typeface="Oswald"/>
                <a:sym typeface="Oswald"/>
              </a:defRPr>
            </a:lvl7pPr>
            <a:lvl8pPr lvl="7" algn="l">
              <a:lnSpc>
                <a:spcPct val="100000"/>
              </a:lnSpc>
              <a:spcBef>
                <a:spcPts val="0"/>
              </a:spcBef>
              <a:spcAft>
                <a:spcPts val="0"/>
              </a:spcAft>
              <a:buSzPts val="2800"/>
              <a:buNone/>
              <a:defRPr>
                <a:latin typeface="Oswald"/>
                <a:ea typeface="Oswald"/>
                <a:cs typeface="Oswald"/>
                <a:sym typeface="Oswald"/>
              </a:defRPr>
            </a:lvl8pPr>
            <a:lvl9pPr lvl="8" algn="l">
              <a:lnSpc>
                <a:spcPct val="100000"/>
              </a:lnSpc>
              <a:spcBef>
                <a:spcPts val="0"/>
              </a:spcBef>
              <a:spcAft>
                <a:spcPts val="0"/>
              </a:spcAft>
              <a:buSzPts val="2800"/>
              <a:buNone/>
              <a:defRPr>
                <a:latin typeface="Oswald"/>
                <a:ea typeface="Oswald"/>
                <a:cs typeface="Oswald"/>
                <a:sym typeface="Oswald"/>
              </a:defRPr>
            </a:lvl9pPr>
          </a:lstStyle>
          <a:p/>
        </p:txBody>
      </p:sp>
      <p:sp>
        <p:nvSpPr>
          <p:cNvPr id="283" name="Google Shape;283;p58"/>
          <p:cNvSpPr/>
          <p:nvPr/>
        </p:nvSpPr>
        <p:spPr>
          <a:xfrm flipH="1" rot="4015207">
            <a:off x="8246924" y="69480"/>
            <a:ext cx="1614735" cy="102791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58"/>
          <p:cNvSpPr/>
          <p:nvPr/>
        </p:nvSpPr>
        <p:spPr>
          <a:xfrm rot="4016813">
            <a:off x="8454281" y="771610"/>
            <a:ext cx="372334" cy="372334"/>
          </a:xfrm>
          <a:prstGeom prst="ellipse">
            <a:avLst/>
          </a:prstGeom>
          <a:solidFill>
            <a:srgbClr val="D9D2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58"/>
          <p:cNvSpPr/>
          <p:nvPr/>
        </p:nvSpPr>
        <p:spPr>
          <a:xfrm flipH="1" rot="2362899">
            <a:off x="8185425" y="-5669"/>
            <a:ext cx="1695715" cy="107942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58"/>
          <p:cNvSpPr/>
          <p:nvPr/>
        </p:nvSpPr>
        <p:spPr>
          <a:xfrm rot="2700000">
            <a:off x="-739302" y="4252342"/>
            <a:ext cx="2208979" cy="1153357"/>
          </a:xfrm>
          <a:custGeom>
            <a:rect b="b" l="l" r="r" t="t"/>
            <a:pathLst>
              <a:path extrusionOk="0" h="137645" w="263626">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58"/>
          <p:cNvSpPr/>
          <p:nvPr/>
        </p:nvSpPr>
        <p:spPr>
          <a:xfrm flipH="1" rot="4913565">
            <a:off x="296126" y="4365893"/>
            <a:ext cx="638178" cy="638178"/>
          </a:xfrm>
          <a:prstGeom prst="ellipse">
            <a:avLst/>
          </a:prstGeom>
          <a:no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6" name="Shape 26"/>
        <p:cNvGrpSpPr/>
        <p:nvPr/>
      </p:nvGrpSpPr>
      <p:grpSpPr>
        <a:xfrm>
          <a:off x="0" y="0"/>
          <a:ext cx="0" cy="0"/>
          <a:chOff x="0" y="0"/>
          <a:chExt cx="0" cy="0"/>
        </a:xfrm>
      </p:grpSpPr>
      <p:sp>
        <p:nvSpPr>
          <p:cNvPr id="27" name="Google Shape;27;p32"/>
          <p:cNvSpPr txBox="1"/>
          <p:nvPr>
            <p:ph type="title"/>
          </p:nvPr>
        </p:nvSpPr>
        <p:spPr>
          <a:xfrm>
            <a:off x="2664000" y="390975"/>
            <a:ext cx="3816000" cy="518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p:txBody>
      </p:sp>
      <p:sp>
        <p:nvSpPr>
          <p:cNvPr id="28" name="Google Shape;28;p32"/>
          <p:cNvSpPr txBox="1"/>
          <p:nvPr>
            <p:ph idx="1" type="subTitle"/>
          </p:nvPr>
        </p:nvSpPr>
        <p:spPr>
          <a:xfrm>
            <a:off x="2014250" y="1770350"/>
            <a:ext cx="2068200" cy="59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b="1" sz="1800">
                <a:solidFill>
                  <a:srgbClr val="F6B26B"/>
                </a:solidFill>
              </a:defRPr>
            </a:lvl1pPr>
            <a:lvl2pPr lvl="1" algn="l">
              <a:lnSpc>
                <a:spcPct val="100000"/>
              </a:lnSpc>
              <a:spcBef>
                <a:spcPts val="1600"/>
              </a:spcBef>
              <a:spcAft>
                <a:spcPts val="0"/>
              </a:spcAft>
              <a:buSzPts val="1400"/>
              <a:buNone/>
              <a:defRPr b="1" sz="1800">
                <a:solidFill>
                  <a:srgbClr val="F6B26B"/>
                </a:solidFill>
              </a:defRPr>
            </a:lvl2pPr>
            <a:lvl3pPr lvl="2" algn="l">
              <a:lnSpc>
                <a:spcPct val="100000"/>
              </a:lnSpc>
              <a:spcBef>
                <a:spcPts val="1600"/>
              </a:spcBef>
              <a:spcAft>
                <a:spcPts val="0"/>
              </a:spcAft>
              <a:buSzPts val="1400"/>
              <a:buNone/>
              <a:defRPr b="1" sz="1800">
                <a:solidFill>
                  <a:srgbClr val="F6B26B"/>
                </a:solidFill>
              </a:defRPr>
            </a:lvl3pPr>
            <a:lvl4pPr lvl="3" algn="l">
              <a:lnSpc>
                <a:spcPct val="100000"/>
              </a:lnSpc>
              <a:spcBef>
                <a:spcPts val="1600"/>
              </a:spcBef>
              <a:spcAft>
                <a:spcPts val="0"/>
              </a:spcAft>
              <a:buSzPts val="1400"/>
              <a:buNone/>
              <a:defRPr b="1" sz="1800">
                <a:solidFill>
                  <a:srgbClr val="F6B26B"/>
                </a:solidFill>
              </a:defRPr>
            </a:lvl4pPr>
            <a:lvl5pPr lvl="4" algn="l">
              <a:lnSpc>
                <a:spcPct val="100000"/>
              </a:lnSpc>
              <a:spcBef>
                <a:spcPts val="1600"/>
              </a:spcBef>
              <a:spcAft>
                <a:spcPts val="0"/>
              </a:spcAft>
              <a:buSzPts val="1400"/>
              <a:buNone/>
              <a:defRPr b="1" sz="1800">
                <a:solidFill>
                  <a:srgbClr val="F6B26B"/>
                </a:solidFill>
              </a:defRPr>
            </a:lvl5pPr>
            <a:lvl6pPr lvl="5" algn="l">
              <a:lnSpc>
                <a:spcPct val="100000"/>
              </a:lnSpc>
              <a:spcBef>
                <a:spcPts val="1600"/>
              </a:spcBef>
              <a:spcAft>
                <a:spcPts val="0"/>
              </a:spcAft>
              <a:buSzPts val="1400"/>
              <a:buNone/>
              <a:defRPr b="1" sz="1800">
                <a:solidFill>
                  <a:srgbClr val="F6B26B"/>
                </a:solidFill>
              </a:defRPr>
            </a:lvl6pPr>
            <a:lvl7pPr lvl="6" algn="l">
              <a:lnSpc>
                <a:spcPct val="100000"/>
              </a:lnSpc>
              <a:spcBef>
                <a:spcPts val="1600"/>
              </a:spcBef>
              <a:spcAft>
                <a:spcPts val="0"/>
              </a:spcAft>
              <a:buSzPts val="1400"/>
              <a:buNone/>
              <a:defRPr b="1" sz="1800">
                <a:solidFill>
                  <a:srgbClr val="F6B26B"/>
                </a:solidFill>
              </a:defRPr>
            </a:lvl7pPr>
            <a:lvl8pPr lvl="7" algn="l">
              <a:lnSpc>
                <a:spcPct val="100000"/>
              </a:lnSpc>
              <a:spcBef>
                <a:spcPts val="1600"/>
              </a:spcBef>
              <a:spcAft>
                <a:spcPts val="0"/>
              </a:spcAft>
              <a:buSzPts val="1400"/>
              <a:buNone/>
              <a:defRPr b="1" sz="1800">
                <a:solidFill>
                  <a:srgbClr val="F6B26B"/>
                </a:solidFill>
              </a:defRPr>
            </a:lvl8pPr>
            <a:lvl9pPr lvl="8" algn="l">
              <a:lnSpc>
                <a:spcPct val="100000"/>
              </a:lnSpc>
              <a:spcBef>
                <a:spcPts val="1600"/>
              </a:spcBef>
              <a:spcAft>
                <a:spcPts val="1600"/>
              </a:spcAft>
              <a:buSzPts val="1400"/>
              <a:buNone/>
              <a:defRPr b="1" sz="1800">
                <a:solidFill>
                  <a:srgbClr val="F6B26B"/>
                </a:solidFill>
              </a:defRPr>
            </a:lvl9pPr>
          </a:lstStyle>
          <a:p/>
        </p:txBody>
      </p:sp>
      <p:sp>
        <p:nvSpPr>
          <p:cNvPr id="29" name="Google Shape;29;p32"/>
          <p:cNvSpPr txBox="1"/>
          <p:nvPr>
            <p:ph idx="2" type="subTitle"/>
          </p:nvPr>
        </p:nvSpPr>
        <p:spPr>
          <a:xfrm>
            <a:off x="2014350" y="2369500"/>
            <a:ext cx="22701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atin typeface="Lato"/>
                <a:ea typeface="Lato"/>
                <a:cs typeface="Lato"/>
                <a:sym typeface="Lato"/>
              </a:defRPr>
            </a:lvl1pPr>
            <a:lvl2pPr lvl="1" algn="l">
              <a:lnSpc>
                <a:spcPct val="100000"/>
              </a:lnSpc>
              <a:spcBef>
                <a:spcPts val="1600"/>
              </a:spcBef>
              <a:spcAft>
                <a:spcPts val="0"/>
              </a:spcAft>
              <a:buSzPts val="1400"/>
              <a:buNone/>
              <a:defRPr>
                <a:latin typeface="Lato"/>
                <a:ea typeface="Lato"/>
                <a:cs typeface="Lato"/>
                <a:sym typeface="Lato"/>
              </a:defRPr>
            </a:lvl2pPr>
            <a:lvl3pPr lvl="2" algn="l">
              <a:lnSpc>
                <a:spcPct val="100000"/>
              </a:lnSpc>
              <a:spcBef>
                <a:spcPts val="1600"/>
              </a:spcBef>
              <a:spcAft>
                <a:spcPts val="0"/>
              </a:spcAft>
              <a:buSzPts val="1400"/>
              <a:buNone/>
              <a:defRPr>
                <a:latin typeface="Lato"/>
                <a:ea typeface="Lato"/>
                <a:cs typeface="Lato"/>
                <a:sym typeface="Lato"/>
              </a:defRPr>
            </a:lvl3pPr>
            <a:lvl4pPr lvl="3" algn="l">
              <a:lnSpc>
                <a:spcPct val="100000"/>
              </a:lnSpc>
              <a:spcBef>
                <a:spcPts val="1600"/>
              </a:spcBef>
              <a:spcAft>
                <a:spcPts val="0"/>
              </a:spcAft>
              <a:buSzPts val="1400"/>
              <a:buNone/>
              <a:defRPr>
                <a:latin typeface="Lato"/>
                <a:ea typeface="Lato"/>
                <a:cs typeface="Lato"/>
                <a:sym typeface="Lato"/>
              </a:defRPr>
            </a:lvl4pPr>
            <a:lvl5pPr lvl="4" algn="l">
              <a:lnSpc>
                <a:spcPct val="100000"/>
              </a:lnSpc>
              <a:spcBef>
                <a:spcPts val="1600"/>
              </a:spcBef>
              <a:spcAft>
                <a:spcPts val="0"/>
              </a:spcAft>
              <a:buSzPts val="1400"/>
              <a:buNone/>
              <a:defRPr>
                <a:latin typeface="Lato"/>
                <a:ea typeface="Lato"/>
                <a:cs typeface="Lato"/>
                <a:sym typeface="Lato"/>
              </a:defRPr>
            </a:lvl5pPr>
            <a:lvl6pPr lvl="5" algn="l">
              <a:lnSpc>
                <a:spcPct val="100000"/>
              </a:lnSpc>
              <a:spcBef>
                <a:spcPts val="1600"/>
              </a:spcBef>
              <a:spcAft>
                <a:spcPts val="0"/>
              </a:spcAft>
              <a:buSzPts val="1400"/>
              <a:buNone/>
              <a:defRPr>
                <a:latin typeface="Lato"/>
                <a:ea typeface="Lato"/>
                <a:cs typeface="Lato"/>
                <a:sym typeface="Lato"/>
              </a:defRPr>
            </a:lvl6pPr>
            <a:lvl7pPr lvl="6" algn="l">
              <a:lnSpc>
                <a:spcPct val="100000"/>
              </a:lnSpc>
              <a:spcBef>
                <a:spcPts val="1600"/>
              </a:spcBef>
              <a:spcAft>
                <a:spcPts val="0"/>
              </a:spcAft>
              <a:buSzPts val="1400"/>
              <a:buNone/>
              <a:defRPr>
                <a:latin typeface="Lato"/>
                <a:ea typeface="Lato"/>
                <a:cs typeface="Lato"/>
                <a:sym typeface="Lato"/>
              </a:defRPr>
            </a:lvl7pPr>
            <a:lvl8pPr lvl="7" algn="l">
              <a:lnSpc>
                <a:spcPct val="100000"/>
              </a:lnSpc>
              <a:spcBef>
                <a:spcPts val="1600"/>
              </a:spcBef>
              <a:spcAft>
                <a:spcPts val="0"/>
              </a:spcAft>
              <a:buSzPts val="1400"/>
              <a:buNone/>
              <a:defRPr>
                <a:latin typeface="Lato"/>
                <a:ea typeface="Lato"/>
                <a:cs typeface="Lato"/>
                <a:sym typeface="Lato"/>
              </a:defRPr>
            </a:lvl8pPr>
            <a:lvl9pPr lvl="8" algn="l">
              <a:lnSpc>
                <a:spcPct val="100000"/>
              </a:lnSpc>
              <a:spcBef>
                <a:spcPts val="1600"/>
              </a:spcBef>
              <a:spcAft>
                <a:spcPts val="1600"/>
              </a:spcAft>
              <a:buSzPts val="1400"/>
              <a:buNone/>
              <a:defRPr>
                <a:latin typeface="Lato"/>
                <a:ea typeface="Lato"/>
                <a:cs typeface="Lato"/>
                <a:sym typeface="Lato"/>
              </a:defRPr>
            </a:lvl9pPr>
          </a:lstStyle>
          <a:p/>
        </p:txBody>
      </p:sp>
      <p:sp>
        <p:nvSpPr>
          <p:cNvPr id="30" name="Google Shape;30;p32"/>
          <p:cNvSpPr txBox="1"/>
          <p:nvPr>
            <p:ph idx="3" type="title"/>
          </p:nvPr>
        </p:nvSpPr>
        <p:spPr>
          <a:xfrm>
            <a:off x="1375088" y="1770350"/>
            <a:ext cx="675900" cy="396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Clr>
                <a:srgbClr val="20124D"/>
              </a:buClr>
              <a:buSzPts val="3000"/>
              <a:buNone/>
              <a:defRPr sz="3000">
                <a:solidFill>
                  <a:srgbClr val="20124D"/>
                </a:solidFill>
              </a:defRPr>
            </a:lvl2pPr>
            <a:lvl3pPr lvl="2" algn="l">
              <a:lnSpc>
                <a:spcPct val="100000"/>
              </a:lnSpc>
              <a:spcBef>
                <a:spcPts val="0"/>
              </a:spcBef>
              <a:spcAft>
                <a:spcPts val="0"/>
              </a:spcAft>
              <a:buClr>
                <a:srgbClr val="20124D"/>
              </a:buClr>
              <a:buSzPts val="3000"/>
              <a:buNone/>
              <a:defRPr sz="3000">
                <a:solidFill>
                  <a:srgbClr val="20124D"/>
                </a:solidFill>
              </a:defRPr>
            </a:lvl3pPr>
            <a:lvl4pPr lvl="3" algn="l">
              <a:lnSpc>
                <a:spcPct val="100000"/>
              </a:lnSpc>
              <a:spcBef>
                <a:spcPts val="0"/>
              </a:spcBef>
              <a:spcAft>
                <a:spcPts val="0"/>
              </a:spcAft>
              <a:buClr>
                <a:srgbClr val="20124D"/>
              </a:buClr>
              <a:buSzPts val="3000"/>
              <a:buNone/>
              <a:defRPr sz="3000">
                <a:solidFill>
                  <a:srgbClr val="20124D"/>
                </a:solidFill>
              </a:defRPr>
            </a:lvl4pPr>
            <a:lvl5pPr lvl="4" algn="l">
              <a:lnSpc>
                <a:spcPct val="100000"/>
              </a:lnSpc>
              <a:spcBef>
                <a:spcPts val="0"/>
              </a:spcBef>
              <a:spcAft>
                <a:spcPts val="0"/>
              </a:spcAft>
              <a:buClr>
                <a:srgbClr val="20124D"/>
              </a:buClr>
              <a:buSzPts val="3000"/>
              <a:buNone/>
              <a:defRPr sz="3000">
                <a:solidFill>
                  <a:srgbClr val="20124D"/>
                </a:solidFill>
              </a:defRPr>
            </a:lvl5pPr>
            <a:lvl6pPr lvl="5" algn="l">
              <a:lnSpc>
                <a:spcPct val="100000"/>
              </a:lnSpc>
              <a:spcBef>
                <a:spcPts val="0"/>
              </a:spcBef>
              <a:spcAft>
                <a:spcPts val="0"/>
              </a:spcAft>
              <a:buClr>
                <a:srgbClr val="20124D"/>
              </a:buClr>
              <a:buSzPts val="3000"/>
              <a:buNone/>
              <a:defRPr sz="3000">
                <a:solidFill>
                  <a:srgbClr val="20124D"/>
                </a:solidFill>
              </a:defRPr>
            </a:lvl6pPr>
            <a:lvl7pPr lvl="6" algn="l">
              <a:lnSpc>
                <a:spcPct val="100000"/>
              </a:lnSpc>
              <a:spcBef>
                <a:spcPts val="0"/>
              </a:spcBef>
              <a:spcAft>
                <a:spcPts val="0"/>
              </a:spcAft>
              <a:buClr>
                <a:srgbClr val="20124D"/>
              </a:buClr>
              <a:buSzPts val="3000"/>
              <a:buNone/>
              <a:defRPr sz="3000">
                <a:solidFill>
                  <a:srgbClr val="20124D"/>
                </a:solidFill>
              </a:defRPr>
            </a:lvl7pPr>
            <a:lvl8pPr lvl="7" algn="l">
              <a:lnSpc>
                <a:spcPct val="100000"/>
              </a:lnSpc>
              <a:spcBef>
                <a:spcPts val="0"/>
              </a:spcBef>
              <a:spcAft>
                <a:spcPts val="0"/>
              </a:spcAft>
              <a:buClr>
                <a:srgbClr val="20124D"/>
              </a:buClr>
              <a:buSzPts val="3000"/>
              <a:buNone/>
              <a:defRPr sz="3000">
                <a:solidFill>
                  <a:srgbClr val="20124D"/>
                </a:solidFill>
              </a:defRPr>
            </a:lvl8pPr>
            <a:lvl9pPr lvl="8" algn="l">
              <a:lnSpc>
                <a:spcPct val="100000"/>
              </a:lnSpc>
              <a:spcBef>
                <a:spcPts val="0"/>
              </a:spcBef>
              <a:spcAft>
                <a:spcPts val="0"/>
              </a:spcAft>
              <a:buClr>
                <a:srgbClr val="20124D"/>
              </a:buClr>
              <a:buSzPts val="3000"/>
              <a:buNone/>
              <a:defRPr sz="3000">
                <a:solidFill>
                  <a:srgbClr val="20124D"/>
                </a:solidFill>
              </a:defRPr>
            </a:lvl9pPr>
          </a:lstStyle>
          <a:p/>
        </p:txBody>
      </p:sp>
      <p:sp>
        <p:nvSpPr>
          <p:cNvPr id="31" name="Google Shape;31;p32"/>
          <p:cNvSpPr txBox="1"/>
          <p:nvPr>
            <p:ph idx="4" type="subTitle"/>
          </p:nvPr>
        </p:nvSpPr>
        <p:spPr>
          <a:xfrm>
            <a:off x="5722200" y="1770350"/>
            <a:ext cx="2068200" cy="30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b="1" sz="1800">
                <a:solidFill>
                  <a:srgbClr val="F6B26B"/>
                </a:solidFill>
              </a:defRPr>
            </a:lvl1pPr>
            <a:lvl2pPr lvl="1" algn="l">
              <a:lnSpc>
                <a:spcPct val="100000"/>
              </a:lnSpc>
              <a:spcBef>
                <a:spcPts val="1600"/>
              </a:spcBef>
              <a:spcAft>
                <a:spcPts val="0"/>
              </a:spcAft>
              <a:buSzPts val="1400"/>
              <a:buNone/>
              <a:defRPr b="1" sz="1800">
                <a:solidFill>
                  <a:srgbClr val="F6B26B"/>
                </a:solidFill>
              </a:defRPr>
            </a:lvl2pPr>
            <a:lvl3pPr lvl="2" algn="l">
              <a:lnSpc>
                <a:spcPct val="100000"/>
              </a:lnSpc>
              <a:spcBef>
                <a:spcPts val="1600"/>
              </a:spcBef>
              <a:spcAft>
                <a:spcPts val="0"/>
              </a:spcAft>
              <a:buSzPts val="1400"/>
              <a:buNone/>
              <a:defRPr b="1" sz="1800">
                <a:solidFill>
                  <a:srgbClr val="F6B26B"/>
                </a:solidFill>
              </a:defRPr>
            </a:lvl3pPr>
            <a:lvl4pPr lvl="3" algn="l">
              <a:lnSpc>
                <a:spcPct val="100000"/>
              </a:lnSpc>
              <a:spcBef>
                <a:spcPts val="1600"/>
              </a:spcBef>
              <a:spcAft>
                <a:spcPts val="0"/>
              </a:spcAft>
              <a:buSzPts val="1400"/>
              <a:buNone/>
              <a:defRPr b="1" sz="1800">
                <a:solidFill>
                  <a:srgbClr val="F6B26B"/>
                </a:solidFill>
              </a:defRPr>
            </a:lvl4pPr>
            <a:lvl5pPr lvl="4" algn="l">
              <a:lnSpc>
                <a:spcPct val="100000"/>
              </a:lnSpc>
              <a:spcBef>
                <a:spcPts val="1600"/>
              </a:spcBef>
              <a:spcAft>
                <a:spcPts val="0"/>
              </a:spcAft>
              <a:buSzPts val="1400"/>
              <a:buNone/>
              <a:defRPr b="1" sz="1800">
                <a:solidFill>
                  <a:srgbClr val="F6B26B"/>
                </a:solidFill>
              </a:defRPr>
            </a:lvl5pPr>
            <a:lvl6pPr lvl="5" algn="l">
              <a:lnSpc>
                <a:spcPct val="100000"/>
              </a:lnSpc>
              <a:spcBef>
                <a:spcPts val="1600"/>
              </a:spcBef>
              <a:spcAft>
                <a:spcPts val="0"/>
              </a:spcAft>
              <a:buSzPts val="1400"/>
              <a:buNone/>
              <a:defRPr b="1" sz="1800">
                <a:solidFill>
                  <a:srgbClr val="F6B26B"/>
                </a:solidFill>
              </a:defRPr>
            </a:lvl6pPr>
            <a:lvl7pPr lvl="6" algn="l">
              <a:lnSpc>
                <a:spcPct val="100000"/>
              </a:lnSpc>
              <a:spcBef>
                <a:spcPts val="1600"/>
              </a:spcBef>
              <a:spcAft>
                <a:spcPts val="0"/>
              </a:spcAft>
              <a:buSzPts val="1400"/>
              <a:buNone/>
              <a:defRPr b="1" sz="1800">
                <a:solidFill>
                  <a:srgbClr val="F6B26B"/>
                </a:solidFill>
              </a:defRPr>
            </a:lvl7pPr>
            <a:lvl8pPr lvl="7" algn="l">
              <a:lnSpc>
                <a:spcPct val="100000"/>
              </a:lnSpc>
              <a:spcBef>
                <a:spcPts val="1600"/>
              </a:spcBef>
              <a:spcAft>
                <a:spcPts val="0"/>
              </a:spcAft>
              <a:buSzPts val="1400"/>
              <a:buNone/>
              <a:defRPr b="1" sz="1800">
                <a:solidFill>
                  <a:srgbClr val="F6B26B"/>
                </a:solidFill>
              </a:defRPr>
            </a:lvl8pPr>
            <a:lvl9pPr lvl="8" algn="l">
              <a:lnSpc>
                <a:spcPct val="100000"/>
              </a:lnSpc>
              <a:spcBef>
                <a:spcPts val="1600"/>
              </a:spcBef>
              <a:spcAft>
                <a:spcPts val="1600"/>
              </a:spcAft>
              <a:buSzPts val="1400"/>
              <a:buNone/>
              <a:defRPr b="1" sz="1800">
                <a:solidFill>
                  <a:srgbClr val="F6B26B"/>
                </a:solidFill>
              </a:defRPr>
            </a:lvl9pPr>
          </a:lstStyle>
          <a:p/>
        </p:txBody>
      </p:sp>
      <p:sp>
        <p:nvSpPr>
          <p:cNvPr id="32" name="Google Shape;32;p32"/>
          <p:cNvSpPr txBox="1"/>
          <p:nvPr>
            <p:ph idx="5" type="subTitle"/>
          </p:nvPr>
        </p:nvSpPr>
        <p:spPr>
          <a:xfrm>
            <a:off x="5722200" y="2369500"/>
            <a:ext cx="22701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atin typeface="Lato"/>
                <a:ea typeface="Lato"/>
                <a:cs typeface="Lato"/>
                <a:sym typeface="Lato"/>
              </a:defRPr>
            </a:lvl1pPr>
            <a:lvl2pPr lvl="1" algn="l">
              <a:lnSpc>
                <a:spcPct val="100000"/>
              </a:lnSpc>
              <a:spcBef>
                <a:spcPts val="1600"/>
              </a:spcBef>
              <a:spcAft>
                <a:spcPts val="0"/>
              </a:spcAft>
              <a:buSzPts val="1400"/>
              <a:buNone/>
              <a:defRPr>
                <a:latin typeface="Lato"/>
                <a:ea typeface="Lato"/>
                <a:cs typeface="Lato"/>
                <a:sym typeface="Lato"/>
              </a:defRPr>
            </a:lvl2pPr>
            <a:lvl3pPr lvl="2" algn="l">
              <a:lnSpc>
                <a:spcPct val="100000"/>
              </a:lnSpc>
              <a:spcBef>
                <a:spcPts val="1600"/>
              </a:spcBef>
              <a:spcAft>
                <a:spcPts val="0"/>
              </a:spcAft>
              <a:buSzPts val="1400"/>
              <a:buNone/>
              <a:defRPr>
                <a:latin typeface="Lato"/>
                <a:ea typeface="Lato"/>
                <a:cs typeface="Lato"/>
                <a:sym typeface="Lato"/>
              </a:defRPr>
            </a:lvl3pPr>
            <a:lvl4pPr lvl="3" algn="l">
              <a:lnSpc>
                <a:spcPct val="100000"/>
              </a:lnSpc>
              <a:spcBef>
                <a:spcPts val="1600"/>
              </a:spcBef>
              <a:spcAft>
                <a:spcPts val="0"/>
              </a:spcAft>
              <a:buSzPts val="1400"/>
              <a:buNone/>
              <a:defRPr>
                <a:latin typeface="Lato"/>
                <a:ea typeface="Lato"/>
                <a:cs typeface="Lato"/>
                <a:sym typeface="Lato"/>
              </a:defRPr>
            </a:lvl4pPr>
            <a:lvl5pPr lvl="4" algn="l">
              <a:lnSpc>
                <a:spcPct val="100000"/>
              </a:lnSpc>
              <a:spcBef>
                <a:spcPts val="1600"/>
              </a:spcBef>
              <a:spcAft>
                <a:spcPts val="0"/>
              </a:spcAft>
              <a:buSzPts val="1400"/>
              <a:buNone/>
              <a:defRPr>
                <a:latin typeface="Lato"/>
                <a:ea typeface="Lato"/>
                <a:cs typeface="Lato"/>
                <a:sym typeface="Lato"/>
              </a:defRPr>
            </a:lvl5pPr>
            <a:lvl6pPr lvl="5" algn="l">
              <a:lnSpc>
                <a:spcPct val="100000"/>
              </a:lnSpc>
              <a:spcBef>
                <a:spcPts val="1600"/>
              </a:spcBef>
              <a:spcAft>
                <a:spcPts val="0"/>
              </a:spcAft>
              <a:buSzPts val="1400"/>
              <a:buNone/>
              <a:defRPr>
                <a:latin typeface="Lato"/>
                <a:ea typeface="Lato"/>
                <a:cs typeface="Lato"/>
                <a:sym typeface="Lato"/>
              </a:defRPr>
            </a:lvl6pPr>
            <a:lvl7pPr lvl="6" algn="l">
              <a:lnSpc>
                <a:spcPct val="100000"/>
              </a:lnSpc>
              <a:spcBef>
                <a:spcPts val="1600"/>
              </a:spcBef>
              <a:spcAft>
                <a:spcPts val="0"/>
              </a:spcAft>
              <a:buSzPts val="1400"/>
              <a:buNone/>
              <a:defRPr>
                <a:latin typeface="Lato"/>
                <a:ea typeface="Lato"/>
                <a:cs typeface="Lato"/>
                <a:sym typeface="Lato"/>
              </a:defRPr>
            </a:lvl7pPr>
            <a:lvl8pPr lvl="7" algn="l">
              <a:lnSpc>
                <a:spcPct val="100000"/>
              </a:lnSpc>
              <a:spcBef>
                <a:spcPts val="1600"/>
              </a:spcBef>
              <a:spcAft>
                <a:spcPts val="0"/>
              </a:spcAft>
              <a:buSzPts val="1400"/>
              <a:buNone/>
              <a:defRPr>
                <a:latin typeface="Lato"/>
                <a:ea typeface="Lato"/>
                <a:cs typeface="Lato"/>
                <a:sym typeface="Lato"/>
              </a:defRPr>
            </a:lvl8pPr>
            <a:lvl9pPr lvl="8" algn="l">
              <a:lnSpc>
                <a:spcPct val="100000"/>
              </a:lnSpc>
              <a:spcBef>
                <a:spcPts val="1600"/>
              </a:spcBef>
              <a:spcAft>
                <a:spcPts val="1600"/>
              </a:spcAft>
              <a:buSzPts val="1400"/>
              <a:buNone/>
              <a:defRPr>
                <a:latin typeface="Lato"/>
                <a:ea typeface="Lato"/>
                <a:cs typeface="Lato"/>
                <a:sym typeface="Lato"/>
              </a:defRPr>
            </a:lvl9pPr>
          </a:lstStyle>
          <a:p/>
        </p:txBody>
      </p:sp>
      <p:sp>
        <p:nvSpPr>
          <p:cNvPr id="33" name="Google Shape;33;p32"/>
          <p:cNvSpPr txBox="1"/>
          <p:nvPr>
            <p:ph idx="6" type="title"/>
          </p:nvPr>
        </p:nvSpPr>
        <p:spPr>
          <a:xfrm>
            <a:off x="5081288" y="1770350"/>
            <a:ext cx="675900" cy="396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Clr>
                <a:srgbClr val="20124D"/>
              </a:buClr>
              <a:buSzPts val="3000"/>
              <a:buNone/>
              <a:defRPr sz="3000">
                <a:solidFill>
                  <a:srgbClr val="20124D"/>
                </a:solidFill>
              </a:defRPr>
            </a:lvl2pPr>
            <a:lvl3pPr lvl="2" algn="l">
              <a:lnSpc>
                <a:spcPct val="100000"/>
              </a:lnSpc>
              <a:spcBef>
                <a:spcPts val="0"/>
              </a:spcBef>
              <a:spcAft>
                <a:spcPts val="0"/>
              </a:spcAft>
              <a:buClr>
                <a:srgbClr val="20124D"/>
              </a:buClr>
              <a:buSzPts val="3000"/>
              <a:buNone/>
              <a:defRPr sz="3000">
                <a:solidFill>
                  <a:srgbClr val="20124D"/>
                </a:solidFill>
              </a:defRPr>
            </a:lvl3pPr>
            <a:lvl4pPr lvl="3" algn="l">
              <a:lnSpc>
                <a:spcPct val="100000"/>
              </a:lnSpc>
              <a:spcBef>
                <a:spcPts val="0"/>
              </a:spcBef>
              <a:spcAft>
                <a:spcPts val="0"/>
              </a:spcAft>
              <a:buClr>
                <a:srgbClr val="20124D"/>
              </a:buClr>
              <a:buSzPts val="3000"/>
              <a:buNone/>
              <a:defRPr sz="3000">
                <a:solidFill>
                  <a:srgbClr val="20124D"/>
                </a:solidFill>
              </a:defRPr>
            </a:lvl4pPr>
            <a:lvl5pPr lvl="4" algn="l">
              <a:lnSpc>
                <a:spcPct val="100000"/>
              </a:lnSpc>
              <a:spcBef>
                <a:spcPts val="0"/>
              </a:spcBef>
              <a:spcAft>
                <a:spcPts val="0"/>
              </a:spcAft>
              <a:buClr>
                <a:srgbClr val="20124D"/>
              </a:buClr>
              <a:buSzPts val="3000"/>
              <a:buNone/>
              <a:defRPr sz="3000">
                <a:solidFill>
                  <a:srgbClr val="20124D"/>
                </a:solidFill>
              </a:defRPr>
            </a:lvl5pPr>
            <a:lvl6pPr lvl="5" algn="l">
              <a:lnSpc>
                <a:spcPct val="100000"/>
              </a:lnSpc>
              <a:spcBef>
                <a:spcPts val="0"/>
              </a:spcBef>
              <a:spcAft>
                <a:spcPts val="0"/>
              </a:spcAft>
              <a:buClr>
                <a:srgbClr val="20124D"/>
              </a:buClr>
              <a:buSzPts val="3000"/>
              <a:buNone/>
              <a:defRPr sz="3000">
                <a:solidFill>
                  <a:srgbClr val="20124D"/>
                </a:solidFill>
              </a:defRPr>
            </a:lvl6pPr>
            <a:lvl7pPr lvl="6" algn="l">
              <a:lnSpc>
                <a:spcPct val="100000"/>
              </a:lnSpc>
              <a:spcBef>
                <a:spcPts val="0"/>
              </a:spcBef>
              <a:spcAft>
                <a:spcPts val="0"/>
              </a:spcAft>
              <a:buClr>
                <a:srgbClr val="20124D"/>
              </a:buClr>
              <a:buSzPts val="3000"/>
              <a:buNone/>
              <a:defRPr sz="3000">
                <a:solidFill>
                  <a:srgbClr val="20124D"/>
                </a:solidFill>
              </a:defRPr>
            </a:lvl7pPr>
            <a:lvl8pPr lvl="7" algn="l">
              <a:lnSpc>
                <a:spcPct val="100000"/>
              </a:lnSpc>
              <a:spcBef>
                <a:spcPts val="0"/>
              </a:spcBef>
              <a:spcAft>
                <a:spcPts val="0"/>
              </a:spcAft>
              <a:buClr>
                <a:srgbClr val="20124D"/>
              </a:buClr>
              <a:buSzPts val="3000"/>
              <a:buNone/>
              <a:defRPr sz="3000">
                <a:solidFill>
                  <a:srgbClr val="20124D"/>
                </a:solidFill>
              </a:defRPr>
            </a:lvl8pPr>
            <a:lvl9pPr lvl="8" algn="l">
              <a:lnSpc>
                <a:spcPct val="100000"/>
              </a:lnSpc>
              <a:spcBef>
                <a:spcPts val="0"/>
              </a:spcBef>
              <a:spcAft>
                <a:spcPts val="0"/>
              </a:spcAft>
              <a:buClr>
                <a:srgbClr val="20124D"/>
              </a:buClr>
              <a:buSzPts val="3000"/>
              <a:buNone/>
              <a:defRPr sz="3000">
                <a:solidFill>
                  <a:srgbClr val="20124D"/>
                </a:solidFill>
              </a:defRPr>
            </a:lvl9pPr>
          </a:lstStyle>
          <a:p/>
        </p:txBody>
      </p:sp>
      <p:sp>
        <p:nvSpPr>
          <p:cNvPr id="34" name="Google Shape;34;p32"/>
          <p:cNvSpPr txBox="1"/>
          <p:nvPr>
            <p:ph idx="7" type="subTitle"/>
          </p:nvPr>
        </p:nvSpPr>
        <p:spPr>
          <a:xfrm>
            <a:off x="2014250" y="3069300"/>
            <a:ext cx="2068200" cy="59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b="1" sz="1800">
                <a:solidFill>
                  <a:srgbClr val="F6B26B"/>
                </a:solidFill>
              </a:defRPr>
            </a:lvl1pPr>
            <a:lvl2pPr lvl="1" algn="l">
              <a:lnSpc>
                <a:spcPct val="100000"/>
              </a:lnSpc>
              <a:spcBef>
                <a:spcPts val="1600"/>
              </a:spcBef>
              <a:spcAft>
                <a:spcPts val="0"/>
              </a:spcAft>
              <a:buSzPts val="1400"/>
              <a:buNone/>
              <a:defRPr b="1" sz="1800">
                <a:solidFill>
                  <a:srgbClr val="F6B26B"/>
                </a:solidFill>
              </a:defRPr>
            </a:lvl2pPr>
            <a:lvl3pPr lvl="2" algn="l">
              <a:lnSpc>
                <a:spcPct val="100000"/>
              </a:lnSpc>
              <a:spcBef>
                <a:spcPts val="1600"/>
              </a:spcBef>
              <a:spcAft>
                <a:spcPts val="0"/>
              </a:spcAft>
              <a:buSzPts val="1400"/>
              <a:buNone/>
              <a:defRPr b="1" sz="1800">
                <a:solidFill>
                  <a:srgbClr val="F6B26B"/>
                </a:solidFill>
              </a:defRPr>
            </a:lvl3pPr>
            <a:lvl4pPr lvl="3" algn="l">
              <a:lnSpc>
                <a:spcPct val="100000"/>
              </a:lnSpc>
              <a:spcBef>
                <a:spcPts val="1600"/>
              </a:spcBef>
              <a:spcAft>
                <a:spcPts val="0"/>
              </a:spcAft>
              <a:buSzPts val="1400"/>
              <a:buNone/>
              <a:defRPr b="1" sz="1800">
                <a:solidFill>
                  <a:srgbClr val="F6B26B"/>
                </a:solidFill>
              </a:defRPr>
            </a:lvl4pPr>
            <a:lvl5pPr lvl="4" algn="l">
              <a:lnSpc>
                <a:spcPct val="100000"/>
              </a:lnSpc>
              <a:spcBef>
                <a:spcPts val="1600"/>
              </a:spcBef>
              <a:spcAft>
                <a:spcPts val="0"/>
              </a:spcAft>
              <a:buSzPts val="1400"/>
              <a:buNone/>
              <a:defRPr b="1" sz="1800">
                <a:solidFill>
                  <a:srgbClr val="F6B26B"/>
                </a:solidFill>
              </a:defRPr>
            </a:lvl5pPr>
            <a:lvl6pPr lvl="5" algn="l">
              <a:lnSpc>
                <a:spcPct val="100000"/>
              </a:lnSpc>
              <a:spcBef>
                <a:spcPts val="1600"/>
              </a:spcBef>
              <a:spcAft>
                <a:spcPts val="0"/>
              </a:spcAft>
              <a:buSzPts val="1400"/>
              <a:buNone/>
              <a:defRPr b="1" sz="1800">
                <a:solidFill>
                  <a:srgbClr val="F6B26B"/>
                </a:solidFill>
              </a:defRPr>
            </a:lvl6pPr>
            <a:lvl7pPr lvl="6" algn="l">
              <a:lnSpc>
                <a:spcPct val="100000"/>
              </a:lnSpc>
              <a:spcBef>
                <a:spcPts val="1600"/>
              </a:spcBef>
              <a:spcAft>
                <a:spcPts val="0"/>
              </a:spcAft>
              <a:buSzPts val="1400"/>
              <a:buNone/>
              <a:defRPr b="1" sz="1800">
                <a:solidFill>
                  <a:srgbClr val="F6B26B"/>
                </a:solidFill>
              </a:defRPr>
            </a:lvl7pPr>
            <a:lvl8pPr lvl="7" algn="l">
              <a:lnSpc>
                <a:spcPct val="100000"/>
              </a:lnSpc>
              <a:spcBef>
                <a:spcPts val="1600"/>
              </a:spcBef>
              <a:spcAft>
                <a:spcPts val="0"/>
              </a:spcAft>
              <a:buSzPts val="1400"/>
              <a:buNone/>
              <a:defRPr b="1" sz="1800">
                <a:solidFill>
                  <a:srgbClr val="F6B26B"/>
                </a:solidFill>
              </a:defRPr>
            </a:lvl8pPr>
            <a:lvl9pPr lvl="8" algn="l">
              <a:lnSpc>
                <a:spcPct val="100000"/>
              </a:lnSpc>
              <a:spcBef>
                <a:spcPts val="1600"/>
              </a:spcBef>
              <a:spcAft>
                <a:spcPts val="1600"/>
              </a:spcAft>
              <a:buSzPts val="1400"/>
              <a:buNone/>
              <a:defRPr b="1" sz="1800">
                <a:solidFill>
                  <a:srgbClr val="F6B26B"/>
                </a:solidFill>
              </a:defRPr>
            </a:lvl9pPr>
          </a:lstStyle>
          <a:p/>
        </p:txBody>
      </p:sp>
      <p:sp>
        <p:nvSpPr>
          <p:cNvPr id="35" name="Google Shape;35;p32"/>
          <p:cNvSpPr txBox="1"/>
          <p:nvPr>
            <p:ph idx="8" type="subTitle"/>
          </p:nvPr>
        </p:nvSpPr>
        <p:spPr>
          <a:xfrm>
            <a:off x="2014250" y="3662625"/>
            <a:ext cx="22701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atin typeface="Lato"/>
                <a:ea typeface="Lato"/>
                <a:cs typeface="Lato"/>
                <a:sym typeface="Lato"/>
              </a:defRPr>
            </a:lvl1pPr>
            <a:lvl2pPr lvl="1" algn="l">
              <a:lnSpc>
                <a:spcPct val="100000"/>
              </a:lnSpc>
              <a:spcBef>
                <a:spcPts val="1600"/>
              </a:spcBef>
              <a:spcAft>
                <a:spcPts val="0"/>
              </a:spcAft>
              <a:buSzPts val="1400"/>
              <a:buNone/>
              <a:defRPr>
                <a:latin typeface="Lato"/>
                <a:ea typeface="Lato"/>
                <a:cs typeface="Lato"/>
                <a:sym typeface="Lato"/>
              </a:defRPr>
            </a:lvl2pPr>
            <a:lvl3pPr lvl="2" algn="l">
              <a:lnSpc>
                <a:spcPct val="100000"/>
              </a:lnSpc>
              <a:spcBef>
                <a:spcPts val="1600"/>
              </a:spcBef>
              <a:spcAft>
                <a:spcPts val="0"/>
              </a:spcAft>
              <a:buSzPts val="1400"/>
              <a:buNone/>
              <a:defRPr>
                <a:latin typeface="Lato"/>
                <a:ea typeface="Lato"/>
                <a:cs typeface="Lato"/>
                <a:sym typeface="Lato"/>
              </a:defRPr>
            </a:lvl3pPr>
            <a:lvl4pPr lvl="3" algn="l">
              <a:lnSpc>
                <a:spcPct val="100000"/>
              </a:lnSpc>
              <a:spcBef>
                <a:spcPts val="1600"/>
              </a:spcBef>
              <a:spcAft>
                <a:spcPts val="0"/>
              </a:spcAft>
              <a:buSzPts val="1400"/>
              <a:buNone/>
              <a:defRPr>
                <a:latin typeface="Lato"/>
                <a:ea typeface="Lato"/>
                <a:cs typeface="Lato"/>
                <a:sym typeface="Lato"/>
              </a:defRPr>
            </a:lvl4pPr>
            <a:lvl5pPr lvl="4" algn="l">
              <a:lnSpc>
                <a:spcPct val="100000"/>
              </a:lnSpc>
              <a:spcBef>
                <a:spcPts val="1600"/>
              </a:spcBef>
              <a:spcAft>
                <a:spcPts val="0"/>
              </a:spcAft>
              <a:buSzPts val="1400"/>
              <a:buNone/>
              <a:defRPr>
                <a:latin typeface="Lato"/>
                <a:ea typeface="Lato"/>
                <a:cs typeface="Lato"/>
                <a:sym typeface="Lato"/>
              </a:defRPr>
            </a:lvl5pPr>
            <a:lvl6pPr lvl="5" algn="l">
              <a:lnSpc>
                <a:spcPct val="100000"/>
              </a:lnSpc>
              <a:spcBef>
                <a:spcPts val="1600"/>
              </a:spcBef>
              <a:spcAft>
                <a:spcPts val="0"/>
              </a:spcAft>
              <a:buSzPts val="1400"/>
              <a:buNone/>
              <a:defRPr>
                <a:latin typeface="Lato"/>
                <a:ea typeface="Lato"/>
                <a:cs typeface="Lato"/>
                <a:sym typeface="Lato"/>
              </a:defRPr>
            </a:lvl6pPr>
            <a:lvl7pPr lvl="6" algn="l">
              <a:lnSpc>
                <a:spcPct val="100000"/>
              </a:lnSpc>
              <a:spcBef>
                <a:spcPts val="1600"/>
              </a:spcBef>
              <a:spcAft>
                <a:spcPts val="0"/>
              </a:spcAft>
              <a:buSzPts val="1400"/>
              <a:buNone/>
              <a:defRPr>
                <a:latin typeface="Lato"/>
                <a:ea typeface="Lato"/>
                <a:cs typeface="Lato"/>
                <a:sym typeface="Lato"/>
              </a:defRPr>
            </a:lvl7pPr>
            <a:lvl8pPr lvl="7" algn="l">
              <a:lnSpc>
                <a:spcPct val="100000"/>
              </a:lnSpc>
              <a:spcBef>
                <a:spcPts val="1600"/>
              </a:spcBef>
              <a:spcAft>
                <a:spcPts val="0"/>
              </a:spcAft>
              <a:buSzPts val="1400"/>
              <a:buNone/>
              <a:defRPr>
                <a:latin typeface="Lato"/>
                <a:ea typeface="Lato"/>
                <a:cs typeface="Lato"/>
                <a:sym typeface="Lato"/>
              </a:defRPr>
            </a:lvl8pPr>
            <a:lvl9pPr lvl="8" algn="l">
              <a:lnSpc>
                <a:spcPct val="100000"/>
              </a:lnSpc>
              <a:spcBef>
                <a:spcPts val="1600"/>
              </a:spcBef>
              <a:spcAft>
                <a:spcPts val="1600"/>
              </a:spcAft>
              <a:buSzPts val="1400"/>
              <a:buNone/>
              <a:defRPr>
                <a:latin typeface="Lato"/>
                <a:ea typeface="Lato"/>
                <a:cs typeface="Lato"/>
                <a:sym typeface="Lato"/>
              </a:defRPr>
            </a:lvl9pPr>
          </a:lstStyle>
          <a:p/>
        </p:txBody>
      </p:sp>
      <p:sp>
        <p:nvSpPr>
          <p:cNvPr id="36" name="Google Shape;36;p32"/>
          <p:cNvSpPr txBox="1"/>
          <p:nvPr>
            <p:ph idx="9" type="title"/>
          </p:nvPr>
        </p:nvSpPr>
        <p:spPr>
          <a:xfrm>
            <a:off x="1375088" y="3221700"/>
            <a:ext cx="675900" cy="396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Clr>
                <a:srgbClr val="20124D"/>
              </a:buClr>
              <a:buSzPts val="3000"/>
              <a:buNone/>
              <a:defRPr sz="3000">
                <a:solidFill>
                  <a:srgbClr val="20124D"/>
                </a:solidFill>
              </a:defRPr>
            </a:lvl2pPr>
            <a:lvl3pPr lvl="2" algn="l">
              <a:lnSpc>
                <a:spcPct val="100000"/>
              </a:lnSpc>
              <a:spcBef>
                <a:spcPts val="0"/>
              </a:spcBef>
              <a:spcAft>
                <a:spcPts val="0"/>
              </a:spcAft>
              <a:buClr>
                <a:srgbClr val="20124D"/>
              </a:buClr>
              <a:buSzPts val="3000"/>
              <a:buNone/>
              <a:defRPr sz="3000">
                <a:solidFill>
                  <a:srgbClr val="20124D"/>
                </a:solidFill>
              </a:defRPr>
            </a:lvl3pPr>
            <a:lvl4pPr lvl="3" algn="l">
              <a:lnSpc>
                <a:spcPct val="100000"/>
              </a:lnSpc>
              <a:spcBef>
                <a:spcPts val="0"/>
              </a:spcBef>
              <a:spcAft>
                <a:spcPts val="0"/>
              </a:spcAft>
              <a:buClr>
                <a:srgbClr val="20124D"/>
              </a:buClr>
              <a:buSzPts val="3000"/>
              <a:buNone/>
              <a:defRPr sz="3000">
                <a:solidFill>
                  <a:srgbClr val="20124D"/>
                </a:solidFill>
              </a:defRPr>
            </a:lvl4pPr>
            <a:lvl5pPr lvl="4" algn="l">
              <a:lnSpc>
                <a:spcPct val="100000"/>
              </a:lnSpc>
              <a:spcBef>
                <a:spcPts val="0"/>
              </a:spcBef>
              <a:spcAft>
                <a:spcPts val="0"/>
              </a:spcAft>
              <a:buClr>
                <a:srgbClr val="20124D"/>
              </a:buClr>
              <a:buSzPts val="3000"/>
              <a:buNone/>
              <a:defRPr sz="3000">
                <a:solidFill>
                  <a:srgbClr val="20124D"/>
                </a:solidFill>
              </a:defRPr>
            </a:lvl5pPr>
            <a:lvl6pPr lvl="5" algn="l">
              <a:lnSpc>
                <a:spcPct val="100000"/>
              </a:lnSpc>
              <a:spcBef>
                <a:spcPts val="0"/>
              </a:spcBef>
              <a:spcAft>
                <a:spcPts val="0"/>
              </a:spcAft>
              <a:buClr>
                <a:srgbClr val="20124D"/>
              </a:buClr>
              <a:buSzPts val="3000"/>
              <a:buNone/>
              <a:defRPr sz="3000">
                <a:solidFill>
                  <a:srgbClr val="20124D"/>
                </a:solidFill>
              </a:defRPr>
            </a:lvl6pPr>
            <a:lvl7pPr lvl="6" algn="l">
              <a:lnSpc>
                <a:spcPct val="100000"/>
              </a:lnSpc>
              <a:spcBef>
                <a:spcPts val="0"/>
              </a:spcBef>
              <a:spcAft>
                <a:spcPts val="0"/>
              </a:spcAft>
              <a:buClr>
                <a:srgbClr val="20124D"/>
              </a:buClr>
              <a:buSzPts val="3000"/>
              <a:buNone/>
              <a:defRPr sz="3000">
                <a:solidFill>
                  <a:srgbClr val="20124D"/>
                </a:solidFill>
              </a:defRPr>
            </a:lvl7pPr>
            <a:lvl8pPr lvl="7" algn="l">
              <a:lnSpc>
                <a:spcPct val="100000"/>
              </a:lnSpc>
              <a:spcBef>
                <a:spcPts val="0"/>
              </a:spcBef>
              <a:spcAft>
                <a:spcPts val="0"/>
              </a:spcAft>
              <a:buClr>
                <a:srgbClr val="20124D"/>
              </a:buClr>
              <a:buSzPts val="3000"/>
              <a:buNone/>
              <a:defRPr sz="3000">
                <a:solidFill>
                  <a:srgbClr val="20124D"/>
                </a:solidFill>
              </a:defRPr>
            </a:lvl8pPr>
            <a:lvl9pPr lvl="8" algn="l">
              <a:lnSpc>
                <a:spcPct val="100000"/>
              </a:lnSpc>
              <a:spcBef>
                <a:spcPts val="0"/>
              </a:spcBef>
              <a:spcAft>
                <a:spcPts val="0"/>
              </a:spcAft>
              <a:buClr>
                <a:srgbClr val="20124D"/>
              </a:buClr>
              <a:buSzPts val="3000"/>
              <a:buNone/>
              <a:defRPr sz="3000">
                <a:solidFill>
                  <a:srgbClr val="20124D"/>
                </a:solidFill>
              </a:defRPr>
            </a:lvl9pPr>
          </a:lstStyle>
          <a:p/>
        </p:txBody>
      </p:sp>
      <p:sp>
        <p:nvSpPr>
          <p:cNvPr id="37" name="Google Shape;37;p32"/>
          <p:cNvSpPr txBox="1"/>
          <p:nvPr>
            <p:ph idx="13" type="subTitle"/>
          </p:nvPr>
        </p:nvSpPr>
        <p:spPr>
          <a:xfrm>
            <a:off x="5722200" y="3069300"/>
            <a:ext cx="2068200" cy="598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b="1" sz="1800">
                <a:solidFill>
                  <a:srgbClr val="F6B26B"/>
                </a:solidFill>
              </a:defRPr>
            </a:lvl1pPr>
            <a:lvl2pPr lvl="1" algn="l">
              <a:lnSpc>
                <a:spcPct val="100000"/>
              </a:lnSpc>
              <a:spcBef>
                <a:spcPts val="1600"/>
              </a:spcBef>
              <a:spcAft>
                <a:spcPts val="0"/>
              </a:spcAft>
              <a:buSzPts val="1400"/>
              <a:buNone/>
              <a:defRPr b="1" sz="1800">
                <a:solidFill>
                  <a:srgbClr val="F6B26B"/>
                </a:solidFill>
              </a:defRPr>
            </a:lvl2pPr>
            <a:lvl3pPr lvl="2" algn="l">
              <a:lnSpc>
                <a:spcPct val="100000"/>
              </a:lnSpc>
              <a:spcBef>
                <a:spcPts val="1600"/>
              </a:spcBef>
              <a:spcAft>
                <a:spcPts val="0"/>
              </a:spcAft>
              <a:buSzPts val="1400"/>
              <a:buNone/>
              <a:defRPr b="1" sz="1800">
                <a:solidFill>
                  <a:srgbClr val="F6B26B"/>
                </a:solidFill>
              </a:defRPr>
            </a:lvl3pPr>
            <a:lvl4pPr lvl="3" algn="l">
              <a:lnSpc>
                <a:spcPct val="100000"/>
              </a:lnSpc>
              <a:spcBef>
                <a:spcPts val="1600"/>
              </a:spcBef>
              <a:spcAft>
                <a:spcPts val="0"/>
              </a:spcAft>
              <a:buSzPts val="1400"/>
              <a:buNone/>
              <a:defRPr b="1" sz="1800">
                <a:solidFill>
                  <a:srgbClr val="F6B26B"/>
                </a:solidFill>
              </a:defRPr>
            </a:lvl4pPr>
            <a:lvl5pPr lvl="4" algn="l">
              <a:lnSpc>
                <a:spcPct val="100000"/>
              </a:lnSpc>
              <a:spcBef>
                <a:spcPts val="1600"/>
              </a:spcBef>
              <a:spcAft>
                <a:spcPts val="0"/>
              </a:spcAft>
              <a:buSzPts val="1400"/>
              <a:buNone/>
              <a:defRPr b="1" sz="1800">
                <a:solidFill>
                  <a:srgbClr val="F6B26B"/>
                </a:solidFill>
              </a:defRPr>
            </a:lvl5pPr>
            <a:lvl6pPr lvl="5" algn="l">
              <a:lnSpc>
                <a:spcPct val="100000"/>
              </a:lnSpc>
              <a:spcBef>
                <a:spcPts val="1600"/>
              </a:spcBef>
              <a:spcAft>
                <a:spcPts val="0"/>
              </a:spcAft>
              <a:buSzPts val="1400"/>
              <a:buNone/>
              <a:defRPr b="1" sz="1800">
                <a:solidFill>
                  <a:srgbClr val="F6B26B"/>
                </a:solidFill>
              </a:defRPr>
            </a:lvl6pPr>
            <a:lvl7pPr lvl="6" algn="l">
              <a:lnSpc>
                <a:spcPct val="100000"/>
              </a:lnSpc>
              <a:spcBef>
                <a:spcPts val="1600"/>
              </a:spcBef>
              <a:spcAft>
                <a:spcPts val="0"/>
              </a:spcAft>
              <a:buSzPts val="1400"/>
              <a:buNone/>
              <a:defRPr b="1" sz="1800">
                <a:solidFill>
                  <a:srgbClr val="F6B26B"/>
                </a:solidFill>
              </a:defRPr>
            </a:lvl7pPr>
            <a:lvl8pPr lvl="7" algn="l">
              <a:lnSpc>
                <a:spcPct val="100000"/>
              </a:lnSpc>
              <a:spcBef>
                <a:spcPts val="1600"/>
              </a:spcBef>
              <a:spcAft>
                <a:spcPts val="0"/>
              </a:spcAft>
              <a:buSzPts val="1400"/>
              <a:buNone/>
              <a:defRPr b="1" sz="1800">
                <a:solidFill>
                  <a:srgbClr val="F6B26B"/>
                </a:solidFill>
              </a:defRPr>
            </a:lvl8pPr>
            <a:lvl9pPr lvl="8" algn="l">
              <a:lnSpc>
                <a:spcPct val="100000"/>
              </a:lnSpc>
              <a:spcBef>
                <a:spcPts val="1600"/>
              </a:spcBef>
              <a:spcAft>
                <a:spcPts val="1600"/>
              </a:spcAft>
              <a:buSzPts val="1400"/>
              <a:buNone/>
              <a:defRPr b="1" sz="1800">
                <a:solidFill>
                  <a:srgbClr val="F6B26B"/>
                </a:solidFill>
              </a:defRPr>
            </a:lvl9pPr>
          </a:lstStyle>
          <a:p/>
        </p:txBody>
      </p:sp>
      <p:sp>
        <p:nvSpPr>
          <p:cNvPr id="38" name="Google Shape;38;p32"/>
          <p:cNvSpPr txBox="1"/>
          <p:nvPr>
            <p:ph idx="14" type="subTitle"/>
          </p:nvPr>
        </p:nvSpPr>
        <p:spPr>
          <a:xfrm>
            <a:off x="5722200" y="3662625"/>
            <a:ext cx="2270100" cy="4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atin typeface="Lato"/>
                <a:ea typeface="Lato"/>
                <a:cs typeface="Lato"/>
                <a:sym typeface="Lato"/>
              </a:defRPr>
            </a:lvl1pPr>
            <a:lvl2pPr lvl="1" algn="l">
              <a:lnSpc>
                <a:spcPct val="100000"/>
              </a:lnSpc>
              <a:spcBef>
                <a:spcPts val="1600"/>
              </a:spcBef>
              <a:spcAft>
                <a:spcPts val="0"/>
              </a:spcAft>
              <a:buSzPts val="1400"/>
              <a:buNone/>
              <a:defRPr>
                <a:latin typeface="Lato"/>
                <a:ea typeface="Lato"/>
                <a:cs typeface="Lato"/>
                <a:sym typeface="Lato"/>
              </a:defRPr>
            </a:lvl2pPr>
            <a:lvl3pPr lvl="2" algn="l">
              <a:lnSpc>
                <a:spcPct val="100000"/>
              </a:lnSpc>
              <a:spcBef>
                <a:spcPts val="1600"/>
              </a:spcBef>
              <a:spcAft>
                <a:spcPts val="0"/>
              </a:spcAft>
              <a:buSzPts val="1400"/>
              <a:buNone/>
              <a:defRPr>
                <a:latin typeface="Lato"/>
                <a:ea typeface="Lato"/>
                <a:cs typeface="Lato"/>
                <a:sym typeface="Lato"/>
              </a:defRPr>
            </a:lvl3pPr>
            <a:lvl4pPr lvl="3" algn="l">
              <a:lnSpc>
                <a:spcPct val="100000"/>
              </a:lnSpc>
              <a:spcBef>
                <a:spcPts val="1600"/>
              </a:spcBef>
              <a:spcAft>
                <a:spcPts val="0"/>
              </a:spcAft>
              <a:buSzPts val="1400"/>
              <a:buNone/>
              <a:defRPr>
                <a:latin typeface="Lato"/>
                <a:ea typeface="Lato"/>
                <a:cs typeface="Lato"/>
                <a:sym typeface="Lato"/>
              </a:defRPr>
            </a:lvl4pPr>
            <a:lvl5pPr lvl="4" algn="l">
              <a:lnSpc>
                <a:spcPct val="100000"/>
              </a:lnSpc>
              <a:spcBef>
                <a:spcPts val="1600"/>
              </a:spcBef>
              <a:spcAft>
                <a:spcPts val="0"/>
              </a:spcAft>
              <a:buSzPts val="1400"/>
              <a:buNone/>
              <a:defRPr>
                <a:latin typeface="Lato"/>
                <a:ea typeface="Lato"/>
                <a:cs typeface="Lato"/>
                <a:sym typeface="Lato"/>
              </a:defRPr>
            </a:lvl5pPr>
            <a:lvl6pPr lvl="5" algn="l">
              <a:lnSpc>
                <a:spcPct val="100000"/>
              </a:lnSpc>
              <a:spcBef>
                <a:spcPts val="1600"/>
              </a:spcBef>
              <a:spcAft>
                <a:spcPts val="0"/>
              </a:spcAft>
              <a:buSzPts val="1400"/>
              <a:buNone/>
              <a:defRPr>
                <a:latin typeface="Lato"/>
                <a:ea typeface="Lato"/>
                <a:cs typeface="Lato"/>
                <a:sym typeface="Lato"/>
              </a:defRPr>
            </a:lvl6pPr>
            <a:lvl7pPr lvl="6" algn="l">
              <a:lnSpc>
                <a:spcPct val="100000"/>
              </a:lnSpc>
              <a:spcBef>
                <a:spcPts val="1600"/>
              </a:spcBef>
              <a:spcAft>
                <a:spcPts val="0"/>
              </a:spcAft>
              <a:buSzPts val="1400"/>
              <a:buNone/>
              <a:defRPr>
                <a:latin typeface="Lato"/>
                <a:ea typeface="Lato"/>
                <a:cs typeface="Lato"/>
                <a:sym typeface="Lato"/>
              </a:defRPr>
            </a:lvl7pPr>
            <a:lvl8pPr lvl="7" algn="l">
              <a:lnSpc>
                <a:spcPct val="100000"/>
              </a:lnSpc>
              <a:spcBef>
                <a:spcPts val="1600"/>
              </a:spcBef>
              <a:spcAft>
                <a:spcPts val="0"/>
              </a:spcAft>
              <a:buSzPts val="1400"/>
              <a:buNone/>
              <a:defRPr>
                <a:latin typeface="Lato"/>
                <a:ea typeface="Lato"/>
                <a:cs typeface="Lato"/>
                <a:sym typeface="Lato"/>
              </a:defRPr>
            </a:lvl8pPr>
            <a:lvl9pPr lvl="8" algn="l">
              <a:lnSpc>
                <a:spcPct val="100000"/>
              </a:lnSpc>
              <a:spcBef>
                <a:spcPts val="1600"/>
              </a:spcBef>
              <a:spcAft>
                <a:spcPts val="1600"/>
              </a:spcAft>
              <a:buSzPts val="1400"/>
              <a:buNone/>
              <a:defRPr>
                <a:latin typeface="Lato"/>
                <a:ea typeface="Lato"/>
                <a:cs typeface="Lato"/>
                <a:sym typeface="Lato"/>
              </a:defRPr>
            </a:lvl9pPr>
          </a:lstStyle>
          <a:p/>
        </p:txBody>
      </p:sp>
      <p:sp>
        <p:nvSpPr>
          <p:cNvPr id="39" name="Google Shape;39;p32"/>
          <p:cNvSpPr txBox="1"/>
          <p:nvPr>
            <p:ph idx="15" type="title"/>
          </p:nvPr>
        </p:nvSpPr>
        <p:spPr>
          <a:xfrm>
            <a:off x="5081288" y="3221700"/>
            <a:ext cx="675900" cy="396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Clr>
                <a:srgbClr val="20124D"/>
              </a:buClr>
              <a:buSzPts val="3000"/>
              <a:buNone/>
              <a:defRPr sz="3000">
                <a:solidFill>
                  <a:srgbClr val="20124D"/>
                </a:solidFill>
              </a:defRPr>
            </a:lvl2pPr>
            <a:lvl3pPr lvl="2" algn="l">
              <a:lnSpc>
                <a:spcPct val="100000"/>
              </a:lnSpc>
              <a:spcBef>
                <a:spcPts val="0"/>
              </a:spcBef>
              <a:spcAft>
                <a:spcPts val="0"/>
              </a:spcAft>
              <a:buClr>
                <a:srgbClr val="20124D"/>
              </a:buClr>
              <a:buSzPts val="3000"/>
              <a:buNone/>
              <a:defRPr sz="3000">
                <a:solidFill>
                  <a:srgbClr val="20124D"/>
                </a:solidFill>
              </a:defRPr>
            </a:lvl3pPr>
            <a:lvl4pPr lvl="3" algn="l">
              <a:lnSpc>
                <a:spcPct val="100000"/>
              </a:lnSpc>
              <a:spcBef>
                <a:spcPts val="0"/>
              </a:spcBef>
              <a:spcAft>
                <a:spcPts val="0"/>
              </a:spcAft>
              <a:buClr>
                <a:srgbClr val="20124D"/>
              </a:buClr>
              <a:buSzPts val="3000"/>
              <a:buNone/>
              <a:defRPr sz="3000">
                <a:solidFill>
                  <a:srgbClr val="20124D"/>
                </a:solidFill>
              </a:defRPr>
            </a:lvl4pPr>
            <a:lvl5pPr lvl="4" algn="l">
              <a:lnSpc>
                <a:spcPct val="100000"/>
              </a:lnSpc>
              <a:spcBef>
                <a:spcPts val="0"/>
              </a:spcBef>
              <a:spcAft>
                <a:spcPts val="0"/>
              </a:spcAft>
              <a:buClr>
                <a:srgbClr val="20124D"/>
              </a:buClr>
              <a:buSzPts val="3000"/>
              <a:buNone/>
              <a:defRPr sz="3000">
                <a:solidFill>
                  <a:srgbClr val="20124D"/>
                </a:solidFill>
              </a:defRPr>
            </a:lvl5pPr>
            <a:lvl6pPr lvl="5" algn="l">
              <a:lnSpc>
                <a:spcPct val="100000"/>
              </a:lnSpc>
              <a:spcBef>
                <a:spcPts val="0"/>
              </a:spcBef>
              <a:spcAft>
                <a:spcPts val="0"/>
              </a:spcAft>
              <a:buClr>
                <a:srgbClr val="20124D"/>
              </a:buClr>
              <a:buSzPts val="3000"/>
              <a:buNone/>
              <a:defRPr sz="3000">
                <a:solidFill>
                  <a:srgbClr val="20124D"/>
                </a:solidFill>
              </a:defRPr>
            </a:lvl6pPr>
            <a:lvl7pPr lvl="6" algn="l">
              <a:lnSpc>
                <a:spcPct val="100000"/>
              </a:lnSpc>
              <a:spcBef>
                <a:spcPts val="0"/>
              </a:spcBef>
              <a:spcAft>
                <a:spcPts val="0"/>
              </a:spcAft>
              <a:buClr>
                <a:srgbClr val="20124D"/>
              </a:buClr>
              <a:buSzPts val="3000"/>
              <a:buNone/>
              <a:defRPr sz="3000">
                <a:solidFill>
                  <a:srgbClr val="20124D"/>
                </a:solidFill>
              </a:defRPr>
            </a:lvl7pPr>
            <a:lvl8pPr lvl="7" algn="l">
              <a:lnSpc>
                <a:spcPct val="100000"/>
              </a:lnSpc>
              <a:spcBef>
                <a:spcPts val="0"/>
              </a:spcBef>
              <a:spcAft>
                <a:spcPts val="0"/>
              </a:spcAft>
              <a:buClr>
                <a:srgbClr val="20124D"/>
              </a:buClr>
              <a:buSzPts val="3000"/>
              <a:buNone/>
              <a:defRPr sz="3000">
                <a:solidFill>
                  <a:srgbClr val="20124D"/>
                </a:solidFill>
              </a:defRPr>
            </a:lvl8pPr>
            <a:lvl9pPr lvl="8" algn="l">
              <a:lnSpc>
                <a:spcPct val="100000"/>
              </a:lnSpc>
              <a:spcBef>
                <a:spcPts val="0"/>
              </a:spcBef>
              <a:spcAft>
                <a:spcPts val="0"/>
              </a:spcAft>
              <a:buClr>
                <a:srgbClr val="20124D"/>
              </a:buClr>
              <a:buSzPts val="3000"/>
              <a:buNone/>
              <a:defRPr sz="3000">
                <a:solidFill>
                  <a:srgbClr val="20124D"/>
                </a:solidFill>
              </a:defRPr>
            </a:lvl9pPr>
          </a:lstStyle>
          <a:p/>
        </p:txBody>
      </p:sp>
      <p:sp>
        <p:nvSpPr>
          <p:cNvPr id="40" name="Google Shape;40;p32"/>
          <p:cNvSpPr/>
          <p:nvPr/>
        </p:nvSpPr>
        <p:spPr>
          <a:xfrm flipH="1" rot="8869443">
            <a:off x="-765423" y="-118770"/>
            <a:ext cx="1853973" cy="1021473"/>
          </a:xfrm>
          <a:custGeom>
            <a:rect b="b" l="l" r="r" t="t"/>
            <a:pathLst>
              <a:path extrusionOk="0" h="137645" w="263626">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2"/>
          <p:cNvSpPr/>
          <p:nvPr/>
        </p:nvSpPr>
        <p:spPr>
          <a:xfrm rot="486435">
            <a:off x="40098" y="89763"/>
            <a:ext cx="638178" cy="638178"/>
          </a:xfrm>
          <a:prstGeom prst="ellipse">
            <a:avLst/>
          </a:prstGeom>
          <a:no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32"/>
          <p:cNvSpPr/>
          <p:nvPr/>
        </p:nvSpPr>
        <p:spPr>
          <a:xfrm flipH="1" rot="9769112">
            <a:off x="7940997" y="4253962"/>
            <a:ext cx="1614776" cy="1027938"/>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2"/>
          <p:cNvSpPr/>
          <p:nvPr/>
        </p:nvSpPr>
        <p:spPr>
          <a:xfrm rot="9770985">
            <a:off x="8389335" y="4049774"/>
            <a:ext cx="372357" cy="372357"/>
          </a:xfrm>
          <a:prstGeom prst="ellipse">
            <a:avLst/>
          </a:prstGeom>
          <a:solidFill>
            <a:srgbClr val="D9D2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2"/>
          <p:cNvSpPr/>
          <p:nvPr/>
        </p:nvSpPr>
        <p:spPr>
          <a:xfrm flipH="1" rot="8116857">
            <a:off x="7951857" y="4212530"/>
            <a:ext cx="1695627" cy="1079357"/>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2_1">
    <p:spTree>
      <p:nvGrpSpPr>
        <p:cNvPr id="45" name="Shape 45"/>
        <p:cNvGrpSpPr/>
        <p:nvPr/>
      </p:nvGrpSpPr>
      <p:grpSpPr>
        <a:xfrm>
          <a:off x="0" y="0"/>
          <a:ext cx="0" cy="0"/>
          <a:chOff x="0" y="0"/>
          <a:chExt cx="0" cy="0"/>
        </a:xfrm>
      </p:grpSpPr>
      <p:sp>
        <p:nvSpPr>
          <p:cNvPr id="46" name="Google Shape;46;p33"/>
          <p:cNvSpPr txBox="1"/>
          <p:nvPr>
            <p:ph type="title"/>
          </p:nvPr>
        </p:nvSpPr>
        <p:spPr>
          <a:xfrm>
            <a:off x="2163150" y="390525"/>
            <a:ext cx="4817700" cy="519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2800"/>
              <a:buNone/>
              <a:defRPr>
                <a:latin typeface="Oswald"/>
                <a:ea typeface="Oswald"/>
                <a:cs typeface="Oswald"/>
                <a:sym typeface="Oswald"/>
              </a:defRPr>
            </a:lvl2pPr>
            <a:lvl3pPr lvl="2" algn="ctr">
              <a:lnSpc>
                <a:spcPct val="100000"/>
              </a:lnSpc>
              <a:spcBef>
                <a:spcPts val="0"/>
              </a:spcBef>
              <a:spcAft>
                <a:spcPts val="0"/>
              </a:spcAft>
              <a:buSzPts val="2800"/>
              <a:buNone/>
              <a:defRPr>
                <a:latin typeface="Oswald"/>
                <a:ea typeface="Oswald"/>
                <a:cs typeface="Oswald"/>
                <a:sym typeface="Oswald"/>
              </a:defRPr>
            </a:lvl3pPr>
            <a:lvl4pPr lvl="3" algn="ctr">
              <a:lnSpc>
                <a:spcPct val="100000"/>
              </a:lnSpc>
              <a:spcBef>
                <a:spcPts val="0"/>
              </a:spcBef>
              <a:spcAft>
                <a:spcPts val="0"/>
              </a:spcAft>
              <a:buSzPts val="2800"/>
              <a:buNone/>
              <a:defRPr>
                <a:latin typeface="Oswald"/>
                <a:ea typeface="Oswald"/>
                <a:cs typeface="Oswald"/>
                <a:sym typeface="Oswald"/>
              </a:defRPr>
            </a:lvl4pPr>
            <a:lvl5pPr lvl="4" algn="ctr">
              <a:lnSpc>
                <a:spcPct val="100000"/>
              </a:lnSpc>
              <a:spcBef>
                <a:spcPts val="0"/>
              </a:spcBef>
              <a:spcAft>
                <a:spcPts val="0"/>
              </a:spcAft>
              <a:buSzPts val="2800"/>
              <a:buNone/>
              <a:defRPr>
                <a:latin typeface="Oswald"/>
                <a:ea typeface="Oswald"/>
                <a:cs typeface="Oswald"/>
                <a:sym typeface="Oswald"/>
              </a:defRPr>
            </a:lvl5pPr>
            <a:lvl6pPr lvl="5" algn="ctr">
              <a:lnSpc>
                <a:spcPct val="100000"/>
              </a:lnSpc>
              <a:spcBef>
                <a:spcPts val="0"/>
              </a:spcBef>
              <a:spcAft>
                <a:spcPts val="0"/>
              </a:spcAft>
              <a:buSzPts val="2800"/>
              <a:buNone/>
              <a:defRPr>
                <a:latin typeface="Oswald"/>
                <a:ea typeface="Oswald"/>
                <a:cs typeface="Oswald"/>
                <a:sym typeface="Oswald"/>
              </a:defRPr>
            </a:lvl6pPr>
            <a:lvl7pPr lvl="6" algn="ctr">
              <a:lnSpc>
                <a:spcPct val="100000"/>
              </a:lnSpc>
              <a:spcBef>
                <a:spcPts val="0"/>
              </a:spcBef>
              <a:spcAft>
                <a:spcPts val="0"/>
              </a:spcAft>
              <a:buSzPts val="2800"/>
              <a:buNone/>
              <a:defRPr>
                <a:latin typeface="Oswald"/>
                <a:ea typeface="Oswald"/>
                <a:cs typeface="Oswald"/>
                <a:sym typeface="Oswald"/>
              </a:defRPr>
            </a:lvl7pPr>
            <a:lvl8pPr lvl="7" algn="ctr">
              <a:lnSpc>
                <a:spcPct val="100000"/>
              </a:lnSpc>
              <a:spcBef>
                <a:spcPts val="0"/>
              </a:spcBef>
              <a:spcAft>
                <a:spcPts val="0"/>
              </a:spcAft>
              <a:buSzPts val="2800"/>
              <a:buNone/>
              <a:defRPr>
                <a:latin typeface="Oswald"/>
                <a:ea typeface="Oswald"/>
                <a:cs typeface="Oswald"/>
                <a:sym typeface="Oswald"/>
              </a:defRPr>
            </a:lvl8pPr>
            <a:lvl9pPr lvl="8" algn="ctr">
              <a:lnSpc>
                <a:spcPct val="100000"/>
              </a:lnSpc>
              <a:spcBef>
                <a:spcPts val="0"/>
              </a:spcBef>
              <a:spcAft>
                <a:spcPts val="0"/>
              </a:spcAft>
              <a:buSzPts val="2800"/>
              <a:buNone/>
              <a:defRPr>
                <a:latin typeface="Oswald"/>
                <a:ea typeface="Oswald"/>
                <a:cs typeface="Oswald"/>
                <a:sym typeface="Oswald"/>
              </a:defRPr>
            </a:lvl9pPr>
          </a:lstStyle>
          <a:p/>
        </p:txBody>
      </p:sp>
      <p:sp>
        <p:nvSpPr>
          <p:cNvPr id="47" name="Google Shape;47;p33"/>
          <p:cNvSpPr txBox="1"/>
          <p:nvPr>
            <p:ph idx="1" type="subTitle"/>
          </p:nvPr>
        </p:nvSpPr>
        <p:spPr>
          <a:xfrm>
            <a:off x="1774313" y="2569358"/>
            <a:ext cx="1685100" cy="55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1" sz="2200">
                <a:solidFill>
                  <a:srgbClr val="F6B26B"/>
                </a:solidFill>
              </a:defRPr>
            </a:lvl1pPr>
            <a:lvl2pPr lvl="1" algn="ctr">
              <a:lnSpc>
                <a:spcPct val="100000"/>
              </a:lnSpc>
              <a:spcBef>
                <a:spcPts val="1600"/>
              </a:spcBef>
              <a:spcAft>
                <a:spcPts val="0"/>
              </a:spcAft>
              <a:buSzPts val="1400"/>
              <a:buNone/>
              <a:defRPr b="1" sz="2200">
                <a:solidFill>
                  <a:srgbClr val="F6B26B"/>
                </a:solidFill>
              </a:defRPr>
            </a:lvl2pPr>
            <a:lvl3pPr lvl="2" algn="ctr">
              <a:lnSpc>
                <a:spcPct val="100000"/>
              </a:lnSpc>
              <a:spcBef>
                <a:spcPts val="1600"/>
              </a:spcBef>
              <a:spcAft>
                <a:spcPts val="0"/>
              </a:spcAft>
              <a:buSzPts val="1400"/>
              <a:buNone/>
              <a:defRPr b="1" sz="2200">
                <a:solidFill>
                  <a:srgbClr val="F6B26B"/>
                </a:solidFill>
              </a:defRPr>
            </a:lvl3pPr>
            <a:lvl4pPr lvl="3" algn="ctr">
              <a:lnSpc>
                <a:spcPct val="100000"/>
              </a:lnSpc>
              <a:spcBef>
                <a:spcPts val="1600"/>
              </a:spcBef>
              <a:spcAft>
                <a:spcPts val="0"/>
              </a:spcAft>
              <a:buSzPts val="1400"/>
              <a:buNone/>
              <a:defRPr b="1" sz="2200">
                <a:solidFill>
                  <a:srgbClr val="F6B26B"/>
                </a:solidFill>
              </a:defRPr>
            </a:lvl4pPr>
            <a:lvl5pPr lvl="4" algn="ctr">
              <a:lnSpc>
                <a:spcPct val="100000"/>
              </a:lnSpc>
              <a:spcBef>
                <a:spcPts val="1600"/>
              </a:spcBef>
              <a:spcAft>
                <a:spcPts val="0"/>
              </a:spcAft>
              <a:buSzPts val="1400"/>
              <a:buNone/>
              <a:defRPr b="1" sz="2200">
                <a:solidFill>
                  <a:srgbClr val="F6B26B"/>
                </a:solidFill>
              </a:defRPr>
            </a:lvl5pPr>
            <a:lvl6pPr lvl="5" algn="ctr">
              <a:lnSpc>
                <a:spcPct val="100000"/>
              </a:lnSpc>
              <a:spcBef>
                <a:spcPts val="1600"/>
              </a:spcBef>
              <a:spcAft>
                <a:spcPts val="0"/>
              </a:spcAft>
              <a:buSzPts val="1400"/>
              <a:buNone/>
              <a:defRPr b="1" sz="2200">
                <a:solidFill>
                  <a:srgbClr val="F6B26B"/>
                </a:solidFill>
              </a:defRPr>
            </a:lvl6pPr>
            <a:lvl7pPr lvl="6" algn="ctr">
              <a:lnSpc>
                <a:spcPct val="100000"/>
              </a:lnSpc>
              <a:spcBef>
                <a:spcPts val="1600"/>
              </a:spcBef>
              <a:spcAft>
                <a:spcPts val="0"/>
              </a:spcAft>
              <a:buSzPts val="1400"/>
              <a:buNone/>
              <a:defRPr b="1" sz="2200">
                <a:solidFill>
                  <a:srgbClr val="F6B26B"/>
                </a:solidFill>
              </a:defRPr>
            </a:lvl7pPr>
            <a:lvl8pPr lvl="7" algn="ctr">
              <a:lnSpc>
                <a:spcPct val="100000"/>
              </a:lnSpc>
              <a:spcBef>
                <a:spcPts val="1600"/>
              </a:spcBef>
              <a:spcAft>
                <a:spcPts val="0"/>
              </a:spcAft>
              <a:buSzPts val="1400"/>
              <a:buNone/>
              <a:defRPr b="1" sz="2200">
                <a:solidFill>
                  <a:srgbClr val="F6B26B"/>
                </a:solidFill>
              </a:defRPr>
            </a:lvl8pPr>
            <a:lvl9pPr lvl="8" algn="ctr">
              <a:lnSpc>
                <a:spcPct val="100000"/>
              </a:lnSpc>
              <a:spcBef>
                <a:spcPts val="1600"/>
              </a:spcBef>
              <a:spcAft>
                <a:spcPts val="1600"/>
              </a:spcAft>
              <a:buSzPts val="1400"/>
              <a:buNone/>
              <a:defRPr b="1" sz="2200">
                <a:solidFill>
                  <a:srgbClr val="F6B26B"/>
                </a:solidFill>
              </a:defRPr>
            </a:lvl9pPr>
          </a:lstStyle>
          <a:p/>
        </p:txBody>
      </p:sp>
      <p:sp>
        <p:nvSpPr>
          <p:cNvPr id="48" name="Google Shape;48;p33"/>
          <p:cNvSpPr txBox="1"/>
          <p:nvPr>
            <p:ph idx="2" type="subTitle"/>
          </p:nvPr>
        </p:nvSpPr>
        <p:spPr>
          <a:xfrm>
            <a:off x="1166800" y="2940500"/>
            <a:ext cx="2900100" cy="92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atin typeface="Lato"/>
                <a:ea typeface="Lato"/>
                <a:cs typeface="Lato"/>
                <a:sym typeface="Lato"/>
              </a:defRPr>
            </a:lvl1pPr>
            <a:lvl2pPr lvl="1" algn="ctr">
              <a:lnSpc>
                <a:spcPct val="100000"/>
              </a:lnSpc>
              <a:spcBef>
                <a:spcPts val="0"/>
              </a:spcBef>
              <a:spcAft>
                <a:spcPts val="0"/>
              </a:spcAft>
              <a:buSzPts val="1400"/>
              <a:buNone/>
              <a:defRPr sz="1600">
                <a:latin typeface="Lato"/>
                <a:ea typeface="Lato"/>
                <a:cs typeface="Lato"/>
                <a:sym typeface="Lato"/>
              </a:defRPr>
            </a:lvl2pPr>
            <a:lvl3pPr lvl="2" algn="ctr">
              <a:lnSpc>
                <a:spcPct val="100000"/>
              </a:lnSpc>
              <a:spcBef>
                <a:spcPts val="0"/>
              </a:spcBef>
              <a:spcAft>
                <a:spcPts val="0"/>
              </a:spcAft>
              <a:buSzPts val="1400"/>
              <a:buNone/>
              <a:defRPr sz="1600">
                <a:latin typeface="Lato"/>
                <a:ea typeface="Lato"/>
                <a:cs typeface="Lato"/>
                <a:sym typeface="Lato"/>
              </a:defRPr>
            </a:lvl3pPr>
            <a:lvl4pPr lvl="3" algn="ctr">
              <a:lnSpc>
                <a:spcPct val="100000"/>
              </a:lnSpc>
              <a:spcBef>
                <a:spcPts val="0"/>
              </a:spcBef>
              <a:spcAft>
                <a:spcPts val="0"/>
              </a:spcAft>
              <a:buSzPts val="1400"/>
              <a:buNone/>
              <a:defRPr sz="1600">
                <a:latin typeface="Lato"/>
                <a:ea typeface="Lato"/>
                <a:cs typeface="Lato"/>
                <a:sym typeface="Lato"/>
              </a:defRPr>
            </a:lvl4pPr>
            <a:lvl5pPr lvl="4" algn="ctr">
              <a:lnSpc>
                <a:spcPct val="100000"/>
              </a:lnSpc>
              <a:spcBef>
                <a:spcPts val="0"/>
              </a:spcBef>
              <a:spcAft>
                <a:spcPts val="0"/>
              </a:spcAft>
              <a:buSzPts val="1400"/>
              <a:buNone/>
              <a:defRPr sz="1600">
                <a:latin typeface="Lato"/>
                <a:ea typeface="Lato"/>
                <a:cs typeface="Lato"/>
                <a:sym typeface="Lato"/>
              </a:defRPr>
            </a:lvl5pPr>
            <a:lvl6pPr lvl="5" algn="ctr">
              <a:lnSpc>
                <a:spcPct val="100000"/>
              </a:lnSpc>
              <a:spcBef>
                <a:spcPts val="0"/>
              </a:spcBef>
              <a:spcAft>
                <a:spcPts val="0"/>
              </a:spcAft>
              <a:buSzPts val="1400"/>
              <a:buNone/>
              <a:defRPr sz="1600">
                <a:latin typeface="Lato"/>
                <a:ea typeface="Lato"/>
                <a:cs typeface="Lato"/>
                <a:sym typeface="Lato"/>
              </a:defRPr>
            </a:lvl6pPr>
            <a:lvl7pPr lvl="6" algn="ctr">
              <a:lnSpc>
                <a:spcPct val="100000"/>
              </a:lnSpc>
              <a:spcBef>
                <a:spcPts val="0"/>
              </a:spcBef>
              <a:spcAft>
                <a:spcPts val="0"/>
              </a:spcAft>
              <a:buSzPts val="1400"/>
              <a:buNone/>
              <a:defRPr sz="1600">
                <a:latin typeface="Lato"/>
                <a:ea typeface="Lato"/>
                <a:cs typeface="Lato"/>
                <a:sym typeface="Lato"/>
              </a:defRPr>
            </a:lvl7pPr>
            <a:lvl8pPr lvl="7" algn="ctr">
              <a:lnSpc>
                <a:spcPct val="100000"/>
              </a:lnSpc>
              <a:spcBef>
                <a:spcPts val="0"/>
              </a:spcBef>
              <a:spcAft>
                <a:spcPts val="0"/>
              </a:spcAft>
              <a:buSzPts val="1400"/>
              <a:buNone/>
              <a:defRPr sz="1600">
                <a:latin typeface="Lato"/>
                <a:ea typeface="Lato"/>
                <a:cs typeface="Lato"/>
                <a:sym typeface="Lato"/>
              </a:defRPr>
            </a:lvl8pPr>
            <a:lvl9pPr lvl="8" algn="ctr">
              <a:lnSpc>
                <a:spcPct val="100000"/>
              </a:lnSpc>
              <a:spcBef>
                <a:spcPts val="0"/>
              </a:spcBef>
              <a:spcAft>
                <a:spcPts val="0"/>
              </a:spcAft>
              <a:buSzPts val="1400"/>
              <a:buNone/>
              <a:defRPr sz="1600">
                <a:latin typeface="Lato"/>
                <a:ea typeface="Lato"/>
                <a:cs typeface="Lato"/>
                <a:sym typeface="Lato"/>
              </a:defRPr>
            </a:lvl9pPr>
          </a:lstStyle>
          <a:p/>
        </p:txBody>
      </p:sp>
      <p:sp>
        <p:nvSpPr>
          <p:cNvPr id="49" name="Google Shape;49;p33"/>
          <p:cNvSpPr txBox="1"/>
          <p:nvPr>
            <p:ph idx="3" type="subTitle"/>
          </p:nvPr>
        </p:nvSpPr>
        <p:spPr>
          <a:xfrm>
            <a:off x="5684688" y="2569336"/>
            <a:ext cx="1685100" cy="557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b="1" sz="2200">
                <a:solidFill>
                  <a:srgbClr val="F6B26B"/>
                </a:solidFill>
              </a:defRPr>
            </a:lvl1pPr>
            <a:lvl2pPr lvl="1" algn="ctr">
              <a:lnSpc>
                <a:spcPct val="100000"/>
              </a:lnSpc>
              <a:spcBef>
                <a:spcPts val="1600"/>
              </a:spcBef>
              <a:spcAft>
                <a:spcPts val="0"/>
              </a:spcAft>
              <a:buSzPts val="1400"/>
              <a:buNone/>
              <a:defRPr b="1" sz="2200">
                <a:solidFill>
                  <a:srgbClr val="F6B26B"/>
                </a:solidFill>
              </a:defRPr>
            </a:lvl2pPr>
            <a:lvl3pPr lvl="2" algn="ctr">
              <a:lnSpc>
                <a:spcPct val="100000"/>
              </a:lnSpc>
              <a:spcBef>
                <a:spcPts val="1600"/>
              </a:spcBef>
              <a:spcAft>
                <a:spcPts val="0"/>
              </a:spcAft>
              <a:buSzPts val="1400"/>
              <a:buNone/>
              <a:defRPr b="1" sz="2200">
                <a:solidFill>
                  <a:srgbClr val="F6B26B"/>
                </a:solidFill>
              </a:defRPr>
            </a:lvl3pPr>
            <a:lvl4pPr lvl="3" algn="ctr">
              <a:lnSpc>
                <a:spcPct val="100000"/>
              </a:lnSpc>
              <a:spcBef>
                <a:spcPts val="1600"/>
              </a:spcBef>
              <a:spcAft>
                <a:spcPts val="0"/>
              </a:spcAft>
              <a:buSzPts val="1400"/>
              <a:buNone/>
              <a:defRPr b="1" sz="2200">
                <a:solidFill>
                  <a:srgbClr val="F6B26B"/>
                </a:solidFill>
              </a:defRPr>
            </a:lvl4pPr>
            <a:lvl5pPr lvl="4" algn="ctr">
              <a:lnSpc>
                <a:spcPct val="100000"/>
              </a:lnSpc>
              <a:spcBef>
                <a:spcPts val="1600"/>
              </a:spcBef>
              <a:spcAft>
                <a:spcPts val="0"/>
              </a:spcAft>
              <a:buSzPts val="1400"/>
              <a:buNone/>
              <a:defRPr b="1" sz="2200">
                <a:solidFill>
                  <a:srgbClr val="F6B26B"/>
                </a:solidFill>
              </a:defRPr>
            </a:lvl5pPr>
            <a:lvl6pPr lvl="5" algn="ctr">
              <a:lnSpc>
                <a:spcPct val="100000"/>
              </a:lnSpc>
              <a:spcBef>
                <a:spcPts val="1600"/>
              </a:spcBef>
              <a:spcAft>
                <a:spcPts val="0"/>
              </a:spcAft>
              <a:buSzPts val="1400"/>
              <a:buNone/>
              <a:defRPr b="1" sz="2200">
                <a:solidFill>
                  <a:srgbClr val="F6B26B"/>
                </a:solidFill>
              </a:defRPr>
            </a:lvl6pPr>
            <a:lvl7pPr lvl="6" algn="ctr">
              <a:lnSpc>
                <a:spcPct val="100000"/>
              </a:lnSpc>
              <a:spcBef>
                <a:spcPts val="1600"/>
              </a:spcBef>
              <a:spcAft>
                <a:spcPts val="0"/>
              </a:spcAft>
              <a:buSzPts val="1400"/>
              <a:buNone/>
              <a:defRPr b="1" sz="2200">
                <a:solidFill>
                  <a:srgbClr val="F6B26B"/>
                </a:solidFill>
              </a:defRPr>
            </a:lvl7pPr>
            <a:lvl8pPr lvl="7" algn="ctr">
              <a:lnSpc>
                <a:spcPct val="100000"/>
              </a:lnSpc>
              <a:spcBef>
                <a:spcPts val="1600"/>
              </a:spcBef>
              <a:spcAft>
                <a:spcPts val="0"/>
              </a:spcAft>
              <a:buSzPts val="1400"/>
              <a:buNone/>
              <a:defRPr b="1" sz="2200">
                <a:solidFill>
                  <a:srgbClr val="F6B26B"/>
                </a:solidFill>
              </a:defRPr>
            </a:lvl8pPr>
            <a:lvl9pPr lvl="8" algn="ctr">
              <a:lnSpc>
                <a:spcPct val="100000"/>
              </a:lnSpc>
              <a:spcBef>
                <a:spcPts val="1600"/>
              </a:spcBef>
              <a:spcAft>
                <a:spcPts val="1600"/>
              </a:spcAft>
              <a:buSzPts val="1400"/>
              <a:buNone/>
              <a:defRPr b="1" sz="2200">
                <a:solidFill>
                  <a:srgbClr val="F6B26B"/>
                </a:solidFill>
              </a:defRPr>
            </a:lvl9pPr>
          </a:lstStyle>
          <a:p/>
        </p:txBody>
      </p:sp>
      <p:sp>
        <p:nvSpPr>
          <p:cNvPr id="50" name="Google Shape;50;p33"/>
          <p:cNvSpPr txBox="1"/>
          <p:nvPr>
            <p:ph idx="4" type="subTitle"/>
          </p:nvPr>
        </p:nvSpPr>
        <p:spPr>
          <a:xfrm>
            <a:off x="5077175" y="2940521"/>
            <a:ext cx="2900100" cy="92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600">
                <a:latin typeface="Lato"/>
                <a:ea typeface="Lato"/>
                <a:cs typeface="Lato"/>
                <a:sym typeface="Lato"/>
              </a:defRPr>
            </a:lvl1pPr>
            <a:lvl2pPr lvl="1" algn="ctr">
              <a:lnSpc>
                <a:spcPct val="100000"/>
              </a:lnSpc>
              <a:spcBef>
                <a:spcPts val="0"/>
              </a:spcBef>
              <a:spcAft>
                <a:spcPts val="0"/>
              </a:spcAft>
              <a:buSzPts val="1400"/>
              <a:buNone/>
              <a:defRPr sz="1600">
                <a:latin typeface="Lato"/>
                <a:ea typeface="Lato"/>
                <a:cs typeface="Lato"/>
                <a:sym typeface="Lato"/>
              </a:defRPr>
            </a:lvl2pPr>
            <a:lvl3pPr lvl="2" algn="ctr">
              <a:lnSpc>
                <a:spcPct val="100000"/>
              </a:lnSpc>
              <a:spcBef>
                <a:spcPts val="0"/>
              </a:spcBef>
              <a:spcAft>
                <a:spcPts val="0"/>
              </a:spcAft>
              <a:buSzPts val="1400"/>
              <a:buNone/>
              <a:defRPr sz="1600">
                <a:latin typeface="Lato"/>
                <a:ea typeface="Lato"/>
                <a:cs typeface="Lato"/>
                <a:sym typeface="Lato"/>
              </a:defRPr>
            </a:lvl3pPr>
            <a:lvl4pPr lvl="3" algn="ctr">
              <a:lnSpc>
                <a:spcPct val="100000"/>
              </a:lnSpc>
              <a:spcBef>
                <a:spcPts val="0"/>
              </a:spcBef>
              <a:spcAft>
                <a:spcPts val="0"/>
              </a:spcAft>
              <a:buSzPts val="1400"/>
              <a:buNone/>
              <a:defRPr sz="1600">
                <a:latin typeface="Lato"/>
                <a:ea typeface="Lato"/>
                <a:cs typeface="Lato"/>
                <a:sym typeface="Lato"/>
              </a:defRPr>
            </a:lvl4pPr>
            <a:lvl5pPr lvl="4" algn="ctr">
              <a:lnSpc>
                <a:spcPct val="100000"/>
              </a:lnSpc>
              <a:spcBef>
                <a:spcPts val="0"/>
              </a:spcBef>
              <a:spcAft>
                <a:spcPts val="0"/>
              </a:spcAft>
              <a:buSzPts val="1400"/>
              <a:buNone/>
              <a:defRPr sz="1600">
                <a:latin typeface="Lato"/>
                <a:ea typeface="Lato"/>
                <a:cs typeface="Lato"/>
                <a:sym typeface="Lato"/>
              </a:defRPr>
            </a:lvl5pPr>
            <a:lvl6pPr lvl="5" algn="ctr">
              <a:lnSpc>
                <a:spcPct val="100000"/>
              </a:lnSpc>
              <a:spcBef>
                <a:spcPts val="0"/>
              </a:spcBef>
              <a:spcAft>
                <a:spcPts val="0"/>
              </a:spcAft>
              <a:buSzPts val="1400"/>
              <a:buNone/>
              <a:defRPr sz="1600">
                <a:latin typeface="Lato"/>
                <a:ea typeface="Lato"/>
                <a:cs typeface="Lato"/>
                <a:sym typeface="Lato"/>
              </a:defRPr>
            </a:lvl6pPr>
            <a:lvl7pPr lvl="6" algn="ctr">
              <a:lnSpc>
                <a:spcPct val="100000"/>
              </a:lnSpc>
              <a:spcBef>
                <a:spcPts val="0"/>
              </a:spcBef>
              <a:spcAft>
                <a:spcPts val="0"/>
              </a:spcAft>
              <a:buSzPts val="1400"/>
              <a:buNone/>
              <a:defRPr sz="1600">
                <a:latin typeface="Lato"/>
                <a:ea typeface="Lato"/>
                <a:cs typeface="Lato"/>
                <a:sym typeface="Lato"/>
              </a:defRPr>
            </a:lvl7pPr>
            <a:lvl8pPr lvl="7" algn="ctr">
              <a:lnSpc>
                <a:spcPct val="100000"/>
              </a:lnSpc>
              <a:spcBef>
                <a:spcPts val="0"/>
              </a:spcBef>
              <a:spcAft>
                <a:spcPts val="0"/>
              </a:spcAft>
              <a:buSzPts val="1400"/>
              <a:buNone/>
              <a:defRPr sz="1600">
                <a:latin typeface="Lato"/>
                <a:ea typeface="Lato"/>
                <a:cs typeface="Lato"/>
                <a:sym typeface="Lato"/>
              </a:defRPr>
            </a:lvl8pPr>
            <a:lvl9pPr lvl="8" algn="ctr">
              <a:lnSpc>
                <a:spcPct val="100000"/>
              </a:lnSpc>
              <a:spcBef>
                <a:spcPts val="0"/>
              </a:spcBef>
              <a:spcAft>
                <a:spcPts val="0"/>
              </a:spcAft>
              <a:buSzPts val="1400"/>
              <a:buNone/>
              <a:defRPr sz="1600">
                <a:latin typeface="Lato"/>
                <a:ea typeface="Lato"/>
                <a:cs typeface="Lato"/>
                <a:sym typeface="Lato"/>
              </a:defRPr>
            </a:lvl9pPr>
          </a:lstStyle>
          <a:p/>
        </p:txBody>
      </p:sp>
      <p:sp>
        <p:nvSpPr>
          <p:cNvPr id="51" name="Google Shape;51;p33"/>
          <p:cNvSpPr/>
          <p:nvPr/>
        </p:nvSpPr>
        <p:spPr>
          <a:xfrm flipH="1" rot="-6784793">
            <a:off x="-578672" y="4142151"/>
            <a:ext cx="1614735" cy="102791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33"/>
          <p:cNvSpPr/>
          <p:nvPr/>
        </p:nvSpPr>
        <p:spPr>
          <a:xfrm rot="-6783187">
            <a:off x="456372" y="4095607"/>
            <a:ext cx="372334" cy="372334"/>
          </a:xfrm>
          <a:prstGeom prst="ellipse">
            <a:avLst/>
          </a:prstGeom>
          <a:solidFill>
            <a:srgbClr val="D9D2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33"/>
          <p:cNvSpPr/>
          <p:nvPr/>
        </p:nvSpPr>
        <p:spPr>
          <a:xfrm flipH="1" rot="-8437101">
            <a:off x="-598154" y="4165791"/>
            <a:ext cx="1695715" cy="107942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33"/>
          <p:cNvSpPr/>
          <p:nvPr/>
        </p:nvSpPr>
        <p:spPr>
          <a:xfrm rot="-8100000">
            <a:off x="7813310" y="-166148"/>
            <a:ext cx="2208979" cy="1153357"/>
          </a:xfrm>
          <a:custGeom>
            <a:rect b="b" l="l" r="r" t="t"/>
            <a:pathLst>
              <a:path extrusionOk="0" h="137645" w="263626">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33"/>
          <p:cNvSpPr/>
          <p:nvPr/>
        </p:nvSpPr>
        <p:spPr>
          <a:xfrm flipH="1" rot="-5886435">
            <a:off x="8348682" y="235479"/>
            <a:ext cx="638178" cy="638178"/>
          </a:xfrm>
          <a:prstGeom prst="ellipse">
            <a:avLst/>
          </a:prstGeom>
          <a:no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6" name="Shape 56"/>
        <p:cNvGrpSpPr/>
        <p:nvPr/>
      </p:nvGrpSpPr>
      <p:grpSpPr>
        <a:xfrm>
          <a:off x="0" y="0"/>
          <a:ext cx="0" cy="0"/>
          <a:chOff x="0" y="0"/>
          <a:chExt cx="0" cy="0"/>
        </a:xfrm>
      </p:grpSpPr>
      <p:sp>
        <p:nvSpPr>
          <p:cNvPr id="57" name="Google Shape;57;p34"/>
          <p:cNvSpPr txBox="1"/>
          <p:nvPr>
            <p:ph type="title"/>
          </p:nvPr>
        </p:nvSpPr>
        <p:spPr>
          <a:xfrm>
            <a:off x="4610650" y="2371125"/>
            <a:ext cx="3594900" cy="841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600"/>
              <a:buNone/>
              <a:defRPr sz="4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8" name="Google Shape;58;p34"/>
          <p:cNvSpPr txBox="1"/>
          <p:nvPr>
            <p:ph idx="2" type="title"/>
          </p:nvPr>
        </p:nvSpPr>
        <p:spPr>
          <a:xfrm>
            <a:off x="7011575" y="1556475"/>
            <a:ext cx="1146000" cy="8889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6000"/>
              <a:buNone/>
              <a:defRPr sz="5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59" name="Google Shape;59;p34"/>
          <p:cNvSpPr txBox="1"/>
          <p:nvPr>
            <p:ph idx="3" type="title"/>
          </p:nvPr>
        </p:nvSpPr>
        <p:spPr>
          <a:xfrm>
            <a:off x="5480725" y="3212925"/>
            <a:ext cx="2724900" cy="374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Font typeface="Lato"/>
              <a:buNone/>
              <a:defRPr sz="1600">
                <a:solidFill>
                  <a:srgbClr val="20124D"/>
                </a:solidFill>
                <a:latin typeface="Lato"/>
                <a:ea typeface="Lato"/>
                <a:cs typeface="Lato"/>
                <a:sym typeface="Lato"/>
              </a:defRPr>
            </a:lvl1pPr>
            <a:lvl2pPr lvl="1" algn="r">
              <a:lnSpc>
                <a:spcPct val="100000"/>
              </a:lnSpc>
              <a:spcBef>
                <a:spcPts val="0"/>
              </a:spcBef>
              <a:spcAft>
                <a:spcPts val="0"/>
              </a:spcAft>
              <a:buSzPts val="1400"/>
              <a:buFont typeface="Lato"/>
              <a:buNone/>
              <a:defRPr sz="1400">
                <a:latin typeface="Lato"/>
                <a:ea typeface="Lato"/>
                <a:cs typeface="Lato"/>
                <a:sym typeface="Lato"/>
              </a:defRPr>
            </a:lvl2pPr>
            <a:lvl3pPr lvl="2" algn="r">
              <a:lnSpc>
                <a:spcPct val="100000"/>
              </a:lnSpc>
              <a:spcBef>
                <a:spcPts val="0"/>
              </a:spcBef>
              <a:spcAft>
                <a:spcPts val="0"/>
              </a:spcAft>
              <a:buSzPts val="1400"/>
              <a:buFont typeface="Lato"/>
              <a:buNone/>
              <a:defRPr sz="1400">
                <a:latin typeface="Lato"/>
                <a:ea typeface="Lato"/>
                <a:cs typeface="Lato"/>
                <a:sym typeface="Lato"/>
              </a:defRPr>
            </a:lvl3pPr>
            <a:lvl4pPr lvl="3" algn="r">
              <a:lnSpc>
                <a:spcPct val="100000"/>
              </a:lnSpc>
              <a:spcBef>
                <a:spcPts val="0"/>
              </a:spcBef>
              <a:spcAft>
                <a:spcPts val="0"/>
              </a:spcAft>
              <a:buSzPts val="1400"/>
              <a:buFont typeface="Lato"/>
              <a:buNone/>
              <a:defRPr sz="1400">
                <a:latin typeface="Lato"/>
                <a:ea typeface="Lato"/>
                <a:cs typeface="Lato"/>
                <a:sym typeface="Lato"/>
              </a:defRPr>
            </a:lvl4pPr>
            <a:lvl5pPr lvl="4" algn="r">
              <a:lnSpc>
                <a:spcPct val="100000"/>
              </a:lnSpc>
              <a:spcBef>
                <a:spcPts val="0"/>
              </a:spcBef>
              <a:spcAft>
                <a:spcPts val="0"/>
              </a:spcAft>
              <a:buSzPts val="1400"/>
              <a:buFont typeface="Lato"/>
              <a:buNone/>
              <a:defRPr sz="1400">
                <a:latin typeface="Lato"/>
                <a:ea typeface="Lato"/>
                <a:cs typeface="Lato"/>
                <a:sym typeface="Lato"/>
              </a:defRPr>
            </a:lvl5pPr>
            <a:lvl6pPr lvl="5" algn="r">
              <a:lnSpc>
                <a:spcPct val="100000"/>
              </a:lnSpc>
              <a:spcBef>
                <a:spcPts val="0"/>
              </a:spcBef>
              <a:spcAft>
                <a:spcPts val="0"/>
              </a:spcAft>
              <a:buSzPts val="1400"/>
              <a:buFont typeface="Lato"/>
              <a:buNone/>
              <a:defRPr sz="1400">
                <a:latin typeface="Lato"/>
                <a:ea typeface="Lato"/>
                <a:cs typeface="Lato"/>
                <a:sym typeface="Lato"/>
              </a:defRPr>
            </a:lvl6pPr>
            <a:lvl7pPr lvl="6" algn="r">
              <a:lnSpc>
                <a:spcPct val="100000"/>
              </a:lnSpc>
              <a:spcBef>
                <a:spcPts val="0"/>
              </a:spcBef>
              <a:spcAft>
                <a:spcPts val="0"/>
              </a:spcAft>
              <a:buSzPts val="1400"/>
              <a:buFont typeface="Lato"/>
              <a:buNone/>
              <a:defRPr sz="1400">
                <a:latin typeface="Lato"/>
                <a:ea typeface="Lato"/>
                <a:cs typeface="Lato"/>
                <a:sym typeface="Lato"/>
              </a:defRPr>
            </a:lvl7pPr>
            <a:lvl8pPr lvl="7" algn="r">
              <a:lnSpc>
                <a:spcPct val="100000"/>
              </a:lnSpc>
              <a:spcBef>
                <a:spcPts val="0"/>
              </a:spcBef>
              <a:spcAft>
                <a:spcPts val="0"/>
              </a:spcAft>
              <a:buSzPts val="1400"/>
              <a:buFont typeface="Lato"/>
              <a:buNone/>
              <a:defRPr sz="1400">
                <a:latin typeface="Lato"/>
                <a:ea typeface="Lato"/>
                <a:cs typeface="Lato"/>
                <a:sym typeface="Lato"/>
              </a:defRPr>
            </a:lvl8pPr>
            <a:lvl9pPr lvl="8" algn="r">
              <a:lnSpc>
                <a:spcPct val="100000"/>
              </a:lnSpc>
              <a:spcBef>
                <a:spcPts val="0"/>
              </a:spcBef>
              <a:spcAft>
                <a:spcPts val="0"/>
              </a:spcAft>
              <a:buSzPts val="1400"/>
              <a:buFont typeface="Lato"/>
              <a:buNone/>
              <a:defRPr sz="1400">
                <a:latin typeface="Lato"/>
                <a:ea typeface="Lato"/>
                <a:cs typeface="Lato"/>
                <a:sym typeface="Lato"/>
              </a:defRPr>
            </a:lvl9pPr>
          </a:lstStyle>
          <a:p/>
        </p:txBody>
      </p:sp>
      <p:sp>
        <p:nvSpPr>
          <p:cNvPr id="60" name="Google Shape;60;p34"/>
          <p:cNvSpPr/>
          <p:nvPr/>
        </p:nvSpPr>
        <p:spPr>
          <a:xfrm flipH="1" rot="-5200701">
            <a:off x="-2372047" y="-332207"/>
            <a:ext cx="7321312" cy="5052313"/>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34"/>
          <p:cNvSpPr/>
          <p:nvPr/>
        </p:nvSpPr>
        <p:spPr>
          <a:xfrm flipH="1" rot="-4690715">
            <a:off x="-1580660" y="181277"/>
            <a:ext cx="6293724" cy="4343192"/>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34"/>
          <p:cNvSpPr/>
          <p:nvPr/>
        </p:nvSpPr>
        <p:spPr>
          <a:xfrm flipH="1" rot="-8100000">
            <a:off x="7728985" y="-101726"/>
            <a:ext cx="2208979" cy="1153357"/>
          </a:xfrm>
          <a:custGeom>
            <a:rect b="b" l="l" r="r" t="t"/>
            <a:pathLst>
              <a:path extrusionOk="0" h="137645" w="263626">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34"/>
          <p:cNvSpPr/>
          <p:nvPr/>
        </p:nvSpPr>
        <p:spPr>
          <a:xfrm rot="-10313565">
            <a:off x="8370348" y="405892"/>
            <a:ext cx="638178" cy="638178"/>
          </a:xfrm>
          <a:prstGeom prst="ellipse">
            <a:avLst/>
          </a:prstGeom>
          <a:no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34"/>
          <p:cNvSpPr/>
          <p:nvPr/>
        </p:nvSpPr>
        <p:spPr>
          <a:xfrm rot="8437101">
            <a:off x="8064896" y="4362438"/>
            <a:ext cx="1695715" cy="107942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34"/>
          <p:cNvSpPr/>
          <p:nvPr/>
        </p:nvSpPr>
        <p:spPr>
          <a:xfrm rot="6784793">
            <a:off x="8126395" y="4338799"/>
            <a:ext cx="1614735" cy="102791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34"/>
          <p:cNvSpPr/>
          <p:nvPr/>
        </p:nvSpPr>
        <p:spPr>
          <a:xfrm flipH="1" rot="6783187">
            <a:off x="8285327" y="4397629"/>
            <a:ext cx="372334" cy="372334"/>
          </a:xfrm>
          <a:prstGeom prst="ellipse">
            <a:avLst/>
          </a:prstGeom>
          <a:solidFill>
            <a:srgbClr val="D9D2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7" name="Shape 67"/>
        <p:cNvGrpSpPr/>
        <p:nvPr/>
      </p:nvGrpSpPr>
      <p:grpSpPr>
        <a:xfrm>
          <a:off x="0" y="0"/>
          <a:ext cx="0" cy="0"/>
          <a:chOff x="0" y="0"/>
          <a:chExt cx="0" cy="0"/>
        </a:xfrm>
      </p:grpSpPr>
      <p:sp>
        <p:nvSpPr>
          <p:cNvPr id="68" name="Google Shape;68;p35"/>
          <p:cNvSpPr txBox="1"/>
          <p:nvPr>
            <p:ph idx="1" type="subTitle"/>
          </p:nvPr>
        </p:nvSpPr>
        <p:spPr>
          <a:xfrm>
            <a:off x="966600" y="1207475"/>
            <a:ext cx="7210800" cy="370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1600"/>
              </a:spcBef>
              <a:spcAft>
                <a:spcPts val="0"/>
              </a:spcAft>
              <a:buSzPts val="1400"/>
              <a:buNone/>
              <a:defRPr sz="2000"/>
            </a:lvl2pPr>
            <a:lvl3pPr lvl="2" algn="l">
              <a:lnSpc>
                <a:spcPct val="100000"/>
              </a:lnSpc>
              <a:spcBef>
                <a:spcPts val="1600"/>
              </a:spcBef>
              <a:spcAft>
                <a:spcPts val="0"/>
              </a:spcAft>
              <a:buSzPts val="1400"/>
              <a:buNone/>
              <a:defRPr sz="2000"/>
            </a:lvl3pPr>
            <a:lvl4pPr lvl="3" algn="l">
              <a:lnSpc>
                <a:spcPct val="100000"/>
              </a:lnSpc>
              <a:spcBef>
                <a:spcPts val="1600"/>
              </a:spcBef>
              <a:spcAft>
                <a:spcPts val="0"/>
              </a:spcAft>
              <a:buSzPts val="1400"/>
              <a:buNone/>
              <a:defRPr sz="2000"/>
            </a:lvl4pPr>
            <a:lvl5pPr lvl="4" algn="l">
              <a:lnSpc>
                <a:spcPct val="100000"/>
              </a:lnSpc>
              <a:spcBef>
                <a:spcPts val="1600"/>
              </a:spcBef>
              <a:spcAft>
                <a:spcPts val="0"/>
              </a:spcAft>
              <a:buSzPts val="1400"/>
              <a:buNone/>
              <a:defRPr sz="2000"/>
            </a:lvl5pPr>
            <a:lvl6pPr lvl="5" algn="l">
              <a:lnSpc>
                <a:spcPct val="100000"/>
              </a:lnSpc>
              <a:spcBef>
                <a:spcPts val="1600"/>
              </a:spcBef>
              <a:spcAft>
                <a:spcPts val="0"/>
              </a:spcAft>
              <a:buSzPts val="1400"/>
              <a:buNone/>
              <a:defRPr sz="2000"/>
            </a:lvl6pPr>
            <a:lvl7pPr lvl="6" algn="l">
              <a:lnSpc>
                <a:spcPct val="100000"/>
              </a:lnSpc>
              <a:spcBef>
                <a:spcPts val="1600"/>
              </a:spcBef>
              <a:spcAft>
                <a:spcPts val="0"/>
              </a:spcAft>
              <a:buSzPts val="1400"/>
              <a:buNone/>
              <a:defRPr sz="2000"/>
            </a:lvl7pPr>
            <a:lvl8pPr lvl="7" algn="l">
              <a:lnSpc>
                <a:spcPct val="100000"/>
              </a:lnSpc>
              <a:spcBef>
                <a:spcPts val="1600"/>
              </a:spcBef>
              <a:spcAft>
                <a:spcPts val="0"/>
              </a:spcAft>
              <a:buSzPts val="1400"/>
              <a:buNone/>
              <a:defRPr sz="2000"/>
            </a:lvl8pPr>
            <a:lvl9pPr lvl="8" algn="l">
              <a:lnSpc>
                <a:spcPct val="100000"/>
              </a:lnSpc>
              <a:spcBef>
                <a:spcPts val="1600"/>
              </a:spcBef>
              <a:spcAft>
                <a:spcPts val="1600"/>
              </a:spcAft>
              <a:buSzPts val="1400"/>
              <a:buNone/>
              <a:defRPr sz="2000"/>
            </a:lvl9pPr>
          </a:lstStyle>
          <a:p/>
        </p:txBody>
      </p:sp>
      <p:sp>
        <p:nvSpPr>
          <p:cNvPr id="69" name="Google Shape;69;p35"/>
          <p:cNvSpPr/>
          <p:nvPr/>
        </p:nvSpPr>
        <p:spPr>
          <a:xfrm flipH="1" rot="4015207">
            <a:off x="8234270" y="-29839"/>
            <a:ext cx="1614735" cy="102791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35"/>
          <p:cNvSpPr/>
          <p:nvPr/>
        </p:nvSpPr>
        <p:spPr>
          <a:xfrm rot="4016813">
            <a:off x="8441627" y="672290"/>
            <a:ext cx="372334" cy="372334"/>
          </a:xfrm>
          <a:prstGeom prst="ellipse">
            <a:avLst/>
          </a:prstGeom>
          <a:solidFill>
            <a:srgbClr val="D9D2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35"/>
          <p:cNvSpPr/>
          <p:nvPr/>
        </p:nvSpPr>
        <p:spPr>
          <a:xfrm flipH="1" rot="2362899">
            <a:off x="8172771" y="-104988"/>
            <a:ext cx="1695715" cy="107942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35"/>
          <p:cNvSpPr/>
          <p:nvPr/>
        </p:nvSpPr>
        <p:spPr>
          <a:xfrm flipH="1" rot="2891514">
            <a:off x="-773318" y="4239023"/>
            <a:ext cx="2209611" cy="1153687"/>
          </a:xfrm>
          <a:custGeom>
            <a:rect b="b" l="l" r="r" t="t"/>
            <a:pathLst>
              <a:path extrusionOk="0" h="137645" w="263626">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5"/>
          <p:cNvSpPr/>
          <p:nvPr/>
        </p:nvSpPr>
        <p:spPr>
          <a:xfrm rot="676694">
            <a:off x="170531" y="4255281"/>
            <a:ext cx="638123" cy="638123"/>
          </a:xfrm>
          <a:prstGeom prst="ellipse">
            <a:avLst/>
          </a:prstGeom>
          <a:no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5"/>
          <p:cNvSpPr txBox="1"/>
          <p:nvPr>
            <p:ph type="title"/>
          </p:nvPr>
        </p:nvSpPr>
        <p:spPr>
          <a:xfrm>
            <a:off x="720000" y="395300"/>
            <a:ext cx="7704000" cy="537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20124D"/>
              </a:buClr>
              <a:buSzPts val="3500"/>
              <a:buFont typeface="Oswald SemiBold"/>
              <a:buNone/>
              <a:defRPr sz="3500">
                <a:solidFill>
                  <a:srgbClr val="20124D"/>
                </a:solidFill>
                <a:latin typeface="Oswald SemiBold"/>
                <a:ea typeface="Oswald SemiBold"/>
                <a:cs typeface="Oswald SemiBold"/>
                <a:sym typeface="Oswald SemiBold"/>
              </a:defRPr>
            </a:lvl1pPr>
            <a:lvl2pPr lvl="1" algn="l">
              <a:lnSpc>
                <a:spcPct val="100000"/>
              </a:lnSpc>
              <a:spcBef>
                <a:spcPts val="0"/>
              </a:spcBef>
              <a:spcAft>
                <a:spcPts val="0"/>
              </a:spcAft>
              <a:buClr>
                <a:schemeClr val="dk1"/>
              </a:buClr>
              <a:buSzPts val="2800"/>
              <a:buNone/>
              <a:defRPr sz="2800">
                <a:solidFill>
                  <a:schemeClr val="dk1"/>
                </a:solidFill>
              </a:defRPr>
            </a:lvl2pPr>
            <a:lvl3pPr lvl="2" algn="l">
              <a:lnSpc>
                <a:spcPct val="100000"/>
              </a:lnSpc>
              <a:spcBef>
                <a:spcPts val="0"/>
              </a:spcBef>
              <a:spcAft>
                <a:spcPts val="0"/>
              </a:spcAft>
              <a:buClr>
                <a:schemeClr val="dk1"/>
              </a:buClr>
              <a:buSzPts val="2800"/>
              <a:buNone/>
              <a:defRPr sz="2800">
                <a:solidFill>
                  <a:schemeClr val="dk1"/>
                </a:solidFill>
              </a:defRPr>
            </a:lvl3pPr>
            <a:lvl4pPr lvl="3" algn="l">
              <a:lnSpc>
                <a:spcPct val="100000"/>
              </a:lnSpc>
              <a:spcBef>
                <a:spcPts val="0"/>
              </a:spcBef>
              <a:spcAft>
                <a:spcPts val="0"/>
              </a:spcAft>
              <a:buClr>
                <a:schemeClr val="dk1"/>
              </a:buClr>
              <a:buSzPts val="2800"/>
              <a:buNone/>
              <a:defRPr sz="2800">
                <a:solidFill>
                  <a:schemeClr val="dk1"/>
                </a:solidFill>
              </a:defRPr>
            </a:lvl4pPr>
            <a:lvl5pPr lvl="4" algn="l">
              <a:lnSpc>
                <a:spcPct val="100000"/>
              </a:lnSpc>
              <a:spcBef>
                <a:spcPts val="0"/>
              </a:spcBef>
              <a:spcAft>
                <a:spcPts val="0"/>
              </a:spcAft>
              <a:buClr>
                <a:schemeClr val="dk1"/>
              </a:buClr>
              <a:buSzPts val="2800"/>
              <a:buNone/>
              <a:defRPr sz="2800">
                <a:solidFill>
                  <a:schemeClr val="dk1"/>
                </a:solidFill>
              </a:defRPr>
            </a:lvl5pPr>
            <a:lvl6pPr lvl="5" algn="l">
              <a:lnSpc>
                <a:spcPct val="100000"/>
              </a:lnSpc>
              <a:spcBef>
                <a:spcPts val="0"/>
              </a:spcBef>
              <a:spcAft>
                <a:spcPts val="0"/>
              </a:spcAft>
              <a:buClr>
                <a:schemeClr val="dk1"/>
              </a:buClr>
              <a:buSzPts val="2800"/>
              <a:buNone/>
              <a:defRPr sz="2800">
                <a:solidFill>
                  <a:schemeClr val="dk1"/>
                </a:solidFill>
              </a:defRPr>
            </a:lvl6pPr>
            <a:lvl7pPr lvl="6" algn="l">
              <a:lnSpc>
                <a:spcPct val="100000"/>
              </a:lnSpc>
              <a:spcBef>
                <a:spcPts val="0"/>
              </a:spcBef>
              <a:spcAft>
                <a:spcPts val="0"/>
              </a:spcAft>
              <a:buClr>
                <a:schemeClr val="dk1"/>
              </a:buClr>
              <a:buSzPts val="2800"/>
              <a:buNone/>
              <a:defRPr sz="2800">
                <a:solidFill>
                  <a:schemeClr val="dk1"/>
                </a:solidFill>
              </a:defRPr>
            </a:lvl7pPr>
            <a:lvl8pPr lvl="7" algn="l">
              <a:lnSpc>
                <a:spcPct val="100000"/>
              </a:lnSpc>
              <a:spcBef>
                <a:spcPts val="0"/>
              </a:spcBef>
              <a:spcAft>
                <a:spcPts val="0"/>
              </a:spcAft>
              <a:buClr>
                <a:schemeClr val="dk1"/>
              </a:buClr>
              <a:buSzPts val="2800"/>
              <a:buNone/>
              <a:defRPr sz="2800">
                <a:solidFill>
                  <a:schemeClr val="dk1"/>
                </a:solidFill>
              </a:defRPr>
            </a:lvl8pPr>
            <a:lvl9pPr lvl="8" algn="l">
              <a:lnSpc>
                <a:spcPct val="100000"/>
              </a:lnSpc>
              <a:spcBef>
                <a:spcPts val="0"/>
              </a:spcBef>
              <a:spcAft>
                <a:spcPts val="0"/>
              </a:spcAft>
              <a:buClr>
                <a:schemeClr val="dk1"/>
              </a:buClr>
              <a:buSzPts val="2800"/>
              <a:buNone/>
              <a:defRPr sz="2800">
                <a:solidFill>
                  <a:schemeClr val="dk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2">
  <p:cSld name="CUSTOM_7_1">
    <p:spTree>
      <p:nvGrpSpPr>
        <p:cNvPr id="75" name="Shape 75"/>
        <p:cNvGrpSpPr/>
        <p:nvPr/>
      </p:nvGrpSpPr>
      <p:grpSpPr>
        <a:xfrm>
          <a:off x="0" y="0"/>
          <a:ext cx="0" cy="0"/>
          <a:chOff x="0" y="0"/>
          <a:chExt cx="0" cy="0"/>
        </a:xfrm>
      </p:grpSpPr>
      <p:sp>
        <p:nvSpPr>
          <p:cNvPr id="76" name="Google Shape;76;p36"/>
          <p:cNvSpPr/>
          <p:nvPr/>
        </p:nvSpPr>
        <p:spPr>
          <a:xfrm rot="8565215">
            <a:off x="5551060" y="1325706"/>
            <a:ext cx="6444369" cy="4700410"/>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36"/>
          <p:cNvSpPr/>
          <p:nvPr/>
        </p:nvSpPr>
        <p:spPr>
          <a:xfrm rot="8353851">
            <a:off x="5580951" y="1155935"/>
            <a:ext cx="6443273" cy="4699954"/>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36"/>
          <p:cNvSpPr txBox="1"/>
          <p:nvPr>
            <p:ph idx="1" type="subTitle"/>
          </p:nvPr>
        </p:nvSpPr>
        <p:spPr>
          <a:xfrm>
            <a:off x="878650" y="2295700"/>
            <a:ext cx="2983500" cy="1224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atin typeface="Lato"/>
                <a:ea typeface="Lato"/>
                <a:cs typeface="Lato"/>
                <a:sym typeface="Lato"/>
              </a:defRPr>
            </a:lvl1pPr>
            <a:lvl2pPr lvl="1" algn="l">
              <a:lnSpc>
                <a:spcPct val="100000"/>
              </a:lnSpc>
              <a:spcBef>
                <a:spcPts val="1600"/>
              </a:spcBef>
              <a:spcAft>
                <a:spcPts val="0"/>
              </a:spcAft>
              <a:buSzPts val="1400"/>
              <a:buNone/>
              <a:defRPr sz="1600">
                <a:latin typeface="Lato"/>
                <a:ea typeface="Lato"/>
                <a:cs typeface="Lato"/>
                <a:sym typeface="Lato"/>
              </a:defRPr>
            </a:lvl2pPr>
            <a:lvl3pPr lvl="2" algn="l">
              <a:lnSpc>
                <a:spcPct val="100000"/>
              </a:lnSpc>
              <a:spcBef>
                <a:spcPts val="1600"/>
              </a:spcBef>
              <a:spcAft>
                <a:spcPts val="0"/>
              </a:spcAft>
              <a:buSzPts val="1400"/>
              <a:buNone/>
              <a:defRPr sz="1600">
                <a:latin typeface="Lato"/>
                <a:ea typeface="Lato"/>
                <a:cs typeface="Lato"/>
                <a:sym typeface="Lato"/>
              </a:defRPr>
            </a:lvl3pPr>
            <a:lvl4pPr lvl="3" algn="l">
              <a:lnSpc>
                <a:spcPct val="100000"/>
              </a:lnSpc>
              <a:spcBef>
                <a:spcPts val="1600"/>
              </a:spcBef>
              <a:spcAft>
                <a:spcPts val="0"/>
              </a:spcAft>
              <a:buSzPts val="1400"/>
              <a:buNone/>
              <a:defRPr sz="1600">
                <a:latin typeface="Lato"/>
                <a:ea typeface="Lato"/>
                <a:cs typeface="Lato"/>
                <a:sym typeface="Lato"/>
              </a:defRPr>
            </a:lvl4pPr>
            <a:lvl5pPr lvl="4" algn="l">
              <a:lnSpc>
                <a:spcPct val="100000"/>
              </a:lnSpc>
              <a:spcBef>
                <a:spcPts val="1600"/>
              </a:spcBef>
              <a:spcAft>
                <a:spcPts val="0"/>
              </a:spcAft>
              <a:buSzPts val="1400"/>
              <a:buNone/>
              <a:defRPr sz="1600">
                <a:latin typeface="Lato"/>
                <a:ea typeface="Lato"/>
                <a:cs typeface="Lato"/>
                <a:sym typeface="Lato"/>
              </a:defRPr>
            </a:lvl5pPr>
            <a:lvl6pPr lvl="5" algn="l">
              <a:lnSpc>
                <a:spcPct val="100000"/>
              </a:lnSpc>
              <a:spcBef>
                <a:spcPts val="1600"/>
              </a:spcBef>
              <a:spcAft>
                <a:spcPts val="0"/>
              </a:spcAft>
              <a:buSzPts val="1400"/>
              <a:buNone/>
              <a:defRPr sz="1600">
                <a:latin typeface="Lato"/>
                <a:ea typeface="Lato"/>
                <a:cs typeface="Lato"/>
                <a:sym typeface="Lato"/>
              </a:defRPr>
            </a:lvl6pPr>
            <a:lvl7pPr lvl="6" algn="l">
              <a:lnSpc>
                <a:spcPct val="100000"/>
              </a:lnSpc>
              <a:spcBef>
                <a:spcPts val="1600"/>
              </a:spcBef>
              <a:spcAft>
                <a:spcPts val="0"/>
              </a:spcAft>
              <a:buSzPts val="1400"/>
              <a:buNone/>
              <a:defRPr sz="1600">
                <a:latin typeface="Lato"/>
                <a:ea typeface="Lato"/>
                <a:cs typeface="Lato"/>
                <a:sym typeface="Lato"/>
              </a:defRPr>
            </a:lvl7pPr>
            <a:lvl8pPr lvl="7" algn="l">
              <a:lnSpc>
                <a:spcPct val="100000"/>
              </a:lnSpc>
              <a:spcBef>
                <a:spcPts val="1600"/>
              </a:spcBef>
              <a:spcAft>
                <a:spcPts val="0"/>
              </a:spcAft>
              <a:buSzPts val="1400"/>
              <a:buNone/>
              <a:defRPr sz="1600">
                <a:latin typeface="Lato"/>
                <a:ea typeface="Lato"/>
                <a:cs typeface="Lato"/>
                <a:sym typeface="Lato"/>
              </a:defRPr>
            </a:lvl8pPr>
            <a:lvl9pPr lvl="8" algn="l">
              <a:lnSpc>
                <a:spcPct val="100000"/>
              </a:lnSpc>
              <a:spcBef>
                <a:spcPts val="1600"/>
              </a:spcBef>
              <a:spcAft>
                <a:spcPts val="1600"/>
              </a:spcAft>
              <a:buSzPts val="1400"/>
              <a:buNone/>
              <a:defRPr sz="1600">
                <a:latin typeface="Lato"/>
                <a:ea typeface="Lato"/>
                <a:cs typeface="Lato"/>
                <a:sym typeface="Lato"/>
              </a:defRPr>
            </a:lvl9pPr>
          </a:lstStyle>
          <a:p/>
        </p:txBody>
      </p:sp>
      <p:sp>
        <p:nvSpPr>
          <p:cNvPr id="79" name="Google Shape;79;p36"/>
          <p:cNvSpPr txBox="1"/>
          <p:nvPr>
            <p:ph type="title"/>
          </p:nvPr>
        </p:nvSpPr>
        <p:spPr>
          <a:xfrm>
            <a:off x="878650" y="1623200"/>
            <a:ext cx="2983500" cy="55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Font typeface="Oswald"/>
              <a:buNone/>
              <a:defRPr b="1">
                <a:latin typeface="Oswald"/>
                <a:ea typeface="Oswald"/>
                <a:cs typeface="Oswald"/>
                <a:sym typeface="Oswald"/>
              </a:defRPr>
            </a:lvl1pPr>
            <a:lvl2pPr lvl="1" algn="l">
              <a:lnSpc>
                <a:spcPct val="100000"/>
              </a:lnSpc>
              <a:spcBef>
                <a:spcPts val="0"/>
              </a:spcBef>
              <a:spcAft>
                <a:spcPts val="0"/>
              </a:spcAft>
              <a:buSzPts val="2800"/>
              <a:buNone/>
              <a:defRPr>
                <a:latin typeface="Oswald"/>
                <a:ea typeface="Oswald"/>
                <a:cs typeface="Oswald"/>
                <a:sym typeface="Oswald"/>
              </a:defRPr>
            </a:lvl2pPr>
            <a:lvl3pPr lvl="2" algn="l">
              <a:lnSpc>
                <a:spcPct val="100000"/>
              </a:lnSpc>
              <a:spcBef>
                <a:spcPts val="0"/>
              </a:spcBef>
              <a:spcAft>
                <a:spcPts val="0"/>
              </a:spcAft>
              <a:buSzPts val="2800"/>
              <a:buNone/>
              <a:defRPr>
                <a:latin typeface="Oswald"/>
                <a:ea typeface="Oswald"/>
                <a:cs typeface="Oswald"/>
                <a:sym typeface="Oswald"/>
              </a:defRPr>
            </a:lvl3pPr>
            <a:lvl4pPr lvl="3" algn="l">
              <a:lnSpc>
                <a:spcPct val="100000"/>
              </a:lnSpc>
              <a:spcBef>
                <a:spcPts val="0"/>
              </a:spcBef>
              <a:spcAft>
                <a:spcPts val="0"/>
              </a:spcAft>
              <a:buSzPts val="2800"/>
              <a:buNone/>
              <a:defRPr>
                <a:latin typeface="Oswald"/>
                <a:ea typeface="Oswald"/>
                <a:cs typeface="Oswald"/>
                <a:sym typeface="Oswald"/>
              </a:defRPr>
            </a:lvl4pPr>
            <a:lvl5pPr lvl="4" algn="l">
              <a:lnSpc>
                <a:spcPct val="100000"/>
              </a:lnSpc>
              <a:spcBef>
                <a:spcPts val="0"/>
              </a:spcBef>
              <a:spcAft>
                <a:spcPts val="0"/>
              </a:spcAft>
              <a:buSzPts val="2800"/>
              <a:buNone/>
              <a:defRPr>
                <a:latin typeface="Oswald"/>
                <a:ea typeface="Oswald"/>
                <a:cs typeface="Oswald"/>
                <a:sym typeface="Oswald"/>
              </a:defRPr>
            </a:lvl5pPr>
            <a:lvl6pPr lvl="5" algn="l">
              <a:lnSpc>
                <a:spcPct val="100000"/>
              </a:lnSpc>
              <a:spcBef>
                <a:spcPts val="0"/>
              </a:spcBef>
              <a:spcAft>
                <a:spcPts val="0"/>
              </a:spcAft>
              <a:buSzPts val="2800"/>
              <a:buNone/>
              <a:defRPr>
                <a:latin typeface="Oswald"/>
                <a:ea typeface="Oswald"/>
                <a:cs typeface="Oswald"/>
                <a:sym typeface="Oswald"/>
              </a:defRPr>
            </a:lvl6pPr>
            <a:lvl7pPr lvl="6" algn="l">
              <a:lnSpc>
                <a:spcPct val="100000"/>
              </a:lnSpc>
              <a:spcBef>
                <a:spcPts val="0"/>
              </a:spcBef>
              <a:spcAft>
                <a:spcPts val="0"/>
              </a:spcAft>
              <a:buSzPts val="2800"/>
              <a:buNone/>
              <a:defRPr>
                <a:latin typeface="Oswald"/>
                <a:ea typeface="Oswald"/>
                <a:cs typeface="Oswald"/>
                <a:sym typeface="Oswald"/>
              </a:defRPr>
            </a:lvl7pPr>
            <a:lvl8pPr lvl="7" algn="l">
              <a:lnSpc>
                <a:spcPct val="100000"/>
              </a:lnSpc>
              <a:spcBef>
                <a:spcPts val="0"/>
              </a:spcBef>
              <a:spcAft>
                <a:spcPts val="0"/>
              </a:spcAft>
              <a:buSzPts val="2800"/>
              <a:buNone/>
              <a:defRPr>
                <a:latin typeface="Oswald"/>
                <a:ea typeface="Oswald"/>
                <a:cs typeface="Oswald"/>
                <a:sym typeface="Oswald"/>
              </a:defRPr>
            </a:lvl8pPr>
            <a:lvl9pPr lvl="8" algn="l">
              <a:lnSpc>
                <a:spcPct val="100000"/>
              </a:lnSpc>
              <a:spcBef>
                <a:spcPts val="0"/>
              </a:spcBef>
              <a:spcAft>
                <a:spcPts val="0"/>
              </a:spcAft>
              <a:buSzPts val="2800"/>
              <a:buNone/>
              <a:defRPr>
                <a:latin typeface="Oswald"/>
                <a:ea typeface="Oswald"/>
                <a:cs typeface="Oswald"/>
                <a:sym typeface="Oswald"/>
              </a:defRPr>
            </a:lvl9pPr>
          </a:lstStyle>
          <a:p/>
        </p:txBody>
      </p:sp>
      <p:sp>
        <p:nvSpPr>
          <p:cNvPr id="80" name="Google Shape;80;p36"/>
          <p:cNvSpPr/>
          <p:nvPr/>
        </p:nvSpPr>
        <p:spPr>
          <a:xfrm rot="8100000">
            <a:off x="-760715" y="-160501"/>
            <a:ext cx="2208979" cy="1153357"/>
          </a:xfrm>
          <a:custGeom>
            <a:rect b="b" l="l" r="r" t="t"/>
            <a:pathLst>
              <a:path extrusionOk="0" h="137645" w="263626">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6"/>
          <p:cNvSpPr/>
          <p:nvPr/>
        </p:nvSpPr>
        <p:spPr>
          <a:xfrm flipH="1" rot="10313565">
            <a:off x="168723" y="347117"/>
            <a:ext cx="638178" cy="638178"/>
          </a:xfrm>
          <a:prstGeom prst="ellipse">
            <a:avLst/>
          </a:prstGeom>
          <a:no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36"/>
          <p:cNvSpPr/>
          <p:nvPr/>
        </p:nvSpPr>
        <p:spPr>
          <a:xfrm flipH="1" rot="-8437101">
            <a:off x="-583362" y="4303663"/>
            <a:ext cx="1695715" cy="107942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36"/>
          <p:cNvSpPr/>
          <p:nvPr/>
        </p:nvSpPr>
        <p:spPr>
          <a:xfrm flipH="1" rot="-6784793">
            <a:off x="-563881" y="4280024"/>
            <a:ext cx="1614735" cy="102791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36"/>
          <p:cNvSpPr/>
          <p:nvPr/>
        </p:nvSpPr>
        <p:spPr>
          <a:xfrm rot="-6783187">
            <a:off x="519589" y="4338854"/>
            <a:ext cx="372334" cy="372334"/>
          </a:xfrm>
          <a:prstGeom prst="ellipse">
            <a:avLst/>
          </a:prstGeom>
          <a:solidFill>
            <a:srgbClr val="D9D2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5" name="Shape 85"/>
        <p:cNvGrpSpPr/>
        <p:nvPr/>
      </p:nvGrpSpPr>
      <p:grpSpPr>
        <a:xfrm>
          <a:off x="0" y="0"/>
          <a:ext cx="0" cy="0"/>
          <a:chOff x="0" y="0"/>
          <a:chExt cx="0" cy="0"/>
        </a:xfrm>
      </p:grpSpPr>
      <p:sp>
        <p:nvSpPr>
          <p:cNvPr id="86" name="Google Shape;86;p37"/>
          <p:cNvSpPr txBox="1"/>
          <p:nvPr>
            <p:ph idx="1" type="subTitle"/>
          </p:nvPr>
        </p:nvSpPr>
        <p:spPr>
          <a:xfrm>
            <a:off x="1188275" y="2300025"/>
            <a:ext cx="2858700" cy="141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atin typeface="Lato"/>
                <a:ea typeface="Lato"/>
                <a:cs typeface="Lato"/>
                <a:sym typeface="Lato"/>
              </a:defRPr>
            </a:lvl1pPr>
            <a:lvl2pPr lvl="1" algn="l">
              <a:lnSpc>
                <a:spcPct val="100000"/>
              </a:lnSpc>
              <a:spcBef>
                <a:spcPts val="1600"/>
              </a:spcBef>
              <a:spcAft>
                <a:spcPts val="0"/>
              </a:spcAft>
              <a:buSzPts val="1400"/>
              <a:buNone/>
              <a:defRPr sz="1600">
                <a:latin typeface="Lato"/>
                <a:ea typeface="Lato"/>
                <a:cs typeface="Lato"/>
                <a:sym typeface="Lato"/>
              </a:defRPr>
            </a:lvl2pPr>
            <a:lvl3pPr lvl="2" algn="l">
              <a:lnSpc>
                <a:spcPct val="100000"/>
              </a:lnSpc>
              <a:spcBef>
                <a:spcPts val="1600"/>
              </a:spcBef>
              <a:spcAft>
                <a:spcPts val="0"/>
              </a:spcAft>
              <a:buSzPts val="1400"/>
              <a:buNone/>
              <a:defRPr sz="1600">
                <a:latin typeface="Lato"/>
                <a:ea typeface="Lato"/>
                <a:cs typeface="Lato"/>
                <a:sym typeface="Lato"/>
              </a:defRPr>
            </a:lvl3pPr>
            <a:lvl4pPr lvl="3" algn="l">
              <a:lnSpc>
                <a:spcPct val="100000"/>
              </a:lnSpc>
              <a:spcBef>
                <a:spcPts val="1600"/>
              </a:spcBef>
              <a:spcAft>
                <a:spcPts val="0"/>
              </a:spcAft>
              <a:buSzPts val="1400"/>
              <a:buNone/>
              <a:defRPr sz="1600">
                <a:latin typeface="Lato"/>
                <a:ea typeface="Lato"/>
                <a:cs typeface="Lato"/>
                <a:sym typeface="Lato"/>
              </a:defRPr>
            </a:lvl4pPr>
            <a:lvl5pPr lvl="4" algn="l">
              <a:lnSpc>
                <a:spcPct val="100000"/>
              </a:lnSpc>
              <a:spcBef>
                <a:spcPts val="1600"/>
              </a:spcBef>
              <a:spcAft>
                <a:spcPts val="0"/>
              </a:spcAft>
              <a:buSzPts val="1400"/>
              <a:buNone/>
              <a:defRPr sz="1600">
                <a:latin typeface="Lato"/>
                <a:ea typeface="Lato"/>
                <a:cs typeface="Lato"/>
                <a:sym typeface="Lato"/>
              </a:defRPr>
            </a:lvl5pPr>
            <a:lvl6pPr lvl="5" algn="l">
              <a:lnSpc>
                <a:spcPct val="100000"/>
              </a:lnSpc>
              <a:spcBef>
                <a:spcPts val="1600"/>
              </a:spcBef>
              <a:spcAft>
                <a:spcPts val="0"/>
              </a:spcAft>
              <a:buSzPts val="1400"/>
              <a:buNone/>
              <a:defRPr sz="1600">
                <a:latin typeface="Lato"/>
                <a:ea typeface="Lato"/>
                <a:cs typeface="Lato"/>
                <a:sym typeface="Lato"/>
              </a:defRPr>
            </a:lvl6pPr>
            <a:lvl7pPr lvl="6" algn="l">
              <a:lnSpc>
                <a:spcPct val="100000"/>
              </a:lnSpc>
              <a:spcBef>
                <a:spcPts val="1600"/>
              </a:spcBef>
              <a:spcAft>
                <a:spcPts val="0"/>
              </a:spcAft>
              <a:buSzPts val="1400"/>
              <a:buNone/>
              <a:defRPr sz="1600">
                <a:latin typeface="Lato"/>
                <a:ea typeface="Lato"/>
                <a:cs typeface="Lato"/>
                <a:sym typeface="Lato"/>
              </a:defRPr>
            </a:lvl7pPr>
            <a:lvl8pPr lvl="7" algn="l">
              <a:lnSpc>
                <a:spcPct val="100000"/>
              </a:lnSpc>
              <a:spcBef>
                <a:spcPts val="1600"/>
              </a:spcBef>
              <a:spcAft>
                <a:spcPts val="0"/>
              </a:spcAft>
              <a:buSzPts val="1400"/>
              <a:buNone/>
              <a:defRPr sz="1600">
                <a:latin typeface="Lato"/>
                <a:ea typeface="Lato"/>
                <a:cs typeface="Lato"/>
                <a:sym typeface="Lato"/>
              </a:defRPr>
            </a:lvl8pPr>
            <a:lvl9pPr lvl="8" algn="l">
              <a:lnSpc>
                <a:spcPct val="100000"/>
              </a:lnSpc>
              <a:spcBef>
                <a:spcPts val="1600"/>
              </a:spcBef>
              <a:spcAft>
                <a:spcPts val="1600"/>
              </a:spcAft>
              <a:buSzPts val="1400"/>
              <a:buNone/>
              <a:defRPr sz="1600">
                <a:latin typeface="Lato"/>
                <a:ea typeface="Lato"/>
                <a:cs typeface="Lato"/>
                <a:sym typeface="Lato"/>
              </a:defRPr>
            </a:lvl9pPr>
          </a:lstStyle>
          <a:p/>
        </p:txBody>
      </p:sp>
      <p:sp>
        <p:nvSpPr>
          <p:cNvPr id="87" name="Google Shape;87;p37"/>
          <p:cNvSpPr/>
          <p:nvPr/>
        </p:nvSpPr>
        <p:spPr>
          <a:xfrm rot="-4015207">
            <a:off x="-438406" y="-57634"/>
            <a:ext cx="1614735" cy="102791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7"/>
          <p:cNvSpPr/>
          <p:nvPr/>
        </p:nvSpPr>
        <p:spPr>
          <a:xfrm flipH="1" rot="-4016813">
            <a:off x="645064" y="539120"/>
            <a:ext cx="372334" cy="372334"/>
          </a:xfrm>
          <a:prstGeom prst="ellipse">
            <a:avLst/>
          </a:prstGeom>
          <a:solidFill>
            <a:srgbClr val="D9D2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37"/>
          <p:cNvSpPr/>
          <p:nvPr/>
        </p:nvSpPr>
        <p:spPr>
          <a:xfrm rot="-2362899">
            <a:off x="-457887" y="-132784"/>
            <a:ext cx="1695715" cy="107942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37"/>
          <p:cNvSpPr/>
          <p:nvPr/>
        </p:nvSpPr>
        <p:spPr>
          <a:xfrm flipH="1" rot="2700000">
            <a:off x="-635240" y="4257452"/>
            <a:ext cx="2208979" cy="1153357"/>
          </a:xfrm>
          <a:custGeom>
            <a:rect b="b" l="l" r="r" t="t"/>
            <a:pathLst>
              <a:path extrusionOk="0" h="137645" w="263626">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7"/>
          <p:cNvSpPr/>
          <p:nvPr/>
        </p:nvSpPr>
        <p:spPr>
          <a:xfrm rot="486435">
            <a:off x="294198" y="4265013"/>
            <a:ext cx="638178" cy="638178"/>
          </a:xfrm>
          <a:prstGeom prst="ellipse">
            <a:avLst/>
          </a:prstGeom>
          <a:no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37"/>
          <p:cNvSpPr txBox="1"/>
          <p:nvPr>
            <p:ph type="title"/>
          </p:nvPr>
        </p:nvSpPr>
        <p:spPr>
          <a:xfrm>
            <a:off x="1188275" y="1627525"/>
            <a:ext cx="2983500" cy="55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Font typeface="Oswald"/>
              <a:buNone/>
              <a:defRPr b="1">
                <a:latin typeface="Oswald"/>
                <a:ea typeface="Oswald"/>
                <a:cs typeface="Oswald"/>
                <a:sym typeface="Oswald"/>
              </a:defRPr>
            </a:lvl1pPr>
            <a:lvl2pPr lvl="1" algn="l">
              <a:lnSpc>
                <a:spcPct val="100000"/>
              </a:lnSpc>
              <a:spcBef>
                <a:spcPts val="0"/>
              </a:spcBef>
              <a:spcAft>
                <a:spcPts val="0"/>
              </a:spcAft>
              <a:buSzPts val="2800"/>
              <a:buNone/>
              <a:defRPr>
                <a:latin typeface="Oswald"/>
                <a:ea typeface="Oswald"/>
                <a:cs typeface="Oswald"/>
                <a:sym typeface="Oswald"/>
              </a:defRPr>
            </a:lvl2pPr>
            <a:lvl3pPr lvl="2" algn="l">
              <a:lnSpc>
                <a:spcPct val="100000"/>
              </a:lnSpc>
              <a:spcBef>
                <a:spcPts val="0"/>
              </a:spcBef>
              <a:spcAft>
                <a:spcPts val="0"/>
              </a:spcAft>
              <a:buSzPts val="2800"/>
              <a:buNone/>
              <a:defRPr>
                <a:latin typeface="Oswald"/>
                <a:ea typeface="Oswald"/>
                <a:cs typeface="Oswald"/>
                <a:sym typeface="Oswald"/>
              </a:defRPr>
            </a:lvl3pPr>
            <a:lvl4pPr lvl="3" algn="l">
              <a:lnSpc>
                <a:spcPct val="100000"/>
              </a:lnSpc>
              <a:spcBef>
                <a:spcPts val="0"/>
              </a:spcBef>
              <a:spcAft>
                <a:spcPts val="0"/>
              </a:spcAft>
              <a:buSzPts val="2800"/>
              <a:buNone/>
              <a:defRPr>
                <a:latin typeface="Oswald"/>
                <a:ea typeface="Oswald"/>
                <a:cs typeface="Oswald"/>
                <a:sym typeface="Oswald"/>
              </a:defRPr>
            </a:lvl4pPr>
            <a:lvl5pPr lvl="4" algn="l">
              <a:lnSpc>
                <a:spcPct val="100000"/>
              </a:lnSpc>
              <a:spcBef>
                <a:spcPts val="0"/>
              </a:spcBef>
              <a:spcAft>
                <a:spcPts val="0"/>
              </a:spcAft>
              <a:buSzPts val="2800"/>
              <a:buNone/>
              <a:defRPr>
                <a:latin typeface="Oswald"/>
                <a:ea typeface="Oswald"/>
                <a:cs typeface="Oswald"/>
                <a:sym typeface="Oswald"/>
              </a:defRPr>
            </a:lvl5pPr>
            <a:lvl6pPr lvl="5" algn="l">
              <a:lnSpc>
                <a:spcPct val="100000"/>
              </a:lnSpc>
              <a:spcBef>
                <a:spcPts val="0"/>
              </a:spcBef>
              <a:spcAft>
                <a:spcPts val="0"/>
              </a:spcAft>
              <a:buSzPts val="2800"/>
              <a:buNone/>
              <a:defRPr>
                <a:latin typeface="Oswald"/>
                <a:ea typeface="Oswald"/>
                <a:cs typeface="Oswald"/>
                <a:sym typeface="Oswald"/>
              </a:defRPr>
            </a:lvl6pPr>
            <a:lvl7pPr lvl="6" algn="l">
              <a:lnSpc>
                <a:spcPct val="100000"/>
              </a:lnSpc>
              <a:spcBef>
                <a:spcPts val="0"/>
              </a:spcBef>
              <a:spcAft>
                <a:spcPts val="0"/>
              </a:spcAft>
              <a:buSzPts val="2800"/>
              <a:buNone/>
              <a:defRPr>
                <a:latin typeface="Oswald"/>
                <a:ea typeface="Oswald"/>
                <a:cs typeface="Oswald"/>
                <a:sym typeface="Oswald"/>
              </a:defRPr>
            </a:lvl7pPr>
            <a:lvl8pPr lvl="7" algn="l">
              <a:lnSpc>
                <a:spcPct val="100000"/>
              </a:lnSpc>
              <a:spcBef>
                <a:spcPts val="0"/>
              </a:spcBef>
              <a:spcAft>
                <a:spcPts val="0"/>
              </a:spcAft>
              <a:buSzPts val="2800"/>
              <a:buNone/>
              <a:defRPr>
                <a:latin typeface="Oswald"/>
                <a:ea typeface="Oswald"/>
                <a:cs typeface="Oswald"/>
                <a:sym typeface="Oswald"/>
              </a:defRPr>
            </a:lvl8pPr>
            <a:lvl9pPr lvl="8" algn="l">
              <a:lnSpc>
                <a:spcPct val="100000"/>
              </a:lnSpc>
              <a:spcBef>
                <a:spcPts val="0"/>
              </a:spcBef>
              <a:spcAft>
                <a:spcPts val="0"/>
              </a:spcAft>
              <a:buSzPts val="2800"/>
              <a:buNone/>
              <a:defRPr>
                <a:latin typeface="Oswald"/>
                <a:ea typeface="Oswald"/>
                <a:cs typeface="Oswald"/>
                <a:sym typeface="Oswald"/>
              </a:defRPr>
            </a:lvl9pPr>
          </a:lstStyle>
          <a:p/>
        </p:txBody>
      </p:sp>
      <p:sp>
        <p:nvSpPr>
          <p:cNvPr id="93" name="Google Shape;93;p37"/>
          <p:cNvSpPr/>
          <p:nvPr/>
        </p:nvSpPr>
        <p:spPr>
          <a:xfrm flipH="1" rot="-5174949">
            <a:off x="4273683" y="392531"/>
            <a:ext cx="5684865" cy="4430042"/>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37"/>
          <p:cNvSpPr/>
          <p:nvPr/>
        </p:nvSpPr>
        <p:spPr>
          <a:xfrm flipH="1" rot="-4601619">
            <a:off x="4959055" y="865471"/>
            <a:ext cx="4912384" cy="3791842"/>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5" name="Shape 95"/>
        <p:cNvGrpSpPr/>
        <p:nvPr/>
      </p:nvGrpSpPr>
      <p:grpSpPr>
        <a:xfrm>
          <a:off x="0" y="0"/>
          <a:ext cx="0" cy="0"/>
          <a:chOff x="0" y="0"/>
          <a:chExt cx="0" cy="0"/>
        </a:xfrm>
      </p:grpSpPr>
      <p:sp>
        <p:nvSpPr>
          <p:cNvPr id="96" name="Google Shape;96;p38"/>
          <p:cNvSpPr txBox="1"/>
          <p:nvPr>
            <p:ph type="title"/>
          </p:nvPr>
        </p:nvSpPr>
        <p:spPr>
          <a:xfrm>
            <a:off x="3624850" y="1296500"/>
            <a:ext cx="4636200" cy="24831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800"/>
              <a:buNone/>
              <a:defRPr sz="9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97" name="Google Shape;97;p38"/>
          <p:cNvSpPr/>
          <p:nvPr/>
        </p:nvSpPr>
        <p:spPr>
          <a:xfrm flipH="1" rot="-5200701">
            <a:off x="-3342047" y="-328769"/>
            <a:ext cx="7321312" cy="5052313"/>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solidFill>
            <a:srgbClr val="D9D2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38"/>
          <p:cNvSpPr/>
          <p:nvPr/>
        </p:nvSpPr>
        <p:spPr>
          <a:xfrm flipH="1" rot="-4690715">
            <a:off x="-2550660" y="184715"/>
            <a:ext cx="6293724" cy="4343192"/>
          </a:xfrm>
          <a:custGeom>
            <a:rect b="b" l="l" r="r" t="t"/>
            <a:pathLst>
              <a:path extrusionOk="0" h="98234" w="142351">
                <a:moveTo>
                  <a:pt x="81862" y="0"/>
                </a:moveTo>
                <a:cubicBezTo>
                  <a:pt x="65570" y="0"/>
                  <a:pt x="64109" y="29096"/>
                  <a:pt x="45181" y="48872"/>
                </a:cubicBezTo>
                <a:cubicBezTo>
                  <a:pt x="34707" y="59813"/>
                  <a:pt x="6721" y="52075"/>
                  <a:pt x="2951" y="71122"/>
                </a:cubicBezTo>
                <a:cubicBezTo>
                  <a:pt x="1" y="86034"/>
                  <a:pt x="15920" y="98234"/>
                  <a:pt x="28240" y="98234"/>
                </a:cubicBezTo>
                <a:cubicBezTo>
                  <a:pt x="28734" y="98234"/>
                  <a:pt x="29223" y="98214"/>
                  <a:pt x="29704" y="98174"/>
                </a:cubicBezTo>
                <a:cubicBezTo>
                  <a:pt x="44940" y="96927"/>
                  <a:pt x="55602" y="88909"/>
                  <a:pt x="70683" y="88909"/>
                </a:cubicBezTo>
                <a:cubicBezTo>
                  <a:pt x="72540" y="88909"/>
                  <a:pt x="74463" y="89031"/>
                  <a:pt x="76470" y="89301"/>
                </a:cubicBezTo>
                <a:cubicBezTo>
                  <a:pt x="83132" y="90208"/>
                  <a:pt x="89465" y="91284"/>
                  <a:pt x="95552" y="91284"/>
                </a:cubicBezTo>
                <a:cubicBezTo>
                  <a:pt x="104248" y="91284"/>
                  <a:pt x="112441" y="89087"/>
                  <a:pt x="120368" y="81062"/>
                </a:cubicBezTo>
                <a:cubicBezTo>
                  <a:pt x="129308" y="71989"/>
                  <a:pt x="142351" y="47138"/>
                  <a:pt x="140816" y="34228"/>
                </a:cubicBezTo>
                <a:cubicBezTo>
                  <a:pt x="138615" y="15382"/>
                  <a:pt x="119601" y="22320"/>
                  <a:pt x="101155" y="8710"/>
                </a:cubicBezTo>
                <a:cubicBezTo>
                  <a:pt x="92850" y="2568"/>
                  <a:pt x="86702" y="0"/>
                  <a:pt x="81862" y="0"/>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38"/>
          <p:cNvSpPr txBox="1"/>
          <p:nvPr>
            <p:ph idx="12" type="sldNum"/>
          </p:nvPr>
        </p:nvSpPr>
        <p:spPr>
          <a:xfrm rot="-5400000">
            <a:off x="8582395" y="325784"/>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100" name="Google Shape;100;p38"/>
          <p:cNvSpPr/>
          <p:nvPr/>
        </p:nvSpPr>
        <p:spPr>
          <a:xfrm rot="1384793">
            <a:off x="8042119" y="-178330"/>
            <a:ext cx="1614735" cy="102791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solidFill>
            <a:srgbClr val="B4A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38"/>
          <p:cNvSpPr/>
          <p:nvPr/>
        </p:nvSpPr>
        <p:spPr>
          <a:xfrm flipH="1" rot="1383187">
            <a:off x="8394358" y="611731"/>
            <a:ext cx="372334" cy="372334"/>
          </a:xfrm>
          <a:prstGeom prst="ellipse">
            <a:avLst/>
          </a:prstGeom>
          <a:solidFill>
            <a:srgbClr val="D9D2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38"/>
          <p:cNvSpPr/>
          <p:nvPr/>
        </p:nvSpPr>
        <p:spPr>
          <a:xfrm rot="3037101">
            <a:off x="8051023" y="-183077"/>
            <a:ext cx="1695715" cy="1079429"/>
          </a:xfrm>
          <a:custGeom>
            <a:rect b="b" l="l" r="r" t="t"/>
            <a:pathLst>
              <a:path extrusionOk="0" h="99750" w="156780">
                <a:moveTo>
                  <a:pt x="78442" y="1"/>
                </a:moveTo>
                <a:cubicBezTo>
                  <a:pt x="38913" y="1"/>
                  <a:pt x="0" y="20209"/>
                  <a:pt x="10798" y="53477"/>
                </a:cubicBezTo>
                <a:cubicBezTo>
                  <a:pt x="16027" y="69606"/>
                  <a:pt x="25323" y="73597"/>
                  <a:pt x="36170" y="73597"/>
                </a:cubicBezTo>
                <a:cubicBezTo>
                  <a:pt x="46794" y="73597"/>
                  <a:pt x="58906" y="69768"/>
                  <a:pt x="70140" y="69768"/>
                </a:cubicBezTo>
                <a:cubicBezTo>
                  <a:pt x="75093" y="69768"/>
                  <a:pt x="79875" y="70512"/>
                  <a:pt x="84284" y="72657"/>
                </a:cubicBezTo>
                <a:cubicBezTo>
                  <a:pt x="98093" y="79362"/>
                  <a:pt x="96492" y="99276"/>
                  <a:pt x="116673" y="99743"/>
                </a:cubicBezTo>
                <a:cubicBezTo>
                  <a:pt x="116864" y="99747"/>
                  <a:pt x="117055" y="99749"/>
                  <a:pt x="117244" y="99749"/>
                </a:cubicBezTo>
                <a:cubicBezTo>
                  <a:pt x="135157" y="99749"/>
                  <a:pt x="147886" y="81163"/>
                  <a:pt x="150164" y="65418"/>
                </a:cubicBezTo>
                <a:cubicBezTo>
                  <a:pt x="156779" y="19541"/>
                  <a:pt x="117312" y="1"/>
                  <a:pt x="78442" y="1"/>
                </a:cubicBezTo>
                <a:close/>
              </a:path>
            </a:pathLst>
          </a:custGeom>
          <a:noFill/>
          <a:ln cap="flat" cmpd="sng" w="952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38"/>
          <p:cNvSpPr/>
          <p:nvPr/>
        </p:nvSpPr>
        <p:spPr>
          <a:xfrm rot="-3469443">
            <a:off x="7952652" y="4285930"/>
            <a:ext cx="1853973" cy="1021473"/>
          </a:xfrm>
          <a:custGeom>
            <a:rect b="b" l="l" r="r" t="t"/>
            <a:pathLst>
              <a:path extrusionOk="0" h="137645" w="263626">
                <a:moveTo>
                  <a:pt x="75120" y="1"/>
                </a:moveTo>
                <a:cubicBezTo>
                  <a:pt x="68706" y="1"/>
                  <a:pt x="61958" y="879"/>
                  <a:pt x="54916" y="2857"/>
                </a:cubicBezTo>
                <a:cubicBezTo>
                  <a:pt x="12926" y="14572"/>
                  <a:pt x="1" y="57071"/>
                  <a:pt x="4171" y="85436"/>
                </a:cubicBezTo>
                <a:cubicBezTo>
                  <a:pt x="7164" y="105810"/>
                  <a:pt x="18083" y="123096"/>
                  <a:pt x="32950" y="136340"/>
                </a:cubicBezTo>
                <a:cubicBezTo>
                  <a:pt x="33427" y="136785"/>
                  <a:pt x="33937" y="137199"/>
                  <a:pt x="34446" y="137645"/>
                </a:cubicBezTo>
                <a:lnTo>
                  <a:pt x="222558" y="136976"/>
                </a:lnTo>
                <a:cubicBezTo>
                  <a:pt x="222558" y="136976"/>
                  <a:pt x="263625" y="118735"/>
                  <a:pt x="262670" y="81902"/>
                </a:cubicBezTo>
                <a:cubicBezTo>
                  <a:pt x="261989" y="56448"/>
                  <a:pt x="243231" y="40404"/>
                  <a:pt x="222985" y="40404"/>
                </a:cubicBezTo>
                <a:cubicBezTo>
                  <a:pt x="213910" y="40404"/>
                  <a:pt x="204537" y="43627"/>
                  <a:pt x="196358" y="50672"/>
                </a:cubicBezTo>
                <a:cubicBezTo>
                  <a:pt x="187785" y="58047"/>
                  <a:pt x="180194" y="61025"/>
                  <a:pt x="173382" y="61025"/>
                </a:cubicBezTo>
                <a:cubicBezTo>
                  <a:pt x="159200" y="61025"/>
                  <a:pt x="148399" y="48116"/>
                  <a:pt x="139151" y="35105"/>
                </a:cubicBezTo>
                <a:cubicBezTo>
                  <a:pt x="127871" y="19261"/>
                  <a:pt x="105156" y="1"/>
                  <a:pt x="75120" y="1"/>
                </a:cubicBez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38"/>
          <p:cNvSpPr/>
          <p:nvPr/>
        </p:nvSpPr>
        <p:spPr>
          <a:xfrm flipH="1" rot="4913565">
            <a:off x="8543664" y="4279953"/>
            <a:ext cx="638178" cy="638178"/>
          </a:xfrm>
          <a:prstGeom prst="ellipse">
            <a:avLst/>
          </a:prstGeom>
          <a:no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0" Type="http://schemas.openxmlformats.org/officeDocument/2006/relationships/theme" Target="../theme/theme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 name="Shape 5"/>
        <p:cNvGrpSpPr/>
        <p:nvPr/>
      </p:nvGrpSpPr>
      <p:grpSpPr>
        <a:xfrm>
          <a:off x="0" y="0"/>
          <a:ext cx="0" cy="0"/>
          <a:chOff x="0" y="0"/>
          <a:chExt cx="0" cy="0"/>
        </a:xfrm>
      </p:grpSpPr>
      <p:sp>
        <p:nvSpPr>
          <p:cNvPr id="6" name="Google Shape;6;p29"/>
          <p:cNvSpPr txBox="1"/>
          <p:nvPr>
            <p:ph type="title"/>
          </p:nvPr>
        </p:nvSpPr>
        <p:spPr>
          <a:xfrm>
            <a:off x="720000" y="381000"/>
            <a:ext cx="7704000" cy="5523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rgbClr val="20124D"/>
              </a:buClr>
              <a:buSzPts val="3500"/>
              <a:buFont typeface="Oswald SemiBold"/>
              <a:buNone/>
              <a:defRPr b="0" i="0" sz="3500" u="none" cap="none" strike="noStrike">
                <a:solidFill>
                  <a:srgbClr val="20124D"/>
                </a:solidFill>
                <a:latin typeface="Oswald SemiBold"/>
                <a:ea typeface="Oswald SemiBold"/>
                <a:cs typeface="Oswald SemiBold"/>
                <a:sym typeface="Oswald SemiBold"/>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9"/>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20124D"/>
              </a:buClr>
              <a:buSzPts val="1400"/>
              <a:buFont typeface="Oswald"/>
              <a:buChar char="●"/>
              <a:defRPr b="0" i="0" sz="1400" u="none" cap="none" strike="noStrike">
                <a:solidFill>
                  <a:srgbClr val="20124D"/>
                </a:solidFill>
                <a:latin typeface="Oswald"/>
                <a:ea typeface="Oswald"/>
                <a:cs typeface="Oswald"/>
                <a:sym typeface="Oswald"/>
              </a:defRPr>
            </a:lvl1pPr>
            <a:lvl2pPr indent="-317500" lvl="1" marL="914400" marR="0" rtl="0" algn="l">
              <a:lnSpc>
                <a:spcPct val="100000"/>
              </a:lnSpc>
              <a:spcBef>
                <a:spcPts val="1600"/>
              </a:spcBef>
              <a:spcAft>
                <a:spcPts val="0"/>
              </a:spcAft>
              <a:buClr>
                <a:srgbClr val="20124D"/>
              </a:buClr>
              <a:buSzPts val="1400"/>
              <a:buFont typeface="Oswald"/>
              <a:buChar char="○"/>
              <a:defRPr b="0" i="0" sz="1400" u="none" cap="none" strike="noStrike">
                <a:solidFill>
                  <a:srgbClr val="20124D"/>
                </a:solidFill>
                <a:latin typeface="Oswald"/>
                <a:ea typeface="Oswald"/>
                <a:cs typeface="Oswald"/>
                <a:sym typeface="Oswald"/>
              </a:defRPr>
            </a:lvl2pPr>
            <a:lvl3pPr indent="-317500" lvl="2" marL="1371600" marR="0" rtl="0" algn="l">
              <a:lnSpc>
                <a:spcPct val="100000"/>
              </a:lnSpc>
              <a:spcBef>
                <a:spcPts val="1600"/>
              </a:spcBef>
              <a:spcAft>
                <a:spcPts val="0"/>
              </a:spcAft>
              <a:buClr>
                <a:srgbClr val="20124D"/>
              </a:buClr>
              <a:buSzPts val="1400"/>
              <a:buFont typeface="Oswald"/>
              <a:buChar char="■"/>
              <a:defRPr b="0" i="0" sz="1400" u="none" cap="none" strike="noStrike">
                <a:solidFill>
                  <a:srgbClr val="20124D"/>
                </a:solidFill>
                <a:latin typeface="Oswald"/>
                <a:ea typeface="Oswald"/>
                <a:cs typeface="Oswald"/>
                <a:sym typeface="Oswald"/>
              </a:defRPr>
            </a:lvl3pPr>
            <a:lvl4pPr indent="-317500" lvl="3" marL="1828800" marR="0" rtl="0" algn="l">
              <a:lnSpc>
                <a:spcPct val="100000"/>
              </a:lnSpc>
              <a:spcBef>
                <a:spcPts val="1600"/>
              </a:spcBef>
              <a:spcAft>
                <a:spcPts val="0"/>
              </a:spcAft>
              <a:buClr>
                <a:srgbClr val="20124D"/>
              </a:buClr>
              <a:buSzPts val="1400"/>
              <a:buFont typeface="Oswald"/>
              <a:buChar char="●"/>
              <a:defRPr b="0" i="0" sz="1400" u="none" cap="none" strike="noStrike">
                <a:solidFill>
                  <a:srgbClr val="20124D"/>
                </a:solidFill>
                <a:latin typeface="Oswald"/>
                <a:ea typeface="Oswald"/>
                <a:cs typeface="Oswald"/>
                <a:sym typeface="Oswald"/>
              </a:defRPr>
            </a:lvl4pPr>
            <a:lvl5pPr indent="-317500" lvl="4" marL="2286000" marR="0" rtl="0" algn="l">
              <a:lnSpc>
                <a:spcPct val="100000"/>
              </a:lnSpc>
              <a:spcBef>
                <a:spcPts val="1600"/>
              </a:spcBef>
              <a:spcAft>
                <a:spcPts val="0"/>
              </a:spcAft>
              <a:buClr>
                <a:srgbClr val="20124D"/>
              </a:buClr>
              <a:buSzPts val="1400"/>
              <a:buFont typeface="Oswald"/>
              <a:buChar char="○"/>
              <a:defRPr b="0" i="0" sz="1400" u="none" cap="none" strike="noStrike">
                <a:solidFill>
                  <a:srgbClr val="20124D"/>
                </a:solidFill>
                <a:latin typeface="Oswald"/>
                <a:ea typeface="Oswald"/>
                <a:cs typeface="Oswald"/>
                <a:sym typeface="Oswald"/>
              </a:defRPr>
            </a:lvl5pPr>
            <a:lvl6pPr indent="-317500" lvl="5" marL="2743200" marR="0" rtl="0" algn="l">
              <a:lnSpc>
                <a:spcPct val="100000"/>
              </a:lnSpc>
              <a:spcBef>
                <a:spcPts val="1600"/>
              </a:spcBef>
              <a:spcAft>
                <a:spcPts val="0"/>
              </a:spcAft>
              <a:buClr>
                <a:srgbClr val="20124D"/>
              </a:buClr>
              <a:buSzPts val="1400"/>
              <a:buFont typeface="Oswald"/>
              <a:buChar char="■"/>
              <a:defRPr b="0" i="0" sz="1400" u="none" cap="none" strike="noStrike">
                <a:solidFill>
                  <a:srgbClr val="20124D"/>
                </a:solidFill>
                <a:latin typeface="Oswald"/>
                <a:ea typeface="Oswald"/>
                <a:cs typeface="Oswald"/>
                <a:sym typeface="Oswald"/>
              </a:defRPr>
            </a:lvl6pPr>
            <a:lvl7pPr indent="-317500" lvl="6" marL="3200400" marR="0" rtl="0" algn="l">
              <a:lnSpc>
                <a:spcPct val="100000"/>
              </a:lnSpc>
              <a:spcBef>
                <a:spcPts val="1600"/>
              </a:spcBef>
              <a:spcAft>
                <a:spcPts val="0"/>
              </a:spcAft>
              <a:buClr>
                <a:srgbClr val="20124D"/>
              </a:buClr>
              <a:buSzPts val="1400"/>
              <a:buFont typeface="Oswald"/>
              <a:buChar char="●"/>
              <a:defRPr b="0" i="0" sz="1400" u="none" cap="none" strike="noStrike">
                <a:solidFill>
                  <a:srgbClr val="20124D"/>
                </a:solidFill>
                <a:latin typeface="Oswald"/>
                <a:ea typeface="Oswald"/>
                <a:cs typeface="Oswald"/>
                <a:sym typeface="Oswald"/>
              </a:defRPr>
            </a:lvl7pPr>
            <a:lvl8pPr indent="-317500" lvl="7" marL="3657600" marR="0" rtl="0" algn="l">
              <a:lnSpc>
                <a:spcPct val="100000"/>
              </a:lnSpc>
              <a:spcBef>
                <a:spcPts val="1600"/>
              </a:spcBef>
              <a:spcAft>
                <a:spcPts val="0"/>
              </a:spcAft>
              <a:buClr>
                <a:srgbClr val="20124D"/>
              </a:buClr>
              <a:buSzPts val="1400"/>
              <a:buFont typeface="Oswald"/>
              <a:buChar char="○"/>
              <a:defRPr b="0" i="0" sz="1400" u="none" cap="none" strike="noStrike">
                <a:solidFill>
                  <a:srgbClr val="20124D"/>
                </a:solidFill>
                <a:latin typeface="Oswald"/>
                <a:ea typeface="Oswald"/>
                <a:cs typeface="Oswald"/>
                <a:sym typeface="Oswald"/>
              </a:defRPr>
            </a:lvl8pPr>
            <a:lvl9pPr indent="-317500" lvl="8" marL="4114800" marR="0" rtl="0" algn="l">
              <a:lnSpc>
                <a:spcPct val="100000"/>
              </a:lnSpc>
              <a:spcBef>
                <a:spcPts val="1600"/>
              </a:spcBef>
              <a:spcAft>
                <a:spcPts val="1600"/>
              </a:spcAft>
              <a:buClr>
                <a:srgbClr val="20124D"/>
              </a:buClr>
              <a:buSzPts val="1400"/>
              <a:buFont typeface="Oswald"/>
              <a:buChar char="■"/>
              <a:defRPr b="0" i="0" sz="1400" u="none" cap="none" strike="noStrike">
                <a:solidFill>
                  <a:srgbClr val="20124D"/>
                </a:solidFill>
                <a:latin typeface="Oswald"/>
                <a:ea typeface="Oswald"/>
                <a:cs typeface="Oswald"/>
                <a:sym typeface="Oswald"/>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25.png"/><Relationship Id="rId4" Type="http://schemas.openxmlformats.org/officeDocument/2006/relationships/image" Target="../media/image29.png"/><Relationship Id="rId5" Type="http://schemas.openxmlformats.org/officeDocument/2006/relationships/image" Target="../media/image21.png"/><Relationship Id="rId6"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22.png"/><Relationship Id="rId4" Type="http://schemas.openxmlformats.org/officeDocument/2006/relationships/image" Target="../media/image26.png"/><Relationship Id="rId5" Type="http://schemas.openxmlformats.org/officeDocument/2006/relationships/image" Target="../media/image30.png"/><Relationship Id="rId6"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 Id="rId3" Type="http://schemas.openxmlformats.org/officeDocument/2006/relationships/hyperlink" Target="https://github.com/hubble99" TargetMode="External"/><Relationship Id="rId4" Type="http://schemas.openxmlformats.org/officeDocument/2006/relationships/hyperlink" Target="mailto:ramadhoninasri09@gmail.com" TargetMode="External"/><Relationship Id="rId5" Type="http://schemas.openxmlformats.org/officeDocument/2006/relationships/hyperlink" Target="https://www.linkedin.com/in/ramadhoni-nasri-4b514b22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datasets/ivanchvez/99littleorange/data" TargetMode="Externa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2.png"/><Relationship Id="rId5" Type="http://schemas.openxmlformats.org/officeDocument/2006/relationships/image" Target="../media/image16.png"/><Relationship Id="rId6" Type="http://schemas.openxmlformats.org/officeDocument/2006/relationships/image" Target="../media/image4.png"/><Relationship Id="rId7" Type="http://schemas.openxmlformats.org/officeDocument/2006/relationships/image" Target="../media/image1.png"/><Relationship Id="rId8"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1" name="Shape 291"/>
        <p:cNvGrpSpPr/>
        <p:nvPr/>
      </p:nvGrpSpPr>
      <p:grpSpPr>
        <a:xfrm>
          <a:off x="0" y="0"/>
          <a:ext cx="0" cy="0"/>
          <a:chOff x="0" y="0"/>
          <a:chExt cx="0" cy="0"/>
        </a:xfrm>
      </p:grpSpPr>
      <p:sp>
        <p:nvSpPr>
          <p:cNvPr id="292" name="Google Shape;292;p1"/>
          <p:cNvSpPr txBox="1"/>
          <p:nvPr>
            <p:ph type="ctrTitle"/>
          </p:nvPr>
        </p:nvSpPr>
        <p:spPr>
          <a:xfrm>
            <a:off x="126075" y="1415200"/>
            <a:ext cx="3985800" cy="1659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200"/>
              <a:buNone/>
            </a:pPr>
            <a:r>
              <a:rPr lang="en" sz="3000"/>
              <a:t>Demand Forecasting for Ride-Sharing Trips using Time Series Analysis</a:t>
            </a:r>
            <a:endParaRPr sz="3000">
              <a:solidFill>
                <a:srgbClr val="20124D"/>
              </a:solidFill>
            </a:endParaRPr>
          </a:p>
        </p:txBody>
      </p:sp>
      <p:grpSp>
        <p:nvGrpSpPr>
          <p:cNvPr id="293" name="Google Shape;293;p1"/>
          <p:cNvGrpSpPr/>
          <p:nvPr/>
        </p:nvGrpSpPr>
        <p:grpSpPr>
          <a:xfrm>
            <a:off x="4774930" y="1147927"/>
            <a:ext cx="4078128" cy="2609228"/>
            <a:chOff x="4774930" y="1147927"/>
            <a:chExt cx="4078128" cy="2609228"/>
          </a:xfrm>
        </p:grpSpPr>
        <p:grpSp>
          <p:nvGrpSpPr>
            <p:cNvPr id="294" name="Google Shape;294;p1"/>
            <p:cNvGrpSpPr/>
            <p:nvPr/>
          </p:nvGrpSpPr>
          <p:grpSpPr>
            <a:xfrm flipH="1">
              <a:off x="4774930" y="2423427"/>
              <a:ext cx="3721114" cy="1333728"/>
              <a:chOff x="5443311" y="2503600"/>
              <a:chExt cx="3432129" cy="1192106"/>
            </a:xfrm>
          </p:grpSpPr>
          <p:sp>
            <p:nvSpPr>
              <p:cNvPr id="295" name="Google Shape;295;p1"/>
              <p:cNvSpPr/>
              <p:nvPr/>
            </p:nvSpPr>
            <p:spPr>
              <a:xfrm>
                <a:off x="6650156" y="3167608"/>
                <a:ext cx="523052" cy="528098"/>
              </a:xfrm>
              <a:custGeom>
                <a:rect b="b" l="l" r="r" t="t"/>
                <a:pathLst>
                  <a:path extrusionOk="0" h="33172" w="32855">
                    <a:moveTo>
                      <a:pt x="12830" y="0"/>
                    </a:moveTo>
                    <a:cubicBezTo>
                      <a:pt x="5731" y="0"/>
                      <a:pt x="1" y="7418"/>
                      <a:pt x="1" y="16586"/>
                    </a:cubicBezTo>
                    <a:cubicBezTo>
                      <a:pt x="1" y="25754"/>
                      <a:pt x="5731" y="33172"/>
                      <a:pt x="12830" y="33172"/>
                    </a:cubicBezTo>
                    <a:lnTo>
                      <a:pt x="20025" y="33172"/>
                    </a:lnTo>
                    <a:cubicBezTo>
                      <a:pt x="27124" y="33172"/>
                      <a:pt x="32855" y="25754"/>
                      <a:pt x="32855" y="16586"/>
                    </a:cubicBezTo>
                    <a:cubicBezTo>
                      <a:pt x="32855" y="7418"/>
                      <a:pt x="27124" y="0"/>
                      <a:pt x="2002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1"/>
              <p:cNvSpPr/>
              <p:nvPr/>
            </p:nvSpPr>
            <p:spPr>
              <a:xfrm>
                <a:off x="8082074" y="3167608"/>
                <a:ext cx="522542" cy="528098"/>
              </a:xfrm>
              <a:custGeom>
                <a:rect b="b" l="l" r="r" t="t"/>
                <a:pathLst>
                  <a:path extrusionOk="0" h="33172" w="32823">
                    <a:moveTo>
                      <a:pt x="12798" y="0"/>
                    </a:moveTo>
                    <a:cubicBezTo>
                      <a:pt x="5731" y="0"/>
                      <a:pt x="1" y="7418"/>
                      <a:pt x="1" y="16586"/>
                    </a:cubicBezTo>
                    <a:cubicBezTo>
                      <a:pt x="1" y="25754"/>
                      <a:pt x="5731" y="33172"/>
                      <a:pt x="12798" y="33172"/>
                    </a:cubicBezTo>
                    <a:lnTo>
                      <a:pt x="20025" y="33172"/>
                    </a:lnTo>
                    <a:cubicBezTo>
                      <a:pt x="27092" y="33172"/>
                      <a:pt x="32822" y="25754"/>
                      <a:pt x="32822" y="16586"/>
                    </a:cubicBezTo>
                    <a:cubicBezTo>
                      <a:pt x="32822" y="7418"/>
                      <a:pt x="27092" y="0"/>
                      <a:pt x="2002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1"/>
              <p:cNvSpPr/>
              <p:nvPr/>
            </p:nvSpPr>
            <p:spPr>
              <a:xfrm>
                <a:off x="7009035" y="3103729"/>
                <a:ext cx="846387" cy="378100"/>
              </a:xfrm>
              <a:custGeom>
                <a:rect b="b" l="l" r="r" t="t"/>
                <a:pathLst>
                  <a:path extrusionOk="0" h="23750" w="53165">
                    <a:moveTo>
                      <a:pt x="0" y="1"/>
                    </a:moveTo>
                    <a:lnTo>
                      <a:pt x="0" y="23750"/>
                    </a:lnTo>
                    <a:lnTo>
                      <a:pt x="53164" y="23750"/>
                    </a:lnTo>
                    <a:lnTo>
                      <a:pt x="53164"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
              <p:cNvSpPr/>
              <p:nvPr/>
            </p:nvSpPr>
            <p:spPr>
              <a:xfrm>
                <a:off x="7272606" y="3179263"/>
                <a:ext cx="398366" cy="515951"/>
              </a:xfrm>
              <a:custGeom>
                <a:rect b="b" l="l" r="r" t="t"/>
                <a:pathLst>
                  <a:path extrusionOk="0" h="32409" w="25023">
                    <a:moveTo>
                      <a:pt x="12511" y="0"/>
                    </a:moveTo>
                    <a:cubicBezTo>
                      <a:pt x="5603" y="0"/>
                      <a:pt x="0" y="7259"/>
                      <a:pt x="0" y="16204"/>
                    </a:cubicBezTo>
                    <a:cubicBezTo>
                      <a:pt x="0" y="25150"/>
                      <a:pt x="5603" y="32408"/>
                      <a:pt x="12511" y="32408"/>
                    </a:cubicBezTo>
                    <a:cubicBezTo>
                      <a:pt x="19419" y="32408"/>
                      <a:pt x="25022" y="25150"/>
                      <a:pt x="25022" y="16204"/>
                    </a:cubicBezTo>
                    <a:cubicBezTo>
                      <a:pt x="25022" y="7259"/>
                      <a:pt x="19419" y="0"/>
                      <a:pt x="12511"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1"/>
              <p:cNvSpPr/>
              <p:nvPr/>
            </p:nvSpPr>
            <p:spPr>
              <a:xfrm>
                <a:off x="7359778" y="3179263"/>
                <a:ext cx="226558" cy="515951"/>
              </a:xfrm>
              <a:custGeom>
                <a:rect b="b" l="l" r="r" t="t"/>
                <a:pathLst>
                  <a:path extrusionOk="0" h="32409" w="14231">
                    <a:moveTo>
                      <a:pt x="1" y="0"/>
                    </a:moveTo>
                    <a:lnTo>
                      <a:pt x="1" y="32408"/>
                    </a:lnTo>
                    <a:lnTo>
                      <a:pt x="7036" y="32408"/>
                    </a:lnTo>
                    <a:lnTo>
                      <a:pt x="14231" y="25213"/>
                    </a:lnTo>
                    <a:lnTo>
                      <a:pt x="703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
              <p:cNvSpPr/>
              <p:nvPr/>
            </p:nvSpPr>
            <p:spPr>
              <a:xfrm>
                <a:off x="7160070" y="3179263"/>
                <a:ext cx="398876" cy="515951"/>
              </a:xfrm>
              <a:custGeom>
                <a:rect b="b" l="l" r="r" t="t"/>
                <a:pathLst>
                  <a:path extrusionOk="0" h="32409" w="25055">
                    <a:moveTo>
                      <a:pt x="12544" y="0"/>
                    </a:moveTo>
                    <a:cubicBezTo>
                      <a:pt x="5636" y="0"/>
                      <a:pt x="1" y="7259"/>
                      <a:pt x="1" y="16204"/>
                    </a:cubicBezTo>
                    <a:cubicBezTo>
                      <a:pt x="1" y="25150"/>
                      <a:pt x="5636" y="32408"/>
                      <a:pt x="12544" y="32408"/>
                    </a:cubicBezTo>
                    <a:cubicBezTo>
                      <a:pt x="19452" y="32408"/>
                      <a:pt x="25055" y="25150"/>
                      <a:pt x="25055" y="16204"/>
                    </a:cubicBezTo>
                    <a:cubicBezTo>
                      <a:pt x="25055" y="7259"/>
                      <a:pt x="19452" y="0"/>
                      <a:pt x="12544" y="0"/>
                    </a:cubicBezTo>
                    <a:close/>
                  </a:path>
                </a:pathLst>
              </a:custGeom>
              <a:solidFill>
                <a:srgbClr val="351C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1"/>
              <p:cNvSpPr/>
              <p:nvPr/>
            </p:nvSpPr>
            <p:spPr>
              <a:xfrm>
                <a:off x="7249790" y="3301416"/>
                <a:ext cx="192600" cy="261024"/>
              </a:xfrm>
              <a:custGeom>
                <a:rect b="b" l="l" r="r" t="t"/>
                <a:pathLst>
                  <a:path extrusionOk="0" h="16396" w="12098">
                    <a:moveTo>
                      <a:pt x="6049" y="1"/>
                    </a:moveTo>
                    <a:cubicBezTo>
                      <a:pt x="2707" y="1"/>
                      <a:pt x="1" y="3662"/>
                      <a:pt x="1" y="8182"/>
                    </a:cubicBezTo>
                    <a:cubicBezTo>
                      <a:pt x="1" y="12703"/>
                      <a:pt x="2707" y="16395"/>
                      <a:pt x="6049" y="16395"/>
                    </a:cubicBezTo>
                    <a:cubicBezTo>
                      <a:pt x="9360" y="16395"/>
                      <a:pt x="12098" y="12703"/>
                      <a:pt x="12098" y="8182"/>
                    </a:cubicBezTo>
                    <a:cubicBezTo>
                      <a:pt x="12098" y="3662"/>
                      <a:pt x="9360" y="1"/>
                      <a:pt x="6049" y="1"/>
                    </a:cubicBezTo>
                    <a:close/>
                  </a:path>
                </a:pathLst>
              </a:custGeom>
              <a:solidFill>
                <a:srgbClr val="B8B8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1"/>
              <p:cNvSpPr/>
              <p:nvPr/>
            </p:nvSpPr>
            <p:spPr>
              <a:xfrm>
                <a:off x="7294403" y="3301416"/>
                <a:ext cx="192600" cy="261024"/>
              </a:xfrm>
              <a:custGeom>
                <a:rect b="b" l="l" r="r" t="t"/>
                <a:pathLst>
                  <a:path extrusionOk="0" h="16396" w="12098">
                    <a:moveTo>
                      <a:pt x="6049" y="1"/>
                    </a:moveTo>
                    <a:cubicBezTo>
                      <a:pt x="2706" y="1"/>
                      <a:pt x="0" y="3662"/>
                      <a:pt x="0" y="8182"/>
                    </a:cubicBezTo>
                    <a:cubicBezTo>
                      <a:pt x="0" y="12703"/>
                      <a:pt x="2706" y="16395"/>
                      <a:pt x="6049" y="16395"/>
                    </a:cubicBezTo>
                    <a:cubicBezTo>
                      <a:pt x="9391" y="16395"/>
                      <a:pt x="12097" y="12703"/>
                      <a:pt x="12097" y="8182"/>
                    </a:cubicBezTo>
                    <a:cubicBezTo>
                      <a:pt x="12097" y="3662"/>
                      <a:pt x="9391" y="1"/>
                      <a:pt x="604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1"/>
              <p:cNvSpPr/>
              <p:nvPr/>
            </p:nvSpPr>
            <p:spPr>
              <a:xfrm>
                <a:off x="5577627" y="3103729"/>
                <a:ext cx="845877" cy="378100"/>
              </a:xfrm>
              <a:custGeom>
                <a:rect b="b" l="l" r="r" t="t"/>
                <a:pathLst>
                  <a:path extrusionOk="0" h="23750" w="53133">
                    <a:moveTo>
                      <a:pt x="0" y="1"/>
                    </a:moveTo>
                    <a:lnTo>
                      <a:pt x="0" y="23750"/>
                    </a:lnTo>
                    <a:lnTo>
                      <a:pt x="53133" y="23750"/>
                    </a:lnTo>
                    <a:lnTo>
                      <a:pt x="53133"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1"/>
              <p:cNvSpPr/>
              <p:nvPr/>
            </p:nvSpPr>
            <p:spPr>
              <a:xfrm>
                <a:off x="5840689" y="3179263"/>
                <a:ext cx="398876" cy="515951"/>
              </a:xfrm>
              <a:custGeom>
                <a:rect b="b" l="l" r="r" t="t"/>
                <a:pathLst>
                  <a:path extrusionOk="0" h="32409" w="25055">
                    <a:moveTo>
                      <a:pt x="12512" y="0"/>
                    </a:moveTo>
                    <a:cubicBezTo>
                      <a:pt x="5604" y="0"/>
                      <a:pt x="1" y="7259"/>
                      <a:pt x="1" y="16204"/>
                    </a:cubicBezTo>
                    <a:cubicBezTo>
                      <a:pt x="1" y="25150"/>
                      <a:pt x="5604" y="32408"/>
                      <a:pt x="12512" y="32408"/>
                    </a:cubicBezTo>
                    <a:cubicBezTo>
                      <a:pt x="19452" y="32408"/>
                      <a:pt x="25055" y="25150"/>
                      <a:pt x="25055" y="16204"/>
                    </a:cubicBezTo>
                    <a:cubicBezTo>
                      <a:pt x="25055" y="7259"/>
                      <a:pt x="19452" y="0"/>
                      <a:pt x="12512"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1"/>
              <p:cNvSpPr/>
              <p:nvPr/>
            </p:nvSpPr>
            <p:spPr>
              <a:xfrm>
                <a:off x="5927877" y="3179263"/>
                <a:ext cx="227067" cy="515951"/>
              </a:xfrm>
              <a:custGeom>
                <a:rect b="b" l="l" r="r" t="t"/>
                <a:pathLst>
                  <a:path extrusionOk="0" h="32409" w="14263">
                    <a:moveTo>
                      <a:pt x="0" y="0"/>
                    </a:moveTo>
                    <a:lnTo>
                      <a:pt x="0" y="32408"/>
                    </a:lnTo>
                    <a:lnTo>
                      <a:pt x="7036" y="32408"/>
                    </a:lnTo>
                    <a:lnTo>
                      <a:pt x="14262" y="25213"/>
                    </a:lnTo>
                    <a:lnTo>
                      <a:pt x="703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
              <p:cNvSpPr/>
              <p:nvPr/>
            </p:nvSpPr>
            <p:spPr>
              <a:xfrm>
                <a:off x="5728678" y="3179263"/>
                <a:ext cx="398366" cy="515951"/>
              </a:xfrm>
              <a:custGeom>
                <a:rect b="b" l="l" r="r" t="t"/>
                <a:pathLst>
                  <a:path extrusionOk="0" h="32409" w="25023">
                    <a:moveTo>
                      <a:pt x="12511" y="0"/>
                    </a:moveTo>
                    <a:cubicBezTo>
                      <a:pt x="5603" y="0"/>
                      <a:pt x="0" y="7259"/>
                      <a:pt x="0" y="16204"/>
                    </a:cubicBezTo>
                    <a:cubicBezTo>
                      <a:pt x="0" y="25150"/>
                      <a:pt x="5603" y="32408"/>
                      <a:pt x="12511" y="32408"/>
                    </a:cubicBezTo>
                    <a:cubicBezTo>
                      <a:pt x="19419" y="32408"/>
                      <a:pt x="25022" y="25150"/>
                      <a:pt x="25022" y="16204"/>
                    </a:cubicBezTo>
                    <a:cubicBezTo>
                      <a:pt x="25022" y="7259"/>
                      <a:pt x="19419" y="0"/>
                      <a:pt x="12511" y="0"/>
                    </a:cubicBezTo>
                    <a:close/>
                  </a:path>
                </a:pathLst>
              </a:custGeom>
              <a:solidFill>
                <a:srgbClr val="351C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
              <p:cNvSpPr/>
              <p:nvPr/>
            </p:nvSpPr>
            <p:spPr>
              <a:xfrm>
                <a:off x="5816113" y="3316541"/>
                <a:ext cx="192600" cy="261024"/>
              </a:xfrm>
              <a:custGeom>
                <a:rect b="b" l="l" r="r" t="t"/>
                <a:pathLst>
                  <a:path extrusionOk="0" h="16396" w="12098">
                    <a:moveTo>
                      <a:pt x="6049" y="1"/>
                    </a:moveTo>
                    <a:cubicBezTo>
                      <a:pt x="2706" y="1"/>
                      <a:pt x="0" y="3662"/>
                      <a:pt x="0" y="8182"/>
                    </a:cubicBezTo>
                    <a:cubicBezTo>
                      <a:pt x="0" y="12703"/>
                      <a:pt x="2706" y="16395"/>
                      <a:pt x="6049" y="16395"/>
                    </a:cubicBezTo>
                    <a:cubicBezTo>
                      <a:pt x="9391" y="16395"/>
                      <a:pt x="12097" y="12703"/>
                      <a:pt x="12097" y="8182"/>
                    </a:cubicBezTo>
                    <a:cubicBezTo>
                      <a:pt x="12097" y="3662"/>
                      <a:pt x="9391" y="1"/>
                      <a:pt x="6049" y="1"/>
                    </a:cubicBezTo>
                    <a:close/>
                  </a:path>
                </a:pathLst>
              </a:custGeom>
              <a:solidFill>
                <a:srgbClr val="B8B8C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
              <p:cNvSpPr/>
              <p:nvPr/>
            </p:nvSpPr>
            <p:spPr>
              <a:xfrm>
                <a:off x="5862486" y="3301416"/>
                <a:ext cx="192600" cy="261024"/>
              </a:xfrm>
              <a:custGeom>
                <a:rect b="b" l="l" r="r" t="t"/>
                <a:pathLst>
                  <a:path extrusionOk="0" h="16396" w="12098">
                    <a:moveTo>
                      <a:pt x="6049" y="1"/>
                    </a:moveTo>
                    <a:cubicBezTo>
                      <a:pt x="2738" y="1"/>
                      <a:pt x="1" y="3662"/>
                      <a:pt x="1" y="8182"/>
                    </a:cubicBezTo>
                    <a:cubicBezTo>
                      <a:pt x="1" y="12703"/>
                      <a:pt x="2738" y="16395"/>
                      <a:pt x="6049" y="16395"/>
                    </a:cubicBezTo>
                    <a:cubicBezTo>
                      <a:pt x="9392" y="16395"/>
                      <a:pt x="12098" y="12703"/>
                      <a:pt x="12098" y="8182"/>
                    </a:cubicBezTo>
                    <a:cubicBezTo>
                      <a:pt x="12098" y="3662"/>
                      <a:pt x="9392" y="1"/>
                      <a:pt x="604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1"/>
              <p:cNvSpPr/>
              <p:nvPr/>
            </p:nvSpPr>
            <p:spPr>
              <a:xfrm>
                <a:off x="5443311" y="2627186"/>
                <a:ext cx="3432129" cy="855095"/>
              </a:xfrm>
              <a:custGeom>
                <a:rect b="b" l="l" r="r" t="t"/>
                <a:pathLst>
                  <a:path extrusionOk="0" h="53712" w="215586">
                    <a:moveTo>
                      <a:pt x="118190" y="0"/>
                    </a:moveTo>
                    <a:cubicBezTo>
                      <a:pt x="117929" y="0"/>
                      <a:pt x="117668" y="2"/>
                      <a:pt x="117407" y="6"/>
                    </a:cubicBezTo>
                    <a:lnTo>
                      <a:pt x="55998" y="325"/>
                    </a:lnTo>
                    <a:cubicBezTo>
                      <a:pt x="46224" y="325"/>
                      <a:pt x="19515" y="16751"/>
                      <a:pt x="19515" y="16751"/>
                    </a:cubicBezTo>
                    <a:cubicBezTo>
                      <a:pt x="19127" y="16746"/>
                      <a:pt x="18739" y="16743"/>
                      <a:pt x="18351" y="16743"/>
                    </a:cubicBezTo>
                    <a:cubicBezTo>
                      <a:pt x="14511" y="16743"/>
                      <a:pt x="10696" y="17027"/>
                      <a:pt x="6908" y="17547"/>
                    </a:cubicBezTo>
                    <a:cubicBezTo>
                      <a:pt x="2929" y="18120"/>
                      <a:pt x="0" y="21527"/>
                      <a:pt x="0" y="25538"/>
                    </a:cubicBezTo>
                    <a:lnTo>
                      <a:pt x="0" y="53680"/>
                    </a:lnTo>
                    <a:lnTo>
                      <a:pt x="0" y="53712"/>
                    </a:lnTo>
                    <a:lnTo>
                      <a:pt x="16077" y="53712"/>
                    </a:lnTo>
                    <a:cubicBezTo>
                      <a:pt x="16077" y="53712"/>
                      <a:pt x="14867" y="34547"/>
                      <a:pt x="30466" y="33815"/>
                    </a:cubicBezTo>
                    <a:cubicBezTo>
                      <a:pt x="30738" y="33802"/>
                      <a:pt x="31005" y="33796"/>
                      <a:pt x="31268" y="33796"/>
                    </a:cubicBezTo>
                    <a:cubicBezTo>
                      <a:pt x="46057" y="33796"/>
                      <a:pt x="45842" y="53712"/>
                      <a:pt x="45842" y="53712"/>
                    </a:cubicBezTo>
                    <a:lnTo>
                      <a:pt x="106138" y="53712"/>
                    </a:lnTo>
                    <a:cubicBezTo>
                      <a:pt x="105437" y="46740"/>
                      <a:pt x="108525" y="32860"/>
                      <a:pt x="120049" y="32860"/>
                    </a:cubicBezTo>
                    <a:cubicBezTo>
                      <a:pt x="131606" y="32860"/>
                      <a:pt x="135171" y="44193"/>
                      <a:pt x="135171" y="44193"/>
                    </a:cubicBezTo>
                    <a:lnTo>
                      <a:pt x="215045" y="44193"/>
                    </a:lnTo>
                    <a:cubicBezTo>
                      <a:pt x="215045" y="44193"/>
                      <a:pt x="215586" y="38813"/>
                      <a:pt x="213962" y="33910"/>
                    </a:cubicBezTo>
                    <a:cubicBezTo>
                      <a:pt x="212339" y="29008"/>
                      <a:pt x="204794" y="26970"/>
                      <a:pt x="204794" y="26970"/>
                    </a:cubicBezTo>
                    <a:lnTo>
                      <a:pt x="168438" y="19012"/>
                    </a:lnTo>
                    <a:lnTo>
                      <a:pt x="141092" y="5418"/>
                    </a:lnTo>
                    <a:cubicBezTo>
                      <a:pt x="133972" y="1874"/>
                      <a:pt x="126136" y="0"/>
                      <a:pt x="118190" y="0"/>
                    </a:cubicBez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1"/>
              <p:cNvSpPr/>
              <p:nvPr/>
            </p:nvSpPr>
            <p:spPr>
              <a:xfrm>
                <a:off x="6501653" y="2503600"/>
                <a:ext cx="494157" cy="128745"/>
              </a:xfrm>
              <a:custGeom>
                <a:rect b="b" l="l" r="r" t="t"/>
                <a:pathLst>
                  <a:path extrusionOk="0" h="8087" w="31040">
                    <a:moveTo>
                      <a:pt x="3630" y="1"/>
                    </a:moveTo>
                    <a:cubicBezTo>
                      <a:pt x="1624" y="1"/>
                      <a:pt x="0" y="1592"/>
                      <a:pt x="32" y="3598"/>
                    </a:cubicBezTo>
                    <a:lnTo>
                      <a:pt x="32" y="8087"/>
                    </a:lnTo>
                    <a:lnTo>
                      <a:pt x="31039" y="8087"/>
                    </a:lnTo>
                    <a:lnTo>
                      <a:pt x="31039" y="3566"/>
                    </a:lnTo>
                    <a:cubicBezTo>
                      <a:pt x="31039" y="1592"/>
                      <a:pt x="29416" y="1"/>
                      <a:pt x="27442"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
              <p:cNvSpPr/>
              <p:nvPr/>
            </p:nvSpPr>
            <p:spPr>
              <a:xfrm>
                <a:off x="6575658" y="2503600"/>
                <a:ext cx="493647" cy="128745"/>
              </a:xfrm>
              <a:custGeom>
                <a:rect b="b" l="l" r="r" t="t"/>
                <a:pathLst>
                  <a:path extrusionOk="0" h="8087" w="31008">
                    <a:moveTo>
                      <a:pt x="3598" y="1"/>
                    </a:moveTo>
                    <a:cubicBezTo>
                      <a:pt x="1624" y="1"/>
                      <a:pt x="0" y="1592"/>
                      <a:pt x="0" y="3598"/>
                    </a:cubicBezTo>
                    <a:lnTo>
                      <a:pt x="0" y="8087"/>
                    </a:lnTo>
                    <a:lnTo>
                      <a:pt x="31007" y="8087"/>
                    </a:lnTo>
                    <a:lnTo>
                      <a:pt x="31007" y="3566"/>
                    </a:lnTo>
                    <a:cubicBezTo>
                      <a:pt x="31007" y="1592"/>
                      <a:pt x="29416" y="1"/>
                      <a:pt x="27410" y="1"/>
                    </a:cubicBezTo>
                    <a:close/>
                  </a:path>
                </a:pathLst>
              </a:custGeom>
              <a:solidFill>
                <a:srgbClr val="CF8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
              <p:cNvSpPr/>
              <p:nvPr/>
            </p:nvSpPr>
            <p:spPr>
              <a:xfrm>
                <a:off x="6688178" y="2532498"/>
                <a:ext cx="60321" cy="70971"/>
              </a:xfrm>
              <a:custGeom>
                <a:rect b="b" l="l" r="r" t="t"/>
                <a:pathLst>
                  <a:path extrusionOk="0" h="4458" w="3789">
                    <a:moveTo>
                      <a:pt x="1" y="0"/>
                    </a:moveTo>
                    <a:lnTo>
                      <a:pt x="1" y="701"/>
                    </a:lnTo>
                    <a:lnTo>
                      <a:pt x="1465" y="701"/>
                    </a:lnTo>
                    <a:lnTo>
                      <a:pt x="1497" y="4457"/>
                    </a:lnTo>
                    <a:lnTo>
                      <a:pt x="2325" y="4457"/>
                    </a:lnTo>
                    <a:lnTo>
                      <a:pt x="2325" y="701"/>
                    </a:lnTo>
                    <a:lnTo>
                      <a:pt x="3789" y="701"/>
                    </a:lnTo>
                    <a:lnTo>
                      <a:pt x="3789"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
              <p:cNvSpPr/>
              <p:nvPr/>
            </p:nvSpPr>
            <p:spPr>
              <a:xfrm>
                <a:off x="6752041" y="2532498"/>
                <a:ext cx="77053" cy="70971"/>
              </a:xfrm>
              <a:custGeom>
                <a:rect b="b" l="l" r="r" t="t"/>
                <a:pathLst>
                  <a:path extrusionOk="0" h="4458" w="4840">
                    <a:moveTo>
                      <a:pt x="2420" y="828"/>
                    </a:moveTo>
                    <a:lnTo>
                      <a:pt x="3248" y="2770"/>
                    </a:lnTo>
                    <a:lnTo>
                      <a:pt x="1593" y="2770"/>
                    </a:lnTo>
                    <a:lnTo>
                      <a:pt x="2420" y="828"/>
                    </a:lnTo>
                    <a:close/>
                    <a:moveTo>
                      <a:pt x="2006" y="0"/>
                    </a:moveTo>
                    <a:lnTo>
                      <a:pt x="1" y="4457"/>
                    </a:lnTo>
                    <a:lnTo>
                      <a:pt x="860" y="4457"/>
                    </a:lnTo>
                    <a:lnTo>
                      <a:pt x="1306" y="3407"/>
                    </a:lnTo>
                    <a:lnTo>
                      <a:pt x="3534" y="3407"/>
                    </a:lnTo>
                    <a:lnTo>
                      <a:pt x="3980" y="4457"/>
                    </a:lnTo>
                    <a:lnTo>
                      <a:pt x="4840" y="4457"/>
                    </a:lnTo>
                    <a:lnTo>
                      <a:pt x="2834"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1"/>
              <p:cNvSpPr/>
              <p:nvPr/>
            </p:nvSpPr>
            <p:spPr>
              <a:xfrm>
                <a:off x="6834166" y="2532498"/>
                <a:ext cx="68424" cy="70971"/>
              </a:xfrm>
              <a:custGeom>
                <a:rect b="b" l="l" r="r" t="t"/>
                <a:pathLst>
                  <a:path extrusionOk="0" h="4458" w="4298">
                    <a:moveTo>
                      <a:pt x="96" y="0"/>
                    </a:moveTo>
                    <a:lnTo>
                      <a:pt x="1655" y="2165"/>
                    </a:lnTo>
                    <a:lnTo>
                      <a:pt x="0" y="4457"/>
                    </a:lnTo>
                    <a:lnTo>
                      <a:pt x="923" y="4457"/>
                    </a:lnTo>
                    <a:lnTo>
                      <a:pt x="2133" y="2770"/>
                    </a:lnTo>
                    <a:lnTo>
                      <a:pt x="3311" y="4457"/>
                    </a:lnTo>
                    <a:lnTo>
                      <a:pt x="4298" y="4457"/>
                    </a:lnTo>
                    <a:lnTo>
                      <a:pt x="2610" y="2133"/>
                    </a:lnTo>
                    <a:lnTo>
                      <a:pt x="4170" y="0"/>
                    </a:lnTo>
                    <a:lnTo>
                      <a:pt x="3247" y="0"/>
                    </a:lnTo>
                    <a:lnTo>
                      <a:pt x="2133" y="1592"/>
                    </a:lnTo>
                    <a:lnTo>
                      <a:pt x="98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1"/>
              <p:cNvSpPr/>
              <p:nvPr/>
            </p:nvSpPr>
            <p:spPr>
              <a:xfrm>
                <a:off x="6917787" y="2532498"/>
                <a:ext cx="13198" cy="70971"/>
              </a:xfrm>
              <a:custGeom>
                <a:rect b="b" l="l" r="r" t="t"/>
                <a:pathLst>
                  <a:path extrusionOk="0" h="4458" w="829">
                    <a:moveTo>
                      <a:pt x="1" y="0"/>
                    </a:moveTo>
                    <a:lnTo>
                      <a:pt x="1" y="4457"/>
                    </a:lnTo>
                    <a:lnTo>
                      <a:pt x="828" y="4457"/>
                    </a:lnTo>
                    <a:lnTo>
                      <a:pt x="828"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1"/>
              <p:cNvSpPr/>
              <p:nvPr/>
            </p:nvSpPr>
            <p:spPr>
              <a:xfrm>
                <a:off x="5860464" y="2666306"/>
                <a:ext cx="1284776" cy="278759"/>
              </a:xfrm>
              <a:custGeom>
                <a:rect b="b" l="l" r="r" t="t"/>
                <a:pathLst>
                  <a:path extrusionOk="0" h="17510" w="80702">
                    <a:moveTo>
                      <a:pt x="34223" y="1"/>
                    </a:moveTo>
                    <a:cubicBezTo>
                      <a:pt x="30498" y="1"/>
                      <a:pt x="26837" y="1051"/>
                      <a:pt x="23685" y="3057"/>
                    </a:cubicBezTo>
                    <a:lnTo>
                      <a:pt x="637" y="16109"/>
                    </a:lnTo>
                    <a:cubicBezTo>
                      <a:pt x="0" y="16491"/>
                      <a:pt x="255" y="17478"/>
                      <a:pt x="1019" y="17510"/>
                    </a:cubicBezTo>
                    <a:lnTo>
                      <a:pt x="79174" y="17510"/>
                    </a:lnTo>
                    <a:cubicBezTo>
                      <a:pt x="80288" y="17478"/>
                      <a:pt x="80702" y="15982"/>
                      <a:pt x="79715" y="15409"/>
                    </a:cubicBezTo>
                    <a:lnTo>
                      <a:pt x="55457" y="1752"/>
                    </a:lnTo>
                    <a:cubicBezTo>
                      <a:pt x="53387" y="605"/>
                      <a:pt x="51032" y="1"/>
                      <a:pt x="4867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1"/>
              <p:cNvSpPr/>
              <p:nvPr/>
            </p:nvSpPr>
            <p:spPr>
              <a:xfrm>
                <a:off x="5868058" y="2931900"/>
                <a:ext cx="1262488" cy="474400"/>
              </a:xfrm>
              <a:custGeom>
                <a:rect b="b" l="l" r="r" t="t"/>
                <a:pathLst>
                  <a:path extrusionOk="0" fill="none" h="29799" w="79302">
                    <a:moveTo>
                      <a:pt x="1" y="1"/>
                    </a:moveTo>
                    <a:lnTo>
                      <a:pt x="1" y="9806"/>
                    </a:lnTo>
                    <a:cubicBezTo>
                      <a:pt x="1" y="9806"/>
                      <a:pt x="21171" y="5540"/>
                      <a:pt x="23336" y="29798"/>
                    </a:cubicBezTo>
                    <a:lnTo>
                      <a:pt x="71661" y="29798"/>
                    </a:lnTo>
                    <a:cubicBezTo>
                      <a:pt x="71661" y="29798"/>
                      <a:pt x="70388" y="6081"/>
                      <a:pt x="79301" y="288"/>
                    </a:cubicBez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1"/>
              <p:cNvSpPr/>
              <p:nvPr/>
            </p:nvSpPr>
            <p:spPr>
              <a:xfrm>
                <a:off x="6415994" y="2945083"/>
                <a:ext cx="80587" cy="461218"/>
              </a:xfrm>
              <a:custGeom>
                <a:rect b="b" l="l" r="r" t="t"/>
                <a:pathLst>
                  <a:path extrusionOk="0" fill="none" h="28971" w="5062">
                    <a:moveTo>
                      <a:pt x="5062" y="1"/>
                    </a:moveTo>
                    <a:cubicBezTo>
                      <a:pt x="5062" y="1"/>
                      <a:pt x="0" y="2229"/>
                      <a:pt x="2452" y="28970"/>
                    </a:cubicBez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1"/>
              <p:cNvSpPr/>
              <p:nvPr/>
            </p:nvSpPr>
            <p:spPr>
              <a:xfrm>
                <a:off x="6527494" y="2982595"/>
                <a:ext cx="107969" cy="38033"/>
              </a:xfrm>
              <a:custGeom>
                <a:rect b="b" l="l" r="r" t="t"/>
                <a:pathLst>
                  <a:path extrusionOk="0" h="2389" w="6782">
                    <a:moveTo>
                      <a:pt x="956" y="0"/>
                    </a:moveTo>
                    <a:cubicBezTo>
                      <a:pt x="447" y="0"/>
                      <a:pt x="1" y="446"/>
                      <a:pt x="1" y="956"/>
                    </a:cubicBezTo>
                    <a:lnTo>
                      <a:pt x="1" y="1401"/>
                    </a:lnTo>
                    <a:cubicBezTo>
                      <a:pt x="1" y="1942"/>
                      <a:pt x="447" y="2388"/>
                      <a:pt x="956" y="2388"/>
                    </a:cubicBezTo>
                    <a:lnTo>
                      <a:pt x="5827" y="2388"/>
                    </a:lnTo>
                    <a:cubicBezTo>
                      <a:pt x="6368" y="2388"/>
                      <a:pt x="6782" y="1942"/>
                      <a:pt x="6782" y="1401"/>
                    </a:cubicBezTo>
                    <a:lnTo>
                      <a:pt x="6782" y="956"/>
                    </a:lnTo>
                    <a:cubicBezTo>
                      <a:pt x="6782" y="446"/>
                      <a:pt x="6368" y="0"/>
                      <a:pt x="582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1"/>
              <p:cNvSpPr/>
              <p:nvPr/>
            </p:nvSpPr>
            <p:spPr>
              <a:xfrm>
                <a:off x="5855908" y="3043995"/>
                <a:ext cx="107954" cy="38033"/>
              </a:xfrm>
              <a:custGeom>
                <a:rect b="b" l="l" r="r" t="t"/>
                <a:pathLst>
                  <a:path extrusionOk="0" h="2389" w="6781">
                    <a:moveTo>
                      <a:pt x="955" y="0"/>
                    </a:moveTo>
                    <a:cubicBezTo>
                      <a:pt x="414" y="0"/>
                      <a:pt x="0" y="446"/>
                      <a:pt x="0" y="956"/>
                    </a:cubicBezTo>
                    <a:lnTo>
                      <a:pt x="0" y="1401"/>
                    </a:lnTo>
                    <a:cubicBezTo>
                      <a:pt x="0" y="1942"/>
                      <a:pt x="414" y="2388"/>
                      <a:pt x="955" y="2388"/>
                    </a:cubicBezTo>
                    <a:lnTo>
                      <a:pt x="5826" y="2388"/>
                    </a:lnTo>
                    <a:cubicBezTo>
                      <a:pt x="6335" y="2388"/>
                      <a:pt x="6781" y="1942"/>
                      <a:pt x="6781" y="1401"/>
                    </a:cubicBezTo>
                    <a:lnTo>
                      <a:pt x="6781" y="956"/>
                    </a:lnTo>
                    <a:cubicBezTo>
                      <a:pt x="6781" y="446"/>
                      <a:pt x="6335" y="0"/>
                      <a:pt x="5826"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1"/>
              <p:cNvSpPr/>
              <p:nvPr/>
            </p:nvSpPr>
            <p:spPr>
              <a:xfrm>
                <a:off x="6867777" y="2665797"/>
                <a:ext cx="1216192" cy="278759"/>
              </a:xfrm>
              <a:custGeom>
                <a:rect b="b" l="l" r="r" t="t"/>
                <a:pathLst>
                  <a:path extrusionOk="0" h="17510" w="76394">
                    <a:moveTo>
                      <a:pt x="2057" y="0"/>
                    </a:moveTo>
                    <a:cubicBezTo>
                      <a:pt x="523" y="0"/>
                      <a:pt x="1" y="2107"/>
                      <a:pt x="1423" y="2802"/>
                    </a:cubicBezTo>
                    <a:lnTo>
                      <a:pt x="29183" y="17510"/>
                    </a:lnTo>
                    <a:lnTo>
                      <a:pt x="76394" y="17510"/>
                    </a:lnTo>
                    <a:lnTo>
                      <a:pt x="44623" y="2006"/>
                    </a:lnTo>
                    <a:cubicBezTo>
                      <a:pt x="41980" y="701"/>
                      <a:pt x="39052" y="1"/>
                      <a:pt x="36091" y="1"/>
                    </a:cubicBezTo>
                    <a:lnTo>
                      <a:pt x="2091" y="1"/>
                    </a:lnTo>
                    <a:cubicBezTo>
                      <a:pt x="2080" y="1"/>
                      <a:pt x="2068" y="0"/>
                      <a:pt x="205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1"/>
              <p:cNvSpPr/>
              <p:nvPr/>
            </p:nvSpPr>
            <p:spPr>
              <a:xfrm>
                <a:off x="7442397" y="2982595"/>
                <a:ext cx="695370" cy="16"/>
              </a:xfrm>
              <a:custGeom>
                <a:rect b="b" l="l" r="r" t="t"/>
                <a:pathLst>
                  <a:path extrusionOk="0" fill="none" h="1" w="43679">
                    <a:moveTo>
                      <a:pt x="1" y="0"/>
                    </a:moveTo>
                    <a:lnTo>
                      <a:pt x="43678" y="0"/>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1"/>
              <p:cNvSpPr/>
              <p:nvPr/>
            </p:nvSpPr>
            <p:spPr>
              <a:xfrm>
                <a:off x="7033364" y="2666306"/>
                <a:ext cx="654296" cy="278759"/>
              </a:xfrm>
              <a:custGeom>
                <a:rect b="b" l="l" r="r" t="t"/>
                <a:pathLst>
                  <a:path extrusionOk="0" h="17510" w="41099">
                    <a:moveTo>
                      <a:pt x="0" y="1"/>
                    </a:moveTo>
                    <a:lnTo>
                      <a:pt x="30816" y="17510"/>
                    </a:lnTo>
                    <a:lnTo>
                      <a:pt x="41099" y="17510"/>
                    </a:lnTo>
                    <a:lnTo>
                      <a:pt x="10315" y="1"/>
                    </a:lnTo>
                    <a:close/>
                  </a:path>
                </a:pathLst>
              </a:custGeom>
              <a:solidFill>
                <a:srgbClr val="5E5E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1"/>
              <p:cNvSpPr/>
              <p:nvPr/>
            </p:nvSpPr>
            <p:spPr>
              <a:xfrm>
                <a:off x="7339000" y="2666306"/>
                <a:ext cx="544337" cy="278759"/>
              </a:xfrm>
              <a:custGeom>
                <a:rect b="b" l="l" r="r" t="t"/>
                <a:pathLst>
                  <a:path extrusionOk="0" h="17510" w="34192">
                    <a:moveTo>
                      <a:pt x="1" y="1"/>
                    </a:moveTo>
                    <a:lnTo>
                      <a:pt x="30817" y="17510"/>
                    </a:lnTo>
                    <a:lnTo>
                      <a:pt x="34191" y="17510"/>
                    </a:lnTo>
                    <a:lnTo>
                      <a:pt x="3375" y="1"/>
                    </a:lnTo>
                    <a:close/>
                  </a:path>
                </a:pathLst>
              </a:custGeom>
              <a:solidFill>
                <a:srgbClr val="5E5E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1"/>
              <p:cNvSpPr/>
              <p:nvPr/>
            </p:nvSpPr>
            <p:spPr>
              <a:xfrm>
                <a:off x="7595486" y="3330314"/>
                <a:ext cx="1271085" cy="151542"/>
              </a:xfrm>
              <a:custGeom>
                <a:rect b="b" l="l" r="r" t="t"/>
                <a:pathLst>
                  <a:path extrusionOk="0" h="9519" w="79842">
                    <a:moveTo>
                      <a:pt x="0" y="0"/>
                    </a:moveTo>
                    <a:lnTo>
                      <a:pt x="0" y="5730"/>
                    </a:lnTo>
                    <a:cubicBezTo>
                      <a:pt x="0" y="7831"/>
                      <a:pt x="1687" y="9519"/>
                      <a:pt x="3820" y="9519"/>
                    </a:cubicBezTo>
                    <a:lnTo>
                      <a:pt x="75162" y="9519"/>
                    </a:lnTo>
                    <a:cubicBezTo>
                      <a:pt x="77709" y="9519"/>
                      <a:pt x="79778" y="7449"/>
                      <a:pt x="79778" y="4903"/>
                    </a:cubicBezTo>
                    <a:lnTo>
                      <a:pt x="79842" y="0"/>
                    </a:lnTo>
                    <a:close/>
                  </a:path>
                </a:pathLst>
              </a:custGeom>
              <a:solidFill>
                <a:srgbClr val="CF8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1"/>
              <p:cNvSpPr/>
              <p:nvPr/>
            </p:nvSpPr>
            <p:spPr>
              <a:xfrm>
                <a:off x="8290905" y="3311558"/>
                <a:ext cx="206291" cy="62343"/>
              </a:xfrm>
              <a:custGeom>
                <a:rect b="b" l="l" r="r" t="t"/>
                <a:pathLst>
                  <a:path extrusionOk="0" h="3916" w="12958">
                    <a:moveTo>
                      <a:pt x="0" y="0"/>
                    </a:moveTo>
                    <a:lnTo>
                      <a:pt x="0" y="3916"/>
                    </a:lnTo>
                    <a:lnTo>
                      <a:pt x="12957" y="3916"/>
                    </a:lnTo>
                    <a:lnTo>
                      <a:pt x="1295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1"/>
              <p:cNvSpPr/>
              <p:nvPr/>
            </p:nvSpPr>
            <p:spPr>
              <a:xfrm>
                <a:off x="8046600" y="3187367"/>
                <a:ext cx="607682" cy="16"/>
              </a:xfrm>
              <a:custGeom>
                <a:rect b="b" l="l" r="r" t="t"/>
                <a:pathLst>
                  <a:path extrusionOk="0" fill="none" h="1" w="38171">
                    <a:moveTo>
                      <a:pt x="0" y="1"/>
                    </a:moveTo>
                    <a:lnTo>
                      <a:pt x="38170"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1"/>
              <p:cNvSpPr/>
              <p:nvPr/>
            </p:nvSpPr>
            <p:spPr>
              <a:xfrm>
                <a:off x="8157098" y="3233493"/>
                <a:ext cx="399879" cy="16"/>
              </a:xfrm>
              <a:custGeom>
                <a:rect b="b" l="l" r="r" t="t"/>
                <a:pathLst>
                  <a:path extrusionOk="0" fill="none" h="1" w="25118">
                    <a:moveTo>
                      <a:pt x="0" y="1"/>
                    </a:moveTo>
                    <a:lnTo>
                      <a:pt x="25118"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1"/>
              <p:cNvSpPr/>
              <p:nvPr/>
            </p:nvSpPr>
            <p:spPr>
              <a:xfrm>
                <a:off x="8157098" y="3279619"/>
                <a:ext cx="399879" cy="16"/>
              </a:xfrm>
              <a:custGeom>
                <a:rect b="b" l="l" r="r" t="t"/>
                <a:pathLst>
                  <a:path extrusionOk="0" fill="none" h="1" w="25118">
                    <a:moveTo>
                      <a:pt x="0" y="1"/>
                    </a:moveTo>
                    <a:lnTo>
                      <a:pt x="25118"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1"/>
              <p:cNvSpPr/>
              <p:nvPr/>
            </p:nvSpPr>
            <p:spPr>
              <a:xfrm>
                <a:off x="7765786" y="3167608"/>
                <a:ext cx="346674" cy="119113"/>
              </a:xfrm>
              <a:custGeom>
                <a:rect b="b" l="l" r="r" t="t"/>
                <a:pathLst>
                  <a:path extrusionOk="0" h="7482" w="21776">
                    <a:moveTo>
                      <a:pt x="2547" y="0"/>
                    </a:moveTo>
                    <a:cubicBezTo>
                      <a:pt x="1147" y="0"/>
                      <a:pt x="1" y="1146"/>
                      <a:pt x="1" y="2547"/>
                    </a:cubicBezTo>
                    <a:lnTo>
                      <a:pt x="1" y="4935"/>
                    </a:lnTo>
                    <a:cubicBezTo>
                      <a:pt x="1" y="6335"/>
                      <a:pt x="1147" y="7481"/>
                      <a:pt x="2547" y="7481"/>
                    </a:cubicBezTo>
                    <a:lnTo>
                      <a:pt x="19229" y="7481"/>
                    </a:lnTo>
                    <a:cubicBezTo>
                      <a:pt x="20630" y="7481"/>
                      <a:pt x="21776" y="6335"/>
                      <a:pt x="21776" y="4935"/>
                    </a:cubicBezTo>
                    <a:lnTo>
                      <a:pt x="21776" y="2547"/>
                    </a:lnTo>
                    <a:cubicBezTo>
                      <a:pt x="21776" y="1146"/>
                      <a:pt x="20630" y="0"/>
                      <a:pt x="1922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1"/>
              <p:cNvSpPr/>
              <p:nvPr/>
            </p:nvSpPr>
            <p:spPr>
              <a:xfrm>
                <a:off x="8608212" y="3167608"/>
                <a:ext cx="261518" cy="119113"/>
              </a:xfrm>
              <a:custGeom>
                <a:rect b="b" l="l" r="r" t="t"/>
                <a:pathLst>
                  <a:path extrusionOk="0" h="7482" w="16427">
                    <a:moveTo>
                      <a:pt x="2547" y="0"/>
                    </a:moveTo>
                    <a:cubicBezTo>
                      <a:pt x="1146" y="0"/>
                      <a:pt x="0" y="1146"/>
                      <a:pt x="0" y="2547"/>
                    </a:cubicBezTo>
                    <a:lnTo>
                      <a:pt x="0" y="4935"/>
                    </a:lnTo>
                    <a:cubicBezTo>
                      <a:pt x="0" y="6335"/>
                      <a:pt x="1146" y="7481"/>
                      <a:pt x="2547" y="7481"/>
                    </a:cubicBezTo>
                    <a:lnTo>
                      <a:pt x="16331" y="7481"/>
                    </a:lnTo>
                    <a:cubicBezTo>
                      <a:pt x="16427" y="2451"/>
                      <a:pt x="15345" y="318"/>
                      <a:pt x="1518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1"/>
              <p:cNvSpPr/>
              <p:nvPr/>
            </p:nvSpPr>
            <p:spPr>
              <a:xfrm>
                <a:off x="7765786" y="3246167"/>
                <a:ext cx="346674" cy="16"/>
              </a:xfrm>
              <a:custGeom>
                <a:rect b="b" l="l" r="r" t="t"/>
                <a:pathLst>
                  <a:path extrusionOk="0" fill="none" h="1" w="21776">
                    <a:moveTo>
                      <a:pt x="1" y="1"/>
                    </a:moveTo>
                    <a:lnTo>
                      <a:pt x="21776"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1"/>
              <p:cNvSpPr/>
              <p:nvPr/>
            </p:nvSpPr>
            <p:spPr>
              <a:xfrm>
                <a:off x="8608212" y="3246167"/>
                <a:ext cx="258477" cy="16"/>
              </a:xfrm>
              <a:custGeom>
                <a:rect b="b" l="l" r="r" t="t"/>
                <a:pathLst>
                  <a:path extrusionOk="0" fill="none" h="1" w="16236">
                    <a:moveTo>
                      <a:pt x="0" y="1"/>
                    </a:moveTo>
                    <a:lnTo>
                      <a:pt x="16236"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34" name="Google Shape;334;p1"/>
            <p:cNvGrpSpPr/>
            <p:nvPr/>
          </p:nvGrpSpPr>
          <p:grpSpPr>
            <a:xfrm flipH="1">
              <a:off x="7233551" y="1147927"/>
              <a:ext cx="1619507" cy="2609220"/>
              <a:chOff x="4881187" y="1425516"/>
              <a:chExt cx="1493734" cy="2332159"/>
            </a:xfrm>
          </p:grpSpPr>
          <p:sp>
            <p:nvSpPr>
              <p:cNvPr id="335" name="Google Shape;335;p1"/>
              <p:cNvSpPr/>
              <p:nvPr/>
            </p:nvSpPr>
            <p:spPr>
              <a:xfrm>
                <a:off x="5300871" y="3391714"/>
                <a:ext cx="328430" cy="151542"/>
              </a:xfrm>
              <a:custGeom>
                <a:rect b="b" l="l" r="r" t="t"/>
                <a:pathLst>
                  <a:path extrusionOk="0" h="9519" w="20630">
                    <a:moveTo>
                      <a:pt x="3821" y="0"/>
                    </a:moveTo>
                    <a:cubicBezTo>
                      <a:pt x="1720" y="0"/>
                      <a:pt x="1" y="1719"/>
                      <a:pt x="1" y="3820"/>
                    </a:cubicBezTo>
                    <a:lnTo>
                      <a:pt x="1" y="5730"/>
                    </a:lnTo>
                    <a:cubicBezTo>
                      <a:pt x="1" y="7831"/>
                      <a:pt x="1720" y="9519"/>
                      <a:pt x="3821" y="9519"/>
                    </a:cubicBezTo>
                    <a:lnTo>
                      <a:pt x="19325" y="9519"/>
                    </a:lnTo>
                    <a:cubicBezTo>
                      <a:pt x="19325" y="9519"/>
                      <a:pt x="19261" y="4361"/>
                      <a:pt x="20630" y="0"/>
                    </a:cubicBezTo>
                    <a:close/>
                  </a:path>
                </a:pathLst>
              </a:custGeom>
              <a:solidFill>
                <a:srgbClr val="CF81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1"/>
              <p:cNvSpPr/>
              <p:nvPr/>
            </p:nvSpPr>
            <p:spPr>
              <a:xfrm>
                <a:off x="6037863" y="1425516"/>
                <a:ext cx="337058" cy="503327"/>
              </a:xfrm>
              <a:custGeom>
                <a:rect b="b" l="l" r="r" t="t"/>
                <a:pathLst>
                  <a:path extrusionOk="0" h="31616" w="21172">
                    <a:moveTo>
                      <a:pt x="10857" y="0"/>
                    </a:moveTo>
                    <a:cubicBezTo>
                      <a:pt x="9131" y="0"/>
                      <a:pt x="7305" y="425"/>
                      <a:pt x="5476" y="1372"/>
                    </a:cubicBezTo>
                    <a:cubicBezTo>
                      <a:pt x="4076" y="2168"/>
                      <a:pt x="2898" y="3314"/>
                      <a:pt x="2070" y="4715"/>
                    </a:cubicBezTo>
                    <a:cubicBezTo>
                      <a:pt x="1" y="8439"/>
                      <a:pt x="192" y="12100"/>
                      <a:pt x="1656" y="14997"/>
                    </a:cubicBezTo>
                    <a:lnTo>
                      <a:pt x="1752" y="15156"/>
                    </a:lnTo>
                    <a:cubicBezTo>
                      <a:pt x="1784" y="15220"/>
                      <a:pt x="1815" y="15284"/>
                      <a:pt x="1847" y="15347"/>
                    </a:cubicBezTo>
                    <a:lnTo>
                      <a:pt x="10857" y="31615"/>
                    </a:lnTo>
                    <a:lnTo>
                      <a:pt x="19866" y="15316"/>
                    </a:lnTo>
                    <a:cubicBezTo>
                      <a:pt x="19898" y="15252"/>
                      <a:pt x="19929" y="15188"/>
                      <a:pt x="19961" y="15156"/>
                    </a:cubicBezTo>
                    <a:lnTo>
                      <a:pt x="19993" y="15061"/>
                    </a:lnTo>
                    <a:cubicBezTo>
                      <a:pt x="20757" y="13597"/>
                      <a:pt x="21171" y="11973"/>
                      <a:pt x="21171" y="10318"/>
                    </a:cubicBezTo>
                    <a:cubicBezTo>
                      <a:pt x="21171" y="4625"/>
                      <a:pt x="16558" y="0"/>
                      <a:pt x="10857" y="0"/>
                    </a:cubicBez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1"/>
              <p:cNvSpPr/>
              <p:nvPr/>
            </p:nvSpPr>
            <p:spPr>
              <a:xfrm>
                <a:off x="6137725" y="1515268"/>
                <a:ext cx="145461" cy="145477"/>
              </a:xfrm>
              <a:custGeom>
                <a:rect b="b" l="l" r="r" t="t"/>
                <a:pathLst>
                  <a:path extrusionOk="0" h="9138" w="9137">
                    <a:moveTo>
                      <a:pt x="4585" y="1"/>
                    </a:moveTo>
                    <a:cubicBezTo>
                      <a:pt x="2070" y="1"/>
                      <a:pt x="0" y="2038"/>
                      <a:pt x="0" y="4553"/>
                    </a:cubicBezTo>
                    <a:cubicBezTo>
                      <a:pt x="0" y="7100"/>
                      <a:pt x="2070" y="9137"/>
                      <a:pt x="4585" y="9137"/>
                    </a:cubicBezTo>
                    <a:cubicBezTo>
                      <a:pt x="7099" y="9137"/>
                      <a:pt x="9137" y="7100"/>
                      <a:pt x="9137" y="4553"/>
                    </a:cubicBezTo>
                    <a:cubicBezTo>
                      <a:pt x="9137" y="2038"/>
                      <a:pt x="7099" y="1"/>
                      <a:pt x="458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1"/>
              <p:cNvSpPr/>
              <p:nvPr/>
            </p:nvSpPr>
            <p:spPr>
              <a:xfrm>
                <a:off x="5590809" y="3628409"/>
                <a:ext cx="290922" cy="90744"/>
              </a:xfrm>
              <a:custGeom>
                <a:rect b="b" l="l" r="r" t="t"/>
                <a:pathLst>
                  <a:path extrusionOk="0" h="5700" w="18274">
                    <a:moveTo>
                      <a:pt x="1210" y="1"/>
                    </a:moveTo>
                    <a:lnTo>
                      <a:pt x="0" y="5477"/>
                    </a:lnTo>
                    <a:lnTo>
                      <a:pt x="18274" y="5699"/>
                    </a:lnTo>
                    <a:lnTo>
                      <a:pt x="7641" y="1"/>
                    </a:lnTo>
                    <a:close/>
                  </a:path>
                </a:pathLst>
              </a:custGeom>
              <a:solidFill>
                <a:srgbClr val="1010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1"/>
              <p:cNvSpPr/>
              <p:nvPr/>
            </p:nvSpPr>
            <p:spPr>
              <a:xfrm>
                <a:off x="5589790" y="3715598"/>
                <a:ext cx="291941" cy="42077"/>
              </a:xfrm>
              <a:custGeom>
                <a:rect b="b" l="l" r="r" t="t"/>
                <a:pathLst>
                  <a:path extrusionOk="0" h="2643" w="18338">
                    <a:moveTo>
                      <a:pt x="64" y="1"/>
                    </a:moveTo>
                    <a:lnTo>
                      <a:pt x="1" y="2420"/>
                    </a:lnTo>
                    <a:lnTo>
                      <a:pt x="18274" y="2643"/>
                    </a:lnTo>
                    <a:lnTo>
                      <a:pt x="18338" y="223"/>
                    </a:lnTo>
                    <a:lnTo>
                      <a:pt x="6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1"/>
              <p:cNvSpPr/>
              <p:nvPr/>
            </p:nvSpPr>
            <p:spPr>
              <a:xfrm>
                <a:off x="5717021" y="3645143"/>
                <a:ext cx="33464" cy="9138"/>
              </a:xfrm>
              <a:custGeom>
                <a:rect b="b" l="l" r="r" t="t"/>
                <a:pathLst>
                  <a:path extrusionOk="0" fill="none" h="574" w="2102">
                    <a:moveTo>
                      <a:pt x="2101" y="0"/>
                    </a:moveTo>
                    <a:lnTo>
                      <a:pt x="0" y="573"/>
                    </a:lnTo>
                  </a:path>
                </a:pathLst>
              </a:custGeom>
              <a:noFill/>
              <a:ln cap="rnd" cmpd="sng" w="14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1"/>
              <p:cNvSpPr/>
              <p:nvPr/>
            </p:nvSpPr>
            <p:spPr>
              <a:xfrm>
                <a:off x="5610074" y="3483966"/>
                <a:ext cx="113541" cy="144442"/>
              </a:xfrm>
              <a:custGeom>
                <a:rect b="b" l="l" r="r" t="t"/>
                <a:pathLst>
                  <a:path extrusionOk="0" h="9073" w="7132">
                    <a:moveTo>
                      <a:pt x="541" y="0"/>
                    </a:moveTo>
                    <a:lnTo>
                      <a:pt x="0" y="9073"/>
                    </a:lnTo>
                    <a:lnTo>
                      <a:pt x="6558" y="9073"/>
                    </a:lnTo>
                    <a:lnTo>
                      <a:pt x="7131" y="0"/>
                    </a:lnTo>
                    <a:close/>
                  </a:path>
                </a:pathLst>
              </a:custGeom>
              <a:solidFill>
                <a:srgbClr val="EBB2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1"/>
              <p:cNvSpPr/>
              <p:nvPr/>
            </p:nvSpPr>
            <p:spPr>
              <a:xfrm>
                <a:off x="5581685" y="2534589"/>
                <a:ext cx="209842" cy="1047584"/>
              </a:xfrm>
              <a:custGeom>
                <a:rect b="b" l="l" r="r" t="t"/>
                <a:pathLst>
                  <a:path extrusionOk="0" h="65803" w="13181">
                    <a:moveTo>
                      <a:pt x="1592" y="1"/>
                    </a:moveTo>
                    <a:lnTo>
                      <a:pt x="0" y="65803"/>
                    </a:lnTo>
                    <a:lnTo>
                      <a:pt x="9137" y="65803"/>
                    </a:lnTo>
                    <a:lnTo>
                      <a:pt x="13180" y="1"/>
                    </a:lnTo>
                    <a:close/>
                  </a:path>
                </a:pathLst>
              </a:custGeom>
              <a:solidFill>
                <a:srgbClr val="8E7C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1"/>
              <p:cNvSpPr/>
              <p:nvPr/>
            </p:nvSpPr>
            <p:spPr>
              <a:xfrm>
                <a:off x="5355117" y="3628409"/>
                <a:ext cx="291432" cy="90744"/>
              </a:xfrm>
              <a:custGeom>
                <a:rect b="b" l="l" r="r" t="t"/>
                <a:pathLst>
                  <a:path extrusionOk="0" h="5700" w="18306">
                    <a:moveTo>
                      <a:pt x="1210" y="1"/>
                    </a:moveTo>
                    <a:lnTo>
                      <a:pt x="0" y="5477"/>
                    </a:lnTo>
                    <a:lnTo>
                      <a:pt x="18305" y="5699"/>
                    </a:lnTo>
                    <a:lnTo>
                      <a:pt x="7641" y="1"/>
                    </a:lnTo>
                    <a:close/>
                  </a:path>
                </a:pathLst>
              </a:custGeom>
              <a:solidFill>
                <a:srgbClr val="1010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1"/>
              <p:cNvSpPr/>
              <p:nvPr/>
            </p:nvSpPr>
            <p:spPr>
              <a:xfrm>
                <a:off x="5354098" y="3715598"/>
                <a:ext cx="292450" cy="42077"/>
              </a:xfrm>
              <a:custGeom>
                <a:rect b="b" l="l" r="r" t="t"/>
                <a:pathLst>
                  <a:path extrusionOk="0" h="2643" w="18370">
                    <a:moveTo>
                      <a:pt x="64" y="1"/>
                    </a:moveTo>
                    <a:lnTo>
                      <a:pt x="1" y="2420"/>
                    </a:lnTo>
                    <a:lnTo>
                      <a:pt x="18306" y="2643"/>
                    </a:lnTo>
                    <a:lnTo>
                      <a:pt x="18369" y="223"/>
                    </a:lnTo>
                    <a:lnTo>
                      <a:pt x="6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1"/>
              <p:cNvSpPr/>
              <p:nvPr/>
            </p:nvSpPr>
            <p:spPr>
              <a:xfrm>
                <a:off x="5514272" y="3661877"/>
                <a:ext cx="33464" cy="9138"/>
              </a:xfrm>
              <a:custGeom>
                <a:rect b="b" l="l" r="r" t="t"/>
                <a:pathLst>
                  <a:path extrusionOk="0" fill="none" h="574" w="2102">
                    <a:moveTo>
                      <a:pt x="2102" y="0"/>
                    </a:moveTo>
                    <a:lnTo>
                      <a:pt x="0" y="573"/>
                    </a:lnTo>
                  </a:path>
                </a:pathLst>
              </a:custGeom>
              <a:noFill/>
              <a:ln cap="rnd" cmpd="sng" w="14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1"/>
              <p:cNvSpPr/>
              <p:nvPr/>
            </p:nvSpPr>
            <p:spPr>
              <a:xfrm>
                <a:off x="5481330" y="3645143"/>
                <a:ext cx="33464" cy="9138"/>
              </a:xfrm>
              <a:custGeom>
                <a:rect b="b" l="l" r="r" t="t"/>
                <a:pathLst>
                  <a:path extrusionOk="0" fill="none" h="574" w="2102">
                    <a:moveTo>
                      <a:pt x="2101" y="0"/>
                    </a:moveTo>
                    <a:lnTo>
                      <a:pt x="0" y="573"/>
                    </a:lnTo>
                  </a:path>
                </a:pathLst>
              </a:custGeom>
              <a:noFill/>
              <a:ln cap="rnd" cmpd="sng" w="143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1"/>
              <p:cNvSpPr/>
              <p:nvPr/>
            </p:nvSpPr>
            <p:spPr>
              <a:xfrm>
                <a:off x="5374367" y="3483966"/>
                <a:ext cx="123682" cy="144442"/>
              </a:xfrm>
              <a:custGeom>
                <a:rect b="b" l="l" r="r" t="t"/>
                <a:pathLst>
                  <a:path extrusionOk="0" h="9073" w="7769">
                    <a:moveTo>
                      <a:pt x="1211" y="0"/>
                    </a:moveTo>
                    <a:lnTo>
                      <a:pt x="1" y="9073"/>
                    </a:lnTo>
                    <a:lnTo>
                      <a:pt x="6559" y="9073"/>
                    </a:lnTo>
                    <a:lnTo>
                      <a:pt x="7769" y="0"/>
                    </a:lnTo>
                    <a:close/>
                  </a:path>
                </a:pathLst>
              </a:custGeom>
              <a:solidFill>
                <a:srgbClr val="EBB2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1"/>
              <p:cNvSpPr/>
              <p:nvPr/>
            </p:nvSpPr>
            <p:spPr>
              <a:xfrm>
                <a:off x="5341424" y="2534589"/>
                <a:ext cx="365937" cy="1047584"/>
              </a:xfrm>
              <a:custGeom>
                <a:rect b="b" l="l" r="r" t="t"/>
                <a:pathLst>
                  <a:path extrusionOk="0" h="65803" w="22986">
                    <a:moveTo>
                      <a:pt x="8946" y="1"/>
                    </a:moveTo>
                    <a:lnTo>
                      <a:pt x="1" y="65803"/>
                    </a:lnTo>
                    <a:lnTo>
                      <a:pt x="9997" y="65803"/>
                    </a:lnTo>
                    <a:lnTo>
                      <a:pt x="22985" y="1"/>
                    </a:lnTo>
                    <a:close/>
                  </a:path>
                </a:pathLst>
              </a:custGeom>
              <a:solidFill>
                <a:srgbClr val="8E7C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1"/>
              <p:cNvSpPr/>
              <p:nvPr/>
            </p:nvSpPr>
            <p:spPr>
              <a:xfrm>
                <a:off x="5593340" y="2662824"/>
                <a:ext cx="140398" cy="449565"/>
              </a:xfrm>
              <a:custGeom>
                <a:rect b="b" l="l" r="r" t="t"/>
                <a:pathLst>
                  <a:path extrusionOk="0" fill="none" h="28239" w="8819">
                    <a:moveTo>
                      <a:pt x="1" y="28238"/>
                    </a:moveTo>
                    <a:lnTo>
                      <a:pt x="5094" y="2420"/>
                    </a:lnTo>
                    <a:lnTo>
                      <a:pt x="8819" y="1"/>
                    </a:lnTo>
                  </a:path>
                </a:pathLst>
              </a:custGeom>
              <a:noFill/>
              <a:ln cap="rnd" cmpd="sng" w="9525">
                <a:solidFill>
                  <a:srgbClr val="17171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1"/>
              <p:cNvSpPr/>
              <p:nvPr/>
            </p:nvSpPr>
            <p:spPr>
              <a:xfrm>
                <a:off x="5463083" y="2618227"/>
                <a:ext cx="88706" cy="69952"/>
              </a:xfrm>
              <a:custGeom>
                <a:rect b="b" l="l" r="r" t="t"/>
                <a:pathLst>
                  <a:path extrusionOk="0" fill="none" h="4394" w="5572">
                    <a:moveTo>
                      <a:pt x="0" y="4393"/>
                    </a:moveTo>
                    <a:lnTo>
                      <a:pt x="5571" y="0"/>
                    </a:lnTo>
                  </a:path>
                </a:pathLst>
              </a:custGeom>
              <a:noFill/>
              <a:ln cap="rnd" cmpd="sng" w="9525">
                <a:solidFill>
                  <a:srgbClr val="17171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1"/>
              <p:cNvSpPr/>
              <p:nvPr/>
            </p:nvSpPr>
            <p:spPr>
              <a:xfrm>
                <a:off x="5701306" y="2115413"/>
                <a:ext cx="298532" cy="326742"/>
              </a:xfrm>
              <a:custGeom>
                <a:rect b="b" l="l" r="r" t="t"/>
                <a:pathLst>
                  <a:path extrusionOk="0" h="20524" w="18752">
                    <a:moveTo>
                      <a:pt x="4410" y="0"/>
                    </a:moveTo>
                    <a:cubicBezTo>
                      <a:pt x="3319" y="0"/>
                      <a:pt x="2229" y="446"/>
                      <a:pt x="1433" y="1337"/>
                    </a:cubicBezTo>
                    <a:cubicBezTo>
                      <a:pt x="0" y="2897"/>
                      <a:pt x="32" y="5317"/>
                      <a:pt x="1529" y="6845"/>
                    </a:cubicBezTo>
                    <a:lnTo>
                      <a:pt x="12448" y="19483"/>
                    </a:lnTo>
                    <a:cubicBezTo>
                      <a:pt x="13144" y="20179"/>
                      <a:pt x="14053" y="20524"/>
                      <a:pt x="14958" y="20524"/>
                    </a:cubicBezTo>
                    <a:cubicBezTo>
                      <a:pt x="15999" y="20524"/>
                      <a:pt x="17034" y="20067"/>
                      <a:pt x="17733" y="19165"/>
                    </a:cubicBezTo>
                    <a:cubicBezTo>
                      <a:pt x="18751" y="17828"/>
                      <a:pt x="18688" y="15949"/>
                      <a:pt x="17573" y="14676"/>
                    </a:cubicBezTo>
                    <a:lnTo>
                      <a:pt x="7386" y="1337"/>
                    </a:lnTo>
                    <a:cubicBezTo>
                      <a:pt x="6590" y="446"/>
                      <a:pt x="5500" y="0"/>
                      <a:pt x="4410" y="0"/>
                    </a:cubicBezTo>
                    <a:close/>
                  </a:path>
                </a:pathLst>
              </a:custGeom>
              <a:solidFill>
                <a:srgbClr val="EBB2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1"/>
              <p:cNvSpPr/>
              <p:nvPr/>
            </p:nvSpPr>
            <p:spPr>
              <a:xfrm>
                <a:off x="5739821" y="2056104"/>
                <a:ext cx="139396" cy="238720"/>
              </a:xfrm>
              <a:custGeom>
                <a:rect b="b" l="l" r="r" t="t"/>
                <a:pathLst>
                  <a:path extrusionOk="0" h="14995" w="8756">
                    <a:moveTo>
                      <a:pt x="1" y="1"/>
                    </a:moveTo>
                    <a:lnTo>
                      <a:pt x="2930" y="14995"/>
                    </a:lnTo>
                    <a:lnTo>
                      <a:pt x="8756" y="7991"/>
                    </a:lnTo>
                    <a:cubicBezTo>
                      <a:pt x="4967" y="637"/>
                      <a:pt x="1" y="1"/>
                      <a:pt x="1" y="1"/>
                    </a:cubicBezTo>
                    <a:close/>
                  </a:path>
                </a:pathLst>
              </a:custGeom>
              <a:solidFill>
                <a:srgbClr val="351C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1"/>
              <p:cNvSpPr/>
              <p:nvPr/>
            </p:nvSpPr>
            <p:spPr>
              <a:xfrm>
                <a:off x="5870094" y="2218810"/>
                <a:ext cx="265577" cy="210335"/>
              </a:xfrm>
              <a:custGeom>
                <a:rect b="b" l="l" r="r" t="t"/>
                <a:pathLst>
                  <a:path extrusionOk="0" h="13212" w="16682">
                    <a:moveTo>
                      <a:pt x="13912" y="1"/>
                    </a:moveTo>
                    <a:lnTo>
                      <a:pt x="0" y="8755"/>
                    </a:lnTo>
                    <a:lnTo>
                      <a:pt x="6590" y="13212"/>
                    </a:lnTo>
                    <a:lnTo>
                      <a:pt x="16682" y="2866"/>
                    </a:lnTo>
                    <a:lnTo>
                      <a:pt x="13912" y="1"/>
                    </a:lnTo>
                    <a:close/>
                  </a:path>
                </a:pathLst>
              </a:custGeom>
              <a:solidFill>
                <a:srgbClr val="EBB2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1"/>
              <p:cNvSpPr/>
              <p:nvPr/>
            </p:nvSpPr>
            <p:spPr>
              <a:xfrm>
                <a:off x="6078416" y="2132131"/>
                <a:ext cx="158643" cy="132375"/>
              </a:xfrm>
              <a:custGeom>
                <a:rect b="b" l="l" r="r" t="t"/>
                <a:pathLst>
                  <a:path extrusionOk="0" h="8315" w="9965">
                    <a:moveTo>
                      <a:pt x="3057" y="1"/>
                    </a:moveTo>
                    <a:lnTo>
                      <a:pt x="446" y="2866"/>
                    </a:lnTo>
                    <a:cubicBezTo>
                      <a:pt x="32" y="3312"/>
                      <a:pt x="1" y="4012"/>
                      <a:pt x="351" y="4489"/>
                    </a:cubicBezTo>
                    <a:lnTo>
                      <a:pt x="1433" y="7514"/>
                    </a:lnTo>
                    <a:cubicBezTo>
                      <a:pt x="1675" y="7756"/>
                      <a:pt x="3097" y="8314"/>
                      <a:pt x="3537" y="8314"/>
                    </a:cubicBezTo>
                    <a:cubicBezTo>
                      <a:pt x="3560" y="8314"/>
                      <a:pt x="3581" y="8313"/>
                      <a:pt x="3598" y="8310"/>
                    </a:cubicBezTo>
                    <a:cubicBezTo>
                      <a:pt x="9965" y="7355"/>
                      <a:pt x="9965" y="2006"/>
                      <a:pt x="9965" y="2006"/>
                    </a:cubicBezTo>
                    <a:lnTo>
                      <a:pt x="3057" y="1"/>
                    </a:lnTo>
                    <a:close/>
                  </a:path>
                </a:pathLst>
              </a:custGeom>
              <a:solidFill>
                <a:srgbClr val="EBB2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1"/>
              <p:cNvSpPr/>
              <p:nvPr/>
            </p:nvSpPr>
            <p:spPr>
              <a:xfrm>
                <a:off x="6117950" y="2088600"/>
                <a:ext cx="68950" cy="81049"/>
              </a:xfrm>
              <a:custGeom>
                <a:rect b="b" l="l" r="r" t="t"/>
                <a:pathLst>
                  <a:path extrusionOk="0" h="5091" w="4331">
                    <a:moveTo>
                      <a:pt x="3275" y="1"/>
                    </a:moveTo>
                    <a:cubicBezTo>
                      <a:pt x="2972" y="1"/>
                      <a:pt x="2676" y="142"/>
                      <a:pt x="2484" y="411"/>
                    </a:cubicBezTo>
                    <a:lnTo>
                      <a:pt x="1" y="3626"/>
                    </a:lnTo>
                    <a:lnTo>
                      <a:pt x="1752" y="5091"/>
                    </a:lnTo>
                    <a:lnTo>
                      <a:pt x="4012" y="1557"/>
                    </a:lnTo>
                    <a:cubicBezTo>
                      <a:pt x="4330" y="1143"/>
                      <a:pt x="4267" y="538"/>
                      <a:pt x="3853" y="188"/>
                    </a:cubicBezTo>
                    <a:cubicBezTo>
                      <a:pt x="3676" y="62"/>
                      <a:pt x="3474" y="1"/>
                      <a:pt x="3275" y="1"/>
                    </a:cubicBezTo>
                    <a:close/>
                  </a:path>
                </a:pathLst>
              </a:custGeom>
              <a:solidFill>
                <a:srgbClr val="E9B0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1"/>
              <p:cNvSpPr/>
              <p:nvPr/>
            </p:nvSpPr>
            <p:spPr>
              <a:xfrm>
                <a:off x="6165094" y="2135395"/>
                <a:ext cx="73503" cy="76830"/>
              </a:xfrm>
              <a:custGeom>
                <a:rect b="b" l="l" r="r" t="t"/>
                <a:pathLst>
                  <a:path extrusionOk="0" h="4826" w="4617">
                    <a:moveTo>
                      <a:pt x="3652" y="1"/>
                    </a:moveTo>
                    <a:cubicBezTo>
                      <a:pt x="3383" y="1"/>
                      <a:pt x="3119" y="113"/>
                      <a:pt x="2929" y="337"/>
                    </a:cubicBezTo>
                    <a:lnTo>
                      <a:pt x="0" y="3234"/>
                    </a:lnTo>
                    <a:lnTo>
                      <a:pt x="1465" y="4826"/>
                    </a:lnTo>
                    <a:lnTo>
                      <a:pt x="4234" y="1610"/>
                    </a:lnTo>
                    <a:cubicBezTo>
                      <a:pt x="4616" y="1228"/>
                      <a:pt x="4616" y="655"/>
                      <a:pt x="4298" y="241"/>
                    </a:cubicBezTo>
                    <a:cubicBezTo>
                      <a:pt x="4108" y="81"/>
                      <a:pt x="3879" y="1"/>
                      <a:pt x="3652" y="1"/>
                    </a:cubicBezTo>
                    <a:close/>
                  </a:path>
                </a:pathLst>
              </a:custGeom>
              <a:solidFill>
                <a:srgbClr val="E9B0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1"/>
              <p:cNvSpPr/>
              <p:nvPr/>
            </p:nvSpPr>
            <p:spPr>
              <a:xfrm>
                <a:off x="6147358" y="2106592"/>
                <a:ext cx="71974" cy="75731"/>
              </a:xfrm>
              <a:custGeom>
                <a:rect b="b" l="l" r="r" t="t"/>
                <a:pathLst>
                  <a:path extrusionOk="0" h="4757" w="4521">
                    <a:moveTo>
                      <a:pt x="3516" y="0"/>
                    </a:moveTo>
                    <a:cubicBezTo>
                      <a:pt x="3246" y="0"/>
                      <a:pt x="2972" y="112"/>
                      <a:pt x="2770" y="331"/>
                    </a:cubicBezTo>
                    <a:lnTo>
                      <a:pt x="0" y="3069"/>
                    </a:lnTo>
                    <a:lnTo>
                      <a:pt x="1560" y="4756"/>
                    </a:lnTo>
                    <a:lnTo>
                      <a:pt x="4171" y="1668"/>
                    </a:lnTo>
                    <a:cubicBezTo>
                      <a:pt x="4521" y="1286"/>
                      <a:pt x="4521" y="682"/>
                      <a:pt x="4171" y="268"/>
                    </a:cubicBezTo>
                    <a:cubicBezTo>
                      <a:pt x="3991" y="88"/>
                      <a:pt x="3755" y="0"/>
                      <a:pt x="3516" y="0"/>
                    </a:cubicBezTo>
                    <a:close/>
                  </a:path>
                </a:pathLst>
              </a:custGeom>
              <a:solidFill>
                <a:srgbClr val="E9B0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1"/>
              <p:cNvSpPr/>
              <p:nvPr/>
            </p:nvSpPr>
            <p:spPr>
              <a:xfrm>
                <a:off x="6159012" y="2021633"/>
                <a:ext cx="80094" cy="211863"/>
              </a:xfrm>
              <a:custGeom>
                <a:rect b="b" l="l" r="r" t="t"/>
                <a:pathLst>
                  <a:path extrusionOk="0" h="13308" w="5031">
                    <a:moveTo>
                      <a:pt x="3916" y="1"/>
                    </a:moveTo>
                    <a:lnTo>
                      <a:pt x="2070" y="5636"/>
                    </a:lnTo>
                    <a:lnTo>
                      <a:pt x="0" y="13212"/>
                    </a:lnTo>
                    <a:lnTo>
                      <a:pt x="1178" y="13308"/>
                    </a:lnTo>
                    <a:lnTo>
                      <a:pt x="5030" y="7259"/>
                    </a:lnTo>
                    <a:lnTo>
                      <a:pt x="5030" y="64"/>
                    </a:lnTo>
                    <a:lnTo>
                      <a:pt x="3916" y="1"/>
                    </a:lnTo>
                    <a:close/>
                  </a:path>
                </a:pathLst>
              </a:custGeom>
              <a:solidFill>
                <a:srgbClr val="36438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1"/>
              <p:cNvSpPr/>
              <p:nvPr/>
            </p:nvSpPr>
            <p:spPr>
              <a:xfrm>
                <a:off x="6114909" y="2022397"/>
                <a:ext cx="187538" cy="211227"/>
              </a:xfrm>
              <a:custGeom>
                <a:rect b="b" l="l" r="r" t="t"/>
                <a:pathLst>
                  <a:path extrusionOk="0" h="13268" w="11780">
                    <a:moveTo>
                      <a:pt x="7757" y="1"/>
                    </a:moveTo>
                    <a:cubicBezTo>
                      <a:pt x="7577" y="1"/>
                      <a:pt x="7402" y="80"/>
                      <a:pt x="7291" y="239"/>
                    </a:cubicBezTo>
                    <a:lnTo>
                      <a:pt x="224" y="9058"/>
                    </a:lnTo>
                    <a:cubicBezTo>
                      <a:pt x="1" y="9312"/>
                      <a:pt x="1" y="9694"/>
                      <a:pt x="224" y="9949"/>
                    </a:cubicBezTo>
                    <a:lnTo>
                      <a:pt x="3471" y="13005"/>
                    </a:lnTo>
                    <a:cubicBezTo>
                      <a:pt x="3614" y="13180"/>
                      <a:pt x="3821" y="13268"/>
                      <a:pt x="4028" y="13268"/>
                    </a:cubicBezTo>
                    <a:cubicBezTo>
                      <a:pt x="4235" y="13268"/>
                      <a:pt x="4442" y="13180"/>
                      <a:pt x="4585" y="13005"/>
                    </a:cubicBezTo>
                    <a:lnTo>
                      <a:pt x="11620" y="4250"/>
                    </a:lnTo>
                    <a:cubicBezTo>
                      <a:pt x="11780" y="4028"/>
                      <a:pt x="11780" y="3709"/>
                      <a:pt x="11620" y="3486"/>
                    </a:cubicBezTo>
                    <a:lnTo>
                      <a:pt x="8246" y="239"/>
                    </a:lnTo>
                    <a:cubicBezTo>
                      <a:pt x="8119" y="80"/>
                      <a:pt x="7936" y="1"/>
                      <a:pt x="7757" y="1"/>
                    </a:cubicBezTo>
                    <a:close/>
                  </a:path>
                </a:pathLst>
              </a:custGeom>
              <a:solidFill>
                <a:srgbClr val="05090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1"/>
              <p:cNvSpPr/>
              <p:nvPr/>
            </p:nvSpPr>
            <p:spPr>
              <a:xfrm>
                <a:off x="6098191" y="2021760"/>
                <a:ext cx="187538" cy="210733"/>
              </a:xfrm>
              <a:custGeom>
                <a:rect b="b" l="l" r="r" t="t"/>
                <a:pathLst>
                  <a:path extrusionOk="0" h="13237" w="11780">
                    <a:moveTo>
                      <a:pt x="7736" y="1"/>
                    </a:moveTo>
                    <a:cubicBezTo>
                      <a:pt x="7561" y="1"/>
                      <a:pt x="7386" y="72"/>
                      <a:pt x="7259" y="216"/>
                    </a:cubicBezTo>
                    <a:lnTo>
                      <a:pt x="191" y="9034"/>
                    </a:lnTo>
                    <a:cubicBezTo>
                      <a:pt x="0" y="9289"/>
                      <a:pt x="0" y="9671"/>
                      <a:pt x="191" y="9925"/>
                    </a:cubicBezTo>
                    <a:lnTo>
                      <a:pt x="3438" y="12950"/>
                    </a:lnTo>
                    <a:cubicBezTo>
                      <a:pt x="3582" y="13141"/>
                      <a:pt x="3789" y="13236"/>
                      <a:pt x="3999" y="13236"/>
                    </a:cubicBezTo>
                    <a:cubicBezTo>
                      <a:pt x="4210" y="13236"/>
                      <a:pt x="4425" y="13141"/>
                      <a:pt x="4584" y="12950"/>
                    </a:cubicBezTo>
                    <a:lnTo>
                      <a:pt x="11588" y="4195"/>
                    </a:lnTo>
                    <a:cubicBezTo>
                      <a:pt x="11779" y="4004"/>
                      <a:pt x="11779" y="3686"/>
                      <a:pt x="11588" y="3463"/>
                    </a:cubicBezTo>
                    <a:lnTo>
                      <a:pt x="8214" y="216"/>
                    </a:lnTo>
                    <a:cubicBezTo>
                      <a:pt x="8086" y="72"/>
                      <a:pt x="7911" y="1"/>
                      <a:pt x="77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1"/>
              <p:cNvSpPr/>
              <p:nvPr/>
            </p:nvSpPr>
            <p:spPr>
              <a:xfrm>
                <a:off x="6075375" y="2108184"/>
                <a:ext cx="57280" cy="111647"/>
              </a:xfrm>
              <a:custGeom>
                <a:rect b="b" l="l" r="r" t="t"/>
                <a:pathLst>
                  <a:path extrusionOk="0" h="7013" w="3598">
                    <a:moveTo>
                      <a:pt x="2509" y="1"/>
                    </a:moveTo>
                    <a:cubicBezTo>
                      <a:pt x="2038" y="1"/>
                      <a:pt x="1690" y="314"/>
                      <a:pt x="1370" y="868"/>
                    </a:cubicBezTo>
                    <a:cubicBezTo>
                      <a:pt x="701" y="1919"/>
                      <a:pt x="287" y="3097"/>
                      <a:pt x="128" y="4338"/>
                    </a:cubicBezTo>
                    <a:cubicBezTo>
                      <a:pt x="1" y="5357"/>
                      <a:pt x="446" y="6407"/>
                      <a:pt x="1306" y="7012"/>
                    </a:cubicBezTo>
                    <a:lnTo>
                      <a:pt x="2165" y="6949"/>
                    </a:lnTo>
                    <a:cubicBezTo>
                      <a:pt x="3566" y="4306"/>
                      <a:pt x="2898" y="2555"/>
                      <a:pt x="2898" y="2555"/>
                    </a:cubicBezTo>
                    <a:lnTo>
                      <a:pt x="3502" y="1186"/>
                    </a:lnTo>
                    <a:cubicBezTo>
                      <a:pt x="3598" y="613"/>
                      <a:pt x="3184" y="104"/>
                      <a:pt x="2643" y="9"/>
                    </a:cubicBezTo>
                    <a:cubicBezTo>
                      <a:pt x="2597" y="3"/>
                      <a:pt x="2553" y="1"/>
                      <a:pt x="2509" y="1"/>
                    </a:cubicBezTo>
                    <a:close/>
                  </a:path>
                </a:pathLst>
              </a:custGeom>
              <a:solidFill>
                <a:srgbClr val="EBB2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1"/>
              <p:cNvSpPr/>
              <p:nvPr/>
            </p:nvSpPr>
            <p:spPr>
              <a:xfrm>
                <a:off x="5458514" y="2028734"/>
                <a:ext cx="357818" cy="505810"/>
              </a:xfrm>
              <a:custGeom>
                <a:rect b="b" l="l" r="r" t="t"/>
                <a:pathLst>
                  <a:path extrusionOk="0" h="31772" w="22476">
                    <a:moveTo>
                      <a:pt x="12416" y="0"/>
                    </a:moveTo>
                    <a:lnTo>
                      <a:pt x="8309" y="319"/>
                    </a:lnTo>
                    <a:cubicBezTo>
                      <a:pt x="8309" y="319"/>
                      <a:pt x="4553" y="1178"/>
                      <a:pt x="1879" y="2547"/>
                    </a:cubicBezTo>
                    <a:cubicBezTo>
                      <a:pt x="192" y="3375"/>
                      <a:pt x="1" y="5221"/>
                      <a:pt x="223" y="7100"/>
                    </a:cubicBezTo>
                    <a:lnTo>
                      <a:pt x="1592" y="31772"/>
                    </a:lnTo>
                    <a:lnTo>
                      <a:pt x="20916" y="31772"/>
                    </a:lnTo>
                    <a:lnTo>
                      <a:pt x="22285" y="7959"/>
                    </a:lnTo>
                    <a:cubicBezTo>
                      <a:pt x="22476" y="5317"/>
                      <a:pt x="20916" y="2770"/>
                      <a:pt x="18433" y="1911"/>
                    </a:cubicBezTo>
                    <a:cubicBezTo>
                      <a:pt x="15663" y="987"/>
                      <a:pt x="13912" y="64"/>
                      <a:pt x="12416" y="0"/>
                    </a:cubicBezTo>
                    <a:close/>
                  </a:path>
                </a:pathLst>
              </a:custGeom>
              <a:solidFill>
                <a:srgbClr val="351C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1"/>
              <p:cNvSpPr/>
              <p:nvPr/>
            </p:nvSpPr>
            <p:spPr>
              <a:xfrm>
                <a:off x="5806741" y="2154947"/>
                <a:ext cx="6591" cy="115563"/>
              </a:xfrm>
              <a:custGeom>
                <a:rect b="b" l="l" r="r" t="t"/>
                <a:pathLst>
                  <a:path extrusionOk="0" fill="none" h="7259" w="414">
                    <a:moveTo>
                      <a:pt x="0" y="7259"/>
                    </a:moveTo>
                    <a:lnTo>
                      <a:pt x="414" y="0"/>
                    </a:lnTo>
                  </a:path>
                </a:pathLst>
              </a:custGeom>
              <a:solidFill>
                <a:srgbClr val="351C75"/>
              </a:solidFill>
              <a:ln cap="rnd" cmpd="sng" w="9525">
                <a:solidFill>
                  <a:srgbClr val="17171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1"/>
              <p:cNvSpPr/>
              <p:nvPr/>
            </p:nvSpPr>
            <p:spPr>
              <a:xfrm>
                <a:off x="5555335" y="2033797"/>
                <a:ext cx="189559" cy="52695"/>
              </a:xfrm>
              <a:custGeom>
                <a:rect b="b" l="l" r="r" t="t"/>
                <a:pathLst>
                  <a:path extrusionOk="0" h="3310" w="11907">
                    <a:moveTo>
                      <a:pt x="2228" y="1"/>
                    </a:moveTo>
                    <a:lnTo>
                      <a:pt x="0" y="606"/>
                    </a:lnTo>
                    <a:cubicBezTo>
                      <a:pt x="0" y="606"/>
                      <a:pt x="1406" y="3310"/>
                      <a:pt x="6337" y="3310"/>
                    </a:cubicBezTo>
                    <a:cubicBezTo>
                      <a:pt x="6756" y="3310"/>
                      <a:pt x="7201" y="3290"/>
                      <a:pt x="7672" y="3248"/>
                    </a:cubicBezTo>
                    <a:cubicBezTo>
                      <a:pt x="11906" y="2866"/>
                      <a:pt x="10219" y="829"/>
                      <a:pt x="10219" y="829"/>
                    </a:cubicBezTo>
                    <a:lnTo>
                      <a:pt x="8118" y="65"/>
                    </a:lnTo>
                    <a:lnTo>
                      <a:pt x="2228" y="1"/>
                    </a:lnTo>
                    <a:close/>
                  </a:path>
                </a:pathLst>
              </a:custGeom>
              <a:solidFill>
                <a:srgbClr val="EBB2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1"/>
              <p:cNvSpPr/>
              <p:nvPr/>
            </p:nvSpPr>
            <p:spPr>
              <a:xfrm>
                <a:off x="5240559" y="2259363"/>
                <a:ext cx="218454" cy="280781"/>
              </a:xfrm>
              <a:custGeom>
                <a:rect b="b" l="l" r="r" t="t"/>
                <a:pathLst>
                  <a:path extrusionOk="0" h="17637" w="13722">
                    <a:moveTo>
                      <a:pt x="3725" y="0"/>
                    </a:moveTo>
                    <a:lnTo>
                      <a:pt x="1" y="6845"/>
                    </a:lnTo>
                    <a:lnTo>
                      <a:pt x="11047" y="17637"/>
                    </a:lnTo>
                    <a:lnTo>
                      <a:pt x="13721" y="14708"/>
                    </a:lnTo>
                    <a:lnTo>
                      <a:pt x="3725" y="0"/>
                    </a:lnTo>
                    <a:close/>
                  </a:path>
                </a:pathLst>
              </a:custGeom>
              <a:solidFill>
                <a:srgbClr val="EBB2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1"/>
              <p:cNvSpPr/>
              <p:nvPr/>
            </p:nvSpPr>
            <p:spPr>
              <a:xfrm>
                <a:off x="5415939" y="2435826"/>
                <a:ext cx="197169" cy="148199"/>
              </a:xfrm>
              <a:custGeom>
                <a:rect b="b" l="l" r="r" t="t"/>
                <a:pathLst>
                  <a:path extrusionOk="0" h="9309" w="12385">
                    <a:moveTo>
                      <a:pt x="7258" y="0"/>
                    </a:moveTo>
                    <a:cubicBezTo>
                      <a:pt x="7087" y="0"/>
                      <a:pt x="6910" y="57"/>
                      <a:pt x="6749" y="187"/>
                    </a:cubicBezTo>
                    <a:lnTo>
                      <a:pt x="2547" y="3466"/>
                    </a:lnTo>
                    <a:lnTo>
                      <a:pt x="0" y="6554"/>
                    </a:lnTo>
                    <a:cubicBezTo>
                      <a:pt x="1582" y="7919"/>
                      <a:pt x="2780" y="8325"/>
                      <a:pt x="3655" y="8325"/>
                    </a:cubicBezTo>
                    <a:cubicBezTo>
                      <a:pt x="4066" y="8325"/>
                      <a:pt x="4406" y="8236"/>
                      <a:pt x="4680" y="8114"/>
                    </a:cubicBezTo>
                    <a:cubicBezTo>
                      <a:pt x="4776" y="8145"/>
                      <a:pt x="4903" y="8209"/>
                      <a:pt x="4999" y="8241"/>
                    </a:cubicBezTo>
                    <a:lnTo>
                      <a:pt x="8532" y="9260"/>
                    </a:lnTo>
                    <a:cubicBezTo>
                      <a:pt x="8623" y="9293"/>
                      <a:pt x="8715" y="9308"/>
                      <a:pt x="8806" y="9308"/>
                    </a:cubicBezTo>
                    <a:cubicBezTo>
                      <a:pt x="9065" y="9308"/>
                      <a:pt x="9306" y="9177"/>
                      <a:pt x="9424" y="8941"/>
                    </a:cubicBezTo>
                    <a:cubicBezTo>
                      <a:pt x="9519" y="8687"/>
                      <a:pt x="9583" y="8337"/>
                      <a:pt x="8882" y="7986"/>
                    </a:cubicBezTo>
                    <a:lnTo>
                      <a:pt x="8882" y="7986"/>
                    </a:lnTo>
                    <a:lnTo>
                      <a:pt x="9583" y="8336"/>
                    </a:lnTo>
                    <a:cubicBezTo>
                      <a:pt x="9664" y="8369"/>
                      <a:pt x="9751" y="8385"/>
                      <a:pt x="9838" y="8385"/>
                    </a:cubicBezTo>
                    <a:cubicBezTo>
                      <a:pt x="10095" y="8385"/>
                      <a:pt x="10355" y="8248"/>
                      <a:pt x="10474" y="7986"/>
                    </a:cubicBezTo>
                    <a:cubicBezTo>
                      <a:pt x="10633" y="7668"/>
                      <a:pt x="10442" y="7286"/>
                      <a:pt x="10060" y="7031"/>
                    </a:cubicBezTo>
                    <a:lnTo>
                      <a:pt x="10060" y="7031"/>
                    </a:lnTo>
                    <a:lnTo>
                      <a:pt x="10570" y="7222"/>
                    </a:lnTo>
                    <a:cubicBezTo>
                      <a:pt x="10661" y="7261"/>
                      <a:pt x="10757" y="7279"/>
                      <a:pt x="10851" y="7279"/>
                    </a:cubicBezTo>
                    <a:cubicBezTo>
                      <a:pt x="11148" y="7279"/>
                      <a:pt x="11428" y="7099"/>
                      <a:pt x="11525" y="6808"/>
                    </a:cubicBezTo>
                    <a:cubicBezTo>
                      <a:pt x="11652" y="6458"/>
                      <a:pt x="11461" y="6076"/>
                      <a:pt x="11143" y="5917"/>
                    </a:cubicBezTo>
                    <a:lnTo>
                      <a:pt x="10379" y="5503"/>
                    </a:lnTo>
                    <a:lnTo>
                      <a:pt x="11270" y="5726"/>
                    </a:lnTo>
                    <a:cubicBezTo>
                      <a:pt x="11349" y="5750"/>
                      <a:pt x="11430" y="5762"/>
                      <a:pt x="11510" y="5762"/>
                    </a:cubicBezTo>
                    <a:cubicBezTo>
                      <a:pt x="11853" y="5762"/>
                      <a:pt x="12186" y="5552"/>
                      <a:pt x="12289" y="5217"/>
                    </a:cubicBezTo>
                    <a:cubicBezTo>
                      <a:pt x="12384" y="4835"/>
                      <a:pt x="12225" y="4453"/>
                      <a:pt x="11875" y="4293"/>
                    </a:cubicBezTo>
                    <a:lnTo>
                      <a:pt x="7609" y="2129"/>
                    </a:lnTo>
                    <a:lnTo>
                      <a:pt x="8023" y="1174"/>
                    </a:lnTo>
                    <a:cubicBezTo>
                      <a:pt x="8289" y="569"/>
                      <a:pt x="7801" y="0"/>
                      <a:pt x="7258" y="0"/>
                    </a:cubicBezTo>
                    <a:close/>
                  </a:path>
                </a:pathLst>
              </a:custGeom>
              <a:solidFill>
                <a:srgbClr val="EBB2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1"/>
              <p:cNvSpPr/>
              <p:nvPr/>
            </p:nvSpPr>
            <p:spPr>
              <a:xfrm>
                <a:off x="5545192" y="2506710"/>
                <a:ext cx="40055" cy="18770"/>
              </a:xfrm>
              <a:custGeom>
                <a:rect b="b" l="l" r="r" t="t"/>
                <a:pathLst>
                  <a:path extrusionOk="0" fill="none" h="1179" w="2516">
                    <a:moveTo>
                      <a:pt x="2515" y="1179"/>
                    </a:moveTo>
                    <a:lnTo>
                      <a:pt x="0" y="1"/>
                    </a:lnTo>
                  </a:path>
                </a:pathLst>
              </a:custGeom>
              <a:noFill/>
              <a:ln cap="rnd" cmpd="sng" w="9525">
                <a:solidFill>
                  <a:srgbClr val="17171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1"/>
              <p:cNvSpPr/>
              <p:nvPr/>
            </p:nvSpPr>
            <p:spPr>
              <a:xfrm>
                <a:off x="5535560" y="2530529"/>
                <a:ext cx="39036" cy="16238"/>
              </a:xfrm>
              <a:custGeom>
                <a:rect b="b" l="l" r="r" t="t"/>
                <a:pathLst>
                  <a:path extrusionOk="0" fill="none" h="1020" w="2452">
                    <a:moveTo>
                      <a:pt x="2452" y="1020"/>
                    </a:moveTo>
                    <a:lnTo>
                      <a:pt x="0" y="1"/>
                    </a:lnTo>
                  </a:path>
                </a:pathLst>
              </a:custGeom>
              <a:noFill/>
              <a:ln cap="rnd" cmpd="sng" w="9525">
                <a:solidFill>
                  <a:srgbClr val="17171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1"/>
              <p:cNvSpPr/>
              <p:nvPr/>
            </p:nvSpPr>
            <p:spPr>
              <a:xfrm>
                <a:off x="5528459" y="2551323"/>
                <a:ext cx="32970" cy="12672"/>
              </a:xfrm>
              <a:custGeom>
                <a:rect b="b" l="l" r="r" t="t"/>
                <a:pathLst>
                  <a:path extrusionOk="0" fill="none" h="796" w="2071">
                    <a:moveTo>
                      <a:pt x="2070" y="796"/>
                    </a:moveTo>
                    <a:lnTo>
                      <a:pt x="1" y="0"/>
                    </a:lnTo>
                  </a:path>
                </a:pathLst>
              </a:custGeom>
              <a:noFill/>
              <a:ln cap="rnd" cmpd="sng" w="9525">
                <a:solidFill>
                  <a:srgbClr val="17171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1"/>
              <p:cNvSpPr/>
              <p:nvPr/>
            </p:nvSpPr>
            <p:spPr>
              <a:xfrm>
                <a:off x="5217250" y="2085925"/>
                <a:ext cx="332473" cy="299694"/>
              </a:xfrm>
              <a:custGeom>
                <a:rect b="b" l="l" r="r" t="t"/>
                <a:pathLst>
                  <a:path extrusionOk="0" h="18825" w="20884">
                    <a:moveTo>
                      <a:pt x="16342" y="1"/>
                    </a:moveTo>
                    <a:cubicBezTo>
                      <a:pt x="15241" y="1"/>
                      <a:pt x="14149" y="445"/>
                      <a:pt x="13371" y="1311"/>
                    </a:cubicBezTo>
                    <a:lnTo>
                      <a:pt x="1433" y="12994"/>
                    </a:lnTo>
                    <a:cubicBezTo>
                      <a:pt x="0" y="14554"/>
                      <a:pt x="287" y="17037"/>
                      <a:pt x="2069" y="18215"/>
                    </a:cubicBezTo>
                    <a:cubicBezTo>
                      <a:pt x="2671" y="18625"/>
                      <a:pt x="3355" y="18824"/>
                      <a:pt x="4035" y="18824"/>
                    </a:cubicBezTo>
                    <a:cubicBezTo>
                      <a:pt x="4939" y="18824"/>
                      <a:pt x="5836" y="18473"/>
                      <a:pt x="6526" y="17801"/>
                    </a:cubicBezTo>
                    <a:lnTo>
                      <a:pt x="19197" y="6850"/>
                    </a:lnTo>
                    <a:cubicBezTo>
                      <a:pt x="20884" y="5131"/>
                      <a:pt x="20725" y="2362"/>
                      <a:pt x="18846" y="865"/>
                    </a:cubicBezTo>
                    <a:cubicBezTo>
                      <a:pt x="18110" y="285"/>
                      <a:pt x="17223" y="1"/>
                      <a:pt x="16342" y="1"/>
                    </a:cubicBezTo>
                    <a:close/>
                  </a:path>
                </a:pathLst>
              </a:custGeom>
              <a:solidFill>
                <a:srgbClr val="EBB2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1"/>
              <p:cNvSpPr/>
              <p:nvPr/>
            </p:nvSpPr>
            <p:spPr>
              <a:xfrm>
                <a:off x="5339912" y="2051040"/>
                <a:ext cx="223517" cy="249864"/>
              </a:xfrm>
              <a:custGeom>
                <a:rect b="b" l="l" r="r" t="t"/>
                <a:pathLst>
                  <a:path extrusionOk="0" h="15695" w="14040">
                    <a:moveTo>
                      <a:pt x="12066" y="0"/>
                    </a:moveTo>
                    <a:cubicBezTo>
                      <a:pt x="12066" y="0"/>
                      <a:pt x="5444" y="1305"/>
                      <a:pt x="0" y="8182"/>
                    </a:cubicBezTo>
                    <a:lnTo>
                      <a:pt x="5762" y="15695"/>
                    </a:lnTo>
                    <a:lnTo>
                      <a:pt x="14039" y="9773"/>
                    </a:lnTo>
                    <a:lnTo>
                      <a:pt x="12066" y="0"/>
                    </a:lnTo>
                    <a:close/>
                  </a:path>
                </a:pathLst>
              </a:custGeom>
              <a:solidFill>
                <a:srgbClr val="351C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1"/>
              <p:cNvSpPr/>
              <p:nvPr/>
            </p:nvSpPr>
            <p:spPr>
              <a:xfrm>
                <a:off x="5476251" y="2214256"/>
                <a:ext cx="76543" cy="54749"/>
              </a:xfrm>
              <a:custGeom>
                <a:rect b="b" l="l" r="r" t="t"/>
                <a:pathLst>
                  <a:path extrusionOk="0" fill="none" h="3439" w="4808">
                    <a:moveTo>
                      <a:pt x="1" y="3438"/>
                    </a:moveTo>
                    <a:lnTo>
                      <a:pt x="4808" y="0"/>
                    </a:lnTo>
                  </a:path>
                </a:pathLst>
              </a:custGeom>
              <a:noFill/>
              <a:ln cap="rnd" cmpd="sng" w="9525">
                <a:solidFill>
                  <a:srgbClr val="17171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1"/>
              <p:cNvSpPr/>
              <p:nvPr/>
            </p:nvSpPr>
            <p:spPr>
              <a:xfrm>
                <a:off x="5711958" y="1703831"/>
                <a:ext cx="78056" cy="103400"/>
              </a:xfrm>
              <a:custGeom>
                <a:rect b="b" l="l" r="r" t="t"/>
                <a:pathLst>
                  <a:path extrusionOk="0" h="6495" w="4903">
                    <a:moveTo>
                      <a:pt x="2674" y="0"/>
                    </a:moveTo>
                    <a:lnTo>
                      <a:pt x="0" y="414"/>
                    </a:lnTo>
                    <a:lnTo>
                      <a:pt x="3088" y="6495"/>
                    </a:lnTo>
                    <a:cubicBezTo>
                      <a:pt x="4903" y="1974"/>
                      <a:pt x="2674" y="0"/>
                      <a:pt x="2674" y="0"/>
                    </a:cubicBezTo>
                    <a:close/>
                  </a:path>
                </a:pathLst>
              </a:custGeom>
              <a:solidFill>
                <a:srgbClr val="1F27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1"/>
              <p:cNvSpPr/>
              <p:nvPr/>
            </p:nvSpPr>
            <p:spPr>
              <a:xfrm>
                <a:off x="5494497" y="1712381"/>
                <a:ext cx="99357" cy="193173"/>
              </a:xfrm>
              <a:custGeom>
                <a:rect b="b" l="l" r="r" t="t"/>
                <a:pathLst>
                  <a:path extrusionOk="0" h="12134" w="6241">
                    <a:moveTo>
                      <a:pt x="3677" y="0"/>
                    </a:moveTo>
                    <a:cubicBezTo>
                      <a:pt x="3172" y="0"/>
                      <a:pt x="1108" y="220"/>
                      <a:pt x="606" y="3761"/>
                    </a:cubicBezTo>
                    <a:cubicBezTo>
                      <a:pt x="1" y="7772"/>
                      <a:pt x="2993" y="10192"/>
                      <a:pt x="6240" y="12134"/>
                    </a:cubicBezTo>
                    <a:lnTo>
                      <a:pt x="3789" y="5"/>
                    </a:lnTo>
                    <a:cubicBezTo>
                      <a:pt x="3789" y="5"/>
                      <a:pt x="3749" y="0"/>
                      <a:pt x="3677" y="0"/>
                    </a:cubicBezTo>
                    <a:close/>
                  </a:path>
                </a:pathLst>
              </a:custGeom>
              <a:solidFill>
                <a:srgbClr val="1F27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1"/>
              <p:cNvSpPr/>
              <p:nvPr/>
            </p:nvSpPr>
            <p:spPr>
              <a:xfrm>
                <a:off x="5522376" y="1672401"/>
                <a:ext cx="238720" cy="244308"/>
              </a:xfrm>
              <a:custGeom>
                <a:rect b="b" l="l" r="r" t="t"/>
                <a:pathLst>
                  <a:path extrusionOk="0" h="15346" w="14995">
                    <a:moveTo>
                      <a:pt x="7482" y="1"/>
                    </a:moveTo>
                    <a:cubicBezTo>
                      <a:pt x="3343" y="1"/>
                      <a:pt x="1" y="3439"/>
                      <a:pt x="1" y="7673"/>
                    </a:cubicBezTo>
                    <a:cubicBezTo>
                      <a:pt x="1" y="11907"/>
                      <a:pt x="3343" y="15345"/>
                      <a:pt x="7482" y="15345"/>
                    </a:cubicBezTo>
                    <a:cubicBezTo>
                      <a:pt x="11652" y="15345"/>
                      <a:pt x="14995" y="11907"/>
                      <a:pt x="14995" y="7673"/>
                    </a:cubicBezTo>
                    <a:cubicBezTo>
                      <a:pt x="14995" y="3439"/>
                      <a:pt x="11652" y="1"/>
                      <a:pt x="7482" y="1"/>
                    </a:cubicBezTo>
                    <a:close/>
                  </a:path>
                </a:pathLst>
              </a:custGeom>
              <a:solidFill>
                <a:srgbClr val="1F27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1"/>
              <p:cNvSpPr/>
              <p:nvPr/>
            </p:nvSpPr>
            <p:spPr>
              <a:xfrm>
                <a:off x="5712961" y="1807005"/>
                <a:ext cx="68950" cy="60783"/>
              </a:xfrm>
              <a:custGeom>
                <a:rect b="b" l="l" r="r" t="t"/>
                <a:pathLst>
                  <a:path extrusionOk="0" h="3818" w="4331">
                    <a:moveTo>
                      <a:pt x="2162" y="0"/>
                    </a:moveTo>
                    <a:cubicBezTo>
                      <a:pt x="1460" y="0"/>
                      <a:pt x="794" y="389"/>
                      <a:pt x="478" y="1065"/>
                    </a:cubicBezTo>
                    <a:cubicBezTo>
                      <a:pt x="1" y="2020"/>
                      <a:pt x="383" y="3135"/>
                      <a:pt x="1338" y="3612"/>
                    </a:cubicBezTo>
                    <a:cubicBezTo>
                      <a:pt x="1607" y="3751"/>
                      <a:pt x="1896" y="3818"/>
                      <a:pt x="2181" y="3818"/>
                    </a:cubicBezTo>
                    <a:cubicBezTo>
                      <a:pt x="2873" y="3818"/>
                      <a:pt x="3546" y="3429"/>
                      <a:pt x="3885" y="2752"/>
                    </a:cubicBezTo>
                    <a:cubicBezTo>
                      <a:pt x="4330" y="1797"/>
                      <a:pt x="3948" y="683"/>
                      <a:pt x="3025" y="206"/>
                    </a:cubicBezTo>
                    <a:cubicBezTo>
                      <a:pt x="2746" y="66"/>
                      <a:pt x="2451" y="0"/>
                      <a:pt x="2162" y="0"/>
                    </a:cubicBezTo>
                    <a:close/>
                  </a:path>
                </a:pathLst>
              </a:custGeom>
              <a:solidFill>
                <a:srgbClr val="DD81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1"/>
              <p:cNvSpPr/>
              <p:nvPr/>
            </p:nvSpPr>
            <p:spPr>
              <a:xfrm>
                <a:off x="5588277" y="1843721"/>
                <a:ext cx="98338" cy="205272"/>
              </a:xfrm>
              <a:custGeom>
                <a:rect b="b" l="l" r="r" t="t"/>
                <a:pathLst>
                  <a:path extrusionOk="0" h="12894" w="6177">
                    <a:moveTo>
                      <a:pt x="446" y="1"/>
                    </a:moveTo>
                    <a:lnTo>
                      <a:pt x="0" y="11875"/>
                    </a:lnTo>
                    <a:lnTo>
                      <a:pt x="6176" y="12894"/>
                    </a:lnTo>
                    <a:lnTo>
                      <a:pt x="6081" y="4617"/>
                    </a:lnTo>
                    <a:lnTo>
                      <a:pt x="446" y="1"/>
                    </a:lnTo>
                    <a:close/>
                  </a:path>
                </a:pathLst>
              </a:custGeom>
              <a:solidFill>
                <a:srgbClr val="EBB2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1"/>
              <p:cNvSpPr/>
              <p:nvPr/>
            </p:nvSpPr>
            <p:spPr>
              <a:xfrm>
                <a:off x="5616666" y="1916723"/>
                <a:ext cx="71465" cy="67421"/>
              </a:xfrm>
              <a:custGeom>
                <a:rect b="b" l="l" r="r" t="t"/>
                <a:pathLst>
                  <a:path extrusionOk="0" h="4235" w="4489">
                    <a:moveTo>
                      <a:pt x="0" y="0"/>
                    </a:moveTo>
                    <a:lnTo>
                      <a:pt x="4361" y="4234"/>
                    </a:lnTo>
                    <a:lnTo>
                      <a:pt x="4489" y="764"/>
                    </a:lnTo>
                    <a:lnTo>
                      <a:pt x="0" y="0"/>
                    </a:lnTo>
                    <a:close/>
                  </a:path>
                </a:pathLst>
              </a:custGeom>
              <a:solidFill>
                <a:srgbClr val="1717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1"/>
              <p:cNvSpPr/>
              <p:nvPr/>
            </p:nvSpPr>
            <p:spPr>
              <a:xfrm>
                <a:off x="5567276" y="1703847"/>
                <a:ext cx="206005" cy="238816"/>
              </a:xfrm>
              <a:custGeom>
                <a:rect b="b" l="l" r="r" t="t"/>
                <a:pathLst>
                  <a:path extrusionOk="0" h="15001" w="12940">
                    <a:moveTo>
                      <a:pt x="6865" y="0"/>
                    </a:moveTo>
                    <a:cubicBezTo>
                      <a:pt x="3337" y="0"/>
                      <a:pt x="0" y="3307"/>
                      <a:pt x="1192" y="9200"/>
                    </a:cubicBezTo>
                    <a:cubicBezTo>
                      <a:pt x="2306" y="14834"/>
                      <a:pt x="6126" y="14898"/>
                      <a:pt x="6126" y="14898"/>
                    </a:cubicBezTo>
                    <a:cubicBezTo>
                      <a:pt x="6554" y="14967"/>
                      <a:pt x="6960" y="15001"/>
                      <a:pt x="7344" y="15001"/>
                    </a:cubicBezTo>
                    <a:cubicBezTo>
                      <a:pt x="9955" y="15001"/>
                      <a:pt x="11541" y="13458"/>
                      <a:pt x="12207" y="11237"/>
                    </a:cubicBezTo>
                    <a:cubicBezTo>
                      <a:pt x="12939" y="8658"/>
                      <a:pt x="11284" y="2005"/>
                      <a:pt x="11284" y="2005"/>
                    </a:cubicBezTo>
                    <a:cubicBezTo>
                      <a:pt x="10024" y="648"/>
                      <a:pt x="8426" y="0"/>
                      <a:pt x="6865" y="0"/>
                    </a:cubicBezTo>
                    <a:close/>
                  </a:path>
                </a:pathLst>
              </a:custGeom>
              <a:solidFill>
                <a:srgbClr val="EBB2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1"/>
              <p:cNvSpPr/>
              <p:nvPr/>
            </p:nvSpPr>
            <p:spPr>
              <a:xfrm>
                <a:off x="5567499" y="1740181"/>
                <a:ext cx="74506" cy="110135"/>
              </a:xfrm>
              <a:custGeom>
                <a:rect b="b" l="l" r="r" t="t"/>
                <a:pathLst>
                  <a:path extrusionOk="0" h="6918" w="4680">
                    <a:moveTo>
                      <a:pt x="1429" y="0"/>
                    </a:moveTo>
                    <a:cubicBezTo>
                      <a:pt x="977" y="0"/>
                      <a:pt x="655" y="490"/>
                      <a:pt x="382" y="2493"/>
                    </a:cubicBezTo>
                    <a:cubicBezTo>
                      <a:pt x="0" y="5326"/>
                      <a:pt x="987" y="5772"/>
                      <a:pt x="987" y="5772"/>
                    </a:cubicBezTo>
                    <a:lnTo>
                      <a:pt x="2229" y="6918"/>
                    </a:lnTo>
                    <a:cubicBezTo>
                      <a:pt x="2229" y="6918"/>
                      <a:pt x="4680" y="1283"/>
                      <a:pt x="2037" y="169"/>
                    </a:cubicBezTo>
                    <a:cubicBezTo>
                      <a:pt x="1811" y="78"/>
                      <a:pt x="1610" y="0"/>
                      <a:pt x="1429" y="0"/>
                    </a:cubicBezTo>
                    <a:close/>
                  </a:path>
                </a:pathLst>
              </a:custGeom>
              <a:solidFill>
                <a:srgbClr val="1F27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1"/>
              <p:cNvSpPr/>
              <p:nvPr/>
            </p:nvSpPr>
            <p:spPr>
              <a:xfrm>
                <a:off x="5543664" y="1818787"/>
                <a:ext cx="73901" cy="62980"/>
              </a:xfrm>
              <a:custGeom>
                <a:rect b="b" l="l" r="r" t="t"/>
                <a:pathLst>
                  <a:path extrusionOk="0" h="3956" w="4642">
                    <a:moveTo>
                      <a:pt x="2197" y="1"/>
                    </a:moveTo>
                    <a:cubicBezTo>
                      <a:pt x="1991" y="1"/>
                      <a:pt x="1777" y="33"/>
                      <a:pt x="1561" y="102"/>
                    </a:cubicBezTo>
                    <a:cubicBezTo>
                      <a:pt x="542" y="453"/>
                      <a:pt x="1" y="1567"/>
                      <a:pt x="351" y="2617"/>
                    </a:cubicBezTo>
                    <a:cubicBezTo>
                      <a:pt x="639" y="3498"/>
                      <a:pt x="1423" y="3955"/>
                      <a:pt x="2208" y="3955"/>
                    </a:cubicBezTo>
                    <a:cubicBezTo>
                      <a:pt x="2899" y="3955"/>
                      <a:pt x="3591" y="3602"/>
                      <a:pt x="3948" y="2872"/>
                    </a:cubicBezTo>
                    <a:cubicBezTo>
                      <a:pt x="4642" y="1485"/>
                      <a:pt x="3594" y="1"/>
                      <a:pt x="2197" y="1"/>
                    </a:cubicBezTo>
                    <a:close/>
                  </a:path>
                </a:pathLst>
              </a:custGeom>
              <a:solidFill>
                <a:srgbClr val="EBB2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1"/>
              <p:cNvSpPr/>
              <p:nvPr/>
            </p:nvSpPr>
            <p:spPr>
              <a:xfrm>
                <a:off x="5564458" y="1837639"/>
                <a:ext cx="29404" cy="21810"/>
              </a:xfrm>
              <a:custGeom>
                <a:rect b="b" l="l" r="r" t="t"/>
                <a:pathLst>
                  <a:path extrusionOk="0" fill="none" h="1370" w="1847">
                    <a:moveTo>
                      <a:pt x="0" y="255"/>
                    </a:moveTo>
                    <a:cubicBezTo>
                      <a:pt x="828" y="1"/>
                      <a:pt x="1687" y="510"/>
                      <a:pt x="1846" y="1370"/>
                    </a:cubicBezTo>
                  </a:path>
                </a:pathLst>
              </a:custGeom>
              <a:noFill/>
              <a:ln cap="rnd" cmpd="sng" w="9525">
                <a:solidFill>
                  <a:srgbClr val="17171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1"/>
              <p:cNvSpPr/>
              <p:nvPr/>
            </p:nvSpPr>
            <p:spPr>
              <a:xfrm>
                <a:off x="5721575" y="1838658"/>
                <a:ext cx="10666" cy="27892"/>
              </a:xfrm>
              <a:custGeom>
                <a:rect b="b" l="l" r="r" t="t"/>
                <a:pathLst>
                  <a:path extrusionOk="0" fill="none" h="1752" w="670">
                    <a:moveTo>
                      <a:pt x="224" y="0"/>
                    </a:moveTo>
                    <a:lnTo>
                      <a:pt x="638" y="1433"/>
                    </a:lnTo>
                    <a:cubicBezTo>
                      <a:pt x="669" y="1529"/>
                      <a:pt x="606" y="1624"/>
                      <a:pt x="510" y="1656"/>
                    </a:cubicBezTo>
                    <a:lnTo>
                      <a:pt x="1" y="1751"/>
                    </a:lnTo>
                  </a:path>
                </a:pathLst>
              </a:custGeom>
              <a:noFill/>
              <a:ln cap="rnd" cmpd="sng" w="9525">
                <a:solidFill>
                  <a:srgbClr val="1E0B0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1"/>
              <p:cNvSpPr/>
              <p:nvPr/>
            </p:nvSpPr>
            <p:spPr>
              <a:xfrm>
                <a:off x="5677121" y="1823914"/>
                <a:ext cx="17608" cy="15188"/>
              </a:xfrm>
              <a:custGeom>
                <a:rect b="b" l="l" r="r" t="t"/>
                <a:pathLst>
                  <a:path extrusionOk="0" h="954" w="1106">
                    <a:moveTo>
                      <a:pt x="452" y="0"/>
                    </a:moveTo>
                    <a:cubicBezTo>
                      <a:pt x="218" y="0"/>
                      <a:pt x="23" y="211"/>
                      <a:pt x="23" y="449"/>
                    </a:cubicBezTo>
                    <a:cubicBezTo>
                      <a:pt x="1" y="740"/>
                      <a:pt x="231" y="953"/>
                      <a:pt x="481" y="953"/>
                    </a:cubicBezTo>
                    <a:cubicBezTo>
                      <a:pt x="585" y="953"/>
                      <a:pt x="693" y="916"/>
                      <a:pt x="787" y="831"/>
                    </a:cubicBezTo>
                    <a:cubicBezTo>
                      <a:pt x="1106" y="544"/>
                      <a:pt x="946" y="35"/>
                      <a:pt x="501" y="3"/>
                    </a:cubicBezTo>
                    <a:cubicBezTo>
                      <a:pt x="484" y="1"/>
                      <a:pt x="468" y="0"/>
                      <a:pt x="452" y="0"/>
                    </a:cubicBezTo>
                    <a:close/>
                  </a:path>
                </a:pathLst>
              </a:custGeom>
              <a:solidFill>
                <a:srgbClr val="1717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1"/>
              <p:cNvSpPr/>
              <p:nvPr/>
            </p:nvSpPr>
            <p:spPr>
              <a:xfrm>
                <a:off x="5739981" y="1822943"/>
                <a:ext cx="17098" cy="14137"/>
              </a:xfrm>
              <a:custGeom>
                <a:rect b="b" l="l" r="r" t="t"/>
                <a:pathLst>
                  <a:path extrusionOk="0" h="888" w="1074">
                    <a:moveTo>
                      <a:pt x="500" y="1"/>
                    </a:moveTo>
                    <a:cubicBezTo>
                      <a:pt x="277" y="1"/>
                      <a:pt x="55" y="160"/>
                      <a:pt x="23" y="414"/>
                    </a:cubicBezTo>
                    <a:cubicBezTo>
                      <a:pt x="0" y="682"/>
                      <a:pt x="229" y="888"/>
                      <a:pt x="466" y="888"/>
                    </a:cubicBezTo>
                    <a:cubicBezTo>
                      <a:pt x="567" y="888"/>
                      <a:pt x="669" y="850"/>
                      <a:pt x="755" y="765"/>
                    </a:cubicBezTo>
                    <a:cubicBezTo>
                      <a:pt x="1073" y="510"/>
                      <a:pt x="882" y="32"/>
                      <a:pt x="500" y="1"/>
                    </a:cubicBezTo>
                    <a:close/>
                  </a:path>
                </a:pathLst>
              </a:custGeom>
              <a:solidFill>
                <a:srgbClr val="1717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1"/>
              <p:cNvSpPr/>
              <p:nvPr/>
            </p:nvSpPr>
            <p:spPr>
              <a:xfrm>
                <a:off x="5641997" y="1773776"/>
                <a:ext cx="57296" cy="24342"/>
              </a:xfrm>
              <a:custGeom>
                <a:rect b="b" l="l" r="r" t="t"/>
                <a:pathLst>
                  <a:path extrusionOk="0" h="1529" w="3599">
                    <a:moveTo>
                      <a:pt x="2443" y="1"/>
                    </a:moveTo>
                    <a:cubicBezTo>
                      <a:pt x="2240" y="1"/>
                      <a:pt x="2038" y="32"/>
                      <a:pt x="1847" y="96"/>
                    </a:cubicBezTo>
                    <a:cubicBezTo>
                      <a:pt x="1115" y="383"/>
                      <a:pt x="478" y="892"/>
                      <a:pt x="1" y="1529"/>
                    </a:cubicBezTo>
                    <a:lnTo>
                      <a:pt x="3598" y="383"/>
                    </a:lnTo>
                    <a:cubicBezTo>
                      <a:pt x="3259" y="128"/>
                      <a:pt x="2848" y="1"/>
                      <a:pt x="2443" y="1"/>
                    </a:cubicBezTo>
                    <a:close/>
                  </a:path>
                </a:pathLst>
              </a:custGeom>
              <a:solidFill>
                <a:srgbClr val="1717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1"/>
              <p:cNvSpPr/>
              <p:nvPr/>
            </p:nvSpPr>
            <p:spPr>
              <a:xfrm>
                <a:off x="5731208" y="1772327"/>
                <a:ext cx="29914" cy="15649"/>
              </a:xfrm>
              <a:custGeom>
                <a:rect b="b" l="l" r="r" t="t"/>
                <a:pathLst>
                  <a:path extrusionOk="0" h="983" w="1879">
                    <a:moveTo>
                      <a:pt x="794" y="0"/>
                    </a:moveTo>
                    <a:cubicBezTo>
                      <a:pt x="492" y="0"/>
                      <a:pt x="205" y="148"/>
                      <a:pt x="1" y="378"/>
                    </a:cubicBezTo>
                    <a:lnTo>
                      <a:pt x="1879" y="983"/>
                    </a:lnTo>
                    <a:cubicBezTo>
                      <a:pt x="1879" y="983"/>
                      <a:pt x="1561" y="187"/>
                      <a:pt x="1019" y="28"/>
                    </a:cubicBezTo>
                    <a:cubicBezTo>
                      <a:pt x="944" y="9"/>
                      <a:pt x="869" y="0"/>
                      <a:pt x="794" y="0"/>
                    </a:cubicBezTo>
                    <a:close/>
                  </a:path>
                </a:pathLst>
              </a:custGeom>
              <a:solidFill>
                <a:srgbClr val="1717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
              <p:cNvSpPr/>
              <p:nvPr/>
            </p:nvSpPr>
            <p:spPr>
              <a:xfrm>
                <a:off x="5685082" y="1871600"/>
                <a:ext cx="41583" cy="17608"/>
              </a:xfrm>
              <a:custGeom>
                <a:rect b="b" l="l" r="r" t="t"/>
                <a:pathLst>
                  <a:path extrusionOk="0" h="1106" w="2612">
                    <a:moveTo>
                      <a:pt x="1" y="1"/>
                    </a:moveTo>
                    <a:lnTo>
                      <a:pt x="1" y="1"/>
                    </a:lnTo>
                    <a:cubicBezTo>
                      <a:pt x="362" y="862"/>
                      <a:pt x="906" y="1105"/>
                      <a:pt x="1403" y="1105"/>
                    </a:cubicBezTo>
                    <a:cubicBezTo>
                      <a:pt x="2045" y="1105"/>
                      <a:pt x="2611" y="701"/>
                      <a:pt x="2611" y="701"/>
                    </a:cubicBezTo>
                    <a:cubicBezTo>
                      <a:pt x="1688" y="669"/>
                      <a:pt x="797" y="415"/>
                      <a:pt x="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
              <p:cNvSpPr/>
              <p:nvPr/>
            </p:nvSpPr>
            <p:spPr>
              <a:xfrm>
                <a:off x="5552294" y="1660715"/>
                <a:ext cx="226558" cy="99691"/>
              </a:xfrm>
              <a:custGeom>
                <a:rect b="b" l="l" r="r" t="t"/>
                <a:pathLst>
                  <a:path extrusionOk="0" h="6262" w="14231">
                    <a:moveTo>
                      <a:pt x="3823" y="0"/>
                    </a:moveTo>
                    <a:cubicBezTo>
                      <a:pt x="2872" y="0"/>
                      <a:pt x="1957" y="201"/>
                      <a:pt x="1210" y="767"/>
                    </a:cubicBezTo>
                    <a:cubicBezTo>
                      <a:pt x="414" y="1340"/>
                      <a:pt x="0" y="2295"/>
                      <a:pt x="159" y="3250"/>
                    </a:cubicBezTo>
                    <a:cubicBezTo>
                      <a:pt x="318" y="4014"/>
                      <a:pt x="796" y="4810"/>
                      <a:pt x="2197" y="5223"/>
                    </a:cubicBezTo>
                    <a:cubicBezTo>
                      <a:pt x="2197" y="5223"/>
                      <a:pt x="3388" y="6261"/>
                      <a:pt x="6234" y="6261"/>
                    </a:cubicBezTo>
                    <a:cubicBezTo>
                      <a:pt x="7051" y="6261"/>
                      <a:pt x="8004" y="6176"/>
                      <a:pt x="9105" y="5956"/>
                    </a:cubicBezTo>
                    <a:cubicBezTo>
                      <a:pt x="14039" y="4969"/>
                      <a:pt x="14230" y="1626"/>
                      <a:pt x="13625" y="448"/>
                    </a:cubicBezTo>
                    <a:lnTo>
                      <a:pt x="13625" y="448"/>
                    </a:lnTo>
                    <a:cubicBezTo>
                      <a:pt x="13625" y="448"/>
                      <a:pt x="12505" y="1313"/>
                      <a:pt x="10589" y="1313"/>
                    </a:cubicBezTo>
                    <a:cubicBezTo>
                      <a:pt x="10066" y="1313"/>
                      <a:pt x="9485" y="1249"/>
                      <a:pt x="8850" y="1085"/>
                    </a:cubicBezTo>
                    <a:cubicBezTo>
                      <a:pt x="7729" y="789"/>
                      <a:pt x="5707" y="0"/>
                      <a:pt x="3823" y="0"/>
                    </a:cubicBezTo>
                    <a:close/>
                  </a:path>
                </a:pathLst>
              </a:custGeom>
              <a:solidFill>
                <a:srgbClr val="1F27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1"/>
              <p:cNvSpPr/>
              <p:nvPr/>
            </p:nvSpPr>
            <p:spPr>
              <a:xfrm>
                <a:off x="5025136" y="2616699"/>
                <a:ext cx="204270" cy="517480"/>
              </a:xfrm>
              <a:custGeom>
                <a:rect b="b" l="l" r="r" t="t"/>
                <a:pathLst>
                  <a:path extrusionOk="0" fill="none" h="32505" w="12831">
                    <a:moveTo>
                      <a:pt x="4967" y="1"/>
                    </a:moveTo>
                    <a:lnTo>
                      <a:pt x="7864" y="1"/>
                    </a:lnTo>
                    <a:cubicBezTo>
                      <a:pt x="10602" y="1"/>
                      <a:pt x="12830" y="2229"/>
                      <a:pt x="12830" y="4999"/>
                    </a:cubicBezTo>
                    <a:lnTo>
                      <a:pt x="12830" y="32504"/>
                    </a:lnTo>
                    <a:lnTo>
                      <a:pt x="1" y="32504"/>
                    </a:lnTo>
                    <a:lnTo>
                      <a:pt x="1" y="4999"/>
                    </a:lnTo>
                    <a:cubicBezTo>
                      <a:pt x="1" y="2229"/>
                      <a:pt x="2229" y="1"/>
                      <a:pt x="4967" y="1"/>
                    </a:cubicBezTo>
                    <a:close/>
                  </a:path>
                </a:pathLst>
              </a:custGeom>
              <a:noFill/>
              <a:ln cap="flat" cmpd="sng" w="28650">
                <a:solidFill>
                  <a:srgbClr val="101010"/>
                </a:solidFill>
                <a:prstDash val="solid"/>
                <a:miter lim="31834"/>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1"/>
              <p:cNvSpPr/>
              <p:nvPr/>
            </p:nvSpPr>
            <p:spPr>
              <a:xfrm>
                <a:off x="4970397" y="3662594"/>
                <a:ext cx="104419" cy="94867"/>
              </a:xfrm>
              <a:custGeom>
                <a:rect b="b" l="l" r="r" t="t"/>
                <a:pathLst>
                  <a:path extrusionOk="0" h="5959" w="6559">
                    <a:moveTo>
                      <a:pt x="3287" y="0"/>
                    </a:moveTo>
                    <a:cubicBezTo>
                      <a:pt x="1942" y="0"/>
                      <a:pt x="709" y="919"/>
                      <a:pt x="383" y="2279"/>
                    </a:cubicBezTo>
                    <a:cubicBezTo>
                      <a:pt x="1" y="3903"/>
                      <a:pt x="1019" y="5494"/>
                      <a:pt x="2611" y="5876"/>
                    </a:cubicBezTo>
                    <a:cubicBezTo>
                      <a:pt x="2842" y="5932"/>
                      <a:pt x="3074" y="5958"/>
                      <a:pt x="3302" y="5958"/>
                    </a:cubicBezTo>
                    <a:cubicBezTo>
                      <a:pt x="4648" y="5958"/>
                      <a:pt x="5882" y="5036"/>
                      <a:pt x="6208" y="3648"/>
                    </a:cubicBezTo>
                    <a:cubicBezTo>
                      <a:pt x="6559" y="2056"/>
                      <a:pt x="5572" y="464"/>
                      <a:pt x="3980" y="82"/>
                    </a:cubicBezTo>
                    <a:cubicBezTo>
                      <a:pt x="3748" y="27"/>
                      <a:pt x="3516" y="0"/>
                      <a:pt x="3287" y="0"/>
                    </a:cubicBezTo>
                    <a:close/>
                  </a:path>
                </a:pathLst>
              </a:custGeom>
              <a:solidFill>
                <a:srgbClr val="1010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1"/>
              <p:cNvSpPr/>
              <p:nvPr/>
            </p:nvSpPr>
            <p:spPr>
              <a:xfrm>
                <a:off x="5179738" y="3662498"/>
                <a:ext cx="104419" cy="95042"/>
              </a:xfrm>
              <a:custGeom>
                <a:rect b="b" l="l" r="r" t="t"/>
                <a:pathLst>
                  <a:path extrusionOk="0" h="5970" w="6559">
                    <a:moveTo>
                      <a:pt x="3279" y="1"/>
                    </a:moveTo>
                    <a:cubicBezTo>
                      <a:pt x="2515" y="1"/>
                      <a:pt x="1751" y="295"/>
                      <a:pt x="1178" y="884"/>
                    </a:cubicBezTo>
                    <a:cubicBezTo>
                      <a:pt x="0" y="2030"/>
                      <a:pt x="0" y="3940"/>
                      <a:pt x="1178" y="5086"/>
                    </a:cubicBezTo>
                    <a:cubicBezTo>
                      <a:pt x="1751" y="5675"/>
                      <a:pt x="2515" y="5970"/>
                      <a:pt x="3279" y="5970"/>
                    </a:cubicBezTo>
                    <a:cubicBezTo>
                      <a:pt x="4043" y="5970"/>
                      <a:pt x="4807" y="5675"/>
                      <a:pt x="5380" y="5086"/>
                    </a:cubicBezTo>
                    <a:cubicBezTo>
                      <a:pt x="6558" y="3940"/>
                      <a:pt x="6558" y="2030"/>
                      <a:pt x="5380" y="884"/>
                    </a:cubicBezTo>
                    <a:cubicBezTo>
                      <a:pt x="4807" y="295"/>
                      <a:pt x="4043" y="1"/>
                      <a:pt x="3279" y="1"/>
                    </a:cubicBezTo>
                    <a:close/>
                  </a:path>
                </a:pathLst>
              </a:custGeom>
              <a:solidFill>
                <a:srgbClr val="1010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1"/>
              <p:cNvSpPr/>
              <p:nvPr/>
            </p:nvSpPr>
            <p:spPr>
              <a:xfrm>
                <a:off x="4881187" y="2983683"/>
                <a:ext cx="492135" cy="715110"/>
              </a:xfrm>
              <a:custGeom>
                <a:rect b="b" l="l" r="r" t="t"/>
                <a:pathLst>
                  <a:path extrusionOk="0" h="44919" w="30913">
                    <a:moveTo>
                      <a:pt x="5253" y="0"/>
                    </a:moveTo>
                    <a:cubicBezTo>
                      <a:pt x="2356" y="0"/>
                      <a:pt x="1" y="2356"/>
                      <a:pt x="1" y="5253"/>
                    </a:cubicBezTo>
                    <a:lnTo>
                      <a:pt x="1" y="39634"/>
                    </a:lnTo>
                    <a:cubicBezTo>
                      <a:pt x="1" y="42563"/>
                      <a:pt x="2356" y="44919"/>
                      <a:pt x="5253" y="44919"/>
                    </a:cubicBezTo>
                    <a:lnTo>
                      <a:pt x="25660" y="44919"/>
                    </a:lnTo>
                    <a:cubicBezTo>
                      <a:pt x="28588" y="44919"/>
                      <a:pt x="30912" y="42563"/>
                      <a:pt x="30912" y="39634"/>
                    </a:cubicBezTo>
                    <a:lnTo>
                      <a:pt x="30912" y="5253"/>
                    </a:lnTo>
                    <a:cubicBezTo>
                      <a:pt x="30912" y="2356"/>
                      <a:pt x="28588" y="0"/>
                      <a:pt x="25660" y="0"/>
                    </a:cubicBezTo>
                    <a:close/>
                  </a:path>
                </a:pathLst>
              </a:custGeom>
              <a:solidFill>
                <a:srgbClr val="351C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1"/>
              <p:cNvSpPr/>
              <p:nvPr/>
            </p:nvSpPr>
            <p:spPr>
              <a:xfrm>
                <a:off x="4965843" y="3096713"/>
                <a:ext cx="17751" cy="494157"/>
              </a:xfrm>
              <a:custGeom>
                <a:rect b="b" l="l" r="r" t="t"/>
                <a:pathLst>
                  <a:path extrusionOk="0" fill="none" h="31040" w="1115">
                    <a:moveTo>
                      <a:pt x="0" y="0"/>
                    </a:moveTo>
                    <a:lnTo>
                      <a:pt x="1114" y="0"/>
                    </a:lnTo>
                    <a:lnTo>
                      <a:pt x="1114" y="31039"/>
                    </a:lnTo>
                    <a:lnTo>
                      <a:pt x="0" y="31039"/>
                    </a:lnTo>
                    <a:close/>
                  </a:path>
                </a:pathLst>
              </a:custGeom>
              <a:noFill/>
              <a:ln cap="rnd" cmpd="sng" w="9525">
                <a:solidFill>
                  <a:srgbClr val="17171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1"/>
              <p:cNvSpPr/>
              <p:nvPr/>
            </p:nvSpPr>
            <p:spPr>
              <a:xfrm>
                <a:off x="5061136" y="3096713"/>
                <a:ext cx="18260" cy="494157"/>
              </a:xfrm>
              <a:custGeom>
                <a:rect b="b" l="l" r="r" t="t"/>
                <a:pathLst>
                  <a:path extrusionOk="0" fill="none" h="31040" w="1147">
                    <a:moveTo>
                      <a:pt x="0" y="0"/>
                    </a:moveTo>
                    <a:lnTo>
                      <a:pt x="1146" y="0"/>
                    </a:lnTo>
                    <a:lnTo>
                      <a:pt x="1146" y="31039"/>
                    </a:lnTo>
                    <a:lnTo>
                      <a:pt x="0" y="31039"/>
                    </a:lnTo>
                    <a:close/>
                  </a:path>
                </a:pathLst>
              </a:custGeom>
              <a:noFill/>
              <a:ln cap="rnd" cmpd="sng" w="9525">
                <a:solidFill>
                  <a:srgbClr val="17171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1"/>
              <p:cNvSpPr/>
              <p:nvPr/>
            </p:nvSpPr>
            <p:spPr>
              <a:xfrm>
                <a:off x="5156922" y="3096713"/>
                <a:ext cx="17767" cy="494157"/>
              </a:xfrm>
              <a:custGeom>
                <a:rect b="b" l="l" r="r" t="t"/>
                <a:pathLst>
                  <a:path extrusionOk="0" fill="none" h="31040" w="1116">
                    <a:moveTo>
                      <a:pt x="1" y="0"/>
                    </a:moveTo>
                    <a:lnTo>
                      <a:pt x="1115" y="0"/>
                    </a:lnTo>
                    <a:lnTo>
                      <a:pt x="1115" y="31039"/>
                    </a:lnTo>
                    <a:lnTo>
                      <a:pt x="1" y="31039"/>
                    </a:lnTo>
                    <a:close/>
                  </a:path>
                </a:pathLst>
              </a:custGeom>
              <a:noFill/>
              <a:ln cap="rnd" cmpd="sng" w="9525">
                <a:solidFill>
                  <a:srgbClr val="17171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1"/>
              <p:cNvSpPr/>
              <p:nvPr/>
            </p:nvSpPr>
            <p:spPr>
              <a:xfrm>
                <a:off x="5252214" y="3096713"/>
                <a:ext cx="18260" cy="494157"/>
              </a:xfrm>
              <a:custGeom>
                <a:rect b="b" l="l" r="r" t="t"/>
                <a:pathLst>
                  <a:path extrusionOk="0" fill="none" h="31040" w="1147">
                    <a:moveTo>
                      <a:pt x="1" y="0"/>
                    </a:moveTo>
                    <a:lnTo>
                      <a:pt x="1147" y="0"/>
                    </a:lnTo>
                    <a:lnTo>
                      <a:pt x="1147" y="31039"/>
                    </a:lnTo>
                    <a:lnTo>
                      <a:pt x="1" y="31039"/>
                    </a:lnTo>
                    <a:close/>
                  </a:path>
                </a:pathLst>
              </a:custGeom>
              <a:noFill/>
              <a:ln cap="rnd" cmpd="sng" w="9525">
                <a:solidFill>
                  <a:srgbClr val="17171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398" name="Google Shape;398;p1"/>
          <p:cNvSpPr/>
          <p:nvPr/>
        </p:nvSpPr>
        <p:spPr>
          <a:xfrm>
            <a:off x="4572000" y="3757154"/>
            <a:ext cx="4281047" cy="16"/>
          </a:xfrm>
          <a:custGeom>
            <a:rect b="b" l="l" r="r" t="t"/>
            <a:pathLst>
              <a:path extrusionOk="0" fill="none" h="1" w="268910">
                <a:moveTo>
                  <a:pt x="0" y="1"/>
                </a:moveTo>
                <a:lnTo>
                  <a:pt x="268910" y="1"/>
                </a:lnTo>
              </a:path>
            </a:pathLst>
          </a:custGeom>
          <a:noFill/>
          <a:ln cap="rnd" cmpd="sng" w="95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
          <p:cNvSpPr txBox="1"/>
          <p:nvPr>
            <p:ph idx="1" type="subTitle"/>
          </p:nvPr>
        </p:nvSpPr>
        <p:spPr>
          <a:xfrm>
            <a:off x="186600" y="3302375"/>
            <a:ext cx="2259300" cy="682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1400"/>
              <a:buNone/>
            </a:pPr>
            <a:r>
              <a:rPr lang="en"/>
              <a:t>By: Ramadhoni Nasri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10"/>
          <p:cNvSpPr txBox="1"/>
          <p:nvPr>
            <p:ph type="title"/>
          </p:nvPr>
        </p:nvSpPr>
        <p:spPr>
          <a:xfrm>
            <a:off x="477200" y="215450"/>
            <a:ext cx="7704000" cy="53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sz="2500"/>
              <a:t>Jumlah trip paling tinggi terjadi pada hari Sabtu dan Minggu daripada hari-hari lain.</a:t>
            </a:r>
            <a:endParaRPr sz="2500"/>
          </a:p>
        </p:txBody>
      </p:sp>
      <p:sp>
        <p:nvSpPr>
          <p:cNvPr id="619" name="Google Shape;619;p10"/>
          <p:cNvSpPr txBox="1"/>
          <p:nvPr>
            <p:ph idx="4294967295" type="subTitle"/>
          </p:nvPr>
        </p:nvSpPr>
        <p:spPr>
          <a:xfrm>
            <a:off x="5069675" y="1418275"/>
            <a:ext cx="3187800" cy="30219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20124D"/>
              </a:buClr>
              <a:buSzPts val="1400"/>
              <a:buFont typeface="Oswald"/>
              <a:buNone/>
            </a:pPr>
            <a:r>
              <a:rPr b="1" i="0" lang="en" sz="1400" u="none" cap="none" strike="noStrike">
                <a:solidFill>
                  <a:schemeClr val="lt1"/>
                </a:solidFill>
                <a:latin typeface="Oswald"/>
                <a:ea typeface="Oswald"/>
                <a:cs typeface="Oswald"/>
                <a:sym typeface="Oswald"/>
              </a:rPr>
              <a:t>Penyebab:</a:t>
            </a:r>
            <a:endParaRPr b="1" i="0" sz="1500" u="none" cap="none" strike="noStrike">
              <a:solidFill>
                <a:srgbClr val="20124D"/>
              </a:solidFill>
              <a:latin typeface="Oswald"/>
              <a:ea typeface="Oswald"/>
              <a:cs typeface="Oswald"/>
              <a:sym typeface="Oswald"/>
            </a:endParaRPr>
          </a:p>
          <a:p>
            <a:pPr indent="-196850" lvl="0" marL="285750" marR="0" rtl="0" algn="just">
              <a:lnSpc>
                <a:spcPct val="100000"/>
              </a:lnSpc>
              <a:spcBef>
                <a:spcPts val="0"/>
              </a:spcBef>
              <a:spcAft>
                <a:spcPts val="0"/>
              </a:spcAft>
              <a:buClr>
                <a:srgbClr val="20124D"/>
              </a:buClr>
              <a:buSzPts val="1300"/>
              <a:buFont typeface="Oswald"/>
              <a:buChar char="●"/>
            </a:pPr>
            <a:r>
              <a:rPr b="0" i="0" lang="en" sz="1300" u="none" cap="none" strike="noStrike">
                <a:solidFill>
                  <a:srgbClr val="20124D"/>
                </a:solidFill>
                <a:latin typeface="Oswald"/>
                <a:ea typeface="Oswald"/>
                <a:cs typeface="Oswald"/>
                <a:sym typeface="Oswald"/>
              </a:rPr>
              <a:t>Hal ini bisa terjadi aktivitas karena libur &amp; waktu luang lebih banyak. Sehingga banyak orang beraktivitas diluar rumah untuk menikmati akhir pekan. Hal lain yang juga bisa mempengaruhi adalah kemungkinan seringnya ada event khusus pada akhir pekan sehingga banyak orang datang dari luar kota untuk datang ke event tersebut.</a:t>
            </a:r>
            <a:endParaRPr b="0" i="0" sz="1300" u="none" cap="none" strike="noStrike">
              <a:solidFill>
                <a:srgbClr val="20124D"/>
              </a:solidFill>
              <a:latin typeface="Oswald"/>
              <a:ea typeface="Oswald"/>
              <a:cs typeface="Oswald"/>
              <a:sym typeface="Oswald"/>
            </a:endParaRPr>
          </a:p>
          <a:p>
            <a:pPr indent="0" lvl="0" marL="0" marR="0" rtl="0" algn="just">
              <a:lnSpc>
                <a:spcPct val="100000"/>
              </a:lnSpc>
              <a:spcBef>
                <a:spcPts val="1600"/>
              </a:spcBef>
              <a:spcAft>
                <a:spcPts val="0"/>
              </a:spcAft>
              <a:buClr>
                <a:srgbClr val="20124D"/>
              </a:buClr>
              <a:buSzPts val="1400"/>
              <a:buFont typeface="Oswald"/>
              <a:buNone/>
            </a:pPr>
            <a:r>
              <a:rPr b="1" i="0" lang="en" sz="1400" u="none" cap="none" strike="noStrike">
                <a:solidFill>
                  <a:srgbClr val="20124D"/>
                </a:solidFill>
                <a:latin typeface="Oswald"/>
                <a:ea typeface="Oswald"/>
                <a:cs typeface="Oswald"/>
                <a:sym typeface="Oswald"/>
              </a:rPr>
              <a:t>Rekomendasi:</a:t>
            </a:r>
            <a:endParaRPr b="1" i="0" sz="1400" u="none" cap="none" strike="noStrike">
              <a:solidFill>
                <a:srgbClr val="20124D"/>
              </a:solidFill>
              <a:latin typeface="Oswald"/>
              <a:ea typeface="Oswald"/>
              <a:cs typeface="Oswald"/>
              <a:sym typeface="Oswald"/>
            </a:endParaRPr>
          </a:p>
          <a:p>
            <a:pPr indent="-196850" lvl="0" marL="285750" marR="0" rtl="0" algn="just">
              <a:lnSpc>
                <a:spcPct val="100000"/>
              </a:lnSpc>
              <a:spcBef>
                <a:spcPts val="0"/>
              </a:spcBef>
              <a:spcAft>
                <a:spcPts val="0"/>
              </a:spcAft>
              <a:buClr>
                <a:srgbClr val="20124D"/>
              </a:buClr>
              <a:buSzPts val="1300"/>
              <a:buFont typeface="Oswald"/>
              <a:buChar char="●"/>
            </a:pPr>
            <a:r>
              <a:rPr b="0" i="0" lang="en" sz="1300" u="none" cap="none" strike="noStrike">
                <a:solidFill>
                  <a:srgbClr val="20124D"/>
                </a:solidFill>
                <a:latin typeface="Oswald"/>
                <a:ea typeface="Oswald"/>
                <a:cs typeface="Oswald"/>
                <a:sym typeface="Oswald"/>
              </a:rPr>
              <a:t>Perlu optimasi suplai driver lebih besar di Sabtu &amp; Minggu untuk mengakomodasi lonjakan permintaan.</a:t>
            </a:r>
            <a:endParaRPr b="0" i="0" sz="1300" u="none" cap="none" strike="noStrike">
              <a:solidFill>
                <a:srgbClr val="20124D"/>
              </a:solidFill>
              <a:latin typeface="Oswald"/>
              <a:ea typeface="Oswald"/>
              <a:cs typeface="Oswald"/>
              <a:sym typeface="Oswald"/>
            </a:endParaRPr>
          </a:p>
        </p:txBody>
      </p:sp>
      <p:pic>
        <p:nvPicPr>
          <p:cNvPr id="620" name="Google Shape;620;p10"/>
          <p:cNvPicPr preferRelativeResize="0"/>
          <p:nvPr/>
        </p:nvPicPr>
        <p:blipFill rotWithShape="1">
          <a:blip r:embed="rId3">
            <a:alphaModFix/>
          </a:blip>
          <a:srcRect b="0" l="0" r="0" t="0"/>
          <a:stretch/>
        </p:blipFill>
        <p:spPr>
          <a:xfrm>
            <a:off x="381000" y="1423062"/>
            <a:ext cx="4241800" cy="3118575"/>
          </a:xfrm>
          <a:prstGeom prst="rect">
            <a:avLst/>
          </a:prstGeom>
          <a:noFill/>
          <a:ln>
            <a:noFill/>
          </a:ln>
        </p:spPr>
      </p:pic>
      <p:sp>
        <p:nvSpPr>
          <p:cNvPr id="621" name="Google Shape;621;p10"/>
          <p:cNvSpPr/>
          <p:nvPr/>
        </p:nvSpPr>
        <p:spPr>
          <a:xfrm>
            <a:off x="961475" y="1344500"/>
            <a:ext cx="969300" cy="3291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swald"/>
              <a:ea typeface="Oswald"/>
              <a:cs typeface="Oswald"/>
              <a:sym typeface="Oswa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11"/>
          <p:cNvSpPr txBox="1"/>
          <p:nvPr>
            <p:ph type="title"/>
          </p:nvPr>
        </p:nvSpPr>
        <p:spPr>
          <a:xfrm>
            <a:off x="368425" y="215450"/>
            <a:ext cx="7812900" cy="1042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sz="2000"/>
              <a:t>Terjadi pertumbuhan positif jumlah trip pada bulan Juni hingga Agustus. Hal ini menunjukkan peningkatan terjadinya jumlah perjalanan/trip dibandingkan bulan-bulan sebelumnya.</a:t>
            </a:r>
            <a:endParaRPr sz="2000"/>
          </a:p>
        </p:txBody>
      </p:sp>
      <p:pic>
        <p:nvPicPr>
          <p:cNvPr id="627" name="Google Shape;627;p11"/>
          <p:cNvPicPr preferRelativeResize="0"/>
          <p:nvPr/>
        </p:nvPicPr>
        <p:blipFill rotWithShape="1">
          <a:blip r:embed="rId3">
            <a:alphaModFix/>
          </a:blip>
          <a:srcRect b="0" l="0" r="0" t="0"/>
          <a:stretch/>
        </p:blipFill>
        <p:spPr>
          <a:xfrm>
            <a:off x="557025" y="1379150"/>
            <a:ext cx="5638551" cy="3094174"/>
          </a:xfrm>
          <a:prstGeom prst="rect">
            <a:avLst/>
          </a:prstGeom>
          <a:noFill/>
          <a:ln>
            <a:noFill/>
          </a:ln>
        </p:spPr>
      </p:pic>
      <p:sp>
        <p:nvSpPr>
          <p:cNvPr id="628" name="Google Shape;628;p11"/>
          <p:cNvSpPr txBox="1"/>
          <p:nvPr>
            <p:ph idx="4294967295" type="subTitle"/>
          </p:nvPr>
        </p:nvSpPr>
        <p:spPr>
          <a:xfrm>
            <a:off x="6305425" y="1780988"/>
            <a:ext cx="2444100" cy="2201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20124D"/>
              </a:buClr>
              <a:buSzPts val="1400"/>
              <a:buFont typeface="Oswald"/>
              <a:buNone/>
            </a:pPr>
            <a:r>
              <a:rPr b="1" i="0" lang="en" sz="1400" u="none" cap="none" strike="noStrike">
                <a:solidFill>
                  <a:schemeClr val="lt1"/>
                </a:solidFill>
                <a:latin typeface="Oswald"/>
                <a:ea typeface="Oswald"/>
                <a:cs typeface="Oswald"/>
                <a:sym typeface="Oswald"/>
              </a:rPr>
              <a:t>Catatan:</a:t>
            </a:r>
            <a:endParaRPr b="1" i="0" sz="1400" u="none" cap="none" strike="noStrike">
              <a:solidFill>
                <a:schemeClr val="lt1"/>
              </a:solidFill>
              <a:latin typeface="Oswald"/>
              <a:ea typeface="Oswald"/>
              <a:cs typeface="Oswald"/>
              <a:sym typeface="Oswald"/>
            </a:endParaRPr>
          </a:p>
          <a:p>
            <a:pPr indent="0" lvl="0" marL="0" marR="0" rtl="0" algn="just">
              <a:lnSpc>
                <a:spcPct val="100000"/>
              </a:lnSpc>
              <a:spcBef>
                <a:spcPts val="0"/>
              </a:spcBef>
              <a:spcAft>
                <a:spcPts val="1600"/>
              </a:spcAft>
              <a:buClr>
                <a:srgbClr val="20124D"/>
              </a:buClr>
              <a:buSzPts val="1400"/>
              <a:buFont typeface="Oswald"/>
              <a:buNone/>
            </a:pPr>
            <a:r>
              <a:rPr b="0" i="0" lang="en" sz="1300" u="none" cap="none" strike="noStrike">
                <a:solidFill>
                  <a:srgbClr val="20124D"/>
                </a:solidFill>
                <a:latin typeface="Oswald"/>
                <a:ea typeface="Oswald"/>
                <a:cs typeface="Oswald"/>
                <a:sym typeface="Oswald"/>
              </a:rPr>
              <a:t>Penurunan signifikan pada bulan September disebabkan karena data ini diambil hanya sampai tanggal 23 September. Walaupun belum lengkap tren pertumbuhan negatif ini cukup mencolok. Bisa jadi akibat faktor musiman akhir tahun atau dampak promosi/insentif bulan lalu yang sudah berakhir.</a:t>
            </a:r>
            <a:endParaRPr b="0" i="0" sz="1300" u="none" cap="none" strike="noStrike">
              <a:solidFill>
                <a:srgbClr val="20124D"/>
              </a:solidFill>
              <a:latin typeface="Oswald"/>
              <a:ea typeface="Oswald"/>
              <a:cs typeface="Oswald"/>
              <a:sym typeface="Oswa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12"/>
          <p:cNvSpPr txBox="1"/>
          <p:nvPr>
            <p:ph type="title"/>
          </p:nvPr>
        </p:nvSpPr>
        <p:spPr>
          <a:xfrm>
            <a:off x="477200" y="139250"/>
            <a:ext cx="7704000" cy="53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sz="2500"/>
              <a:t>Jumlah trip lebih banyak terjadi pada malam hingga dini hari dibandingkan dari pagi sampai sore hari.</a:t>
            </a:r>
            <a:endParaRPr sz="2500"/>
          </a:p>
        </p:txBody>
      </p:sp>
      <p:sp>
        <p:nvSpPr>
          <p:cNvPr id="634" name="Google Shape;634;p12"/>
          <p:cNvSpPr txBox="1"/>
          <p:nvPr>
            <p:ph idx="4294967295" type="subTitle"/>
          </p:nvPr>
        </p:nvSpPr>
        <p:spPr>
          <a:xfrm>
            <a:off x="980025" y="3068900"/>
            <a:ext cx="7862700" cy="19908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20124D"/>
              </a:buClr>
              <a:buSzPts val="1400"/>
              <a:buFont typeface="Oswald"/>
              <a:buNone/>
            </a:pPr>
            <a:r>
              <a:rPr b="0" i="0" lang="en" sz="1300" u="none" cap="none" strike="noStrike">
                <a:solidFill>
                  <a:srgbClr val="20124D"/>
                </a:solidFill>
                <a:latin typeface="Oswald"/>
                <a:ea typeface="Oswald"/>
                <a:cs typeface="Oswald"/>
                <a:sym typeface="Oswald"/>
              </a:rPr>
              <a:t>Penyebab:</a:t>
            </a:r>
            <a:endParaRPr b="0" i="0" sz="1300" u="none" cap="none" strike="noStrike">
              <a:solidFill>
                <a:srgbClr val="20124D"/>
              </a:solidFill>
              <a:latin typeface="Oswald"/>
              <a:ea typeface="Oswald"/>
              <a:cs typeface="Oswald"/>
              <a:sym typeface="Oswald"/>
            </a:endParaRPr>
          </a:p>
          <a:p>
            <a:pPr indent="-196850" lvl="0" marL="285750" marR="0" rtl="0" algn="just">
              <a:lnSpc>
                <a:spcPct val="100000"/>
              </a:lnSpc>
              <a:spcBef>
                <a:spcPts val="0"/>
              </a:spcBef>
              <a:spcAft>
                <a:spcPts val="0"/>
              </a:spcAft>
              <a:buClr>
                <a:srgbClr val="20124D"/>
              </a:buClr>
              <a:buSzPts val="1300"/>
              <a:buFont typeface="Oswald"/>
              <a:buChar char="●"/>
            </a:pPr>
            <a:r>
              <a:rPr b="0" i="0" lang="en" sz="1300" u="none" cap="none" strike="noStrike">
                <a:solidFill>
                  <a:srgbClr val="20124D"/>
                </a:solidFill>
                <a:latin typeface="Oswald"/>
                <a:ea typeface="Oswald"/>
                <a:cs typeface="Oswald"/>
                <a:sym typeface="Oswald"/>
              </a:rPr>
              <a:t>Jumlah trip yang banyak dari </a:t>
            </a:r>
            <a:r>
              <a:rPr lang="en" sz="1300"/>
              <a:t>malam </a:t>
            </a:r>
            <a:r>
              <a:rPr b="0" i="0" lang="en" sz="1300" u="none" cap="none" strike="noStrike">
                <a:solidFill>
                  <a:srgbClr val="20124D"/>
                </a:solidFill>
                <a:latin typeface="Oswald"/>
                <a:ea typeface="Oswald"/>
                <a:cs typeface="Oswald"/>
                <a:sym typeface="Oswald"/>
              </a:rPr>
              <a:t>hingga dini hari bisa disebabkan oleh </a:t>
            </a:r>
            <a:r>
              <a:rPr i="0" lang="en" sz="1300" u="none" cap="none" strike="noStrike">
                <a:solidFill>
                  <a:srgbClr val="20124D"/>
                </a:solidFill>
              </a:rPr>
              <a:t>banyak hal </a:t>
            </a:r>
            <a:r>
              <a:rPr b="0" i="0" lang="en" sz="1300" u="none" cap="none" strike="noStrike">
                <a:solidFill>
                  <a:srgbClr val="20124D"/>
                </a:solidFill>
                <a:latin typeface="Oswald"/>
                <a:ea typeface="Oswald"/>
                <a:cs typeface="Oswald"/>
                <a:sym typeface="Oswald"/>
              </a:rPr>
              <a:t>seperti kepulangan bekerja, adanya aktivitas malam, serta jam berangkat kerja pada pagi harinya.</a:t>
            </a:r>
            <a:endParaRPr b="0" i="0" sz="1300" u="none" cap="none" strike="noStrike">
              <a:solidFill>
                <a:srgbClr val="20124D"/>
              </a:solidFill>
              <a:latin typeface="Oswald"/>
              <a:ea typeface="Oswald"/>
              <a:cs typeface="Oswald"/>
              <a:sym typeface="Oswald"/>
            </a:endParaRPr>
          </a:p>
          <a:p>
            <a:pPr indent="-196850" lvl="0" marL="285750" marR="0" rtl="0" algn="just">
              <a:lnSpc>
                <a:spcPct val="100000"/>
              </a:lnSpc>
              <a:spcBef>
                <a:spcPts val="0"/>
              </a:spcBef>
              <a:spcAft>
                <a:spcPts val="0"/>
              </a:spcAft>
              <a:buClr>
                <a:srgbClr val="20124D"/>
              </a:buClr>
              <a:buSzPts val="1300"/>
              <a:buFont typeface="Oswald"/>
              <a:buChar char="●"/>
            </a:pPr>
            <a:r>
              <a:rPr b="0" i="0" lang="en" sz="1300" u="none" cap="none" strike="noStrike">
                <a:solidFill>
                  <a:srgbClr val="20124D"/>
                </a:solidFill>
                <a:latin typeface="Oswald"/>
                <a:ea typeface="Oswald"/>
                <a:cs typeface="Oswald"/>
                <a:sym typeface="Oswald"/>
              </a:rPr>
              <a:t>Penurunan trip setelah jam 5 karena sebagian besar orang sudah tiba di tujuan. Trip menurun drastis di siang hari karena orang-orang sedang bekerja dan serta waktu istirahat yang minim akan perpindahan.</a:t>
            </a:r>
            <a:endParaRPr b="0" i="0" sz="1300" u="none" cap="none" strike="noStrike">
              <a:solidFill>
                <a:srgbClr val="20124D"/>
              </a:solidFill>
              <a:latin typeface="Oswald"/>
              <a:ea typeface="Oswald"/>
              <a:cs typeface="Oswald"/>
              <a:sym typeface="Oswald"/>
            </a:endParaRPr>
          </a:p>
          <a:p>
            <a:pPr indent="0" lvl="0" marL="0" marR="0" rtl="0" algn="just">
              <a:lnSpc>
                <a:spcPct val="100000"/>
              </a:lnSpc>
              <a:spcBef>
                <a:spcPts val="1600"/>
              </a:spcBef>
              <a:spcAft>
                <a:spcPts val="0"/>
              </a:spcAft>
              <a:buClr>
                <a:srgbClr val="20124D"/>
              </a:buClr>
              <a:buSzPts val="1400"/>
              <a:buFont typeface="Oswald"/>
              <a:buNone/>
            </a:pPr>
            <a:r>
              <a:rPr b="0" i="0" lang="en" sz="1300" u="none" cap="none" strike="noStrike">
                <a:solidFill>
                  <a:srgbClr val="20124D"/>
                </a:solidFill>
                <a:latin typeface="Oswald"/>
                <a:ea typeface="Oswald"/>
                <a:cs typeface="Oswald"/>
                <a:sym typeface="Oswald"/>
              </a:rPr>
              <a:t>Rekomendasi:</a:t>
            </a:r>
            <a:endParaRPr b="0" i="0" sz="1300" u="none" cap="none" strike="noStrike">
              <a:solidFill>
                <a:srgbClr val="20124D"/>
              </a:solidFill>
              <a:latin typeface="Oswald"/>
              <a:ea typeface="Oswald"/>
              <a:cs typeface="Oswald"/>
              <a:sym typeface="Oswald"/>
            </a:endParaRPr>
          </a:p>
          <a:p>
            <a:pPr indent="-196850" lvl="0" marL="285750" marR="0" rtl="0" algn="just">
              <a:lnSpc>
                <a:spcPct val="100000"/>
              </a:lnSpc>
              <a:spcBef>
                <a:spcPts val="0"/>
              </a:spcBef>
              <a:spcAft>
                <a:spcPts val="0"/>
              </a:spcAft>
              <a:buClr>
                <a:srgbClr val="20124D"/>
              </a:buClr>
              <a:buSzPts val="1300"/>
              <a:buFont typeface="Oswald"/>
              <a:buChar char="●"/>
            </a:pPr>
            <a:r>
              <a:rPr b="0" i="0" lang="en" sz="1300" u="none" cap="none" strike="noStrike">
                <a:solidFill>
                  <a:srgbClr val="20124D"/>
                </a:solidFill>
                <a:latin typeface="Oswald"/>
                <a:ea typeface="Oswald"/>
                <a:cs typeface="Oswald"/>
                <a:sym typeface="Oswald"/>
              </a:rPr>
              <a:t>Dari hal tersebut hal yang bisa dilakukan adalah meningkatkan suplai driver pada jam-jam sibuk tersebut dengan memberikan insentif khusus untuk mendorong lebih banyak driver untuk melayani antar-jemput.</a:t>
            </a:r>
            <a:endParaRPr b="0" i="0" sz="1300" u="none" cap="none" strike="noStrike">
              <a:solidFill>
                <a:srgbClr val="20124D"/>
              </a:solidFill>
              <a:latin typeface="Oswald"/>
              <a:ea typeface="Oswald"/>
              <a:cs typeface="Oswald"/>
              <a:sym typeface="Oswald"/>
            </a:endParaRPr>
          </a:p>
        </p:txBody>
      </p:sp>
      <p:pic>
        <p:nvPicPr>
          <p:cNvPr id="635" name="Google Shape;635;p12"/>
          <p:cNvPicPr preferRelativeResize="0"/>
          <p:nvPr/>
        </p:nvPicPr>
        <p:blipFill>
          <a:blip r:embed="rId3">
            <a:alphaModFix/>
          </a:blip>
          <a:stretch>
            <a:fillRect/>
          </a:stretch>
        </p:blipFill>
        <p:spPr>
          <a:xfrm>
            <a:off x="228600" y="1095300"/>
            <a:ext cx="8687128" cy="1990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13"/>
          <p:cNvSpPr txBox="1"/>
          <p:nvPr>
            <p:ph type="title"/>
          </p:nvPr>
        </p:nvSpPr>
        <p:spPr>
          <a:xfrm>
            <a:off x="248600" y="215450"/>
            <a:ext cx="7945800" cy="135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sz="2500">
                <a:solidFill>
                  <a:schemeClr val="lt1"/>
                </a:solidFill>
              </a:rPr>
              <a:t>Terdapat pola musiman pada trip hourly, sehingga pemodelan deret waktu untuk total trip hourly akan memperhatikan pola musiman</a:t>
            </a:r>
            <a:endParaRPr sz="2500">
              <a:solidFill>
                <a:schemeClr val="lt1"/>
              </a:solidFill>
            </a:endParaRPr>
          </a:p>
          <a:p>
            <a:pPr indent="0" lvl="0" marL="0" rtl="0" algn="l">
              <a:lnSpc>
                <a:spcPct val="100000"/>
              </a:lnSpc>
              <a:spcBef>
                <a:spcPts val="0"/>
              </a:spcBef>
              <a:spcAft>
                <a:spcPts val="0"/>
              </a:spcAft>
              <a:buSzPts val="3500"/>
              <a:buNone/>
            </a:pPr>
            <a:r>
              <a:t/>
            </a:r>
            <a:endParaRPr sz="2500">
              <a:solidFill>
                <a:schemeClr val="lt1"/>
              </a:solidFill>
            </a:endParaRPr>
          </a:p>
        </p:txBody>
      </p:sp>
      <p:pic>
        <p:nvPicPr>
          <p:cNvPr id="641" name="Google Shape;641;p13"/>
          <p:cNvPicPr preferRelativeResize="0"/>
          <p:nvPr/>
        </p:nvPicPr>
        <p:blipFill rotWithShape="1">
          <a:blip r:embed="rId3">
            <a:alphaModFix/>
          </a:blip>
          <a:srcRect b="0" l="0" r="0" t="0"/>
          <a:stretch/>
        </p:blipFill>
        <p:spPr>
          <a:xfrm>
            <a:off x="152400" y="1692350"/>
            <a:ext cx="8839201" cy="212595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14"/>
          <p:cNvSpPr txBox="1"/>
          <p:nvPr>
            <p:ph type="title"/>
          </p:nvPr>
        </p:nvSpPr>
        <p:spPr>
          <a:xfrm>
            <a:off x="248600" y="215450"/>
            <a:ext cx="7704000" cy="724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sz="1800"/>
              <a:t>Kota </a:t>
            </a:r>
            <a:r>
              <a:rPr lang="en" sz="1800">
                <a:solidFill>
                  <a:srgbClr val="38761D"/>
                </a:solidFill>
              </a:rPr>
              <a:t>The Shire</a:t>
            </a:r>
            <a:r>
              <a:rPr lang="en" sz="1800"/>
              <a:t> adalah kota dengan jumlah trip terbanyak, sedangkan </a:t>
            </a:r>
            <a:r>
              <a:rPr lang="en" sz="1800">
                <a:solidFill>
                  <a:srgbClr val="FF0000"/>
                </a:solidFill>
              </a:rPr>
              <a:t>Kota Gondor</a:t>
            </a:r>
            <a:r>
              <a:rPr lang="en" sz="1800"/>
              <a:t> adalah kota dengan jumlah trip paling sedikit</a:t>
            </a:r>
            <a:endParaRPr sz="1800"/>
          </a:p>
        </p:txBody>
      </p:sp>
      <p:pic>
        <p:nvPicPr>
          <p:cNvPr id="647" name="Google Shape;647;p14"/>
          <p:cNvPicPr preferRelativeResize="0"/>
          <p:nvPr/>
        </p:nvPicPr>
        <p:blipFill rotWithShape="1">
          <a:blip r:embed="rId3">
            <a:alphaModFix/>
          </a:blip>
          <a:srcRect b="0" l="0" r="0" t="0"/>
          <a:stretch/>
        </p:blipFill>
        <p:spPr>
          <a:xfrm>
            <a:off x="446100" y="1319725"/>
            <a:ext cx="3913450" cy="2883975"/>
          </a:xfrm>
          <a:prstGeom prst="rect">
            <a:avLst/>
          </a:prstGeom>
          <a:noFill/>
          <a:ln>
            <a:noFill/>
          </a:ln>
        </p:spPr>
      </p:pic>
      <p:sp>
        <p:nvSpPr>
          <p:cNvPr id="648" name="Google Shape;648;p14"/>
          <p:cNvSpPr txBox="1"/>
          <p:nvPr>
            <p:ph idx="4294967295" type="subTitle"/>
          </p:nvPr>
        </p:nvSpPr>
        <p:spPr>
          <a:xfrm>
            <a:off x="4478425" y="2251100"/>
            <a:ext cx="4342800" cy="1000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20124D"/>
              </a:buClr>
              <a:buSzPts val="1400"/>
              <a:buFont typeface="Oswald"/>
              <a:buNone/>
            </a:pPr>
            <a:r>
              <a:rPr b="1" i="0" lang="en" sz="1400" u="none" cap="none" strike="noStrike">
                <a:solidFill>
                  <a:srgbClr val="20124D"/>
                </a:solidFill>
                <a:latin typeface="Oswald"/>
                <a:ea typeface="Oswald"/>
                <a:cs typeface="Oswald"/>
                <a:sym typeface="Oswald"/>
              </a:rPr>
              <a:t>Rekomendasi:</a:t>
            </a:r>
            <a:endParaRPr b="1" i="0" sz="1400" u="none" cap="none" strike="noStrike">
              <a:solidFill>
                <a:srgbClr val="20124D"/>
              </a:solidFill>
              <a:latin typeface="Oswald"/>
              <a:ea typeface="Oswald"/>
              <a:cs typeface="Oswald"/>
              <a:sym typeface="Oswald"/>
            </a:endParaRPr>
          </a:p>
          <a:p>
            <a:pPr indent="-139700" lvl="0" marL="171450" marR="0" rtl="0" algn="just">
              <a:lnSpc>
                <a:spcPct val="100000"/>
              </a:lnSpc>
              <a:spcBef>
                <a:spcPts val="0"/>
              </a:spcBef>
              <a:spcAft>
                <a:spcPts val="0"/>
              </a:spcAft>
              <a:buClr>
                <a:srgbClr val="20124D"/>
              </a:buClr>
              <a:buSzPts val="1300"/>
              <a:buFont typeface="Oswald"/>
              <a:buChar char="●"/>
            </a:pPr>
            <a:r>
              <a:rPr b="0" i="0" lang="en" sz="1300" u="none" cap="none" strike="noStrike">
                <a:solidFill>
                  <a:srgbClr val="20124D"/>
                </a:solidFill>
                <a:latin typeface="Oswald"/>
                <a:ea typeface="Oswald"/>
                <a:cs typeface="Oswald"/>
                <a:sym typeface="Oswald"/>
              </a:rPr>
              <a:t>Menjaga kualitas layanan di kota The Shire karena basis pengguna terbesar disana</a:t>
            </a:r>
            <a:endParaRPr b="0" i="0" sz="1300" u="none" cap="none" strike="noStrike">
              <a:solidFill>
                <a:srgbClr val="20124D"/>
              </a:solidFill>
              <a:latin typeface="Oswald"/>
              <a:ea typeface="Oswald"/>
              <a:cs typeface="Oswald"/>
              <a:sym typeface="Oswald"/>
            </a:endParaRPr>
          </a:p>
          <a:p>
            <a:pPr indent="-139700" lvl="0" marL="171450" marR="0" rtl="0" algn="just">
              <a:lnSpc>
                <a:spcPct val="100000"/>
              </a:lnSpc>
              <a:spcBef>
                <a:spcPts val="0"/>
              </a:spcBef>
              <a:spcAft>
                <a:spcPts val="0"/>
              </a:spcAft>
              <a:buClr>
                <a:srgbClr val="20124D"/>
              </a:buClr>
              <a:buSzPts val="1300"/>
              <a:buFont typeface="Oswald"/>
              <a:buChar char="●"/>
            </a:pPr>
            <a:r>
              <a:rPr b="0" i="0" lang="en" sz="1300" u="none" cap="none" strike="noStrike">
                <a:solidFill>
                  <a:srgbClr val="20124D"/>
                </a:solidFill>
                <a:latin typeface="Oswald"/>
                <a:ea typeface="Oswald"/>
                <a:cs typeface="Oswald"/>
                <a:sym typeface="Oswald"/>
              </a:rPr>
              <a:t>Perlu memperluas jangkauan layanan trip pada Kota Gondor.</a:t>
            </a:r>
            <a:endParaRPr b="0" i="0" sz="1300" u="none" cap="none" strike="noStrike">
              <a:solidFill>
                <a:srgbClr val="20124D"/>
              </a:solidFill>
              <a:latin typeface="Oswald"/>
              <a:ea typeface="Oswald"/>
              <a:cs typeface="Oswald"/>
              <a:sym typeface="Oswald"/>
            </a:endParaRPr>
          </a:p>
        </p:txBody>
      </p:sp>
      <p:sp>
        <p:nvSpPr>
          <p:cNvPr id="649" name="Google Shape;649;p14"/>
          <p:cNvSpPr/>
          <p:nvPr/>
        </p:nvSpPr>
        <p:spPr>
          <a:xfrm>
            <a:off x="3650475" y="1836975"/>
            <a:ext cx="547200" cy="2446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swald"/>
              <a:ea typeface="Oswald"/>
              <a:cs typeface="Oswald"/>
              <a:sym typeface="Oswald"/>
            </a:endParaRPr>
          </a:p>
        </p:txBody>
      </p:sp>
      <p:sp>
        <p:nvSpPr>
          <p:cNvPr id="650" name="Google Shape;650;p14"/>
          <p:cNvSpPr/>
          <p:nvPr/>
        </p:nvSpPr>
        <p:spPr>
          <a:xfrm>
            <a:off x="957525" y="1465650"/>
            <a:ext cx="547200" cy="27867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swald"/>
              <a:ea typeface="Oswald"/>
              <a:cs typeface="Oswald"/>
              <a:sym typeface="Oswa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15"/>
          <p:cNvSpPr txBox="1"/>
          <p:nvPr>
            <p:ph type="title"/>
          </p:nvPr>
        </p:nvSpPr>
        <p:spPr>
          <a:xfrm>
            <a:off x="248600" y="139250"/>
            <a:ext cx="7704000" cy="968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sz="1800"/>
              <a:t>Jumlah penumpang baru harian Kota The Shire hampir selalu diatas kota-kota yang lain. Sedangkan pada Kota Gondor jumlah penumpang barunya hampir selalu dibawah kota-kota lain.</a:t>
            </a:r>
            <a:endParaRPr sz="1800"/>
          </a:p>
        </p:txBody>
      </p:sp>
      <p:sp>
        <p:nvSpPr>
          <p:cNvPr id="656" name="Google Shape;656;p15"/>
          <p:cNvSpPr txBox="1"/>
          <p:nvPr>
            <p:ph idx="4294967295" type="subTitle"/>
          </p:nvPr>
        </p:nvSpPr>
        <p:spPr>
          <a:xfrm>
            <a:off x="6640650" y="1877650"/>
            <a:ext cx="2245200" cy="2001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20124D"/>
              </a:buClr>
              <a:buSzPts val="1400"/>
              <a:buFont typeface="Oswald"/>
              <a:buNone/>
            </a:pPr>
            <a:r>
              <a:rPr b="1" i="0" lang="en" sz="1400" u="none" cap="none" strike="noStrike">
                <a:solidFill>
                  <a:srgbClr val="20124D"/>
                </a:solidFill>
                <a:latin typeface="Oswald"/>
                <a:ea typeface="Oswald"/>
                <a:cs typeface="Oswald"/>
                <a:sym typeface="Oswald"/>
              </a:rPr>
              <a:t>Rekomendasi:</a:t>
            </a:r>
            <a:endParaRPr b="1" i="0" sz="1400" u="none" cap="none" strike="noStrike">
              <a:solidFill>
                <a:srgbClr val="20124D"/>
              </a:solidFill>
              <a:latin typeface="Oswald"/>
              <a:ea typeface="Oswald"/>
              <a:cs typeface="Oswald"/>
              <a:sym typeface="Oswald"/>
            </a:endParaRPr>
          </a:p>
          <a:p>
            <a:pPr indent="-196850" lvl="0" marL="285750" marR="0" rtl="0" algn="just">
              <a:lnSpc>
                <a:spcPct val="100000"/>
              </a:lnSpc>
              <a:spcBef>
                <a:spcPts val="0"/>
              </a:spcBef>
              <a:spcAft>
                <a:spcPts val="0"/>
              </a:spcAft>
              <a:buClr>
                <a:srgbClr val="20124D"/>
              </a:buClr>
              <a:buSzPts val="1300"/>
              <a:buFont typeface="Oswald"/>
              <a:buChar char="●"/>
            </a:pPr>
            <a:r>
              <a:rPr b="0" i="0" lang="en" sz="1300" u="none" cap="none" strike="noStrike">
                <a:solidFill>
                  <a:srgbClr val="20124D"/>
                </a:solidFill>
                <a:latin typeface="Oswald"/>
                <a:ea typeface="Oswald"/>
                <a:cs typeface="Oswald"/>
                <a:sym typeface="Oswald"/>
              </a:rPr>
              <a:t>Perlunya strategi akuisisi penumpang baru yang lebih agresif pada Kota Gondor</a:t>
            </a:r>
            <a:endParaRPr b="0" i="0" sz="1300" u="none" cap="none" strike="noStrike">
              <a:solidFill>
                <a:srgbClr val="20124D"/>
              </a:solidFill>
              <a:latin typeface="Oswald"/>
              <a:ea typeface="Oswald"/>
              <a:cs typeface="Oswald"/>
              <a:sym typeface="Oswald"/>
            </a:endParaRPr>
          </a:p>
          <a:p>
            <a:pPr indent="-196850" lvl="0" marL="285750" marR="0" rtl="0" algn="just">
              <a:lnSpc>
                <a:spcPct val="100000"/>
              </a:lnSpc>
              <a:spcBef>
                <a:spcPts val="0"/>
              </a:spcBef>
              <a:spcAft>
                <a:spcPts val="0"/>
              </a:spcAft>
              <a:buClr>
                <a:srgbClr val="20124D"/>
              </a:buClr>
              <a:buSzPts val="1300"/>
              <a:buFont typeface="Oswald"/>
              <a:buChar char="●"/>
            </a:pPr>
            <a:r>
              <a:rPr b="0" i="0" lang="en" sz="1300" u="none" cap="none" strike="noStrike">
                <a:solidFill>
                  <a:srgbClr val="20124D"/>
                </a:solidFill>
                <a:latin typeface="Oswald"/>
                <a:ea typeface="Oswald"/>
                <a:cs typeface="Oswald"/>
                <a:sym typeface="Oswald"/>
              </a:rPr>
              <a:t>Fokus pada pelayanan pelanggan dan kualitas layanan di The Shire untuk mempertahankan basis pengguna yang besar.</a:t>
            </a:r>
            <a:endParaRPr b="0" i="0" sz="1300" u="none" cap="none" strike="noStrike">
              <a:solidFill>
                <a:srgbClr val="20124D"/>
              </a:solidFill>
              <a:latin typeface="Oswald"/>
              <a:ea typeface="Oswald"/>
              <a:cs typeface="Oswald"/>
              <a:sym typeface="Oswald"/>
            </a:endParaRPr>
          </a:p>
        </p:txBody>
      </p:sp>
      <p:pic>
        <p:nvPicPr>
          <p:cNvPr id="657" name="Google Shape;657;p15"/>
          <p:cNvPicPr preferRelativeResize="0"/>
          <p:nvPr/>
        </p:nvPicPr>
        <p:blipFill rotWithShape="1">
          <a:blip r:embed="rId3">
            <a:alphaModFix/>
          </a:blip>
          <a:srcRect b="0" l="0" r="0" t="0"/>
          <a:stretch/>
        </p:blipFill>
        <p:spPr>
          <a:xfrm>
            <a:off x="152400" y="1107950"/>
            <a:ext cx="6327774" cy="1711234"/>
          </a:xfrm>
          <a:prstGeom prst="rect">
            <a:avLst/>
          </a:prstGeom>
          <a:noFill/>
          <a:ln>
            <a:noFill/>
          </a:ln>
        </p:spPr>
      </p:pic>
      <p:pic>
        <p:nvPicPr>
          <p:cNvPr id="658" name="Google Shape;658;p15"/>
          <p:cNvPicPr preferRelativeResize="0"/>
          <p:nvPr/>
        </p:nvPicPr>
        <p:blipFill rotWithShape="1">
          <a:blip r:embed="rId4">
            <a:alphaModFix/>
          </a:blip>
          <a:srcRect b="0" l="0" r="0" t="0"/>
          <a:stretch/>
        </p:blipFill>
        <p:spPr>
          <a:xfrm>
            <a:off x="152400" y="2983450"/>
            <a:ext cx="6327774" cy="1770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16"/>
          <p:cNvSpPr txBox="1"/>
          <p:nvPr>
            <p:ph idx="1" type="subTitle"/>
          </p:nvPr>
        </p:nvSpPr>
        <p:spPr>
          <a:xfrm>
            <a:off x="482975" y="2556475"/>
            <a:ext cx="2983500" cy="122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222B0D"/>
              </a:buClr>
              <a:buSzPts val="1100"/>
              <a:buFont typeface="Arial"/>
              <a:buNone/>
            </a:pPr>
            <a:r>
              <a:rPr lang="en">
                <a:solidFill>
                  <a:schemeClr val="lt2"/>
                </a:solidFill>
                <a:latin typeface="Chivo"/>
                <a:ea typeface="Chivo"/>
                <a:cs typeface="Chivo"/>
                <a:sym typeface="Chivo"/>
              </a:rPr>
              <a:t>We want to forecast </a:t>
            </a:r>
            <a:r>
              <a:rPr b="1" lang="en">
                <a:solidFill>
                  <a:schemeClr val="lt2"/>
                </a:solidFill>
                <a:latin typeface="Chivo"/>
                <a:ea typeface="Chivo"/>
                <a:cs typeface="Chivo"/>
                <a:sym typeface="Chivo"/>
              </a:rPr>
              <a:t>total trip daily and hourly</a:t>
            </a:r>
            <a:endParaRPr b="1">
              <a:solidFill>
                <a:schemeClr val="lt2"/>
              </a:solidFill>
              <a:latin typeface="Chivo"/>
              <a:ea typeface="Chivo"/>
              <a:cs typeface="Chivo"/>
              <a:sym typeface="Chivo"/>
            </a:endParaRPr>
          </a:p>
          <a:p>
            <a:pPr indent="0" lvl="0" marL="0" rtl="0" algn="l">
              <a:lnSpc>
                <a:spcPct val="100000"/>
              </a:lnSpc>
              <a:spcBef>
                <a:spcPts val="0"/>
              </a:spcBef>
              <a:spcAft>
                <a:spcPts val="1600"/>
              </a:spcAft>
              <a:buSzPts val="1400"/>
              <a:buNone/>
            </a:pPr>
            <a:r>
              <a:t/>
            </a:r>
            <a:endParaRPr>
              <a:solidFill>
                <a:schemeClr val="lt2"/>
              </a:solidFill>
            </a:endParaRPr>
          </a:p>
        </p:txBody>
      </p:sp>
      <p:sp>
        <p:nvSpPr>
          <p:cNvPr id="664" name="Google Shape;664;p16"/>
          <p:cNvSpPr txBox="1"/>
          <p:nvPr>
            <p:ph type="title"/>
          </p:nvPr>
        </p:nvSpPr>
        <p:spPr>
          <a:xfrm>
            <a:off x="482975" y="1344450"/>
            <a:ext cx="2983500" cy="55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a:t>Time Series Modeling</a:t>
            </a:r>
            <a:endParaRPr/>
          </a:p>
        </p:txBody>
      </p:sp>
      <p:grpSp>
        <p:nvGrpSpPr>
          <p:cNvPr id="665" name="Google Shape;665;p16"/>
          <p:cNvGrpSpPr/>
          <p:nvPr/>
        </p:nvGrpSpPr>
        <p:grpSpPr>
          <a:xfrm>
            <a:off x="3862158" y="1127708"/>
            <a:ext cx="5281951" cy="2456420"/>
            <a:chOff x="759446" y="1473098"/>
            <a:chExt cx="3066445" cy="1337264"/>
          </a:xfrm>
        </p:grpSpPr>
        <p:grpSp>
          <p:nvGrpSpPr>
            <p:cNvPr id="666" name="Google Shape;666;p16"/>
            <p:cNvGrpSpPr/>
            <p:nvPr/>
          </p:nvGrpSpPr>
          <p:grpSpPr>
            <a:xfrm>
              <a:off x="759446" y="1473098"/>
              <a:ext cx="3066445" cy="1337264"/>
              <a:chOff x="181286" y="2245854"/>
              <a:chExt cx="3481037" cy="1646471"/>
            </a:xfrm>
          </p:grpSpPr>
          <p:sp>
            <p:nvSpPr>
              <p:cNvPr id="667" name="Google Shape;667;p16"/>
              <p:cNvSpPr/>
              <p:nvPr/>
            </p:nvSpPr>
            <p:spPr>
              <a:xfrm rot="10800000">
                <a:off x="262161" y="3693300"/>
                <a:ext cx="3045414" cy="18425"/>
              </a:xfrm>
              <a:custGeom>
                <a:rect b="b" l="l" r="r" t="t"/>
                <a:pathLst>
                  <a:path extrusionOk="0" fill="none" h="1" w="270403">
                    <a:moveTo>
                      <a:pt x="0" y="0"/>
                    </a:moveTo>
                    <a:lnTo>
                      <a:pt x="270402" y="0"/>
                    </a:lnTo>
                  </a:path>
                </a:pathLst>
              </a:custGeom>
              <a:noFill/>
              <a:ln cap="rnd" cmpd="sng" w="9650">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16"/>
              <p:cNvSpPr/>
              <p:nvPr/>
            </p:nvSpPr>
            <p:spPr>
              <a:xfrm rot="10800000">
                <a:off x="2000021" y="3873900"/>
                <a:ext cx="1662302" cy="18425"/>
              </a:xfrm>
              <a:custGeom>
                <a:rect b="b" l="l" r="r" t="t"/>
                <a:pathLst>
                  <a:path extrusionOk="0" fill="none" h="1" w="270403">
                    <a:moveTo>
                      <a:pt x="0" y="0"/>
                    </a:moveTo>
                    <a:lnTo>
                      <a:pt x="270402" y="0"/>
                    </a:lnTo>
                  </a:path>
                </a:pathLst>
              </a:custGeom>
              <a:noFill/>
              <a:ln cap="rnd" cmpd="sng" w="9650">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69" name="Google Shape;669;p16"/>
              <p:cNvGrpSpPr/>
              <p:nvPr/>
            </p:nvGrpSpPr>
            <p:grpSpPr>
              <a:xfrm>
                <a:off x="181286" y="2245854"/>
                <a:ext cx="3152580" cy="1627765"/>
                <a:chOff x="212659" y="964800"/>
                <a:chExt cx="7321366" cy="3780225"/>
              </a:xfrm>
            </p:grpSpPr>
            <p:sp>
              <p:nvSpPr>
                <p:cNvPr id="670" name="Google Shape;670;p16"/>
                <p:cNvSpPr/>
                <p:nvPr/>
              </p:nvSpPr>
              <p:spPr>
                <a:xfrm>
                  <a:off x="2757825" y="3156275"/>
                  <a:ext cx="936500" cy="1211600"/>
                </a:xfrm>
                <a:custGeom>
                  <a:rect b="b" l="l" r="r" t="t"/>
                  <a:pathLst>
                    <a:path extrusionOk="0" h="48464" w="37460">
                      <a:moveTo>
                        <a:pt x="18730" y="1"/>
                      </a:moveTo>
                      <a:cubicBezTo>
                        <a:pt x="8381" y="1"/>
                        <a:pt x="1" y="10859"/>
                        <a:pt x="1" y="24232"/>
                      </a:cubicBezTo>
                      <a:cubicBezTo>
                        <a:pt x="1" y="37605"/>
                        <a:pt x="8381" y="48464"/>
                        <a:pt x="18730" y="48464"/>
                      </a:cubicBezTo>
                      <a:cubicBezTo>
                        <a:pt x="29078" y="48464"/>
                        <a:pt x="37459" y="37605"/>
                        <a:pt x="37459" y="24232"/>
                      </a:cubicBezTo>
                      <a:cubicBezTo>
                        <a:pt x="37459" y="10859"/>
                        <a:pt x="29078" y="1"/>
                        <a:pt x="1873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16"/>
                <p:cNvSpPr/>
                <p:nvPr/>
              </p:nvSpPr>
              <p:spPr>
                <a:xfrm>
                  <a:off x="2957325" y="3157200"/>
                  <a:ext cx="532025" cy="1210675"/>
                </a:xfrm>
                <a:custGeom>
                  <a:rect b="b" l="l" r="r" t="t"/>
                  <a:pathLst>
                    <a:path extrusionOk="0" h="48427" w="21281">
                      <a:moveTo>
                        <a:pt x="10750" y="0"/>
                      </a:moveTo>
                      <a:lnTo>
                        <a:pt x="1" y="37678"/>
                      </a:lnTo>
                      <a:lnTo>
                        <a:pt x="10750" y="48427"/>
                      </a:lnTo>
                      <a:lnTo>
                        <a:pt x="21281" y="48427"/>
                      </a:lnTo>
                      <a:lnTo>
                        <a:pt x="21281"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16"/>
                <p:cNvSpPr/>
                <p:nvPr/>
              </p:nvSpPr>
              <p:spPr>
                <a:xfrm>
                  <a:off x="3021100" y="3156275"/>
                  <a:ext cx="936500" cy="1211600"/>
                </a:xfrm>
                <a:custGeom>
                  <a:rect b="b" l="l" r="r" t="t"/>
                  <a:pathLst>
                    <a:path extrusionOk="0" h="48464" w="37460">
                      <a:moveTo>
                        <a:pt x="18730" y="1"/>
                      </a:moveTo>
                      <a:cubicBezTo>
                        <a:pt x="8381" y="1"/>
                        <a:pt x="0" y="10859"/>
                        <a:pt x="0" y="24232"/>
                      </a:cubicBezTo>
                      <a:cubicBezTo>
                        <a:pt x="0" y="37605"/>
                        <a:pt x="8381" y="48464"/>
                        <a:pt x="18730" y="48464"/>
                      </a:cubicBezTo>
                      <a:cubicBezTo>
                        <a:pt x="29078" y="48464"/>
                        <a:pt x="37459" y="37605"/>
                        <a:pt x="37459" y="24232"/>
                      </a:cubicBezTo>
                      <a:cubicBezTo>
                        <a:pt x="37459" y="10859"/>
                        <a:pt x="29078" y="1"/>
                        <a:pt x="18730" y="1"/>
                      </a:cubicBezTo>
                      <a:close/>
                    </a:path>
                  </a:pathLst>
                </a:custGeom>
                <a:solidFill>
                  <a:srgbClr val="3125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16"/>
                <p:cNvSpPr/>
                <p:nvPr/>
              </p:nvSpPr>
              <p:spPr>
                <a:xfrm>
                  <a:off x="3295300" y="3443225"/>
                  <a:ext cx="451850" cy="613100"/>
                </a:xfrm>
                <a:custGeom>
                  <a:rect b="b" l="l" r="r" t="t"/>
                  <a:pathLst>
                    <a:path extrusionOk="0" h="24524" w="18074">
                      <a:moveTo>
                        <a:pt x="9037" y="1"/>
                      </a:moveTo>
                      <a:cubicBezTo>
                        <a:pt x="4081" y="1"/>
                        <a:pt x="0" y="5503"/>
                        <a:pt x="0" y="12244"/>
                      </a:cubicBezTo>
                      <a:cubicBezTo>
                        <a:pt x="0" y="19022"/>
                        <a:pt x="4081" y="24524"/>
                        <a:pt x="9037" y="24524"/>
                      </a:cubicBezTo>
                      <a:cubicBezTo>
                        <a:pt x="14029" y="24524"/>
                        <a:pt x="18074" y="19022"/>
                        <a:pt x="18074" y="12244"/>
                      </a:cubicBezTo>
                      <a:cubicBezTo>
                        <a:pt x="18074" y="5503"/>
                        <a:pt x="14029" y="1"/>
                        <a:pt x="903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16"/>
                <p:cNvSpPr/>
                <p:nvPr/>
              </p:nvSpPr>
              <p:spPr>
                <a:xfrm>
                  <a:off x="3190525" y="3443225"/>
                  <a:ext cx="451875" cy="613100"/>
                </a:xfrm>
                <a:custGeom>
                  <a:rect b="b" l="l" r="r" t="t"/>
                  <a:pathLst>
                    <a:path extrusionOk="0" h="24524" w="18075">
                      <a:moveTo>
                        <a:pt x="9038" y="1"/>
                      </a:moveTo>
                      <a:cubicBezTo>
                        <a:pt x="4046" y="1"/>
                        <a:pt x="1" y="5503"/>
                        <a:pt x="1" y="12244"/>
                      </a:cubicBezTo>
                      <a:cubicBezTo>
                        <a:pt x="1" y="19022"/>
                        <a:pt x="4046" y="24524"/>
                        <a:pt x="9038" y="24524"/>
                      </a:cubicBezTo>
                      <a:cubicBezTo>
                        <a:pt x="14030" y="24524"/>
                        <a:pt x="18074" y="19022"/>
                        <a:pt x="18074" y="12244"/>
                      </a:cubicBezTo>
                      <a:cubicBezTo>
                        <a:pt x="18074" y="5503"/>
                        <a:pt x="14030" y="1"/>
                        <a:pt x="903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16"/>
                <p:cNvSpPr/>
                <p:nvPr/>
              </p:nvSpPr>
              <p:spPr>
                <a:xfrm>
                  <a:off x="930450" y="3157200"/>
                  <a:ext cx="1198850" cy="1210675"/>
                </a:xfrm>
                <a:custGeom>
                  <a:rect b="b" l="l" r="r" t="t"/>
                  <a:pathLst>
                    <a:path extrusionOk="0" h="48427" w="47954">
                      <a:moveTo>
                        <a:pt x="18730" y="0"/>
                      </a:moveTo>
                      <a:cubicBezTo>
                        <a:pt x="8381" y="0"/>
                        <a:pt x="0" y="10822"/>
                        <a:pt x="0" y="24195"/>
                      </a:cubicBezTo>
                      <a:cubicBezTo>
                        <a:pt x="0" y="37568"/>
                        <a:pt x="8381" y="48427"/>
                        <a:pt x="18730" y="48427"/>
                      </a:cubicBezTo>
                      <a:lnTo>
                        <a:pt x="29260" y="48427"/>
                      </a:lnTo>
                      <a:cubicBezTo>
                        <a:pt x="39572" y="48427"/>
                        <a:pt x="47953" y="37568"/>
                        <a:pt x="47953" y="24195"/>
                      </a:cubicBezTo>
                      <a:cubicBezTo>
                        <a:pt x="47953" y="10822"/>
                        <a:pt x="39572" y="0"/>
                        <a:pt x="2926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16"/>
                <p:cNvSpPr/>
                <p:nvPr/>
              </p:nvSpPr>
              <p:spPr>
                <a:xfrm>
                  <a:off x="5815000" y="3156275"/>
                  <a:ext cx="935600" cy="1211600"/>
                </a:xfrm>
                <a:custGeom>
                  <a:rect b="b" l="l" r="r" t="t"/>
                  <a:pathLst>
                    <a:path extrusionOk="0" h="48464" w="37424">
                      <a:moveTo>
                        <a:pt x="18730" y="1"/>
                      </a:moveTo>
                      <a:cubicBezTo>
                        <a:pt x="8382" y="1"/>
                        <a:pt x="1" y="10859"/>
                        <a:pt x="1" y="24232"/>
                      </a:cubicBezTo>
                      <a:cubicBezTo>
                        <a:pt x="1" y="37605"/>
                        <a:pt x="8382" y="48464"/>
                        <a:pt x="18730" y="48464"/>
                      </a:cubicBezTo>
                      <a:cubicBezTo>
                        <a:pt x="29042" y="48464"/>
                        <a:pt x="37423" y="37605"/>
                        <a:pt x="37423" y="24232"/>
                      </a:cubicBezTo>
                      <a:cubicBezTo>
                        <a:pt x="37423" y="10859"/>
                        <a:pt x="29042" y="1"/>
                        <a:pt x="1873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16"/>
                <p:cNvSpPr/>
                <p:nvPr/>
              </p:nvSpPr>
              <p:spPr>
                <a:xfrm>
                  <a:off x="6013600" y="3157200"/>
                  <a:ext cx="532925" cy="1210675"/>
                </a:xfrm>
                <a:custGeom>
                  <a:rect b="b" l="l" r="r" t="t"/>
                  <a:pathLst>
                    <a:path extrusionOk="0" h="48427" w="21317">
                      <a:moveTo>
                        <a:pt x="10786" y="0"/>
                      </a:moveTo>
                      <a:lnTo>
                        <a:pt x="1" y="37678"/>
                      </a:lnTo>
                      <a:lnTo>
                        <a:pt x="10786" y="48427"/>
                      </a:lnTo>
                      <a:lnTo>
                        <a:pt x="21317" y="48427"/>
                      </a:lnTo>
                      <a:lnTo>
                        <a:pt x="2131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16"/>
                <p:cNvSpPr/>
                <p:nvPr/>
              </p:nvSpPr>
              <p:spPr>
                <a:xfrm>
                  <a:off x="6078275" y="3156275"/>
                  <a:ext cx="935575" cy="1211600"/>
                </a:xfrm>
                <a:custGeom>
                  <a:rect b="b" l="l" r="r" t="t"/>
                  <a:pathLst>
                    <a:path extrusionOk="0" h="48464" w="37423">
                      <a:moveTo>
                        <a:pt x="18730" y="1"/>
                      </a:moveTo>
                      <a:cubicBezTo>
                        <a:pt x="8381" y="1"/>
                        <a:pt x="1" y="10859"/>
                        <a:pt x="1" y="24232"/>
                      </a:cubicBezTo>
                      <a:cubicBezTo>
                        <a:pt x="1" y="37605"/>
                        <a:pt x="8381" y="48464"/>
                        <a:pt x="18730" y="48464"/>
                      </a:cubicBezTo>
                      <a:cubicBezTo>
                        <a:pt x="29042" y="48464"/>
                        <a:pt x="37423" y="37605"/>
                        <a:pt x="37423" y="24232"/>
                      </a:cubicBezTo>
                      <a:cubicBezTo>
                        <a:pt x="37423" y="10859"/>
                        <a:pt x="29042" y="1"/>
                        <a:pt x="18730" y="1"/>
                      </a:cubicBezTo>
                      <a:close/>
                    </a:path>
                  </a:pathLst>
                </a:custGeom>
                <a:solidFill>
                  <a:srgbClr val="3125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16"/>
                <p:cNvSpPr/>
                <p:nvPr/>
              </p:nvSpPr>
              <p:spPr>
                <a:xfrm>
                  <a:off x="6352475" y="3443225"/>
                  <a:ext cx="451875" cy="613100"/>
                </a:xfrm>
                <a:custGeom>
                  <a:rect b="b" l="l" r="r" t="t"/>
                  <a:pathLst>
                    <a:path extrusionOk="0" h="24524" w="18075">
                      <a:moveTo>
                        <a:pt x="9037" y="1"/>
                      </a:moveTo>
                      <a:cubicBezTo>
                        <a:pt x="4045" y="1"/>
                        <a:pt x="1" y="5503"/>
                        <a:pt x="1" y="12244"/>
                      </a:cubicBezTo>
                      <a:cubicBezTo>
                        <a:pt x="1" y="19022"/>
                        <a:pt x="4045" y="24524"/>
                        <a:pt x="9037" y="24524"/>
                      </a:cubicBezTo>
                      <a:cubicBezTo>
                        <a:pt x="14029" y="24524"/>
                        <a:pt x="18074" y="19022"/>
                        <a:pt x="18074" y="12244"/>
                      </a:cubicBezTo>
                      <a:cubicBezTo>
                        <a:pt x="18074" y="5503"/>
                        <a:pt x="14029" y="1"/>
                        <a:pt x="903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16"/>
                <p:cNvSpPr/>
                <p:nvPr/>
              </p:nvSpPr>
              <p:spPr>
                <a:xfrm>
                  <a:off x="6247725" y="3443225"/>
                  <a:ext cx="451850" cy="613100"/>
                </a:xfrm>
                <a:custGeom>
                  <a:rect b="b" l="l" r="r" t="t"/>
                  <a:pathLst>
                    <a:path extrusionOk="0" h="24524" w="18074">
                      <a:moveTo>
                        <a:pt x="9037" y="1"/>
                      </a:moveTo>
                      <a:cubicBezTo>
                        <a:pt x="4045" y="1"/>
                        <a:pt x="0" y="5503"/>
                        <a:pt x="0" y="12244"/>
                      </a:cubicBezTo>
                      <a:cubicBezTo>
                        <a:pt x="0" y="19022"/>
                        <a:pt x="4045" y="24524"/>
                        <a:pt x="9037" y="24524"/>
                      </a:cubicBezTo>
                      <a:cubicBezTo>
                        <a:pt x="14029" y="24524"/>
                        <a:pt x="18074" y="19022"/>
                        <a:pt x="18074" y="12244"/>
                      </a:cubicBezTo>
                      <a:cubicBezTo>
                        <a:pt x="18074" y="5503"/>
                        <a:pt x="14029" y="1"/>
                        <a:pt x="903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16"/>
                <p:cNvSpPr/>
                <p:nvPr/>
              </p:nvSpPr>
              <p:spPr>
                <a:xfrm>
                  <a:off x="3991275" y="3144450"/>
                  <a:ext cx="1198850" cy="1210675"/>
                </a:xfrm>
                <a:custGeom>
                  <a:rect b="b" l="l" r="r" t="t"/>
                  <a:pathLst>
                    <a:path extrusionOk="0" h="48427" w="47954">
                      <a:moveTo>
                        <a:pt x="18693" y="0"/>
                      </a:moveTo>
                      <a:cubicBezTo>
                        <a:pt x="8381" y="0"/>
                        <a:pt x="0" y="10822"/>
                        <a:pt x="0" y="24195"/>
                      </a:cubicBezTo>
                      <a:cubicBezTo>
                        <a:pt x="0" y="37568"/>
                        <a:pt x="8381" y="48427"/>
                        <a:pt x="18693" y="48427"/>
                      </a:cubicBezTo>
                      <a:lnTo>
                        <a:pt x="29224" y="48427"/>
                      </a:lnTo>
                      <a:cubicBezTo>
                        <a:pt x="39572" y="48427"/>
                        <a:pt x="47953" y="37568"/>
                        <a:pt x="47953" y="24195"/>
                      </a:cubicBezTo>
                      <a:cubicBezTo>
                        <a:pt x="47953" y="10822"/>
                        <a:pt x="39572" y="0"/>
                        <a:pt x="29224"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16"/>
                <p:cNvSpPr/>
                <p:nvPr/>
              </p:nvSpPr>
              <p:spPr>
                <a:xfrm>
                  <a:off x="314625" y="1819000"/>
                  <a:ext cx="6910575" cy="2237325"/>
                </a:xfrm>
                <a:custGeom>
                  <a:rect b="b" l="l" r="r" t="t"/>
                  <a:pathLst>
                    <a:path extrusionOk="0" h="89493" w="276423">
                      <a:moveTo>
                        <a:pt x="114235" y="0"/>
                      </a:moveTo>
                      <a:cubicBezTo>
                        <a:pt x="111174" y="0"/>
                        <a:pt x="108150" y="620"/>
                        <a:pt x="105308" y="1822"/>
                      </a:cubicBezTo>
                      <a:lnTo>
                        <a:pt x="104433" y="2187"/>
                      </a:lnTo>
                      <a:lnTo>
                        <a:pt x="61035" y="32321"/>
                      </a:lnTo>
                      <a:lnTo>
                        <a:pt x="17856" y="39609"/>
                      </a:lnTo>
                      <a:cubicBezTo>
                        <a:pt x="7398" y="42123"/>
                        <a:pt x="1" y="51451"/>
                        <a:pt x="1" y="62237"/>
                      </a:cubicBezTo>
                      <a:lnTo>
                        <a:pt x="1" y="82788"/>
                      </a:lnTo>
                      <a:cubicBezTo>
                        <a:pt x="1" y="86505"/>
                        <a:pt x="3025" y="89493"/>
                        <a:pt x="6705" y="89493"/>
                      </a:cubicBezTo>
                      <a:lnTo>
                        <a:pt x="97984" y="89493"/>
                      </a:lnTo>
                      <a:cubicBezTo>
                        <a:pt x="101445" y="89493"/>
                        <a:pt x="104251" y="86724"/>
                        <a:pt x="104360" y="83262"/>
                      </a:cubicBezTo>
                      <a:cubicBezTo>
                        <a:pt x="104761" y="72039"/>
                        <a:pt x="108296" y="53783"/>
                        <a:pt x="126770" y="53783"/>
                      </a:cubicBezTo>
                      <a:cubicBezTo>
                        <a:pt x="144771" y="53783"/>
                        <a:pt x="145900" y="76412"/>
                        <a:pt x="145645" y="85630"/>
                      </a:cubicBezTo>
                      <a:cubicBezTo>
                        <a:pt x="145572" y="87744"/>
                        <a:pt x="147285" y="89493"/>
                        <a:pt x="149398" y="89493"/>
                      </a:cubicBezTo>
                      <a:lnTo>
                        <a:pt x="222603" y="89493"/>
                      </a:lnTo>
                      <a:cubicBezTo>
                        <a:pt x="224279" y="89493"/>
                        <a:pt x="225627" y="88181"/>
                        <a:pt x="225737" y="86541"/>
                      </a:cubicBezTo>
                      <a:cubicBezTo>
                        <a:pt x="226247" y="76448"/>
                        <a:pt x="228543" y="53929"/>
                        <a:pt x="247891" y="53929"/>
                      </a:cubicBezTo>
                      <a:cubicBezTo>
                        <a:pt x="266402" y="53929"/>
                        <a:pt x="267459" y="73788"/>
                        <a:pt x="267349" y="79472"/>
                      </a:cubicBezTo>
                      <a:cubicBezTo>
                        <a:pt x="267349" y="80310"/>
                        <a:pt x="268005" y="80966"/>
                        <a:pt x="268843" y="80966"/>
                      </a:cubicBezTo>
                      <a:cubicBezTo>
                        <a:pt x="269354" y="80966"/>
                        <a:pt x="269864" y="80711"/>
                        <a:pt x="270119" y="80274"/>
                      </a:cubicBezTo>
                      <a:lnTo>
                        <a:pt x="276423" y="69889"/>
                      </a:lnTo>
                      <a:lnTo>
                        <a:pt x="276423" y="47006"/>
                      </a:lnTo>
                      <a:cubicBezTo>
                        <a:pt x="276423" y="44200"/>
                        <a:pt x="275512" y="41431"/>
                        <a:pt x="273799" y="39208"/>
                      </a:cubicBezTo>
                      <a:cubicBezTo>
                        <a:pt x="271431" y="36147"/>
                        <a:pt x="267641" y="34507"/>
                        <a:pt x="263778" y="34471"/>
                      </a:cubicBezTo>
                      <a:lnTo>
                        <a:pt x="258786" y="34435"/>
                      </a:lnTo>
                      <a:lnTo>
                        <a:pt x="221218" y="3061"/>
                      </a:lnTo>
                      <a:cubicBezTo>
                        <a:pt x="217720" y="1057"/>
                        <a:pt x="213785" y="0"/>
                        <a:pt x="209777" y="0"/>
                      </a:cubicBezTo>
                      <a:close/>
                    </a:path>
                  </a:pathLst>
                </a:custGeom>
                <a:solidFill>
                  <a:srgbClr val="674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16"/>
                <p:cNvSpPr/>
                <p:nvPr/>
              </p:nvSpPr>
              <p:spPr>
                <a:xfrm>
                  <a:off x="442175" y="2618825"/>
                  <a:ext cx="3079075" cy="297900"/>
                </a:xfrm>
                <a:custGeom>
                  <a:rect b="b" l="l" r="r" t="t"/>
                  <a:pathLst>
                    <a:path extrusionOk="0" h="11916" w="123163">
                      <a:moveTo>
                        <a:pt x="46131" y="0"/>
                      </a:moveTo>
                      <a:cubicBezTo>
                        <a:pt x="46131" y="0"/>
                        <a:pt x="9875" y="3097"/>
                        <a:pt x="0" y="11916"/>
                      </a:cubicBezTo>
                      <a:lnTo>
                        <a:pt x="85594" y="11916"/>
                      </a:lnTo>
                      <a:cubicBezTo>
                        <a:pt x="93902" y="11916"/>
                        <a:pt x="102137" y="10057"/>
                        <a:pt x="109643" y="6486"/>
                      </a:cubicBezTo>
                      <a:lnTo>
                        <a:pt x="123162" y="0"/>
                      </a:lnTo>
                      <a:close/>
                    </a:path>
                  </a:pathLst>
                </a:custGeom>
                <a:solidFill>
                  <a:srgbClr val="674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16"/>
                <p:cNvSpPr/>
                <p:nvPr/>
              </p:nvSpPr>
              <p:spPr>
                <a:xfrm>
                  <a:off x="7015650" y="2800100"/>
                  <a:ext cx="518375" cy="450950"/>
                </a:xfrm>
                <a:custGeom>
                  <a:rect b="b" l="l" r="r" t="t"/>
                  <a:pathLst>
                    <a:path extrusionOk="0" h="18038" w="20735">
                      <a:moveTo>
                        <a:pt x="5758" y="0"/>
                      </a:moveTo>
                      <a:lnTo>
                        <a:pt x="2807" y="3389"/>
                      </a:lnTo>
                      <a:cubicBezTo>
                        <a:pt x="1" y="6632"/>
                        <a:pt x="766" y="11588"/>
                        <a:pt x="4373" y="13847"/>
                      </a:cubicBezTo>
                      <a:lnTo>
                        <a:pt x="11078" y="18037"/>
                      </a:lnTo>
                      <a:cubicBezTo>
                        <a:pt x="11078" y="18037"/>
                        <a:pt x="20734" y="4774"/>
                        <a:pt x="575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16"/>
                <p:cNvSpPr/>
                <p:nvPr/>
              </p:nvSpPr>
              <p:spPr>
                <a:xfrm>
                  <a:off x="238125" y="3670975"/>
                  <a:ext cx="2714675" cy="384450"/>
                </a:xfrm>
                <a:custGeom>
                  <a:rect b="b" l="l" r="r" t="t"/>
                  <a:pathLst>
                    <a:path extrusionOk="0" h="15378" w="108587">
                      <a:moveTo>
                        <a:pt x="0" y="1"/>
                      </a:moveTo>
                      <a:lnTo>
                        <a:pt x="0" y="8345"/>
                      </a:lnTo>
                      <a:cubicBezTo>
                        <a:pt x="0" y="12244"/>
                        <a:pt x="3170" y="15378"/>
                        <a:pt x="7069" y="15378"/>
                      </a:cubicBezTo>
                      <a:lnTo>
                        <a:pt x="103157" y="15378"/>
                      </a:lnTo>
                      <a:cubicBezTo>
                        <a:pt x="106145" y="15378"/>
                        <a:pt x="108586" y="12973"/>
                        <a:pt x="108586" y="9985"/>
                      </a:cubicBezTo>
                      <a:lnTo>
                        <a:pt x="108586" y="1"/>
                      </a:lnTo>
                      <a:close/>
                    </a:path>
                  </a:pathLst>
                </a:custGeom>
                <a:solidFill>
                  <a:srgbClr val="3125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16"/>
                <p:cNvSpPr/>
                <p:nvPr/>
              </p:nvSpPr>
              <p:spPr>
                <a:xfrm>
                  <a:off x="766475" y="3670975"/>
                  <a:ext cx="553875" cy="192225"/>
                </a:xfrm>
                <a:custGeom>
                  <a:rect b="b" l="l" r="r" t="t"/>
                  <a:pathLst>
                    <a:path extrusionOk="0" h="7689" w="22155">
                      <a:moveTo>
                        <a:pt x="0" y="1"/>
                      </a:moveTo>
                      <a:lnTo>
                        <a:pt x="0" y="7689"/>
                      </a:lnTo>
                      <a:lnTo>
                        <a:pt x="22155" y="7689"/>
                      </a:lnTo>
                      <a:lnTo>
                        <a:pt x="2215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16"/>
                <p:cNvSpPr/>
                <p:nvPr/>
              </p:nvSpPr>
              <p:spPr>
                <a:xfrm>
                  <a:off x="1524400" y="3004150"/>
                  <a:ext cx="903675" cy="348925"/>
                </a:xfrm>
                <a:custGeom>
                  <a:rect b="b" l="l" r="r" t="t"/>
                  <a:pathLst>
                    <a:path extrusionOk="0" h="13957" w="36147">
                      <a:moveTo>
                        <a:pt x="5575" y="1"/>
                      </a:moveTo>
                      <a:cubicBezTo>
                        <a:pt x="4373" y="37"/>
                        <a:pt x="3316" y="839"/>
                        <a:pt x="2988" y="2005"/>
                      </a:cubicBezTo>
                      <a:lnTo>
                        <a:pt x="474" y="10495"/>
                      </a:lnTo>
                      <a:cubicBezTo>
                        <a:pt x="0" y="12244"/>
                        <a:pt x="1275" y="13920"/>
                        <a:pt x="3061" y="13956"/>
                      </a:cubicBezTo>
                      <a:lnTo>
                        <a:pt x="33414" y="13956"/>
                      </a:lnTo>
                      <a:cubicBezTo>
                        <a:pt x="34908" y="13956"/>
                        <a:pt x="36110" y="12754"/>
                        <a:pt x="36147" y="11260"/>
                      </a:cubicBezTo>
                      <a:lnTo>
                        <a:pt x="36147" y="2733"/>
                      </a:lnTo>
                      <a:cubicBezTo>
                        <a:pt x="36147" y="1239"/>
                        <a:pt x="34908" y="1"/>
                        <a:pt x="33414" y="1"/>
                      </a:cubicBezTo>
                      <a:close/>
                    </a:path>
                  </a:pathLst>
                </a:custGeom>
                <a:solidFill>
                  <a:srgbClr val="3125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16"/>
                <p:cNvSpPr/>
                <p:nvPr/>
              </p:nvSpPr>
              <p:spPr>
                <a:xfrm>
                  <a:off x="314625" y="3005975"/>
                  <a:ext cx="431825" cy="328875"/>
                </a:xfrm>
                <a:custGeom>
                  <a:rect b="b" l="l" r="r" t="t"/>
                  <a:pathLst>
                    <a:path extrusionOk="0" h="13155" w="17273">
                      <a:moveTo>
                        <a:pt x="5248" y="0"/>
                      </a:moveTo>
                      <a:cubicBezTo>
                        <a:pt x="5248" y="0"/>
                        <a:pt x="1130" y="4847"/>
                        <a:pt x="1" y="13155"/>
                      </a:cubicBezTo>
                      <a:lnTo>
                        <a:pt x="14430" y="13155"/>
                      </a:lnTo>
                      <a:cubicBezTo>
                        <a:pt x="15997" y="13155"/>
                        <a:pt x="17273" y="11697"/>
                        <a:pt x="17273" y="9948"/>
                      </a:cubicBezTo>
                      <a:lnTo>
                        <a:pt x="17273" y="3243"/>
                      </a:lnTo>
                      <a:cubicBezTo>
                        <a:pt x="17273" y="1458"/>
                        <a:pt x="15997" y="0"/>
                        <a:pt x="14430" y="0"/>
                      </a:cubicBezTo>
                      <a:close/>
                    </a:path>
                  </a:pathLst>
                </a:custGeom>
                <a:solidFill>
                  <a:srgbClr val="31256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16"/>
                <p:cNvSpPr/>
                <p:nvPr/>
              </p:nvSpPr>
              <p:spPr>
                <a:xfrm>
                  <a:off x="679025" y="3023275"/>
                  <a:ext cx="984775" cy="25"/>
                </a:xfrm>
                <a:custGeom>
                  <a:rect b="b" l="l" r="r" t="t"/>
                  <a:pathLst>
                    <a:path extrusionOk="0" fill="none" h="1" w="39391">
                      <a:moveTo>
                        <a:pt x="0" y="1"/>
                      </a:moveTo>
                      <a:lnTo>
                        <a:pt x="39390" y="1"/>
                      </a:lnTo>
                    </a:path>
                  </a:pathLst>
                </a:custGeom>
                <a:noFill/>
                <a:ln cap="rnd" cmpd="sng" w="19125">
                  <a:solidFill>
                    <a:srgbClr val="31256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16"/>
                <p:cNvSpPr/>
                <p:nvPr/>
              </p:nvSpPr>
              <p:spPr>
                <a:xfrm>
                  <a:off x="679025" y="3093425"/>
                  <a:ext cx="984775" cy="25"/>
                </a:xfrm>
                <a:custGeom>
                  <a:rect b="b" l="l" r="r" t="t"/>
                  <a:pathLst>
                    <a:path extrusionOk="0" fill="none" h="1" w="39391">
                      <a:moveTo>
                        <a:pt x="0" y="1"/>
                      </a:moveTo>
                      <a:lnTo>
                        <a:pt x="39390" y="1"/>
                      </a:lnTo>
                    </a:path>
                  </a:pathLst>
                </a:custGeom>
                <a:noFill/>
                <a:ln cap="rnd" cmpd="sng" w="19125">
                  <a:solidFill>
                    <a:srgbClr val="31256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16"/>
                <p:cNvSpPr/>
                <p:nvPr/>
              </p:nvSpPr>
              <p:spPr>
                <a:xfrm>
                  <a:off x="679025" y="3164475"/>
                  <a:ext cx="984775" cy="25"/>
                </a:xfrm>
                <a:custGeom>
                  <a:rect b="b" l="l" r="r" t="t"/>
                  <a:pathLst>
                    <a:path extrusionOk="0" fill="none" h="1" w="39391">
                      <a:moveTo>
                        <a:pt x="0" y="1"/>
                      </a:moveTo>
                      <a:lnTo>
                        <a:pt x="39390" y="1"/>
                      </a:lnTo>
                    </a:path>
                  </a:pathLst>
                </a:custGeom>
                <a:noFill/>
                <a:ln cap="rnd" cmpd="sng" w="19125">
                  <a:solidFill>
                    <a:srgbClr val="31256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16"/>
                <p:cNvSpPr/>
                <p:nvPr/>
              </p:nvSpPr>
              <p:spPr>
                <a:xfrm>
                  <a:off x="679025" y="3235525"/>
                  <a:ext cx="984775" cy="25"/>
                </a:xfrm>
                <a:custGeom>
                  <a:rect b="b" l="l" r="r" t="t"/>
                  <a:pathLst>
                    <a:path extrusionOk="0" fill="none" h="1" w="39391">
                      <a:moveTo>
                        <a:pt x="0" y="1"/>
                      </a:moveTo>
                      <a:lnTo>
                        <a:pt x="39390" y="1"/>
                      </a:lnTo>
                    </a:path>
                  </a:pathLst>
                </a:custGeom>
                <a:noFill/>
                <a:ln cap="rnd" cmpd="sng" w="19125">
                  <a:solidFill>
                    <a:srgbClr val="31256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16"/>
                <p:cNvSpPr/>
                <p:nvPr/>
              </p:nvSpPr>
              <p:spPr>
                <a:xfrm>
                  <a:off x="679025" y="3307500"/>
                  <a:ext cx="984775" cy="25"/>
                </a:xfrm>
                <a:custGeom>
                  <a:rect b="b" l="l" r="r" t="t"/>
                  <a:pathLst>
                    <a:path extrusionOk="0" fill="none" h="1" w="39391">
                      <a:moveTo>
                        <a:pt x="0" y="1"/>
                      </a:moveTo>
                      <a:lnTo>
                        <a:pt x="39390" y="1"/>
                      </a:lnTo>
                    </a:path>
                  </a:pathLst>
                </a:custGeom>
                <a:noFill/>
                <a:ln cap="rnd" cmpd="sng" w="19125">
                  <a:solidFill>
                    <a:srgbClr val="31256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16"/>
                <p:cNvSpPr/>
                <p:nvPr/>
              </p:nvSpPr>
              <p:spPr>
                <a:xfrm>
                  <a:off x="1548075" y="3005975"/>
                  <a:ext cx="811700" cy="276950"/>
                </a:xfrm>
                <a:custGeom>
                  <a:rect b="b" l="l" r="r" t="t"/>
                  <a:pathLst>
                    <a:path extrusionOk="0" h="11078" w="32468">
                      <a:moveTo>
                        <a:pt x="4628" y="0"/>
                      </a:moveTo>
                      <a:cubicBezTo>
                        <a:pt x="3426" y="0"/>
                        <a:pt x="2369" y="839"/>
                        <a:pt x="2005" y="2005"/>
                      </a:cubicBezTo>
                      <a:lnTo>
                        <a:pt x="474" y="7653"/>
                      </a:lnTo>
                      <a:cubicBezTo>
                        <a:pt x="0" y="9365"/>
                        <a:pt x="1312" y="11078"/>
                        <a:pt x="3098" y="11078"/>
                      </a:cubicBezTo>
                      <a:lnTo>
                        <a:pt x="29734" y="11078"/>
                      </a:lnTo>
                      <a:cubicBezTo>
                        <a:pt x="31228" y="11078"/>
                        <a:pt x="32431" y="9875"/>
                        <a:pt x="32467" y="8381"/>
                      </a:cubicBezTo>
                      <a:lnTo>
                        <a:pt x="32467" y="2733"/>
                      </a:lnTo>
                      <a:cubicBezTo>
                        <a:pt x="32467" y="1239"/>
                        <a:pt x="31228" y="0"/>
                        <a:pt x="2973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16"/>
                <p:cNvSpPr/>
                <p:nvPr/>
              </p:nvSpPr>
              <p:spPr>
                <a:xfrm>
                  <a:off x="212659" y="2954971"/>
                  <a:ext cx="424525" cy="276950"/>
                </a:xfrm>
                <a:custGeom>
                  <a:rect b="b" l="l" r="r" t="t"/>
                  <a:pathLst>
                    <a:path extrusionOk="0" h="11078" w="16981">
                      <a:moveTo>
                        <a:pt x="4956" y="0"/>
                      </a:moveTo>
                      <a:cubicBezTo>
                        <a:pt x="4956" y="0"/>
                        <a:pt x="1057" y="4118"/>
                        <a:pt x="0" y="11078"/>
                      </a:cubicBezTo>
                      <a:lnTo>
                        <a:pt x="14284" y="11078"/>
                      </a:lnTo>
                      <a:cubicBezTo>
                        <a:pt x="15778" y="11078"/>
                        <a:pt x="16981" y="9875"/>
                        <a:pt x="16981" y="8345"/>
                      </a:cubicBezTo>
                      <a:lnTo>
                        <a:pt x="16981" y="2733"/>
                      </a:lnTo>
                      <a:cubicBezTo>
                        <a:pt x="16981" y="1239"/>
                        <a:pt x="15778" y="0"/>
                        <a:pt x="1428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16"/>
                <p:cNvSpPr/>
                <p:nvPr/>
              </p:nvSpPr>
              <p:spPr>
                <a:xfrm>
                  <a:off x="1840500" y="1873650"/>
                  <a:ext cx="2476925" cy="753400"/>
                </a:xfrm>
                <a:custGeom>
                  <a:rect b="b" l="l" r="r" t="t"/>
                  <a:pathLst>
                    <a:path extrusionOk="0" h="30136" w="99077">
                      <a:moveTo>
                        <a:pt x="43398" y="1"/>
                      </a:moveTo>
                      <a:lnTo>
                        <a:pt x="0" y="30135"/>
                      </a:lnTo>
                      <a:lnTo>
                        <a:pt x="64569" y="30135"/>
                      </a:lnTo>
                      <a:cubicBezTo>
                        <a:pt x="67193" y="30135"/>
                        <a:pt x="69780" y="29297"/>
                        <a:pt x="71966" y="27767"/>
                      </a:cubicBezTo>
                      <a:lnTo>
                        <a:pt x="98092" y="2369"/>
                      </a:lnTo>
                      <a:cubicBezTo>
                        <a:pt x="99076" y="1677"/>
                        <a:pt x="98603" y="183"/>
                        <a:pt x="97400" y="183"/>
                      </a:cubicBezTo>
                      <a:lnTo>
                        <a:pt x="43398"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16"/>
                <p:cNvSpPr/>
                <p:nvPr/>
              </p:nvSpPr>
              <p:spPr>
                <a:xfrm>
                  <a:off x="2336050" y="1874550"/>
                  <a:ext cx="1273550" cy="751575"/>
                </a:xfrm>
                <a:custGeom>
                  <a:rect b="b" l="l" r="r" t="t"/>
                  <a:pathLst>
                    <a:path extrusionOk="0" h="30063" w="50942">
                      <a:moveTo>
                        <a:pt x="35820" y="1"/>
                      </a:moveTo>
                      <a:lnTo>
                        <a:pt x="1" y="30063"/>
                      </a:lnTo>
                      <a:lnTo>
                        <a:pt x="17928" y="30063"/>
                      </a:lnTo>
                      <a:lnTo>
                        <a:pt x="50942" y="74"/>
                      </a:lnTo>
                      <a:lnTo>
                        <a:pt x="35820" y="1"/>
                      </a:lnTo>
                      <a:close/>
                    </a:path>
                  </a:pathLst>
                </a:custGeom>
                <a:solidFill>
                  <a:srgbClr val="28282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16"/>
                <p:cNvSpPr/>
                <p:nvPr/>
              </p:nvSpPr>
              <p:spPr>
                <a:xfrm>
                  <a:off x="2998325" y="1874550"/>
                  <a:ext cx="935575" cy="751575"/>
                </a:xfrm>
                <a:custGeom>
                  <a:rect b="b" l="l" r="r" t="t"/>
                  <a:pathLst>
                    <a:path extrusionOk="0" h="30063" w="37423">
                      <a:moveTo>
                        <a:pt x="31775" y="1"/>
                      </a:moveTo>
                      <a:lnTo>
                        <a:pt x="0" y="30063"/>
                      </a:lnTo>
                      <a:lnTo>
                        <a:pt x="6705" y="30063"/>
                      </a:lnTo>
                      <a:lnTo>
                        <a:pt x="37423" y="74"/>
                      </a:lnTo>
                      <a:lnTo>
                        <a:pt x="31775" y="1"/>
                      </a:lnTo>
                      <a:close/>
                    </a:path>
                  </a:pathLst>
                </a:custGeom>
                <a:solidFill>
                  <a:srgbClr val="28282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16"/>
                <p:cNvSpPr/>
                <p:nvPr/>
              </p:nvSpPr>
              <p:spPr>
                <a:xfrm>
                  <a:off x="3893800" y="2690775"/>
                  <a:ext cx="166725" cy="1138725"/>
                </a:xfrm>
                <a:custGeom>
                  <a:rect b="b" l="l" r="r" t="t"/>
                  <a:pathLst>
                    <a:path extrusionOk="0" fill="none" h="45549" w="6669">
                      <a:moveTo>
                        <a:pt x="0" y="1"/>
                      </a:moveTo>
                      <a:cubicBezTo>
                        <a:pt x="0" y="1"/>
                        <a:pt x="6669" y="2187"/>
                        <a:pt x="6304" y="10823"/>
                      </a:cubicBezTo>
                      <a:cubicBezTo>
                        <a:pt x="5940" y="19459"/>
                        <a:pt x="6304" y="45549"/>
                        <a:pt x="6304" y="45549"/>
                      </a:cubicBezTo>
                    </a:path>
                  </a:pathLst>
                </a:custGeom>
                <a:noFill/>
                <a:ln cap="rnd" cmpd="sng" w="19125">
                  <a:solidFill>
                    <a:srgbClr val="31256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16"/>
                <p:cNvSpPr/>
                <p:nvPr/>
              </p:nvSpPr>
              <p:spPr>
                <a:xfrm>
                  <a:off x="5354075" y="2678025"/>
                  <a:ext cx="202250" cy="1151475"/>
                </a:xfrm>
                <a:custGeom>
                  <a:rect b="b" l="l" r="r" t="t"/>
                  <a:pathLst>
                    <a:path extrusionOk="0" fill="none" h="46059" w="8090">
                      <a:moveTo>
                        <a:pt x="0" y="1"/>
                      </a:moveTo>
                      <a:cubicBezTo>
                        <a:pt x="0" y="1"/>
                        <a:pt x="8089" y="2223"/>
                        <a:pt x="7725" y="11333"/>
                      </a:cubicBezTo>
                      <a:cubicBezTo>
                        <a:pt x="7361" y="19969"/>
                        <a:pt x="7725" y="46059"/>
                        <a:pt x="7725" y="46059"/>
                      </a:cubicBezTo>
                    </a:path>
                  </a:pathLst>
                </a:custGeom>
                <a:noFill/>
                <a:ln cap="rnd" cmpd="sng" w="19125">
                  <a:solidFill>
                    <a:srgbClr val="31256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16"/>
                <p:cNvSpPr/>
                <p:nvPr/>
              </p:nvSpPr>
              <p:spPr>
                <a:xfrm>
                  <a:off x="5060725" y="2865675"/>
                  <a:ext cx="327975" cy="102975"/>
                </a:xfrm>
                <a:custGeom>
                  <a:rect b="b" l="l" r="r" t="t"/>
                  <a:pathLst>
                    <a:path extrusionOk="0" h="4119" w="13119">
                      <a:moveTo>
                        <a:pt x="2078" y="1"/>
                      </a:moveTo>
                      <a:cubicBezTo>
                        <a:pt x="948" y="1"/>
                        <a:pt x="1" y="912"/>
                        <a:pt x="1" y="2078"/>
                      </a:cubicBezTo>
                      <a:cubicBezTo>
                        <a:pt x="1" y="3208"/>
                        <a:pt x="948" y="4118"/>
                        <a:pt x="2078" y="4118"/>
                      </a:cubicBezTo>
                      <a:lnTo>
                        <a:pt x="11078" y="4118"/>
                      </a:lnTo>
                      <a:cubicBezTo>
                        <a:pt x="12208" y="4118"/>
                        <a:pt x="13119" y="3208"/>
                        <a:pt x="13119" y="2078"/>
                      </a:cubicBezTo>
                      <a:cubicBezTo>
                        <a:pt x="13119" y="912"/>
                        <a:pt x="12208" y="1"/>
                        <a:pt x="11078"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16"/>
                <p:cNvSpPr/>
                <p:nvPr/>
              </p:nvSpPr>
              <p:spPr>
                <a:xfrm>
                  <a:off x="3957575" y="3828575"/>
                  <a:ext cx="2012325" cy="25"/>
                </a:xfrm>
                <a:custGeom>
                  <a:rect b="b" l="l" r="r" t="t"/>
                  <a:pathLst>
                    <a:path extrusionOk="0" fill="none" h="1" w="80493">
                      <a:moveTo>
                        <a:pt x="80492" y="0"/>
                      </a:moveTo>
                      <a:lnTo>
                        <a:pt x="0" y="0"/>
                      </a:lnTo>
                    </a:path>
                  </a:pathLst>
                </a:custGeom>
                <a:noFill/>
                <a:ln cap="rnd" cmpd="sng" w="19125">
                  <a:solidFill>
                    <a:srgbClr val="312568"/>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16"/>
                <p:cNvSpPr/>
                <p:nvPr/>
              </p:nvSpPr>
              <p:spPr>
                <a:xfrm>
                  <a:off x="3845800" y="1875475"/>
                  <a:ext cx="1542900" cy="807150"/>
                </a:xfrm>
                <a:custGeom>
                  <a:rect b="b" l="l" r="r" t="t"/>
                  <a:pathLst>
                    <a:path extrusionOk="0" h="32286" w="61716">
                      <a:moveTo>
                        <a:pt x="34569" y="0"/>
                      </a:moveTo>
                      <a:cubicBezTo>
                        <a:pt x="34132" y="0"/>
                        <a:pt x="33695" y="0"/>
                        <a:pt x="33294" y="73"/>
                      </a:cubicBezTo>
                      <a:cubicBezTo>
                        <a:pt x="33112" y="110"/>
                        <a:pt x="32966" y="110"/>
                        <a:pt x="32784" y="146"/>
                      </a:cubicBezTo>
                      <a:lnTo>
                        <a:pt x="32565" y="183"/>
                      </a:lnTo>
                      <a:cubicBezTo>
                        <a:pt x="32128" y="292"/>
                        <a:pt x="31727" y="401"/>
                        <a:pt x="31326" y="511"/>
                      </a:cubicBezTo>
                      <a:cubicBezTo>
                        <a:pt x="30524" y="802"/>
                        <a:pt x="29759" y="1166"/>
                        <a:pt x="29031" y="1640"/>
                      </a:cubicBezTo>
                      <a:lnTo>
                        <a:pt x="28484" y="2187"/>
                      </a:lnTo>
                      <a:lnTo>
                        <a:pt x="25897" y="4847"/>
                      </a:lnTo>
                      <a:lnTo>
                        <a:pt x="25168" y="5539"/>
                      </a:lnTo>
                      <a:lnTo>
                        <a:pt x="25059" y="5648"/>
                      </a:lnTo>
                      <a:lnTo>
                        <a:pt x="24366" y="6377"/>
                      </a:lnTo>
                      <a:lnTo>
                        <a:pt x="24148" y="6596"/>
                      </a:lnTo>
                      <a:lnTo>
                        <a:pt x="24111" y="6632"/>
                      </a:lnTo>
                      <a:lnTo>
                        <a:pt x="22289" y="8454"/>
                      </a:lnTo>
                      <a:lnTo>
                        <a:pt x="21488" y="9256"/>
                      </a:lnTo>
                      <a:lnTo>
                        <a:pt x="1155" y="29771"/>
                      </a:lnTo>
                      <a:cubicBezTo>
                        <a:pt x="1" y="30492"/>
                        <a:pt x="525" y="32285"/>
                        <a:pt x="1880" y="32285"/>
                      </a:cubicBezTo>
                      <a:cubicBezTo>
                        <a:pt x="1893" y="32285"/>
                        <a:pt x="1907" y="32285"/>
                        <a:pt x="1920" y="32285"/>
                      </a:cubicBezTo>
                      <a:lnTo>
                        <a:pt x="59493" y="32285"/>
                      </a:lnTo>
                      <a:cubicBezTo>
                        <a:pt x="60732" y="32285"/>
                        <a:pt x="61716" y="31301"/>
                        <a:pt x="61716" y="30062"/>
                      </a:cubicBezTo>
                      <a:lnTo>
                        <a:pt x="61716" y="2150"/>
                      </a:lnTo>
                      <a:cubicBezTo>
                        <a:pt x="61679" y="948"/>
                        <a:pt x="60732" y="0"/>
                        <a:pt x="5952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16"/>
                <p:cNvSpPr/>
                <p:nvPr/>
              </p:nvSpPr>
              <p:spPr>
                <a:xfrm>
                  <a:off x="5507100" y="1873650"/>
                  <a:ext cx="1028500" cy="808050"/>
                </a:xfrm>
                <a:custGeom>
                  <a:rect b="b" l="l" r="r" t="t"/>
                  <a:pathLst>
                    <a:path extrusionOk="0" h="32322" w="41140">
                      <a:moveTo>
                        <a:pt x="1896" y="1"/>
                      </a:moveTo>
                      <a:cubicBezTo>
                        <a:pt x="875" y="1"/>
                        <a:pt x="1" y="839"/>
                        <a:pt x="1" y="1895"/>
                      </a:cubicBezTo>
                      <a:lnTo>
                        <a:pt x="1" y="30427"/>
                      </a:lnTo>
                      <a:cubicBezTo>
                        <a:pt x="1" y="31483"/>
                        <a:pt x="839" y="32321"/>
                        <a:pt x="1896" y="32321"/>
                      </a:cubicBezTo>
                      <a:lnTo>
                        <a:pt x="39573" y="32321"/>
                      </a:lnTo>
                      <a:cubicBezTo>
                        <a:pt x="40702" y="32285"/>
                        <a:pt x="41140" y="30827"/>
                        <a:pt x="40229" y="30208"/>
                      </a:cubicBezTo>
                      <a:lnTo>
                        <a:pt x="8272" y="1640"/>
                      </a:lnTo>
                      <a:cubicBezTo>
                        <a:pt x="6633" y="584"/>
                        <a:pt x="4701" y="1"/>
                        <a:pt x="277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16"/>
                <p:cNvSpPr/>
                <p:nvPr/>
              </p:nvSpPr>
              <p:spPr>
                <a:xfrm>
                  <a:off x="4218100" y="2534100"/>
                  <a:ext cx="203175" cy="147600"/>
                </a:xfrm>
                <a:custGeom>
                  <a:rect b="b" l="l" r="r" t="t"/>
                  <a:pathLst>
                    <a:path extrusionOk="0" h="5904" w="8127">
                      <a:moveTo>
                        <a:pt x="8126" y="0"/>
                      </a:moveTo>
                      <a:cubicBezTo>
                        <a:pt x="7871" y="37"/>
                        <a:pt x="7616" y="73"/>
                        <a:pt x="7361" y="146"/>
                      </a:cubicBezTo>
                      <a:lnTo>
                        <a:pt x="7215" y="219"/>
                      </a:lnTo>
                      <a:cubicBezTo>
                        <a:pt x="5794" y="656"/>
                        <a:pt x="2843" y="2041"/>
                        <a:pt x="0" y="5903"/>
                      </a:cubicBezTo>
                      <a:lnTo>
                        <a:pt x="6960" y="5903"/>
                      </a:lnTo>
                      <a:lnTo>
                        <a:pt x="8126" y="0"/>
                      </a:ln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16"/>
                <p:cNvSpPr/>
                <p:nvPr/>
              </p:nvSpPr>
              <p:spPr>
                <a:xfrm>
                  <a:off x="4288250" y="2484000"/>
                  <a:ext cx="643150" cy="198600"/>
                </a:xfrm>
                <a:custGeom>
                  <a:rect b="b" l="l" r="r" t="t"/>
                  <a:pathLst>
                    <a:path extrusionOk="0" h="7944" w="25726">
                      <a:moveTo>
                        <a:pt x="11369" y="0"/>
                      </a:moveTo>
                      <a:cubicBezTo>
                        <a:pt x="10713" y="37"/>
                        <a:pt x="10021" y="182"/>
                        <a:pt x="9401" y="401"/>
                      </a:cubicBezTo>
                      <a:cubicBezTo>
                        <a:pt x="8673" y="656"/>
                        <a:pt x="7834" y="948"/>
                        <a:pt x="6923" y="1312"/>
                      </a:cubicBezTo>
                      <a:cubicBezTo>
                        <a:pt x="6195" y="1567"/>
                        <a:pt x="5429" y="1859"/>
                        <a:pt x="4555" y="2187"/>
                      </a:cubicBezTo>
                      <a:lnTo>
                        <a:pt x="4409" y="2223"/>
                      </a:lnTo>
                      <a:cubicBezTo>
                        <a:pt x="1968" y="3098"/>
                        <a:pt x="255" y="5320"/>
                        <a:pt x="0" y="7944"/>
                      </a:cubicBezTo>
                      <a:lnTo>
                        <a:pt x="25543" y="7944"/>
                      </a:lnTo>
                      <a:cubicBezTo>
                        <a:pt x="25726" y="5867"/>
                        <a:pt x="25434" y="3899"/>
                        <a:pt x="23576" y="2915"/>
                      </a:cubicBezTo>
                      <a:cubicBezTo>
                        <a:pt x="22556" y="2442"/>
                        <a:pt x="21499" y="2004"/>
                        <a:pt x="20442" y="1640"/>
                      </a:cubicBezTo>
                      <a:lnTo>
                        <a:pt x="20406" y="1640"/>
                      </a:lnTo>
                      <a:cubicBezTo>
                        <a:pt x="19823" y="1421"/>
                        <a:pt x="19240" y="1239"/>
                        <a:pt x="18730" y="1057"/>
                      </a:cubicBezTo>
                      <a:cubicBezTo>
                        <a:pt x="17746" y="765"/>
                        <a:pt x="16944" y="547"/>
                        <a:pt x="16507" y="438"/>
                      </a:cubicBezTo>
                      <a:lnTo>
                        <a:pt x="16288" y="401"/>
                      </a:lnTo>
                      <a:lnTo>
                        <a:pt x="16142" y="365"/>
                      </a:lnTo>
                      <a:lnTo>
                        <a:pt x="11369" y="0"/>
                      </a:ln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16"/>
                <p:cNvSpPr/>
                <p:nvPr/>
              </p:nvSpPr>
              <p:spPr>
                <a:xfrm>
                  <a:off x="4767400" y="2524975"/>
                  <a:ext cx="307925" cy="157625"/>
                </a:xfrm>
                <a:custGeom>
                  <a:rect b="b" l="l" r="r" t="t"/>
                  <a:pathLst>
                    <a:path extrusionOk="0" h="6305" w="12317">
                      <a:moveTo>
                        <a:pt x="1240" y="1"/>
                      </a:moveTo>
                      <a:lnTo>
                        <a:pt x="1" y="6305"/>
                      </a:lnTo>
                      <a:lnTo>
                        <a:pt x="12317" y="6305"/>
                      </a:lnTo>
                      <a:cubicBezTo>
                        <a:pt x="6997" y="1276"/>
                        <a:pt x="1641" y="74"/>
                        <a:pt x="1276" y="1"/>
                      </a:cubicBez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16"/>
                <p:cNvSpPr/>
                <p:nvPr/>
              </p:nvSpPr>
              <p:spPr>
                <a:xfrm>
                  <a:off x="4412125" y="2493100"/>
                  <a:ext cx="344375" cy="96500"/>
                </a:xfrm>
                <a:custGeom>
                  <a:rect b="b" l="l" r="r" t="t"/>
                  <a:pathLst>
                    <a:path extrusionOk="0" h="3860" w="13775">
                      <a:moveTo>
                        <a:pt x="11187" y="1"/>
                      </a:moveTo>
                      <a:lnTo>
                        <a:pt x="4410" y="74"/>
                      </a:lnTo>
                      <a:lnTo>
                        <a:pt x="1968" y="948"/>
                      </a:lnTo>
                      <a:cubicBezTo>
                        <a:pt x="1968" y="948"/>
                        <a:pt x="1" y="3317"/>
                        <a:pt x="4884" y="3790"/>
                      </a:cubicBezTo>
                      <a:cubicBezTo>
                        <a:pt x="5419" y="3838"/>
                        <a:pt x="5925" y="3860"/>
                        <a:pt x="6402" y="3860"/>
                      </a:cubicBezTo>
                      <a:cubicBezTo>
                        <a:pt x="12129" y="3860"/>
                        <a:pt x="13775" y="693"/>
                        <a:pt x="13775" y="693"/>
                      </a:cubicBezTo>
                      <a:lnTo>
                        <a:pt x="11187" y="1"/>
                      </a:lnTo>
                      <a:close/>
                    </a:path>
                  </a:pathLst>
                </a:custGeom>
                <a:solidFill>
                  <a:srgbClr val="EBB2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16"/>
                <p:cNvSpPr/>
                <p:nvPr/>
              </p:nvSpPr>
              <p:spPr>
                <a:xfrm>
                  <a:off x="4763775" y="1982050"/>
                  <a:ext cx="118425" cy="138500"/>
                </a:xfrm>
                <a:custGeom>
                  <a:rect b="b" l="l" r="r" t="t"/>
                  <a:pathLst>
                    <a:path extrusionOk="0" h="5540" w="4737">
                      <a:moveTo>
                        <a:pt x="3389" y="1"/>
                      </a:moveTo>
                      <a:lnTo>
                        <a:pt x="0" y="985"/>
                      </a:lnTo>
                      <a:lnTo>
                        <a:pt x="2879" y="5539"/>
                      </a:lnTo>
                      <a:cubicBezTo>
                        <a:pt x="4737" y="1240"/>
                        <a:pt x="3389" y="1"/>
                        <a:pt x="3389" y="1"/>
                      </a:cubicBezTo>
                      <a:close/>
                    </a:path>
                  </a:pathLst>
                </a:custGeom>
                <a:solidFill>
                  <a:srgbClr val="1F27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0" name="Google Shape;710;p16"/>
                <p:cNvSpPr/>
                <p:nvPr/>
              </p:nvSpPr>
              <p:spPr>
                <a:xfrm>
                  <a:off x="4743725" y="1873650"/>
                  <a:ext cx="127550" cy="166725"/>
                </a:xfrm>
                <a:custGeom>
                  <a:rect b="b" l="l" r="r" t="t"/>
                  <a:pathLst>
                    <a:path extrusionOk="0" h="6669" w="5102">
                      <a:moveTo>
                        <a:pt x="0" y="1"/>
                      </a:moveTo>
                      <a:lnTo>
                        <a:pt x="328" y="1822"/>
                      </a:lnTo>
                      <a:lnTo>
                        <a:pt x="328" y="1932"/>
                      </a:lnTo>
                      <a:lnTo>
                        <a:pt x="328" y="2041"/>
                      </a:lnTo>
                      <a:lnTo>
                        <a:pt x="328" y="2078"/>
                      </a:lnTo>
                      <a:lnTo>
                        <a:pt x="328" y="2187"/>
                      </a:lnTo>
                      <a:lnTo>
                        <a:pt x="365" y="2515"/>
                      </a:lnTo>
                      <a:lnTo>
                        <a:pt x="547" y="3681"/>
                      </a:lnTo>
                      <a:lnTo>
                        <a:pt x="838" y="5284"/>
                      </a:lnTo>
                      <a:lnTo>
                        <a:pt x="838" y="5357"/>
                      </a:lnTo>
                      <a:lnTo>
                        <a:pt x="1057" y="6669"/>
                      </a:lnTo>
                      <a:cubicBezTo>
                        <a:pt x="1057" y="6669"/>
                        <a:pt x="1239" y="6559"/>
                        <a:pt x="1494" y="6414"/>
                      </a:cubicBezTo>
                      <a:lnTo>
                        <a:pt x="1859" y="6195"/>
                      </a:lnTo>
                      <a:cubicBezTo>
                        <a:pt x="1895" y="6159"/>
                        <a:pt x="1932" y="6159"/>
                        <a:pt x="2004" y="6122"/>
                      </a:cubicBezTo>
                      <a:cubicBezTo>
                        <a:pt x="2223" y="5940"/>
                        <a:pt x="2515" y="5758"/>
                        <a:pt x="2770" y="5576"/>
                      </a:cubicBezTo>
                      <a:lnTo>
                        <a:pt x="2988" y="5393"/>
                      </a:lnTo>
                      <a:cubicBezTo>
                        <a:pt x="3389" y="5102"/>
                        <a:pt x="3717" y="4774"/>
                        <a:pt x="4045" y="4410"/>
                      </a:cubicBezTo>
                      <a:lnTo>
                        <a:pt x="4154" y="4337"/>
                      </a:lnTo>
                      <a:cubicBezTo>
                        <a:pt x="4737" y="3790"/>
                        <a:pt x="5102" y="3025"/>
                        <a:pt x="5102" y="2223"/>
                      </a:cubicBezTo>
                      <a:cubicBezTo>
                        <a:pt x="4956" y="1130"/>
                        <a:pt x="3754" y="438"/>
                        <a:pt x="2551" y="1"/>
                      </a:cubicBezTo>
                      <a:close/>
                    </a:path>
                  </a:pathLst>
                </a:custGeom>
                <a:solidFill>
                  <a:srgbClr val="1F27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16"/>
                <p:cNvSpPr/>
                <p:nvPr/>
              </p:nvSpPr>
              <p:spPr>
                <a:xfrm>
                  <a:off x="4447650" y="2039450"/>
                  <a:ext cx="950" cy="925"/>
                </a:xfrm>
                <a:custGeom>
                  <a:rect b="b" l="l" r="r" t="t"/>
                  <a:pathLst>
                    <a:path extrusionOk="0" h="37" w="38">
                      <a:moveTo>
                        <a:pt x="37" y="0"/>
                      </a:moveTo>
                      <a:lnTo>
                        <a:pt x="1" y="37"/>
                      </a:lnTo>
                      <a:lnTo>
                        <a:pt x="37" y="37"/>
                      </a:lnTo>
                      <a:lnTo>
                        <a:pt x="37" y="0"/>
                      </a:lnTo>
                      <a:close/>
                    </a:path>
                  </a:pathLst>
                </a:custGeom>
                <a:solidFill>
                  <a:srgbClr val="1F27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2" name="Google Shape;712;p16"/>
                <p:cNvSpPr/>
                <p:nvPr/>
              </p:nvSpPr>
              <p:spPr>
                <a:xfrm>
                  <a:off x="4557875" y="1873650"/>
                  <a:ext cx="292450" cy="245975"/>
                </a:xfrm>
                <a:custGeom>
                  <a:rect b="b" l="l" r="r" t="t"/>
                  <a:pathLst>
                    <a:path extrusionOk="0" h="9839" w="11698">
                      <a:moveTo>
                        <a:pt x="6086" y="1"/>
                      </a:moveTo>
                      <a:cubicBezTo>
                        <a:pt x="5649" y="1"/>
                        <a:pt x="5212" y="37"/>
                        <a:pt x="4811" y="73"/>
                      </a:cubicBezTo>
                      <a:lnTo>
                        <a:pt x="4738" y="37"/>
                      </a:lnTo>
                      <a:lnTo>
                        <a:pt x="4301" y="183"/>
                      </a:lnTo>
                      <a:lnTo>
                        <a:pt x="4046" y="219"/>
                      </a:lnTo>
                      <a:cubicBezTo>
                        <a:pt x="3645" y="292"/>
                        <a:pt x="3208" y="401"/>
                        <a:pt x="2807" y="547"/>
                      </a:cubicBezTo>
                      <a:cubicBezTo>
                        <a:pt x="2005" y="802"/>
                        <a:pt x="1240" y="1203"/>
                        <a:pt x="548" y="1677"/>
                      </a:cubicBezTo>
                      <a:lnTo>
                        <a:pt x="1" y="2223"/>
                      </a:lnTo>
                      <a:lnTo>
                        <a:pt x="3936" y="984"/>
                      </a:lnTo>
                      <a:lnTo>
                        <a:pt x="6778" y="1822"/>
                      </a:lnTo>
                      <a:lnTo>
                        <a:pt x="7361" y="2005"/>
                      </a:lnTo>
                      <a:lnTo>
                        <a:pt x="7434" y="2005"/>
                      </a:lnTo>
                      <a:lnTo>
                        <a:pt x="7726" y="2078"/>
                      </a:lnTo>
                      <a:lnTo>
                        <a:pt x="7762" y="2078"/>
                      </a:lnTo>
                      <a:lnTo>
                        <a:pt x="7762" y="2114"/>
                      </a:lnTo>
                      <a:lnTo>
                        <a:pt x="7762" y="2187"/>
                      </a:lnTo>
                      <a:lnTo>
                        <a:pt x="7653" y="2551"/>
                      </a:lnTo>
                      <a:lnTo>
                        <a:pt x="7580" y="2843"/>
                      </a:lnTo>
                      <a:lnTo>
                        <a:pt x="8017" y="3681"/>
                      </a:lnTo>
                      <a:lnTo>
                        <a:pt x="8746" y="5138"/>
                      </a:lnTo>
                      <a:lnTo>
                        <a:pt x="9111" y="5831"/>
                      </a:lnTo>
                      <a:lnTo>
                        <a:pt x="9220" y="6049"/>
                      </a:lnTo>
                      <a:lnTo>
                        <a:pt x="9293" y="6195"/>
                      </a:lnTo>
                      <a:lnTo>
                        <a:pt x="11115" y="9839"/>
                      </a:lnTo>
                      <a:cubicBezTo>
                        <a:pt x="11115" y="9802"/>
                        <a:pt x="11151" y="9766"/>
                        <a:pt x="11151" y="9730"/>
                      </a:cubicBezTo>
                      <a:cubicBezTo>
                        <a:pt x="11588" y="7981"/>
                        <a:pt x="11698" y="6195"/>
                        <a:pt x="11443" y="4410"/>
                      </a:cubicBezTo>
                      <a:cubicBezTo>
                        <a:pt x="11443" y="4373"/>
                        <a:pt x="11443" y="4373"/>
                        <a:pt x="11443" y="4337"/>
                      </a:cubicBezTo>
                      <a:cubicBezTo>
                        <a:pt x="11078" y="1822"/>
                        <a:pt x="9803" y="584"/>
                        <a:pt x="9001" y="1"/>
                      </a:cubicBezTo>
                      <a:close/>
                    </a:path>
                  </a:pathLst>
                </a:custGeom>
                <a:solidFill>
                  <a:srgbClr val="1F27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3" name="Google Shape;713;p16"/>
                <p:cNvSpPr/>
                <p:nvPr/>
              </p:nvSpPr>
              <p:spPr>
                <a:xfrm>
                  <a:off x="4382975" y="2013025"/>
                  <a:ext cx="149425" cy="286075"/>
                </a:xfrm>
                <a:custGeom>
                  <a:rect b="b" l="l" r="r" t="t"/>
                  <a:pathLst>
                    <a:path extrusionOk="0" h="11443" w="5977">
                      <a:moveTo>
                        <a:pt x="2952" y="620"/>
                      </a:moveTo>
                      <a:lnTo>
                        <a:pt x="2952" y="620"/>
                      </a:lnTo>
                      <a:cubicBezTo>
                        <a:pt x="2935" y="637"/>
                        <a:pt x="2918" y="662"/>
                        <a:pt x="2905" y="691"/>
                      </a:cubicBezTo>
                      <a:lnTo>
                        <a:pt x="2905" y="691"/>
                      </a:lnTo>
                      <a:lnTo>
                        <a:pt x="2952" y="620"/>
                      </a:lnTo>
                      <a:close/>
                      <a:moveTo>
                        <a:pt x="3681" y="1"/>
                      </a:moveTo>
                      <a:lnTo>
                        <a:pt x="3608" y="110"/>
                      </a:lnTo>
                      <a:lnTo>
                        <a:pt x="2879" y="802"/>
                      </a:lnTo>
                      <a:cubicBezTo>
                        <a:pt x="2879" y="763"/>
                        <a:pt x="2890" y="724"/>
                        <a:pt x="2905" y="691"/>
                      </a:cubicBezTo>
                      <a:lnTo>
                        <a:pt x="2905" y="691"/>
                      </a:lnTo>
                      <a:lnTo>
                        <a:pt x="2661" y="1057"/>
                      </a:lnTo>
                      <a:lnTo>
                        <a:pt x="2624" y="1094"/>
                      </a:lnTo>
                      <a:lnTo>
                        <a:pt x="802" y="2916"/>
                      </a:lnTo>
                      <a:lnTo>
                        <a:pt x="1" y="3717"/>
                      </a:lnTo>
                      <a:cubicBezTo>
                        <a:pt x="365" y="4956"/>
                        <a:pt x="912" y="6086"/>
                        <a:pt x="1604" y="7143"/>
                      </a:cubicBezTo>
                      <a:cubicBezTo>
                        <a:pt x="2734" y="8892"/>
                        <a:pt x="4191" y="10313"/>
                        <a:pt x="5940" y="11406"/>
                      </a:cubicBezTo>
                      <a:lnTo>
                        <a:pt x="5977" y="11442"/>
                      </a:lnTo>
                      <a:lnTo>
                        <a:pt x="5940" y="11187"/>
                      </a:lnTo>
                      <a:lnTo>
                        <a:pt x="5612" y="9584"/>
                      </a:lnTo>
                      <a:lnTo>
                        <a:pt x="5066" y="6851"/>
                      </a:lnTo>
                      <a:lnTo>
                        <a:pt x="4920" y="6013"/>
                      </a:lnTo>
                      <a:lnTo>
                        <a:pt x="4738" y="5138"/>
                      </a:lnTo>
                      <a:lnTo>
                        <a:pt x="3754" y="292"/>
                      </a:lnTo>
                      <a:lnTo>
                        <a:pt x="3681" y="1"/>
                      </a:lnTo>
                      <a:close/>
                    </a:path>
                  </a:pathLst>
                </a:custGeom>
                <a:solidFill>
                  <a:srgbClr val="1F27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4" name="Google Shape;714;p16"/>
                <p:cNvSpPr/>
                <p:nvPr/>
              </p:nvSpPr>
              <p:spPr>
                <a:xfrm>
                  <a:off x="4403025" y="1878200"/>
                  <a:ext cx="433650" cy="440575"/>
                </a:xfrm>
                <a:custGeom>
                  <a:rect b="b" l="l" r="r" t="t"/>
                  <a:pathLst>
                    <a:path extrusionOk="0" h="17623" w="17346">
                      <a:moveTo>
                        <a:pt x="10276" y="1"/>
                      </a:moveTo>
                      <a:cubicBezTo>
                        <a:pt x="9875" y="110"/>
                        <a:pt x="9438" y="219"/>
                        <a:pt x="9037" y="365"/>
                      </a:cubicBezTo>
                      <a:cubicBezTo>
                        <a:pt x="8235" y="620"/>
                        <a:pt x="7470" y="985"/>
                        <a:pt x="6778" y="1458"/>
                      </a:cubicBezTo>
                      <a:lnTo>
                        <a:pt x="6231" y="2041"/>
                      </a:lnTo>
                      <a:lnTo>
                        <a:pt x="3608" y="4665"/>
                      </a:lnTo>
                      <a:lnTo>
                        <a:pt x="2915" y="5357"/>
                      </a:lnTo>
                      <a:lnTo>
                        <a:pt x="2806" y="5466"/>
                      </a:lnTo>
                      <a:lnTo>
                        <a:pt x="2114" y="6195"/>
                      </a:lnTo>
                      <a:cubicBezTo>
                        <a:pt x="2114" y="6122"/>
                        <a:pt x="2150" y="6049"/>
                        <a:pt x="2150" y="5977"/>
                      </a:cubicBezTo>
                      <a:lnTo>
                        <a:pt x="2150" y="5977"/>
                      </a:lnTo>
                      <a:lnTo>
                        <a:pt x="1859" y="6450"/>
                      </a:lnTo>
                      <a:lnTo>
                        <a:pt x="1822" y="6487"/>
                      </a:lnTo>
                      <a:lnTo>
                        <a:pt x="0" y="8309"/>
                      </a:lnTo>
                      <a:lnTo>
                        <a:pt x="0" y="8746"/>
                      </a:lnTo>
                      <a:cubicBezTo>
                        <a:pt x="0" y="10058"/>
                        <a:pt x="292" y="11370"/>
                        <a:pt x="838" y="12536"/>
                      </a:cubicBezTo>
                      <a:cubicBezTo>
                        <a:pt x="1713" y="14467"/>
                        <a:pt x="3243" y="15997"/>
                        <a:pt x="5138" y="16872"/>
                      </a:cubicBezTo>
                      <a:cubicBezTo>
                        <a:pt x="5648" y="17090"/>
                        <a:pt x="6159" y="17273"/>
                        <a:pt x="6669" y="17382"/>
                      </a:cubicBezTo>
                      <a:cubicBezTo>
                        <a:pt x="6742" y="17418"/>
                        <a:pt x="6814" y="17418"/>
                        <a:pt x="6887" y="17418"/>
                      </a:cubicBezTo>
                      <a:cubicBezTo>
                        <a:pt x="7495" y="17555"/>
                        <a:pt x="8109" y="17622"/>
                        <a:pt x="8722" y="17622"/>
                      </a:cubicBezTo>
                      <a:cubicBezTo>
                        <a:pt x="9578" y="17622"/>
                        <a:pt x="10431" y="17491"/>
                        <a:pt x="11260" y="17236"/>
                      </a:cubicBezTo>
                      <a:cubicBezTo>
                        <a:pt x="13045" y="16653"/>
                        <a:pt x="14612" y="15523"/>
                        <a:pt x="15705" y="13957"/>
                      </a:cubicBezTo>
                      <a:cubicBezTo>
                        <a:pt x="16106" y="13410"/>
                        <a:pt x="16434" y="12827"/>
                        <a:pt x="16689" y="12171"/>
                      </a:cubicBezTo>
                      <a:cubicBezTo>
                        <a:pt x="16981" y="11442"/>
                        <a:pt x="17199" y="10677"/>
                        <a:pt x="17272" y="9876"/>
                      </a:cubicBezTo>
                      <a:cubicBezTo>
                        <a:pt x="17309" y="9803"/>
                        <a:pt x="17309" y="9730"/>
                        <a:pt x="17309" y="9657"/>
                      </a:cubicBezTo>
                      <a:lnTo>
                        <a:pt x="17309" y="9365"/>
                      </a:lnTo>
                      <a:cubicBezTo>
                        <a:pt x="17345" y="9183"/>
                        <a:pt x="17345" y="8965"/>
                        <a:pt x="17345" y="8746"/>
                      </a:cubicBezTo>
                      <a:cubicBezTo>
                        <a:pt x="17345" y="7944"/>
                        <a:pt x="17236" y="7143"/>
                        <a:pt x="17017" y="6341"/>
                      </a:cubicBezTo>
                      <a:cubicBezTo>
                        <a:pt x="16944" y="6086"/>
                        <a:pt x="16871" y="5831"/>
                        <a:pt x="16799" y="5612"/>
                      </a:cubicBezTo>
                      <a:cubicBezTo>
                        <a:pt x="16726" y="5503"/>
                        <a:pt x="16689" y="5357"/>
                        <a:pt x="16653" y="5248"/>
                      </a:cubicBezTo>
                      <a:cubicBezTo>
                        <a:pt x="16653" y="5211"/>
                        <a:pt x="16616" y="5211"/>
                        <a:pt x="16616" y="5175"/>
                      </a:cubicBezTo>
                      <a:cubicBezTo>
                        <a:pt x="16507" y="4956"/>
                        <a:pt x="16434" y="4738"/>
                        <a:pt x="16325" y="4519"/>
                      </a:cubicBezTo>
                      <a:cubicBezTo>
                        <a:pt x="15888" y="3717"/>
                        <a:pt x="15305" y="2952"/>
                        <a:pt x="14649" y="2296"/>
                      </a:cubicBezTo>
                      <a:lnTo>
                        <a:pt x="14503" y="2151"/>
                      </a:lnTo>
                      <a:lnTo>
                        <a:pt x="14430" y="2078"/>
                      </a:lnTo>
                      <a:cubicBezTo>
                        <a:pt x="14248" y="1932"/>
                        <a:pt x="14066" y="1750"/>
                        <a:pt x="13847" y="1640"/>
                      </a:cubicBezTo>
                      <a:cubicBezTo>
                        <a:pt x="13300" y="1203"/>
                        <a:pt x="12681" y="839"/>
                        <a:pt x="12025" y="547"/>
                      </a:cubicBezTo>
                      <a:cubicBezTo>
                        <a:pt x="11479" y="292"/>
                        <a:pt x="10895" y="146"/>
                        <a:pt x="10312" y="1"/>
                      </a:cubicBezTo>
                      <a:close/>
                    </a:path>
                  </a:pathLst>
                </a:custGeom>
                <a:solidFill>
                  <a:srgbClr val="1F27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5" name="Google Shape;715;p16"/>
                <p:cNvSpPr/>
                <p:nvPr/>
              </p:nvSpPr>
              <p:spPr>
                <a:xfrm>
                  <a:off x="4522350" y="2187025"/>
                  <a:ext cx="178575" cy="348925"/>
                </a:xfrm>
                <a:custGeom>
                  <a:rect b="b" l="l" r="r" t="t"/>
                  <a:pathLst>
                    <a:path extrusionOk="0" h="13957" w="7143">
                      <a:moveTo>
                        <a:pt x="547" y="0"/>
                      </a:moveTo>
                      <a:lnTo>
                        <a:pt x="1" y="12790"/>
                      </a:lnTo>
                      <a:lnTo>
                        <a:pt x="7143" y="13956"/>
                      </a:lnTo>
                      <a:lnTo>
                        <a:pt x="7033" y="5357"/>
                      </a:lnTo>
                      <a:lnTo>
                        <a:pt x="547" y="0"/>
                      </a:lnTo>
                      <a:close/>
                    </a:path>
                  </a:pathLst>
                </a:custGeom>
                <a:solidFill>
                  <a:srgbClr val="EBB2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16"/>
                <p:cNvSpPr/>
                <p:nvPr/>
              </p:nvSpPr>
              <p:spPr>
                <a:xfrm>
                  <a:off x="4574275" y="2319100"/>
                  <a:ext cx="129400" cy="123025"/>
                </a:xfrm>
                <a:custGeom>
                  <a:rect b="b" l="l" r="r" t="t"/>
                  <a:pathLst>
                    <a:path extrusionOk="0" h="4921" w="5176">
                      <a:moveTo>
                        <a:pt x="1" y="1"/>
                      </a:moveTo>
                      <a:lnTo>
                        <a:pt x="5029" y="4920"/>
                      </a:lnTo>
                      <a:lnTo>
                        <a:pt x="5175" y="912"/>
                      </a:lnTo>
                      <a:lnTo>
                        <a:pt x="1" y="1"/>
                      </a:lnTo>
                      <a:close/>
                    </a:path>
                  </a:pathLst>
                </a:custGeom>
                <a:solidFill>
                  <a:srgbClr val="1717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16"/>
                <p:cNvSpPr/>
                <p:nvPr/>
              </p:nvSpPr>
              <p:spPr>
                <a:xfrm>
                  <a:off x="4483425" y="1914775"/>
                  <a:ext cx="370550" cy="451925"/>
                </a:xfrm>
                <a:custGeom>
                  <a:rect b="b" l="l" r="r" t="t"/>
                  <a:pathLst>
                    <a:path extrusionOk="0" h="18077" w="14822">
                      <a:moveTo>
                        <a:pt x="8374" y="0"/>
                      </a:moveTo>
                      <a:cubicBezTo>
                        <a:pt x="4147" y="0"/>
                        <a:pt x="0" y="4296"/>
                        <a:pt x="1412" y="11328"/>
                      </a:cubicBezTo>
                      <a:cubicBezTo>
                        <a:pt x="2724" y="17887"/>
                        <a:pt x="7133" y="17959"/>
                        <a:pt x="7133" y="17959"/>
                      </a:cubicBezTo>
                      <a:cubicBezTo>
                        <a:pt x="7622" y="18039"/>
                        <a:pt x="8086" y="18077"/>
                        <a:pt x="8527" y="18077"/>
                      </a:cubicBezTo>
                      <a:cubicBezTo>
                        <a:pt x="11531" y="18077"/>
                        <a:pt x="13403" y="16302"/>
                        <a:pt x="14166" y="13696"/>
                      </a:cubicBezTo>
                      <a:cubicBezTo>
                        <a:pt x="14821" y="11437"/>
                        <a:pt x="13838" y="5753"/>
                        <a:pt x="13327" y="3311"/>
                      </a:cubicBezTo>
                      <a:cubicBezTo>
                        <a:pt x="13182" y="2400"/>
                        <a:pt x="12672" y="1635"/>
                        <a:pt x="11943" y="1125"/>
                      </a:cubicBezTo>
                      <a:cubicBezTo>
                        <a:pt x="10836" y="362"/>
                        <a:pt x="9602" y="0"/>
                        <a:pt x="8374" y="0"/>
                      </a:cubicBezTo>
                      <a:close/>
                    </a:path>
                  </a:pathLst>
                </a:custGeom>
                <a:solidFill>
                  <a:srgbClr val="EBB2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8" name="Google Shape;718;p16"/>
                <p:cNvSpPr/>
                <p:nvPr/>
              </p:nvSpPr>
              <p:spPr>
                <a:xfrm>
                  <a:off x="4443100" y="1995725"/>
                  <a:ext cx="115725" cy="202250"/>
                </a:xfrm>
                <a:custGeom>
                  <a:rect b="b" l="l" r="r" t="t"/>
                  <a:pathLst>
                    <a:path extrusionOk="0" h="8090" w="4629">
                      <a:moveTo>
                        <a:pt x="2005" y="0"/>
                      </a:moveTo>
                      <a:lnTo>
                        <a:pt x="1312" y="729"/>
                      </a:lnTo>
                      <a:lnTo>
                        <a:pt x="1203" y="838"/>
                      </a:lnTo>
                      <a:lnTo>
                        <a:pt x="474" y="1531"/>
                      </a:lnTo>
                      <a:cubicBezTo>
                        <a:pt x="365" y="2004"/>
                        <a:pt x="292" y="2478"/>
                        <a:pt x="219" y="2952"/>
                      </a:cubicBezTo>
                      <a:cubicBezTo>
                        <a:pt x="1" y="4592"/>
                        <a:pt x="693" y="5575"/>
                        <a:pt x="1422" y="6122"/>
                      </a:cubicBezTo>
                      <a:cubicBezTo>
                        <a:pt x="1750" y="6377"/>
                        <a:pt x="2114" y="6596"/>
                        <a:pt x="2515" y="6705"/>
                      </a:cubicBezTo>
                      <a:cubicBezTo>
                        <a:pt x="2624" y="6741"/>
                        <a:pt x="2734" y="6778"/>
                        <a:pt x="2806" y="6814"/>
                      </a:cubicBezTo>
                      <a:lnTo>
                        <a:pt x="4228" y="8053"/>
                      </a:lnTo>
                      <a:lnTo>
                        <a:pt x="4264" y="8090"/>
                      </a:lnTo>
                      <a:cubicBezTo>
                        <a:pt x="4373" y="7725"/>
                        <a:pt x="4446" y="7361"/>
                        <a:pt x="4483" y="6996"/>
                      </a:cubicBezTo>
                      <a:cubicBezTo>
                        <a:pt x="4628" y="5211"/>
                        <a:pt x="4228" y="3389"/>
                        <a:pt x="3353" y="1859"/>
                      </a:cubicBezTo>
                      <a:cubicBezTo>
                        <a:pt x="3025" y="1276"/>
                        <a:pt x="2624" y="729"/>
                        <a:pt x="2223" y="219"/>
                      </a:cubicBezTo>
                      <a:cubicBezTo>
                        <a:pt x="2151" y="146"/>
                        <a:pt x="2078" y="73"/>
                        <a:pt x="2005" y="0"/>
                      </a:cubicBezTo>
                      <a:close/>
                    </a:path>
                  </a:pathLst>
                </a:custGeom>
                <a:solidFill>
                  <a:srgbClr val="1F27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16"/>
                <p:cNvSpPr/>
                <p:nvPr/>
              </p:nvSpPr>
              <p:spPr>
                <a:xfrm>
                  <a:off x="4441275" y="2141925"/>
                  <a:ext cx="134575" cy="114150"/>
                </a:xfrm>
                <a:custGeom>
                  <a:rect b="b" l="l" r="r" t="t"/>
                  <a:pathLst>
                    <a:path extrusionOk="0" h="4566" w="5383">
                      <a:moveTo>
                        <a:pt x="2576" y="1"/>
                      </a:moveTo>
                      <a:cubicBezTo>
                        <a:pt x="2332" y="1"/>
                        <a:pt x="2079" y="41"/>
                        <a:pt x="1823" y="128"/>
                      </a:cubicBezTo>
                      <a:cubicBezTo>
                        <a:pt x="657" y="529"/>
                        <a:pt x="1" y="1804"/>
                        <a:pt x="402" y="3007"/>
                      </a:cubicBezTo>
                      <a:cubicBezTo>
                        <a:pt x="750" y="4033"/>
                        <a:pt x="1655" y="4566"/>
                        <a:pt x="2562" y="4566"/>
                      </a:cubicBezTo>
                      <a:cubicBezTo>
                        <a:pt x="3363" y="4566"/>
                        <a:pt x="4165" y="4152"/>
                        <a:pt x="4592" y="3298"/>
                      </a:cubicBezTo>
                      <a:cubicBezTo>
                        <a:pt x="5382" y="1718"/>
                        <a:pt x="4171" y="1"/>
                        <a:pt x="2576" y="1"/>
                      </a:cubicBezTo>
                      <a:close/>
                    </a:path>
                  </a:pathLst>
                </a:custGeom>
                <a:solidFill>
                  <a:srgbClr val="EBB28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16"/>
                <p:cNvSpPr/>
                <p:nvPr/>
              </p:nvSpPr>
              <p:spPr>
                <a:xfrm>
                  <a:off x="4478625" y="2175175"/>
                  <a:ext cx="53775" cy="40100"/>
                </a:xfrm>
                <a:custGeom>
                  <a:rect b="b" l="l" r="r" t="t"/>
                  <a:pathLst>
                    <a:path extrusionOk="0" fill="none" h="1604" w="2151">
                      <a:moveTo>
                        <a:pt x="1" y="329"/>
                      </a:moveTo>
                      <a:cubicBezTo>
                        <a:pt x="985" y="1"/>
                        <a:pt x="1968" y="620"/>
                        <a:pt x="2151" y="1604"/>
                      </a:cubicBezTo>
                    </a:path>
                  </a:pathLst>
                </a:custGeom>
                <a:noFill/>
                <a:ln cap="rnd" cmpd="sng" w="9525">
                  <a:solidFill>
                    <a:srgbClr val="17171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16"/>
                <p:cNvSpPr/>
                <p:nvPr/>
              </p:nvSpPr>
              <p:spPr>
                <a:xfrm>
                  <a:off x="4764675" y="2131450"/>
                  <a:ext cx="19150" cy="51050"/>
                </a:xfrm>
                <a:custGeom>
                  <a:rect b="b" l="l" r="r" t="t"/>
                  <a:pathLst>
                    <a:path extrusionOk="0" fill="none" h="2042" w="766">
                      <a:moveTo>
                        <a:pt x="256" y="1"/>
                      </a:moveTo>
                      <a:lnTo>
                        <a:pt x="729" y="1677"/>
                      </a:lnTo>
                      <a:cubicBezTo>
                        <a:pt x="766" y="1786"/>
                        <a:pt x="693" y="1932"/>
                        <a:pt x="583" y="1932"/>
                      </a:cubicBezTo>
                      <a:lnTo>
                        <a:pt x="0" y="2041"/>
                      </a:lnTo>
                    </a:path>
                  </a:pathLst>
                </a:custGeom>
                <a:noFill/>
                <a:ln cap="rnd" cmpd="sng" w="9525">
                  <a:solidFill>
                    <a:srgbClr val="1E0B0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16"/>
                <p:cNvSpPr/>
                <p:nvPr/>
              </p:nvSpPr>
              <p:spPr>
                <a:xfrm>
                  <a:off x="4683875" y="2105850"/>
                  <a:ext cx="32550" cy="27300"/>
                </a:xfrm>
                <a:custGeom>
                  <a:rect b="b" l="l" r="r" t="t"/>
                  <a:pathLst>
                    <a:path extrusionOk="0" h="1092" w="1302">
                      <a:moveTo>
                        <a:pt x="547" y="1"/>
                      </a:moveTo>
                      <a:cubicBezTo>
                        <a:pt x="249" y="1"/>
                        <a:pt x="26" y="242"/>
                        <a:pt x="26" y="514"/>
                      </a:cubicBezTo>
                      <a:cubicBezTo>
                        <a:pt x="0" y="848"/>
                        <a:pt x="282" y="1091"/>
                        <a:pt x="578" y="1091"/>
                      </a:cubicBezTo>
                      <a:cubicBezTo>
                        <a:pt x="702" y="1091"/>
                        <a:pt x="829" y="1049"/>
                        <a:pt x="937" y="952"/>
                      </a:cubicBezTo>
                      <a:cubicBezTo>
                        <a:pt x="1301" y="624"/>
                        <a:pt x="1083" y="4"/>
                        <a:pt x="609" y="4"/>
                      </a:cubicBezTo>
                      <a:cubicBezTo>
                        <a:pt x="588" y="2"/>
                        <a:pt x="567" y="1"/>
                        <a:pt x="547" y="1"/>
                      </a:cubicBezTo>
                      <a:close/>
                    </a:path>
                  </a:pathLst>
                </a:custGeom>
                <a:solidFill>
                  <a:srgbClr val="1717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16"/>
                <p:cNvSpPr/>
                <p:nvPr/>
              </p:nvSpPr>
              <p:spPr>
                <a:xfrm>
                  <a:off x="4798375" y="2103225"/>
                  <a:ext cx="30725" cy="25550"/>
                </a:xfrm>
                <a:custGeom>
                  <a:rect b="b" l="l" r="r" t="t"/>
                  <a:pathLst>
                    <a:path extrusionOk="0" h="1022" w="1229">
                      <a:moveTo>
                        <a:pt x="584" y="0"/>
                      </a:moveTo>
                      <a:cubicBezTo>
                        <a:pt x="292" y="0"/>
                        <a:pt x="37" y="219"/>
                        <a:pt x="37" y="510"/>
                      </a:cubicBezTo>
                      <a:cubicBezTo>
                        <a:pt x="1" y="765"/>
                        <a:pt x="219" y="1020"/>
                        <a:pt x="511" y="1020"/>
                      </a:cubicBezTo>
                      <a:cubicBezTo>
                        <a:pt x="523" y="1021"/>
                        <a:pt x="535" y="1021"/>
                        <a:pt x="547" y="1021"/>
                      </a:cubicBezTo>
                      <a:cubicBezTo>
                        <a:pt x="1204" y="1021"/>
                        <a:pt x="1228" y="36"/>
                        <a:pt x="584" y="0"/>
                      </a:cubicBezTo>
                      <a:close/>
                    </a:path>
                  </a:pathLst>
                </a:custGeom>
                <a:solidFill>
                  <a:srgbClr val="1717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16"/>
                <p:cNvSpPr/>
                <p:nvPr/>
              </p:nvSpPr>
              <p:spPr>
                <a:xfrm>
                  <a:off x="4619825" y="2014850"/>
                  <a:ext cx="103875" cy="43750"/>
                </a:xfrm>
                <a:custGeom>
                  <a:rect b="b" l="l" r="r" t="t"/>
                  <a:pathLst>
                    <a:path extrusionOk="0" h="1750" w="4155">
                      <a:moveTo>
                        <a:pt x="2821" y="0"/>
                      </a:moveTo>
                      <a:cubicBezTo>
                        <a:pt x="2584" y="0"/>
                        <a:pt x="2345" y="37"/>
                        <a:pt x="2114" y="110"/>
                      </a:cubicBezTo>
                      <a:cubicBezTo>
                        <a:pt x="1276" y="438"/>
                        <a:pt x="547" y="1021"/>
                        <a:pt x="1" y="1750"/>
                      </a:cubicBezTo>
                      <a:lnTo>
                        <a:pt x="4155" y="438"/>
                      </a:lnTo>
                      <a:cubicBezTo>
                        <a:pt x="3766" y="146"/>
                        <a:pt x="3296" y="0"/>
                        <a:pt x="2821" y="0"/>
                      </a:cubicBezTo>
                      <a:close/>
                    </a:path>
                  </a:pathLst>
                </a:custGeom>
                <a:solidFill>
                  <a:srgbClr val="1717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16"/>
                <p:cNvSpPr/>
                <p:nvPr/>
              </p:nvSpPr>
              <p:spPr>
                <a:xfrm>
                  <a:off x="4781975" y="2012575"/>
                  <a:ext cx="54700" cy="28725"/>
                </a:xfrm>
                <a:custGeom>
                  <a:rect b="b" l="l" r="r" t="t"/>
                  <a:pathLst>
                    <a:path extrusionOk="0" h="1149" w="2188">
                      <a:moveTo>
                        <a:pt x="946" y="0"/>
                      </a:moveTo>
                      <a:cubicBezTo>
                        <a:pt x="578" y="0"/>
                        <a:pt x="213" y="152"/>
                        <a:pt x="1" y="456"/>
                      </a:cubicBezTo>
                      <a:lnTo>
                        <a:pt x="2187" y="1148"/>
                      </a:lnTo>
                      <a:cubicBezTo>
                        <a:pt x="2187" y="1148"/>
                        <a:pt x="1786" y="237"/>
                        <a:pt x="1167" y="19"/>
                      </a:cubicBezTo>
                      <a:cubicBezTo>
                        <a:pt x="1094" y="6"/>
                        <a:pt x="1020" y="0"/>
                        <a:pt x="946" y="0"/>
                      </a:cubicBezTo>
                      <a:close/>
                    </a:path>
                  </a:pathLst>
                </a:custGeom>
                <a:solidFill>
                  <a:srgbClr val="1717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16"/>
                <p:cNvSpPr/>
                <p:nvPr/>
              </p:nvSpPr>
              <p:spPr>
                <a:xfrm>
                  <a:off x="4472250" y="1875475"/>
                  <a:ext cx="303375" cy="166150"/>
                </a:xfrm>
                <a:custGeom>
                  <a:rect b="b" l="l" r="r" t="t"/>
                  <a:pathLst>
                    <a:path extrusionOk="0" h="6646" w="12135">
                      <a:moveTo>
                        <a:pt x="8163" y="0"/>
                      </a:moveTo>
                      <a:lnTo>
                        <a:pt x="7726" y="110"/>
                      </a:lnTo>
                      <a:lnTo>
                        <a:pt x="7543" y="146"/>
                      </a:lnTo>
                      <a:lnTo>
                        <a:pt x="6268" y="474"/>
                      </a:lnTo>
                      <a:cubicBezTo>
                        <a:pt x="5466" y="766"/>
                        <a:pt x="4701" y="1130"/>
                        <a:pt x="3973" y="1604"/>
                      </a:cubicBezTo>
                      <a:lnTo>
                        <a:pt x="3426" y="2150"/>
                      </a:lnTo>
                      <a:lnTo>
                        <a:pt x="839" y="4810"/>
                      </a:lnTo>
                      <a:lnTo>
                        <a:pt x="110" y="5503"/>
                      </a:lnTo>
                      <a:lnTo>
                        <a:pt x="1" y="5612"/>
                      </a:lnTo>
                      <a:cubicBezTo>
                        <a:pt x="74" y="5685"/>
                        <a:pt x="110" y="5758"/>
                        <a:pt x="183" y="5794"/>
                      </a:cubicBezTo>
                      <a:lnTo>
                        <a:pt x="292" y="5903"/>
                      </a:lnTo>
                      <a:cubicBezTo>
                        <a:pt x="802" y="6341"/>
                        <a:pt x="1458" y="6596"/>
                        <a:pt x="2151" y="6632"/>
                      </a:cubicBezTo>
                      <a:cubicBezTo>
                        <a:pt x="2260" y="6641"/>
                        <a:pt x="2371" y="6645"/>
                        <a:pt x="2483" y="6645"/>
                      </a:cubicBezTo>
                      <a:cubicBezTo>
                        <a:pt x="4673" y="6645"/>
                        <a:pt x="7235" y="4995"/>
                        <a:pt x="9037" y="3608"/>
                      </a:cubicBezTo>
                      <a:cubicBezTo>
                        <a:pt x="9620" y="3098"/>
                        <a:pt x="10313" y="2697"/>
                        <a:pt x="11042" y="2478"/>
                      </a:cubicBezTo>
                      <a:cubicBezTo>
                        <a:pt x="11114" y="2478"/>
                        <a:pt x="11151" y="2478"/>
                        <a:pt x="11224" y="2442"/>
                      </a:cubicBezTo>
                      <a:cubicBezTo>
                        <a:pt x="11333" y="2424"/>
                        <a:pt x="11442" y="2414"/>
                        <a:pt x="11552" y="2414"/>
                      </a:cubicBezTo>
                      <a:cubicBezTo>
                        <a:pt x="11661" y="2414"/>
                        <a:pt x="11770" y="2424"/>
                        <a:pt x="11880" y="2442"/>
                      </a:cubicBezTo>
                      <a:cubicBezTo>
                        <a:pt x="11989" y="2478"/>
                        <a:pt x="12062" y="2515"/>
                        <a:pt x="12135" y="2551"/>
                      </a:cubicBezTo>
                      <a:lnTo>
                        <a:pt x="11953" y="2442"/>
                      </a:lnTo>
                      <a:lnTo>
                        <a:pt x="11625" y="2223"/>
                      </a:lnTo>
                      <a:lnTo>
                        <a:pt x="11114" y="1895"/>
                      </a:lnTo>
                      <a:lnTo>
                        <a:pt x="9256" y="693"/>
                      </a:lnTo>
                      <a:lnTo>
                        <a:pt x="8236" y="37"/>
                      </a:lnTo>
                      <a:lnTo>
                        <a:pt x="8163" y="0"/>
                      </a:lnTo>
                      <a:close/>
                    </a:path>
                  </a:pathLst>
                </a:custGeom>
                <a:solidFill>
                  <a:srgbClr val="1F27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16"/>
                <p:cNvSpPr/>
                <p:nvPr/>
              </p:nvSpPr>
              <p:spPr>
                <a:xfrm>
                  <a:off x="4775600" y="1939250"/>
                  <a:ext cx="6400" cy="3650"/>
                </a:xfrm>
                <a:custGeom>
                  <a:rect b="b" l="l" r="r" t="t"/>
                  <a:pathLst>
                    <a:path extrusionOk="0" h="146" w="256">
                      <a:moveTo>
                        <a:pt x="1" y="0"/>
                      </a:moveTo>
                      <a:lnTo>
                        <a:pt x="256" y="146"/>
                      </a:lnTo>
                      <a:cubicBezTo>
                        <a:pt x="183" y="73"/>
                        <a:pt x="110" y="37"/>
                        <a:pt x="1" y="0"/>
                      </a:cubicBezTo>
                      <a:close/>
                    </a:path>
                  </a:pathLst>
                </a:custGeom>
                <a:solidFill>
                  <a:srgbClr val="1F275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16"/>
                <p:cNvSpPr/>
                <p:nvPr/>
              </p:nvSpPr>
              <p:spPr>
                <a:xfrm>
                  <a:off x="5638275" y="2252600"/>
                  <a:ext cx="594900" cy="430000"/>
                </a:xfrm>
                <a:custGeom>
                  <a:rect b="b" l="l" r="r" t="t"/>
                  <a:pathLst>
                    <a:path extrusionOk="0" h="17200" w="23796">
                      <a:moveTo>
                        <a:pt x="18147" y="1"/>
                      </a:moveTo>
                      <a:lnTo>
                        <a:pt x="1" y="17200"/>
                      </a:lnTo>
                      <a:lnTo>
                        <a:pt x="10604" y="17200"/>
                      </a:lnTo>
                      <a:lnTo>
                        <a:pt x="23795" y="5066"/>
                      </a:lnTo>
                      <a:lnTo>
                        <a:pt x="18147" y="1"/>
                      </a:lnTo>
                      <a:close/>
                    </a:path>
                  </a:pathLst>
                </a:custGeom>
                <a:solidFill>
                  <a:srgbClr val="28282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16"/>
                <p:cNvSpPr/>
                <p:nvPr/>
              </p:nvSpPr>
              <p:spPr>
                <a:xfrm>
                  <a:off x="5507100" y="2075875"/>
                  <a:ext cx="458250" cy="511075"/>
                </a:xfrm>
                <a:custGeom>
                  <a:rect b="b" l="l" r="r" t="t"/>
                  <a:pathLst>
                    <a:path extrusionOk="0" h="20443" w="18330">
                      <a:moveTo>
                        <a:pt x="15487" y="1"/>
                      </a:moveTo>
                      <a:lnTo>
                        <a:pt x="1" y="14649"/>
                      </a:lnTo>
                      <a:lnTo>
                        <a:pt x="1" y="20443"/>
                      </a:lnTo>
                      <a:lnTo>
                        <a:pt x="18329" y="2552"/>
                      </a:lnTo>
                      <a:lnTo>
                        <a:pt x="15487" y="1"/>
                      </a:lnTo>
                      <a:close/>
                    </a:path>
                  </a:pathLst>
                </a:custGeom>
                <a:solidFill>
                  <a:srgbClr val="28282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p16"/>
                <p:cNvSpPr/>
                <p:nvPr/>
              </p:nvSpPr>
              <p:spPr>
                <a:xfrm>
                  <a:off x="6277775" y="4455300"/>
                  <a:ext cx="653175" cy="204100"/>
                </a:xfrm>
                <a:custGeom>
                  <a:rect b="b" l="l" r="r" t="t"/>
                  <a:pathLst>
                    <a:path extrusionOk="0" h="8164" w="26127">
                      <a:moveTo>
                        <a:pt x="15195" y="1"/>
                      </a:moveTo>
                      <a:lnTo>
                        <a:pt x="1" y="8163"/>
                      </a:lnTo>
                      <a:lnTo>
                        <a:pt x="26127" y="7835"/>
                      </a:lnTo>
                      <a:lnTo>
                        <a:pt x="24414" y="1"/>
                      </a:lnTo>
                      <a:close/>
                    </a:path>
                  </a:pathLst>
                </a:custGeom>
                <a:solidFill>
                  <a:srgbClr val="1010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1" name="Google Shape;731;p16"/>
                <p:cNvSpPr/>
                <p:nvPr/>
              </p:nvSpPr>
              <p:spPr>
                <a:xfrm>
                  <a:off x="6277775" y="4651175"/>
                  <a:ext cx="655925" cy="93850"/>
                </a:xfrm>
                <a:custGeom>
                  <a:rect b="b" l="l" r="r" t="t"/>
                  <a:pathLst>
                    <a:path extrusionOk="0" h="3754" w="26237">
                      <a:moveTo>
                        <a:pt x="26127" y="0"/>
                      </a:moveTo>
                      <a:lnTo>
                        <a:pt x="1" y="328"/>
                      </a:lnTo>
                      <a:lnTo>
                        <a:pt x="74" y="3753"/>
                      </a:lnTo>
                      <a:lnTo>
                        <a:pt x="26236" y="3462"/>
                      </a:lnTo>
                      <a:lnTo>
                        <a:pt x="2612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2" name="Google Shape;732;p16"/>
                <p:cNvSpPr/>
                <p:nvPr/>
              </p:nvSpPr>
              <p:spPr>
                <a:xfrm>
                  <a:off x="6499150" y="4530925"/>
                  <a:ext cx="74725" cy="20050"/>
                </a:xfrm>
                <a:custGeom>
                  <a:rect b="b" l="l" r="r" t="t"/>
                  <a:pathLst>
                    <a:path extrusionOk="0" fill="none" h="802" w="2989">
                      <a:moveTo>
                        <a:pt x="0" y="0"/>
                      </a:moveTo>
                      <a:lnTo>
                        <a:pt x="2988" y="802"/>
                      </a:lnTo>
                    </a:path>
                  </a:pathLst>
                </a:custGeom>
                <a:noFill/>
                <a:ln cap="rnd" cmpd="sng" w="209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3" name="Google Shape;733;p16"/>
                <p:cNvSpPr/>
                <p:nvPr/>
              </p:nvSpPr>
              <p:spPr>
                <a:xfrm>
                  <a:off x="6572925" y="4492650"/>
                  <a:ext cx="74725" cy="21000"/>
                </a:xfrm>
                <a:custGeom>
                  <a:rect b="b" l="l" r="r" t="t"/>
                  <a:pathLst>
                    <a:path extrusionOk="0" fill="none" h="840" w="2989">
                      <a:moveTo>
                        <a:pt x="1" y="1"/>
                      </a:moveTo>
                      <a:lnTo>
                        <a:pt x="2989" y="839"/>
                      </a:lnTo>
                    </a:path>
                  </a:pathLst>
                </a:custGeom>
                <a:noFill/>
                <a:ln cap="rnd" cmpd="sng" w="209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4" name="Google Shape;734;p16"/>
                <p:cNvSpPr/>
                <p:nvPr/>
              </p:nvSpPr>
              <p:spPr>
                <a:xfrm>
                  <a:off x="6611200" y="4131925"/>
                  <a:ext cx="276950" cy="323400"/>
                </a:xfrm>
                <a:custGeom>
                  <a:rect b="b" l="l" r="r" t="t"/>
                  <a:pathLst>
                    <a:path extrusionOk="0" h="12936" w="11078">
                      <a:moveTo>
                        <a:pt x="0" y="0"/>
                      </a:moveTo>
                      <a:lnTo>
                        <a:pt x="1676" y="12936"/>
                      </a:lnTo>
                      <a:lnTo>
                        <a:pt x="11077" y="12936"/>
                      </a:lnTo>
                      <a:lnTo>
                        <a:pt x="9365"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5" name="Google Shape;735;p16"/>
                <p:cNvSpPr/>
                <p:nvPr/>
              </p:nvSpPr>
              <p:spPr>
                <a:xfrm>
                  <a:off x="6289625" y="2464875"/>
                  <a:ext cx="656825" cy="1878425"/>
                </a:xfrm>
                <a:custGeom>
                  <a:rect b="b" l="l" r="r" t="t"/>
                  <a:pathLst>
                    <a:path extrusionOk="0" h="75137" w="26273">
                      <a:moveTo>
                        <a:pt x="14758" y="0"/>
                      </a:moveTo>
                      <a:lnTo>
                        <a:pt x="0" y="11369"/>
                      </a:lnTo>
                      <a:lnTo>
                        <a:pt x="3098" y="40155"/>
                      </a:lnTo>
                      <a:lnTo>
                        <a:pt x="11041" y="75136"/>
                      </a:lnTo>
                      <a:lnTo>
                        <a:pt x="26272" y="75136"/>
                      </a:lnTo>
                      <a:lnTo>
                        <a:pt x="19058" y="39135"/>
                      </a:lnTo>
                      <a:lnTo>
                        <a:pt x="14758" y="0"/>
                      </a:lnTo>
                      <a:close/>
                    </a:path>
                  </a:pathLst>
                </a:custGeom>
                <a:solidFill>
                  <a:srgbClr val="351C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6" name="Google Shape;736;p16"/>
                <p:cNvSpPr/>
                <p:nvPr/>
              </p:nvSpPr>
              <p:spPr>
                <a:xfrm>
                  <a:off x="5518050" y="4455300"/>
                  <a:ext cx="654075" cy="204100"/>
                </a:xfrm>
                <a:custGeom>
                  <a:rect b="b" l="l" r="r" t="t"/>
                  <a:pathLst>
                    <a:path extrusionOk="0" h="8164" w="26163">
                      <a:moveTo>
                        <a:pt x="15195" y="1"/>
                      </a:moveTo>
                      <a:lnTo>
                        <a:pt x="0" y="8163"/>
                      </a:lnTo>
                      <a:lnTo>
                        <a:pt x="26163" y="7835"/>
                      </a:lnTo>
                      <a:lnTo>
                        <a:pt x="24414" y="1"/>
                      </a:lnTo>
                      <a:close/>
                    </a:path>
                  </a:pathLst>
                </a:custGeom>
                <a:solidFill>
                  <a:srgbClr val="10101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7" name="Google Shape;737;p16"/>
                <p:cNvSpPr/>
                <p:nvPr/>
              </p:nvSpPr>
              <p:spPr>
                <a:xfrm>
                  <a:off x="5518050" y="4651175"/>
                  <a:ext cx="655900" cy="93850"/>
                </a:xfrm>
                <a:custGeom>
                  <a:rect b="b" l="l" r="r" t="t"/>
                  <a:pathLst>
                    <a:path extrusionOk="0" h="3754" w="26236">
                      <a:moveTo>
                        <a:pt x="26163" y="0"/>
                      </a:moveTo>
                      <a:lnTo>
                        <a:pt x="0" y="328"/>
                      </a:lnTo>
                      <a:lnTo>
                        <a:pt x="73" y="3753"/>
                      </a:lnTo>
                      <a:lnTo>
                        <a:pt x="26236" y="3462"/>
                      </a:lnTo>
                      <a:lnTo>
                        <a:pt x="26163"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8" name="Google Shape;738;p16"/>
                <p:cNvSpPr/>
                <p:nvPr/>
              </p:nvSpPr>
              <p:spPr>
                <a:xfrm>
                  <a:off x="5739400" y="4530925"/>
                  <a:ext cx="75625" cy="20050"/>
                </a:xfrm>
                <a:custGeom>
                  <a:rect b="b" l="l" r="r" t="t"/>
                  <a:pathLst>
                    <a:path extrusionOk="0" fill="none" h="802" w="3025">
                      <a:moveTo>
                        <a:pt x="1" y="0"/>
                      </a:moveTo>
                      <a:lnTo>
                        <a:pt x="3025" y="802"/>
                      </a:lnTo>
                    </a:path>
                  </a:pathLst>
                </a:custGeom>
                <a:noFill/>
                <a:ln cap="rnd" cmpd="sng" w="209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16"/>
                <p:cNvSpPr/>
                <p:nvPr/>
              </p:nvSpPr>
              <p:spPr>
                <a:xfrm>
                  <a:off x="5813200" y="4492650"/>
                  <a:ext cx="74725" cy="21000"/>
                </a:xfrm>
                <a:custGeom>
                  <a:rect b="b" l="l" r="r" t="t"/>
                  <a:pathLst>
                    <a:path extrusionOk="0" fill="none" h="840" w="2989">
                      <a:moveTo>
                        <a:pt x="0" y="1"/>
                      </a:moveTo>
                      <a:lnTo>
                        <a:pt x="2988" y="839"/>
                      </a:lnTo>
                    </a:path>
                  </a:pathLst>
                </a:custGeom>
                <a:noFill/>
                <a:ln cap="rnd" cmpd="sng" w="2095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16"/>
                <p:cNvSpPr/>
                <p:nvPr/>
              </p:nvSpPr>
              <p:spPr>
                <a:xfrm>
                  <a:off x="5893350" y="4131925"/>
                  <a:ext cx="253275" cy="323400"/>
                </a:xfrm>
                <a:custGeom>
                  <a:rect b="b" l="l" r="r" t="t"/>
                  <a:pathLst>
                    <a:path extrusionOk="0" h="12936" w="10131">
                      <a:moveTo>
                        <a:pt x="729" y="0"/>
                      </a:moveTo>
                      <a:lnTo>
                        <a:pt x="1" y="12936"/>
                      </a:lnTo>
                      <a:lnTo>
                        <a:pt x="9402" y="12936"/>
                      </a:lnTo>
                      <a:lnTo>
                        <a:pt x="1013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1" name="Google Shape;741;p16"/>
                <p:cNvSpPr/>
                <p:nvPr/>
              </p:nvSpPr>
              <p:spPr>
                <a:xfrm>
                  <a:off x="5850550" y="2384700"/>
                  <a:ext cx="855400" cy="1958600"/>
                </a:xfrm>
                <a:custGeom>
                  <a:rect b="b" l="l" r="r" t="t"/>
                  <a:pathLst>
                    <a:path extrusionOk="0" h="78344" w="34216">
                      <a:moveTo>
                        <a:pt x="13774" y="0"/>
                      </a:moveTo>
                      <a:lnTo>
                        <a:pt x="2514" y="36002"/>
                      </a:lnTo>
                      <a:cubicBezTo>
                        <a:pt x="1858" y="37933"/>
                        <a:pt x="1458" y="39973"/>
                        <a:pt x="1385" y="42014"/>
                      </a:cubicBezTo>
                      <a:lnTo>
                        <a:pt x="0" y="78343"/>
                      </a:lnTo>
                      <a:lnTo>
                        <a:pt x="15049" y="78343"/>
                      </a:lnTo>
                      <a:lnTo>
                        <a:pt x="18984" y="39645"/>
                      </a:lnTo>
                      <a:lnTo>
                        <a:pt x="34216" y="3207"/>
                      </a:lnTo>
                      <a:lnTo>
                        <a:pt x="13774" y="0"/>
                      </a:lnTo>
                      <a:close/>
                    </a:path>
                  </a:pathLst>
                </a:custGeom>
                <a:solidFill>
                  <a:srgbClr val="351C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2" name="Google Shape;742;p16"/>
                <p:cNvSpPr/>
                <p:nvPr/>
              </p:nvSpPr>
              <p:spPr>
                <a:xfrm>
                  <a:off x="5802100" y="1235900"/>
                  <a:ext cx="155950" cy="133225"/>
                </a:xfrm>
                <a:custGeom>
                  <a:rect b="b" l="l" r="r" t="t"/>
                  <a:pathLst>
                    <a:path extrusionOk="0" h="5329" w="6238">
                      <a:moveTo>
                        <a:pt x="3517" y="1"/>
                      </a:moveTo>
                      <a:cubicBezTo>
                        <a:pt x="1268" y="1"/>
                        <a:pt x="1" y="2698"/>
                        <a:pt x="1537" y="4449"/>
                      </a:cubicBezTo>
                      <a:cubicBezTo>
                        <a:pt x="2080" y="5055"/>
                        <a:pt x="2785" y="5329"/>
                        <a:pt x="3481" y="5329"/>
                      </a:cubicBezTo>
                      <a:cubicBezTo>
                        <a:pt x="4792" y="5329"/>
                        <a:pt x="6070" y="4357"/>
                        <a:pt x="6165" y="2809"/>
                      </a:cubicBezTo>
                      <a:cubicBezTo>
                        <a:pt x="6238" y="1352"/>
                        <a:pt x="5108" y="113"/>
                        <a:pt x="3651" y="4"/>
                      </a:cubicBezTo>
                      <a:cubicBezTo>
                        <a:pt x="3606" y="2"/>
                        <a:pt x="3561" y="1"/>
                        <a:pt x="3517" y="1"/>
                      </a:cubicBezTo>
                      <a:close/>
                    </a:path>
                  </a:pathLst>
                </a:custGeom>
                <a:solidFill>
                  <a:srgbClr val="92483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3" name="Google Shape;743;p16"/>
                <p:cNvSpPr/>
                <p:nvPr/>
              </p:nvSpPr>
              <p:spPr>
                <a:xfrm>
                  <a:off x="6024525" y="1236900"/>
                  <a:ext cx="251450" cy="418150"/>
                </a:xfrm>
                <a:custGeom>
                  <a:rect b="b" l="l" r="r" t="t"/>
                  <a:pathLst>
                    <a:path extrusionOk="0" h="16726" w="10058">
                      <a:moveTo>
                        <a:pt x="5794" y="0"/>
                      </a:moveTo>
                      <a:lnTo>
                        <a:pt x="1" y="7543"/>
                      </a:lnTo>
                      <a:lnTo>
                        <a:pt x="1750" y="16725"/>
                      </a:lnTo>
                      <a:lnTo>
                        <a:pt x="10058" y="14685"/>
                      </a:lnTo>
                      <a:lnTo>
                        <a:pt x="5794" y="0"/>
                      </a:lnTo>
                      <a:close/>
                    </a:path>
                  </a:pathLst>
                </a:custGeom>
                <a:solidFill>
                  <a:srgbClr val="A159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16"/>
                <p:cNvSpPr/>
                <p:nvPr/>
              </p:nvSpPr>
              <p:spPr>
                <a:xfrm>
                  <a:off x="6025450" y="1355325"/>
                  <a:ext cx="129375" cy="165800"/>
                </a:xfrm>
                <a:custGeom>
                  <a:rect b="b" l="l" r="r" t="t"/>
                  <a:pathLst>
                    <a:path extrusionOk="0" h="6632" w="5175">
                      <a:moveTo>
                        <a:pt x="4482" y="0"/>
                      </a:moveTo>
                      <a:lnTo>
                        <a:pt x="0" y="3061"/>
                      </a:lnTo>
                      <a:lnTo>
                        <a:pt x="693" y="6632"/>
                      </a:lnTo>
                      <a:cubicBezTo>
                        <a:pt x="693" y="6632"/>
                        <a:pt x="5174" y="5502"/>
                        <a:pt x="4482" y="0"/>
                      </a:cubicBezTo>
                      <a:close/>
                    </a:path>
                  </a:pathLst>
                </a:custGeom>
                <a:solidFill>
                  <a:srgbClr val="23181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16"/>
                <p:cNvSpPr/>
                <p:nvPr/>
              </p:nvSpPr>
              <p:spPr>
                <a:xfrm>
                  <a:off x="5837775" y="1014950"/>
                  <a:ext cx="374450" cy="460350"/>
                </a:xfrm>
                <a:custGeom>
                  <a:rect b="b" l="l" r="r" t="t"/>
                  <a:pathLst>
                    <a:path extrusionOk="0" h="18414" w="14978">
                      <a:moveTo>
                        <a:pt x="6736" y="1"/>
                      </a:moveTo>
                      <a:cubicBezTo>
                        <a:pt x="5466" y="1"/>
                        <a:pt x="4187" y="334"/>
                        <a:pt x="3025" y="971"/>
                      </a:cubicBezTo>
                      <a:cubicBezTo>
                        <a:pt x="547" y="2356"/>
                        <a:pt x="1" y="4396"/>
                        <a:pt x="147" y="6692"/>
                      </a:cubicBezTo>
                      <a:cubicBezTo>
                        <a:pt x="292" y="9315"/>
                        <a:pt x="730" y="13360"/>
                        <a:pt x="1859" y="15218"/>
                      </a:cubicBezTo>
                      <a:cubicBezTo>
                        <a:pt x="3092" y="17180"/>
                        <a:pt x="4863" y="18413"/>
                        <a:pt x="7100" y="18413"/>
                      </a:cubicBezTo>
                      <a:cubicBezTo>
                        <a:pt x="8103" y="18413"/>
                        <a:pt x="9201" y="18165"/>
                        <a:pt x="10386" y="17623"/>
                      </a:cubicBezTo>
                      <a:cubicBezTo>
                        <a:pt x="10386" y="17623"/>
                        <a:pt x="14977" y="16239"/>
                        <a:pt x="14467" y="9097"/>
                      </a:cubicBezTo>
                      <a:cubicBezTo>
                        <a:pt x="14007" y="2789"/>
                        <a:pt x="10408" y="1"/>
                        <a:pt x="6736" y="1"/>
                      </a:cubicBezTo>
                      <a:close/>
                    </a:path>
                  </a:pathLst>
                </a:custGeom>
                <a:solidFill>
                  <a:srgbClr val="A159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16"/>
                <p:cNvSpPr/>
                <p:nvPr/>
              </p:nvSpPr>
              <p:spPr>
                <a:xfrm>
                  <a:off x="5860550" y="1263300"/>
                  <a:ext cx="31925" cy="27325"/>
                </a:xfrm>
                <a:custGeom>
                  <a:rect b="b" l="l" r="r" t="t"/>
                  <a:pathLst>
                    <a:path extrusionOk="0" h="1093" w="1277">
                      <a:moveTo>
                        <a:pt x="730" y="1"/>
                      </a:moveTo>
                      <a:cubicBezTo>
                        <a:pt x="256" y="1"/>
                        <a:pt x="1" y="584"/>
                        <a:pt x="329" y="912"/>
                      </a:cubicBezTo>
                      <a:cubicBezTo>
                        <a:pt x="453" y="1036"/>
                        <a:pt x="603" y="1093"/>
                        <a:pt x="747" y="1093"/>
                      </a:cubicBezTo>
                      <a:cubicBezTo>
                        <a:pt x="1024" y="1093"/>
                        <a:pt x="1276" y="883"/>
                        <a:pt x="1276" y="547"/>
                      </a:cubicBezTo>
                      <a:cubicBezTo>
                        <a:pt x="1276" y="256"/>
                        <a:pt x="1058" y="1"/>
                        <a:pt x="730" y="1"/>
                      </a:cubicBezTo>
                      <a:close/>
                    </a:path>
                  </a:pathLst>
                </a:custGeom>
                <a:solidFill>
                  <a:srgbClr val="1717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16"/>
                <p:cNvSpPr/>
                <p:nvPr/>
              </p:nvSpPr>
              <p:spPr>
                <a:xfrm>
                  <a:off x="5972850" y="1238675"/>
                  <a:ext cx="31675" cy="27150"/>
                </a:xfrm>
                <a:custGeom>
                  <a:rect b="b" l="l" r="r" t="t"/>
                  <a:pathLst>
                    <a:path extrusionOk="0" h="1086" w="1267">
                      <a:moveTo>
                        <a:pt x="713" y="0"/>
                      </a:moveTo>
                      <a:cubicBezTo>
                        <a:pt x="232" y="0"/>
                        <a:pt x="0" y="594"/>
                        <a:pt x="319" y="913"/>
                      </a:cubicBezTo>
                      <a:cubicBezTo>
                        <a:pt x="439" y="1033"/>
                        <a:pt x="582" y="1086"/>
                        <a:pt x="721" y="1086"/>
                      </a:cubicBezTo>
                      <a:cubicBezTo>
                        <a:pt x="1004" y="1086"/>
                        <a:pt x="1266" y="866"/>
                        <a:pt x="1266" y="549"/>
                      </a:cubicBezTo>
                      <a:cubicBezTo>
                        <a:pt x="1266" y="257"/>
                        <a:pt x="1048" y="2"/>
                        <a:pt x="756" y="2"/>
                      </a:cubicBezTo>
                      <a:cubicBezTo>
                        <a:pt x="742" y="1"/>
                        <a:pt x="727" y="0"/>
                        <a:pt x="713" y="0"/>
                      </a:cubicBezTo>
                      <a:close/>
                    </a:path>
                  </a:pathLst>
                </a:custGeom>
                <a:solidFill>
                  <a:srgbClr val="1717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16"/>
                <p:cNvSpPr/>
                <p:nvPr/>
              </p:nvSpPr>
              <p:spPr>
                <a:xfrm>
                  <a:off x="5915225" y="1282450"/>
                  <a:ext cx="22800" cy="48300"/>
                </a:xfrm>
                <a:custGeom>
                  <a:rect b="b" l="l" r="r" t="t"/>
                  <a:pathLst>
                    <a:path extrusionOk="0" fill="none" h="1932" w="912">
                      <a:moveTo>
                        <a:pt x="146" y="0"/>
                      </a:moveTo>
                      <a:lnTo>
                        <a:pt x="37" y="1603"/>
                      </a:lnTo>
                      <a:cubicBezTo>
                        <a:pt x="0" y="1749"/>
                        <a:pt x="146" y="1895"/>
                        <a:pt x="328" y="1931"/>
                      </a:cubicBezTo>
                      <a:lnTo>
                        <a:pt x="911" y="1931"/>
                      </a:lnTo>
                    </a:path>
                  </a:pathLst>
                </a:custGeom>
                <a:noFill/>
                <a:ln cap="rnd" cmpd="sng" w="9525">
                  <a:solidFill>
                    <a:srgbClr val="1E0B07"/>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16"/>
                <p:cNvSpPr/>
                <p:nvPr/>
              </p:nvSpPr>
              <p:spPr>
                <a:xfrm>
                  <a:off x="5932525" y="1161275"/>
                  <a:ext cx="111150" cy="38300"/>
                </a:xfrm>
                <a:custGeom>
                  <a:rect b="b" l="l" r="r" t="t"/>
                  <a:pathLst>
                    <a:path extrusionOk="0" h="1532" w="4446">
                      <a:moveTo>
                        <a:pt x="1640" y="1"/>
                      </a:moveTo>
                      <a:cubicBezTo>
                        <a:pt x="328" y="1"/>
                        <a:pt x="0" y="1531"/>
                        <a:pt x="0" y="1531"/>
                      </a:cubicBezTo>
                      <a:lnTo>
                        <a:pt x="4446" y="1385"/>
                      </a:lnTo>
                      <a:cubicBezTo>
                        <a:pt x="4446" y="1385"/>
                        <a:pt x="2952" y="1"/>
                        <a:pt x="1640" y="1"/>
                      </a:cubicBezTo>
                      <a:close/>
                    </a:path>
                  </a:pathLst>
                </a:custGeom>
                <a:solidFill>
                  <a:srgbClr val="1717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16"/>
                <p:cNvSpPr/>
                <p:nvPr/>
              </p:nvSpPr>
              <p:spPr>
                <a:xfrm>
                  <a:off x="5837775" y="1190250"/>
                  <a:ext cx="51950" cy="41200"/>
                </a:xfrm>
                <a:custGeom>
                  <a:rect b="b" l="l" r="r" t="t"/>
                  <a:pathLst>
                    <a:path extrusionOk="0" h="1648" w="2078">
                      <a:moveTo>
                        <a:pt x="1093" y="1"/>
                      </a:moveTo>
                      <a:cubicBezTo>
                        <a:pt x="1022" y="1"/>
                        <a:pt x="949" y="14"/>
                        <a:pt x="875" y="44"/>
                      </a:cubicBezTo>
                      <a:cubicBezTo>
                        <a:pt x="292" y="299"/>
                        <a:pt x="1" y="1647"/>
                        <a:pt x="1" y="1647"/>
                      </a:cubicBezTo>
                      <a:lnTo>
                        <a:pt x="2078" y="736"/>
                      </a:lnTo>
                      <a:cubicBezTo>
                        <a:pt x="2078" y="736"/>
                        <a:pt x="1625" y="1"/>
                        <a:pt x="1093" y="1"/>
                      </a:cubicBezTo>
                      <a:close/>
                    </a:path>
                  </a:pathLst>
                </a:custGeom>
                <a:solidFill>
                  <a:srgbClr val="1717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16"/>
                <p:cNvSpPr/>
                <p:nvPr/>
              </p:nvSpPr>
              <p:spPr>
                <a:xfrm>
                  <a:off x="5845075" y="964800"/>
                  <a:ext cx="473850" cy="345000"/>
                </a:xfrm>
                <a:custGeom>
                  <a:rect b="b" l="l" r="r" t="t"/>
                  <a:pathLst>
                    <a:path extrusionOk="0" h="13800" w="18954">
                      <a:moveTo>
                        <a:pt x="9531" y="0"/>
                      </a:moveTo>
                      <a:cubicBezTo>
                        <a:pt x="9131" y="0"/>
                        <a:pt x="8711" y="20"/>
                        <a:pt x="8272" y="62"/>
                      </a:cubicBezTo>
                      <a:cubicBezTo>
                        <a:pt x="948" y="754"/>
                        <a:pt x="0" y="6402"/>
                        <a:pt x="0" y="6402"/>
                      </a:cubicBezTo>
                      <a:cubicBezTo>
                        <a:pt x="2048" y="5457"/>
                        <a:pt x="5264" y="5276"/>
                        <a:pt x="7424" y="5276"/>
                      </a:cubicBezTo>
                      <a:cubicBezTo>
                        <a:pt x="8761" y="5276"/>
                        <a:pt x="9693" y="5345"/>
                        <a:pt x="9693" y="5345"/>
                      </a:cubicBezTo>
                      <a:cubicBezTo>
                        <a:pt x="9766" y="10702"/>
                        <a:pt x="11989" y="11467"/>
                        <a:pt x="11989" y="11467"/>
                      </a:cubicBezTo>
                      <a:lnTo>
                        <a:pt x="13118" y="13799"/>
                      </a:lnTo>
                      <a:cubicBezTo>
                        <a:pt x="17662" y="11108"/>
                        <a:pt x="18954" y="0"/>
                        <a:pt x="9531" y="0"/>
                      </a:cubicBezTo>
                      <a:close/>
                    </a:path>
                  </a:pathLst>
                </a:custGeom>
                <a:solidFill>
                  <a:srgbClr val="17171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16"/>
                <p:cNvSpPr/>
                <p:nvPr/>
              </p:nvSpPr>
              <p:spPr>
                <a:xfrm>
                  <a:off x="6112975" y="1182100"/>
                  <a:ext cx="169375" cy="144300"/>
                </a:xfrm>
                <a:custGeom>
                  <a:rect b="b" l="l" r="r" t="t"/>
                  <a:pathLst>
                    <a:path extrusionOk="0" h="5772" w="6775">
                      <a:moveTo>
                        <a:pt x="3794" y="1"/>
                      </a:moveTo>
                      <a:cubicBezTo>
                        <a:pt x="1353" y="1"/>
                        <a:pt x="0" y="2965"/>
                        <a:pt x="1673" y="4816"/>
                      </a:cubicBezTo>
                      <a:cubicBezTo>
                        <a:pt x="2268" y="5474"/>
                        <a:pt x="3038" y="5771"/>
                        <a:pt x="3797" y="5771"/>
                      </a:cubicBezTo>
                      <a:cubicBezTo>
                        <a:pt x="5223" y="5771"/>
                        <a:pt x="6607" y="4719"/>
                        <a:pt x="6702" y="3030"/>
                      </a:cubicBezTo>
                      <a:cubicBezTo>
                        <a:pt x="6775" y="1463"/>
                        <a:pt x="5572" y="79"/>
                        <a:pt x="3969" y="6"/>
                      </a:cubicBezTo>
                      <a:cubicBezTo>
                        <a:pt x="3910" y="2"/>
                        <a:pt x="3852" y="1"/>
                        <a:pt x="3794" y="1"/>
                      </a:cubicBezTo>
                      <a:close/>
                    </a:path>
                  </a:pathLst>
                </a:custGeom>
                <a:solidFill>
                  <a:srgbClr val="A159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16"/>
                <p:cNvSpPr/>
                <p:nvPr/>
              </p:nvSpPr>
              <p:spPr>
                <a:xfrm>
                  <a:off x="6177575" y="1225050"/>
                  <a:ext cx="57425" cy="58325"/>
                </a:xfrm>
                <a:custGeom>
                  <a:rect b="b" l="l" r="r" t="t"/>
                  <a:pathLst>
                    <a:path extrusionOk="0" fill="none" h="2333" w="2297">
                      <a:moveTo>
                        <a:pt x="2296" y="73"/>
                      </a:moveTo>
                      <a:cubicBezTo>
                        <a:pt x="1021" y="0"/>
                        <a:pt x="0" y="1057"/>
                        <a:pt x="110" y="2332"/>
                      </a:cubicBezTo>
                    </a:path>
                  </a:pathLst>
                </a:custGeom>
                <a:noFill/>
                <a:ln cap="rnd" cmpd="sng" w="9525">
                  <a:solidFill>
                    <a:srgbClr val="33172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16"/>
                <p:cNvSpPr/>
                <p:nvPr/>
              </p:nvSpPr>
              <p:spPr>
                <a:xfrm>
                  <a:off x="5291200" y="2075875"/>
                  <a:ext cx="390825" cy="282425"/>
                </a:xfrm>
                <a:custGeom>
                  <a:rect b="b" l="l" r="r" t="t"/>
                  <a:pathLst>
                    <a:path extrusionOk="0" h="11297" w="15633">
                      <a:moveTo>
                        <a:pt x="3062" y="1"/>
                      </a:moveTo>
                      <a:lnTo>
                        <a:pt x="1" y="3645"/>
                      </a:lnTo>
                      <a:lnTo>
                        <a:pt x="11698" y="11297"/>
                      </a:lnTo>
                      <a:lnTo>
                        <a:pt x="15633" y="6050"/>
                      </a:lnTo>
                      <a:lnTo>
                        <a:pt x="3062" y="1"/>
                      </a:lnTo>
                      <a:close/>
                    </a:path>
                  </a:pathLst>
                </a:custGeom>
                <a:solidFill>
                  <a:srgbClr val="A159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16"/>
                <p:cNvSpPr/>
                <p:nvPr/>
              </p:nvSpPr>
              <p:spPr>
                <a:xfrm>
                  <a:off x="5122675" y="1983875"/>
                  <a:ext cx="266950" cy="210450"/>
                </a:xfrm>
                <a:custGeom>
                  <a:rect b="b" l="l" r="r" t="t"/>
                  <a:pathLst>
                    <a:path extrusionOk="0" h="8418" w="10678">
                      <a:moveTo>
                        <a:pt x="6997" y="1"/>
                      </a:moveTo>
                      <a:lnTo>
                        <a:pt x="2151" y="219"/>
                      </a:lnTo>
                      <a:cubicBezTo>
                        <a:pt x="1276" y="219"/>
                        <a:pt x="256" y="1531"/>
                        <a:pt x="183" y="2187"/>
                      </a:cubicBezTo>
                      <a:cubicBezTo>
                        <a:pt x="1" y="3790"/>
                        <a:pt x="2005" y="5066"/>
                        <a:pt x="2479" y="6669"/>
                      </a:cubicBezTo>
                      <a:cubicBezTo>
                        <a:pt x="2770" y="7543"/>
                        <a:pt x="3207" y="8309"/>
                        <a:pt x="3936" y="8381"/>
                      </a:cubicBezTo>
                      <a:lnTo>
                        <a:pt x="9293" y="8418"/>
                      </a:lnTo>
                      <a:lnTo>
                        <a:pt x="10677" y="5685"/>
                      </a:lnTo>
                      <a:lnTo>
                        <a:pt x="7398" y="948"/>
                      </a:lnTo>
                      <a:lnTo>
                        <a:pt x="6997" y="1"/>
                      </a:lnTo>
                      <a:close/>
                    </a:path>
                  </a:pathLst>
                </a:custGeom>
                <a:solidFill>
                  <a:srgbClr val="A159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16"/>
                <p:cNvSpPr/>
                <p:nvPr/>
              </p:nvSpPr>
              <p:spPr>
                <a:xfrm>
                  <a:off x="5231075" y="1954275"/>
                  <a:ext cx="162175" cy="170825"/>
                </a:xfrm>
                <a:custGeom>
                  <a:rect b="b" l="l" r="r" t="t"/>
                  <a:pathLst>
                    <a:path extrusionOk="0" h="6833" w="6487">
                      <a:moveTo>
                        <a:pt x="1264" y="1"/>
                      </a:moveTo>
                      <a:cubicBezTo>
                        <a:pt x="694" y="1"/>
                        <a:pt x="142" y="167"/>
                        <a:pt x="1" y="638"/>
                      </a:cubicBezTo>
                      <a:lnTo>
                        <a:pt x="1896" y="2715"/>
                      </a:lnTo>
                      <a:lnTo>
                        <a:pt x="2989" y="5375"/>
                      </a:lnTo>
                      <a:lnTo>
                        <a:pt x="6487" y="6833"/>
                      </a:lnTo>
                      <a:cubicBezTo>
                        <a:pt x="6341" y="6723"/>
                        <a:pt x="4738" y="2897"/>
                        <a:pt x="4191" y="1330"/>
                      </a:cubicBezTo>
                      <a:cubicBezTo>
                        <a:pt x="4046" y="930"/>
                        <a:pt x="3718" y="638"/>
                        <a:pt x="3317" y="492"/>
                      </a:cubicBezTo>
                      <a:lnTo>
                        <a:pt x="2151" y="128"/>
                      </a:lnTo>
                      <a:cubicBezTo>
                        <a:pt x="1893" y="50"/>
                        <a:pt x="1576" y="1"/>
                        <a:pt x="1264" y="1"/>
                      </a:cubicBezTo>
                      <a:close/>
                    </a:path>
                  </a:pathLst>
                </a:custGeom>
                <a:solidFill>
                  <a:srgbClr val="A159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16"/>
                <p:cNvSpPr/>
                <p:nvPr/>
              </p:nvSpPr>
              <p:spPr>
                <a:xfrm>
                  <a:off x="5158200" y="1956550"/>
                  <a:ext cx="138500" cy="68900"/>
                </a:xfrm>
                <a:custGeom>
                  <a:rect b="b" l="l" r="r" t="t"/>
                  <a:pathLst>
                    <a:path extrusionOk="0" h="2756" w="5540">
                      <a:moveTo>
                        <a:pt x="3535" y="0"/>
                      </a:moveTo>
                      <a:lnTo>
                        <a:pt x="1349" y="583"/>
                      </a:lnTo>
                      <a:cubicBezTo>
                        <a:pt x="438" y="802"/>
                        <a:pt x="1" y="1932"/>
                        <a:pt x="766" y="2478"/>
                      </a:cubicBezTo>
                      <a:cubicBezTo>
                        <a:pt x="1054" y="2651"/>
                        <a:pt x="1366" y="2756"/>
                        <a:pt x="1681" y="2756"/>
                      </a:cubicBezTo>
                      <a:cubicBezTo>
                        <a:pt x="1765" y="2756"/>
                        <a:pt x="1848" y="2749"/>
                        <a:pt x="1932" y="2733"/>
                      </a:cubicBezTo>
                      <a:lnTo>
                        <a:pt x="5539" y="2660"/>
                      </a:lnTo>
                      <a:lnTo>
                        <a:pt x="4920" y="1130"/>
                      </a:lnTo>
                      <a:lnTo>
                        <a:pt x="3535" y="0"/>
                      </a:lnTo>
                      <a:close/>
                    </a:path>
                  </a:pathLst>
                </a:custGeom>
                <a:solidFill>
                  <a:srgbClr val="A159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16"/>
                <p:cNvSpPr/>
                <p:nvPr/>
              </p:nvSpPr>
              <p:spPr>
                <a:xfrm>
                  <a:off x="5140900" y="1992075"/>
                  <a:ext cx="175850" cy="177050"/>
                </a:xfrm>
                <a:custGeom>
                  <a:rect b="b" l="l" r="r" t="t"/>
                  <a:pathLst>
                    <a:path extrusionOk="0" h="7082" w="7034">
                      <a:moveTo>
                        <a:pt x="2661" y="1"/>
                      </a:moveTo>
                      <a:cubicBezTo>
                        <a:pt x="1822" y="438"/>
                        <a:pt x="911" y="693"/>
                        <a:pt x="1" y="802"/>
                      </a:cubicBezTo>
                      <a:lnTo>
                        <a:pt x="1932" y="4555"/>
                      </a:lnTo>
                      <a:lnTo>
                        <a:pt x="3280" y="6487"/>
                      </a:lnTo>
                      <a:cubicBezTo>
                        <a:pt x="3571" y="6915"/>
                        <a:pt x="3905" y="7081"/>
                        <a:pt x="4248" y="7081"/>
                      </a:cubicBezTo>
                      <a:cubicBezTo>
                        <a:pt x="5454" y="7081"/>
                        <a:pt x="6778" y="5029"/>
                        <a:pt x="6778" y="5029"/>
                      </a:cubicBezTo>
                      <a:lnTo>
                        <a:pt x="7033" y="1640"/>
                      </a:lnTo>
                      <a:lnTo>
                        <a:pt x="5831" y="256"/>
                      </a:lnTo>
                      <a:lnTo>
                        <a:pt x="2661" y="1"/>
                      </a:lnTo>
                      <a:close/>
                    </a:path>
                  </a:pathLst>
                </a:custGeom>
                <a:solidFill>
                  <a:srgbClr val="A159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16"/>
                <p:cNvSpPr/>
                <p:nvPr/>
              </p:nvSpPr>
              <p:spPr>
                <a:xfrm>
                  <a:off x="5322175" y="2058575"/>
                  <a:ext cx="634050" cy="446650"/>
                </a:xfrm>
                <a:custGeom>
                  <a:rect b="b" l="l" r="r" t="t"/>
                  <a:pathLst>
                    <a:path extrusionOk="0" h="17866" w="25362">
                      <a:moveTo>
                        <a:pt x="3244" y="1"/>
                      </a:moveTo>
                      <a:lnTo>
                        <a:pt x="1" y="6924"/>
                      </a:lnTo>
                      <a:lnTo>
                        <a:pt x="15815" y="16944"/>
                      </a:lnTo>
                      <a:cubicBezTo>
                        <a:pt x="16745" y="17559"/>
                        <a:pt x="17965" y="17866"/>
                        <a:pt x="19196" y="17866"/>
                      </a:cubicBezTo>
                      <a:cubicBezTo>
                        <a:pt x="20955" y="17866"/>
                        <a:pt x="22736" y="17240"/>
                        <a:pt x="23722" y="15997"/>
                      </a:cubicBezTo>
                      <a:cubicBezTo>
                        <a:pt x="25362" y="13884"/>
                        <a:pt x="24742" y="9693"/>
                        <a:pt x="22338" y="8454"/>
                      </a:cubicBezTo>
                      <a:lnTo>
                        <a:pt x="3244"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16"/>
                <p:cNvSpPr/>
                <p:nvPr/>
              </p:nvSpPr>
              <p:spPr>
                <a:xfrm>
                  <a:off x="5664700" y="1667950"/>
                  <a:ext cx="500150" cy="834050"/>
                </a:xfrm>
                <a:custGeom>
                  <a:rect b="b" l="l" r="r" t="t"/>
                  <a:pathLst>
                    <a:path extrusionOk="0" h="33362" w="20006">
                      <a:moveTo>
                        <a:pt x="13510" y="0"/>
                      </a:moveTo>
                      <a:cubicBezTo>
                        <a:pt x="11259" y="0"/>
                        <a:pt x="9078" y="753"/>
                        <a:pt x="8345" y="2690"/>
                      </a:cubicBezTo>
                      <a:cubicBezTo>
                        <a:pt x="7616" y="4621"/>
                        <a:pt x="2150" y="25391"/>
                        <a:pt x="1130" y="28087"/>
                      </a:cubicBezTo>
                      <a:cubicBezTo>
                        <a:pt x="1" y="31075"/>
                        <a:pt x="1276" y="32788"/>
                        <a:pt x="4628" y="33298"/>
                      </a:cubicBezTo>
                      <a:cubicBezTo>
                        <a:pt x="4932" y="33341"/>
                        <a:pt x="5236" y="33362"/>
                        <a:pt x="5539" y="33362"/>
                      </a:cubicBezTo>
                      <a:cubicBezTo>
                        <a:pt x="8325" y="33362"/>
                        <a:pt x="10985" y="31599"/>
                        <a:pt x="11807" y="29035"/>
                      </a:cubicBezTo>
                      <a:cubicBezTo>
                        <a:pt x="11807" y="29035"/>
                        <a:pt x="17710" y="13439"/>
                        <a:pt x="19422" y="6042"/>
                      </a:cubicBezTo>
                      <a:cubicBezTo>
                        <a:pt x="20005" y="3419"/>
                        <a:pt x="18766" y="1014"/>
                        <a:pt x="16106" y="321"/>
                      </a:cubicBezTo>
                      <a:cubicBezTo>
                        <a:pt x="15285" y="116"/>
                        <a:pt x="14392" y="0"/>
                        <a:pt x="1351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16"/>
                <p:cNvSpPr/>
                <p:nvPr/>
              </p:nvSpPr>
              <p:spPr>
                <a:xfrm>
                  <a:off x="5891525" y="1575175"/>
                  <a:ext cx="840850" cy="1048300"/>
                </a:xfrm>
                <a:custGeom>
                  <a:rect b="b" l="l" r="r" t="t"/>
                  <a:pathLst>
                    <a:path extrusionOk="0" h="41932" w="33634">
                      <a:moveTo>
                        <a:pt x="19875" y="1"/>
                      </a:moveTo>
                      <a:cubicBezTo>
                        <a:pt x="18952" y="1"/>
                        <a:pt x="17914" y="39"/>
                        <a:pt x="16762" y="133"/>
                      </a:cubicBezTo>
                      <a:lnTo>
                        <a:pt x="5722" y="2028"/>
                      </a:lnTo>
                      <a:cubicBezTo>
                        <a:pt x="5722" y="2028"/>
                        <a:pt x="1786" y="3486"/>
                        <a:pt x="1" y="5381"/>
                      </a:cubicBezTo>
                      <a:lnTo>
                        <a:pt x="8746" y="41600"/>
                      </a:lnTo>
                      <a:cubicBezTo>
                        <a:pt x="10606" y="41831"/>
                        <a:pt x="12407" y="41931"/>
                        <a:pt x="14135" y="41931"/>
                      </a:cubicBezTo>
                      <a:cubicBezTo>
                        <a:pt x="25505" y="41931"/>
                        <a:pt x="33633" y="37592"/>
                        <a:pt x="33633" y="37592"/>
                      </a:cubicBezTo>
                      <a:lnTo>
                        <a:pt x="25435" y="607"/>
                      </a:lnTo>
                      <a:cubicBezTo>
                        <a:pt x="25435" y="607"/>
                        <a:pt x="23569" y="1"/>
                        <a:pt x="1987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16"/>
                <p:cNvSpPr/>
                <p:nvPr/>
              </p:nvSpPr>
              <p:spPr>
                <a:xfrm>
                  <a:off x="6015975" y="1579400"/>
                  <a:ext cx="294625" cy="128525"/>
                </a:xfrm>
                <a:custGeom>
                  <a:rect b="b" l="l" r="r" t="t"/>
                  <a:pathLst>
                    <a:path extrusionOk="0" h="5141" w="11785">
                      <a:moveTo>
                        <a:pt x="11784" y="1"/>
                      </a:moveTo>
                      <a:cubicBezTo>
                        <a:pt x="8031" y="1"/>
                        <a:pt x="4278" y="620"/>
                        <a:pt x="744" y="1859"/>
                      </a:cubicBezTo>
                      <a:cubicBezTo>
                        <a:pt x="744" y="1859"/>
                        <a:pt x="1" y="5141"/>
                        <a:pt x="3908" y="5141"/>
                      </a:cubicBezTo>
                      <a:cubicBezTo>
                        <a:pt x="4240" y="5141"/>
                        <a:pt x="4605" y="5117"/>
                        <a:pt x="5007" y="5066"/>
                      </a:cubicBezTo>
                      <a:cubicBezTo>
                        <a:pt x="10546" y="4264"/>
                        <a:pt x="11784" y="1"/>
                        <a:pt x="11784" y="1"/>
                      </a:cubicBezTo>
                      <a:close/>
                    </a:path>
                  </a:pathLst>
                </a:custGeom>
                <a:solidFill>
                  <a:srgbClr val="A159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16"/>
                <p:cNvSpPr/>
                <p:nvPr/>
              </p:nvSpPr>
              <p:spPr>
                <a:xfrm>
                  <a:off x="5915225" y="1575775"/>
                  <a:ext cx="817150" cy="1053525"/>
                </a:xfrm>
                <a:custGeom>
                  <a:rect b="b" l="l" r="r" t="t"/>
                  <a:pathLst>
                    <a:path extrusionOk="0" h="42141" w="32686">
                      <a:moveTo>
                        <a:pt x="17891" y="0"/>
                      </a:moveTo>
                      <a:lnTo>
                        <a:pt x="10312" y="15632"/>
                      </a:lnTo>
                      <a:cubicBezTo>
                        <a:pt x="4336" y="8417"/>
                        <a:pt x="3061" y="2624"/>
                        <a:pt x="3061" y="2624"/>
                      </a:cubicBezTo>
                      <a:lnTo>
                        <a:pt x="0" y="4409"/>
                      </a:lnTo>
                      <a:lnTo>
                        <a:pt x="2114" y="17236"/>
                      </a:lnTo>
                      <a:cubicBezTo>
                        <a:pt x="2369" y="18875"/>
                        <a:pt x="2697" y="20479"/>
                        <a:pt x="3097" y="22082"/>
                      </a:cubicBezTo>
                      <a:lnTo>
                        <a:pt x="7798" y="41576"/>
                      </a:lnTo>
                      <a:cubicBezTo>
                        <a:pt x="10229" y="41974"/>
                        <a:pt x="12520" y="42141"/>
                        <a:pt x="14654" y="42141"/>
                      </a:cubicBezTo>
                      <a:cubicBezTo>
                        <a:pt x="25827" y="42141"/>
                        <a:pt x="32685" y="37568"/>
                        <a:pt x="32685" y="37568"/>
                      </a:cubicBezTo>
                      <a:lnTo>
                        <a:pt x="28787" y="20005"/>
                      </a:lnTo>
                      <a:cubicBezTo>
                        <a:pt x="19057" y="15231"/>
                        <a:pt x="20989" y="0"/>
                        <a:pt x="20989" y="0"/>
                      </a:cubicBez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16"/>
                <p:cNvSpPr/>
                <p:nvPr/>
              </p:nvSpPr>
              <p:spPr>
                <a:xfrm>
                  <a:off x="5977150" y="1982050"/>
                  <a:ext cx="657750" cy="214775"/>
                </a:xfrm>
                <a:custGeom>
                  <a:rect b="b" l="l" r="r" t="t"/>
                  <a:pathLst>
                    <a:path extrusionOk="0" h="8591" w="26310">
                      <a:moveTo>
                        <a:pt x="21864" y="1"/>
                      </a:moveTo>
                      <a:cubicBezTo>
                        <a:pt x="15513" y="2250"/>
                        <a:pt x="8802" y="3388"/>
                        <a:pt x="2057" y="3388"/>
                      </a:cubicBezTo>
                      <a:cubicBezTo>
                        <a:pt x="1372" y="3388"/>
                        <a:pt x="686" y="3377"/>
                        <a:pt x="1" y="3353"/>
                      </a:cubicBezTo>
                      <a:lnTo>
                        <a:pt x="1" y="3353"/>
                      </a:lnTo>
                      <a:lnTo>
                        <a:pt x="1276" y="8491"/>
                      </a:lnTo>
                      <a:cubicBezTo>
                        <a:pt x="2418" y="8559"/>
                        <a:pt x="3529" y="8590"/>
                        <a:pt x="4608" y="8590"/>
                      </a:cubicBezTo>
                      <a:cubicBezTo>
                        <a:pt x="17978" y="8590"/>
                        <a:pt x="26310" y="3754"/>
                        <a:pt x="26310" y="3754"/>
                      </a:cubicBezTo>
                      <a:cubicBezTo>
                        <a:pt x="24925" y="3025"/>
                        <a:pt x="21864" y="1"/>
                        <a:pt x="21864" y="1"/>
                      </a:cubicBezTo>
                      <a:close/>
                    </a:path>
                  </a:pathLst>
                </a:custGeom>
                <a:solidFill>
                  <a:srgbClr val="BFBF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16"/>
                <p:cNvSpPr/>
                <p:nvPr/>
              </p:nvSpPr>
              <p:spPr>
                <a:xfrm>
                  <a:off x="6041850" y="2218000"/>
                  <a:ext cx="649525" cy="225300"/>
                </a:xfrm>
                <a:custGeom>
                  <a:rect b="b" l="l" r="r" t="t"/>
                  <a:pathLst>
                    <a:path extrusionOk="0" h="9012" w="25981">
                      <a:moveTo>
                        <a:pt x="24960" y="0"/>
                      </a:moveTo>
                      <a:cubicBezTo>
                        <a:pt x="16276" y="4087"/>
                        <a:pt x="6818" y="4623"/>
                        <a:pt x="2456" y="4623"/>
                      </a:cubicBezTo>
                      <a:cubicBezTo>
                        <a:pt x="907" y="4623"/>
                        <a:pt x="0" y="4555"/>
                        <a:pt x="0" y="4555"/>
                      </a:cubicBezTo>
                      <a:lnTo>
                        <a:pt x="0" y="4555"/>
                      </a:lnTo>
                      <a:lnTo>
                        <a:pt x="984" y="8709"/>
                      </a:lnTo>
                      <a:cubicBezTo>
                        <a:pt x="2898" y="8920"/>
                        <a:pt x="4726" y="9012"/>
                        <a:pt x="6459" y="9012"/>
                      </a:cubicBezTo>
                      <a:cubicBezTo>
                        <a:pt x="18516" y="9012"/>
                        <a:pt x="25981" y="4555"/>
                        <a:pt x="25981" y="4555"/>
                      </a:cubicBezTo>
                      <a:lnTo>
                        <a:pt x="24960" y="0"/>
                      </a:lnTo>
                      <a:close/>
                    </a:path>
                  </a:pathLst>
                </a:custGeom>
                <a:solidFill>
                  <a:srgbClr val="BFBFB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16"/>
                <p:cNvSpPr/>
                <p:nvPr/>
              </p:nvSpPr>
              <p:spPr>
                <a:xfrm>
                  <a:off x="6438100" y="1583025"/>
                  <a:ext cx="696000" cy="641375"/>
                </a:xfrm>
                <a:custGeom>
                  <a:rect b="b" l="l" r="r" t="t"/>
                  <a:pathLst>
                    <a:path extrusionOk="0" h="25655" w="27840">
                      <a:moveTo>
                        <a:pt x="2485" y="1"/>
                      </a:moveTo>
                      <a:cubicBezTo>
                        <a:pt x="1662" y="1"/>
                        <a:pt x="1026" y="497"/>
                        <a:pt x="329" y="1532"/>
                      </a:cubicBezTo>
                      <a:cubicBezTo>
                        <a:pt x="37" y="1933"/>
                        <a:pt x="1" y="2443"/>
                        <a:pt x="147" y="2917"/>
                      </a:cubicBezTo>
                      <a:cubicBezTo>
                        <a:pt x="1058" y="5431"/>
                        <a:pt x="4191" y="13848"/>
                        <a:pt x="6122" y="15342"/>
                      </a:cubicBezTo>
                      <a:cubicBezTo>
                        <a:pt x="7799" y="16618"/>
                        <a:pt x="18256" y="22849"/>
                        <a:pt x="20552" y="24561"/>
                      </a:cubicBezTo>
                      <a:cubicBezTo>
                        <a:pt x="21504" y="25296"/>
                        <a:pt x="22380" y="25655"/>
                        <a:pt x="23178" y="25655"/>
                      </a:cubicBezTo>
                      <a:cubicBezTo>
                        <a:pt x="24518" y="25655"/>
                        <a:pt x="25637" y="24644"/>
                        <a:pt x="26528" y="22703"/>
                      </a:cubicBezTo>
                      <a:cubicBezTo>
                        <a:pt x="27840" y="19861"/>
                        <a:pt x="26965" y="16290"/>
                        <a:pt x="24524" y="14613"/>
                      </a:cubicBezTo>
                      <a:cubicBezTo>
                        <a:pt x="24524" y="14613"/>
                        <a:pt x="11260" y="4520"/>
                        <a:pt x="4665" y="767"/>
                      </a:cubicBezTo>
                      <a:cubicBezTo>
                        <a:pt x="3777" y="262"/>
                        <a:pt x="3082" y="1"/>
                        <a:pt x="248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16"/>
                <p:cNvSpPr/>
                <p:nvPr/>
              </p:nvSpPr>
              <p:spPr>
                <a:xfrm>
                  <a:off x="6615750" y="1966750"/>
                  <a:ext cx="513800" cy="683075"/>
                </a:xfrm>
                <a:custGeom>
                  <a:rect b="b" l="l" r="r" t="t"/>
                  <a:pathLst>
                    <a:path extrusionOk="0" h="27323" w="20552">
                      <a:moveTo>
                        <a:pt x="15163" y="0"/>
                      </a:moveTo>
                      <a:cubicBezTo>
                        <a:pt x="13534" y="0"/>
                        <a:pt x="11884" y="627"/>
                        <a:pt x="11041" y="1852"/>
                      </a:cubicBezTo>
                      <a:lnTo>
                        <a:pt x="0" y="21455"/>
                      </a:lnTo>
                      <a:lnTo>
                        <a:pt x="5758" y="27322"/>
                      </a:lnTo>
                      <a:lnTo>
                        <a:pt x="18620" y="9212"/>
                      </a:lnTo>
                      <a:cubicBezTo>
                        <a:pt x="20369" y="7172"/>
                        <a:pt x="20552" y="3200"/>
                        <a:pt x="18657" y="1269"/>
                      </a:cubicBezTo>
                      <a:cubicBezTo>
                        <a:pt x="17806" y="417"/>
                        <a:pt x="16491" y="0"/>
                        <a:pt x="1516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16"/>
                <p:cNvSpPr/>
                <p:nvPr/>
              </p:nvSpPr>
              <p:spPr>
                <a:xfrm>
                  <a:off x="6388925" y="2435700"/>
                  <a:ext cx="343450" cy="298675"/>
                </a:xfrm>
                <a:custGeom>
                  <a:rect b="b" l="l" r="r" t="t"/>
                  <a:pathLst>
                    <a:path extrusionOk="0" h="11947" w="13738">
                      <a:moveTo>
                        <a:pt x="5089" y="1"/>
                      </a:moveTo>
                      <a:cubicBezTo>
                        <a:pt x="4858" y="1"/>
                        <a:pt x="4628" y="105"/>
                        <a:pt x="4482" y="293"/>
                      </a:cubicBezTo>
                      <a:cubicBezTo>
                        <a:pt x="4191" y="657"/>
                        <a:pt x="4118" y="1167"/>
                        <a:pt x="4336" y="1568"/>
                      </a:cubicBezTo>
                      <a:lnTo>
                        <a:pt x="4919" y="2697"/>
                      </a:lnTo>
                      <a:lnTo>
                        <a:pt x="510" y="5977"/>
                      </a:lnTo>
                      <a:cubicBezTo>
                        <a:pt x="146" y="6268"/>
                        <a:pt x="0" y="6742"/>
                        <a:pt x="182" y="7216"/>
                      </a:cubicBezTo>
                      <a:cubicBezTo>
                        <a:pt x="265" y="7572"/>
                        <a:pt x="615" y="7805"/>
                        <a:pt x="986" y="7805"/>
                      </a:cubicBezTo>
                      <a:cubicBezTo>
                        <a:pt x="1107" y="7805"/>
                        <a:pt x="1231" y="7780"/>
                        <a:pt x="1348" y="7726"/>
                      </a:cubicBezTo>
                      <a:lnTo>
                        <a:pt x="2296" y="7325"/>
                      </a:lnTo>
                      <a:lnTo>
                        <a:pt x="1494" y="7908"/>
                      </a:lnTo>
                      <a:cubicBezTo>
                        <a:pt x="1166" y="8200"/>
                        <a:pt x="1020" y="8673"/>
                        <a:pt x="1203" y="9111"/>
                      </a:cubicBezTo>
                      <a:cubicBezTo>
                        <a:pt x="1306" y="9420"/>
                        <a:pt x="1591" y="9620"/>
                        <a:pt x="1905" y="9620"/>
                      </a:cubicBezTo>
                      <a:cubicBezTo>
                        <a:pt x="2034" y="9620"/>
                        <a:pt x="2168" y="9586"/>
                        <a:pt x="2296" y="9511"/>
                      </a:cubicBezTo>
                      <a:lnTo>
                        <a:pt x="2842" y="9184"/>
                      </a:lnTo>
                      <a:lnTo>
                        <a:pt x="2842" y="9184"/>
                      </a:lnTo>
                      <a:cubicBezTo>
                        <a:pt x="2442" y="9511"/>
                        <a:pt x="2296" y="10022"/>
                        <a:pt x="2478" y="10459"/>
                      </a:cubicBezTo>
                      <a:cubicBezTo>
                        <a:pt x="2603" y="10733"/>
                        <a:pt x="2864" y="10888"/>
                        <a:pt x="3146" y="10888"/>
                      </a:cubicBezTo>
                      <a:cubicBezTo>
                        <a:pt x="3275" y="10888"/>
                        <a:pt x="3408" y="10856"/>
                        <a:pt x="3535" y="10787"/>
                      </a:cubicBezTo>
                      <a:lnTo>
                        <a:pt x="4227" y="10277"/>
                      </a:lnTo>
                      <a:lnTo>
                        <a:pt x="4227" y="10277"/>
                      </a:lnTo>
                      <a:cubicBezTo>
                        <a:pt x="3535" y="10787"/>
                        <a:pt x="3608" y="11261"/>
                        <a:pt x="3753" y="11552"/>
                      </a:cubicBezTo>
                      <a:cubicBezTo>
                        <a:pt x="3877" y="11800"/>
                        <a:pt x="4135" y="11946"/>
                        <a:pt x="4391" y="11946"/>
                      </a:cubicBezTo>
                      <a:cubicBezTo>
                        <a:pt x="4512" y="11946"/>
                        <a:pt x="4632" y="11914"/>
                        <a:pt x="4737" y="11844"/>
                      </a:cubicBezTo>
                      <a:lnTo>
                        <a:pt x="8490" y="10131"/>
                      </a:lnTo>
                      <a:cubicBezTo>
                        <a:pt x="8600" y="10094"/>
                        <a:pt x="8709" y="10022"/>
                        <a:pt x="8818" y="9985"/>
                      </a:cubicBezTo>
                      <a:cubicBezTo>
                        <a:pt x="9053" y="10072"/>
                        <a:pt x="9326" y="10130"/>
                        <a:pt x="9636" y="10130"/>
                      </a:cubicBezTo>
                      <a:cubicBezTo>
                        <a:pt x="10623" y="10130"/>
                        <a:pt x="11990" y="9542"/>
                        <a:pt x="13737" y="7434"/>
                      </a:cubicBezTo>
                      <a:lnTo>
                        <a:pt x="10385" y="3608"/>
                      </a:lnTo>
                      <a:lnTo>
                        <a:pt x="5575" y="183"/>
                      </a:lnTo>
                      <a:cubicBezTo>
                        <a:pt x="5435" y="59"/>
                        <a:pt x="5262" y="1"/>
                        <a:pt x="5089" y="1"/>
                      </a:cubicBezTo>
                      <a:close/>
                    </a:path>
                  </a:pathLst>
                </a:custGeom>
                <a:solidFill>
                  <a:srgbClr val="A159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769" name="Google Shape;769;p16"/>
            <p:cNvSpPr/>
            <p:nvPr/>
          </p:nvSpPr>
          <p:spPr>
            <a:xfrm flipH="1" rot="-900535">
              <a:off x="2915067" y="1610337"/>
              <a:ext cx="45062" cy="17476"/>
            </a:xfrm>
            <a:custGeom>
              <a:rect b="b" l="l" r="r" t="t"/>
              <a:pathLst>
                <a:path extrusionOk="0" h="1223" w="3154">
                  <a:moveTo>
                    <a:pt x="3154" y="0"/>
                  </a:moveTo>
                  <a:lnTo>
                    <a:pt x="3154" y="0"/>
                  </a:lnTo>
                  <a:cubicBezTo>
                    <a:pt x="2167" y="631"/>
                    <a:pt x="573" y="677"/>
                    <a:pt x="123" y="677"/>
                  </a:cubicBezTo>
                  <a:cubicBezTo>
                    <a:pt x="45" y="677"/>
                    <a:pt x="1" y="676"/>
                    <a:pt x="1" y="676"/>
                  </a:cubicBezTo>
                  <a:lnTo>
                    <a:pt x="1" y="676"/>
                  </a:lnTo>
                  <a:cubicBezTo>
                    <a:pt x="582" y="1075"/>
                    <a:pt x="1073" y="1222"/>
                    <a:pt x="1482" y="1222"/>
                  </a:cubicBezTo>
                  <a:cubicBezTo>
                    <a:pt x="2658" y="1222"/>
                    <a:pt x="3154" y="0"/>
                    <a:pt x="315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16"/>
            <p:cNvSpPr/>
            <p:nvPr/>
          </p:nvSpPr>
          <p:spPr>
            <a:xfrm flipH="1" rot="-900535">
              <a:off x="2460817" y="1915137"/>
              <a:ext cx="45062" cy="17476"/>
            </a:xfrm>
            <a:custGeom>
              <a:rect b="b" l="l" r="r" t="t"/>
              <a:pathLst>
                <a:path extrusionOk="0" h="1223" w="3154">
                  <a:moveTo>
                    <a:pt x="3154" y="0"/>
                  </a:moveTo>
                  <a:lnTo>
                    <a:pt x="3154" y="0"/>
                  </a:lnTo>
                  <a:cubicBezTo>
                    <a:pt x="2167" y="631"/>
                    <a:pt x="573" y="677"/>
                    <a:pt x="123" y="677"/>
                  </a:cubicBezTo>
                  <a:cubicBezTo>
                    <a:pt x="45" y="677"/>
                    <a:pt x="1" y="676"/>
                    <a:pt x="1" y="676"/>
                  </a:cubicBezTo>
                  <a:lnTo>
                    <a:pt x="1" y="676"/>
                  </a:lnTo>
                  <a:cubicBezTo>
                    <a:pt x="582" y="1075"/>
                    <a:pt x="1073" y="1222"/>
                    <a:pt x="1482" y="1222"/>
                  </a:cubicBezTo>
                  <a:cubicBezTo>
                    <a:pt x="2658" y="1222"/>
                    <a:pt x="3154" y="0"/>
                    <a:pt x="315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17"/>
          <p:cNvSpPr txBox="1"/>
          <p:nvPr>
            <p:ph type="title"/>
          </p:nvPr>
        </p:nvSpPr>
        <p:spPr>
          <a:xfrm>
            <a:off x="1517075" y="274350"/>
            <a:ext cx="4579500" cy="64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a:t>Pre-Processing Steps</a:t>
            </a:r>
            <a:endParaRPr/>
          </a:p>
        </p:txBody>
      </p:sp>
      <p:sp>
        <p:nvSpPr>
          <p:cNvPr id="776" name="Google Shape;776;p17"/>
          <p:cNvSpPr/>
          <p:nvPr/>
        </p:nvSpPr>
        <p:spPr>
          <a:xfrm>
            <a:off x="314725" y="1321825"/>
            <a:ext cx="2382900" cy="908100"/>
          </a:xfrm>
          <a:prstGeom prst="rect">
            <a:avLst/>
          </a:prstGeom>
          <a:solidFill>
            <a:srgbClr val="E8AC7A"/>
          </a:solidFill>
          <a:ln cap="flat" cmpd="sng" w="9525">
            <a:solidFill>
              <a:schemeClr val="dk2"/>
            </a:solidFill>
            <a:prstDash val="solid"/>
            <a:round/>
            <a:headEnd len="sm" w="sm" type="none"/>
            <a:tailEnd len="sm" w="sm" type="none"/>
          </a:ln>
        </p:spPr>
        <p:txBody>
          <a:bodyPr anchorCtr="0" anchor="ctr" bIns="91425" lIns="91425" spcFirstLastPara="1" rIns="427000" wrap="square" tIns="91425">
            <a:noAutofit/>
          </a:bodyPr>
          <a:lstStyle/>
          <a:p>
            <a:pPr indent="-457200" lvl="0" marL="457200" marR="0" rtl="0" algn="ctr">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Oswald"/>
                <a:ea typeface="Oswald"/>
                <a:cs typeface="Oswald"/>
                <a:sym typeface="Oswald"/>
              </a:rPr>
              <a:t>1. Aggrasi Data</a:t>
            </a:r>
            <a:endParaRPr b="0" i="0" sz="2000" u="none" cap="none" strike="noStrike">
              <a:solidFill>
                <a:srgbClr val="000000"/>
              </a:solidFill>
              <a:latin typeface="Oswald"/>
              <a:ea typeface="Oswald"/>
              <a:cs typeface="Oswald"/>
              <a:sym typeface="Oswald"/>
            </a:endParaRPr>
          </a:p>
        </p:txBody>
      </p:sp>
      <p:sp>
        <p:nvSpPr>
          <p:cNvPr id="777" name="Google Shape;777;p17"/>
          <p:cNvSpPr/>
          <p:nvPr/>
        </p:nvSpPr>
        <p:spPr>
          <a:xfrm>
            <a:off x="314725" y="2382900"/>
            <a:ext cx="2382900" cy="1052100"/>
          </a:xfrm>
          <a:prstGeom prst="rect">
            <a:avLst/>
          </a:prstGeom>
          <a:solidFill>
            <a:srgbClr val="E8AC7A"/>
          </a:solidFill>
          <a:ln cap="flat" cmpd="sng" w="9525">
            <a:solidFill>
              <a:schemeClr val="dk2"/>
            </a:solidFill>
            <a:prstDash val="solid"/>
            <a:round/>
            <a:headEnd len="sm" w="sm" type="none"/>
            <a:tailEnd len="sm" w="sm" type="none"/>
          </a:ln>
        </p:spPr>
        <p:txBody>
          <a:bodyPr anchorCtr="0" anchor="ctr" bIns="91425" lIns="91425" spcFirstLastPara="1" rIns="427000"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Oswald"/>
                <a:ea typeface="Oswald"/>
                <a:cs typeface="Oswald"/>
                <a:sym typeface="Oswald"/>
              </a:rPr>
              <a:t>2. Konversi Indeks ke Deret Waktu</a:t>
            </a:r>
            <a:endParaRPr b="0" i="0" sz="2000" u="none" cap="none" strike="noStrike">
              <a:solidFill>
                <a:srgbClr val="000000"/>
              </a:solidFill>
              <a:latin typeface="Oswald"/>
              <a:ea typeface="Oswald"/>
              <a:cs typeface="Oswald"/>
              <a:sym typeface="Oswald"/>
            </a:endParaRPr>
          </a:p>
        </p:txBody>
      </p:sp>
      <p:sp>
        <p:nvSpPr>
          <p:cNvPr id="778" name="Google Shape;778;p17"/>
          <p:cNvSpPr/>
          <p:nvPr/>
        </p:nvSpPr>
        <p:spPr>
          <a:xfrm>
            <a:off x="314725" y="3587975"/>
            <a:ext cx="2382900" cy="1052100"/>
          </a:xfrm>
          <a:prstGeom prst="rect">
            <a:avLst/>
          </a:prstGeom>
          <a:solidFill>
            <a:srgbClr val="E8AC7A"/>
          </a:solidFill>
          <a:ln cap="flat" cmpd="sng" w="9525">
            <a:solidFill>
              <a:schemeClr val="dk2"/>
            </a:solidFill>
            <a:prstDash val="solid"/>
            <a:round/>
            <a:headEnd len="sm" w="sm" type="none"/>
            <a:tailEnd len="sm" w="sm" type="none"/>
          </a:ln>
        </p:spPr>
        <p:txBody>
          <a:bodyPr anchorCtr="0" anchor="ctr" bIns="91425" lIns="91425" spcFirstLastPara="1" rIns="427000"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Oswald"/>
                <a:ea typeface="Oswald"/>
                <a:cs typeface="Oswald"/>
                <a:sym typeface="Oswald"/>
              </a:rPr>
              <a:t>3. Split Data</a:t>
            </a:r>
            <a:endParaRPr b="0" i="0" sz="2000" u="none" cap="none" strike="noStrike">
              <a:solidFill>
                <a:srgbClr val="000000"/>
              </a:solidFill>
              <a:latin typeface="Oswald"/>
              <a:ea typeface="Oswald"/>
              <a:cs typeface="Oswald"/>
              <a:sym typeface="Oswald"/>
            </a:endParaRPr>
          </a:p>
        </p:txBody>
      </p:sp>
      <p:sp>
        <p:nvSpPr>
          <p:cNvPr id="779" name="Google Shape;779;p17"/>
          <p:cNvSpPr txBox="1"/>
          <p:nvPr>
            <p:ph idx="4294967295" type="subTitle"/>
          </p:nvPr>
        </p:nvSpPr>
        <p:spPr>
          <a:xfrm>
            <a:off x="2927275" y="1321825"/>
            <a:ext cx="2548800" cy="985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1600"/>
              </a:spcAft>
              <a:buClr>
                <a:srgbClr val="20124D"/>
              </a:buClr>
              <a:buSzPts val="1400"/>
              <a:buFont typeface="Oswald"/>
              <a:buNone/>
            </a:pPr>
            <a:r>
              <a:rPr b="0" i="0" lang="en" sz="1300" u="none" cap="none" strike="noStrike">
                <a:solidFill>
                  <a:srgbClr val="20124D"/>
                </a:solidFill>
                <a:latin typeface="Oswald"/>
                <a:ea typeface="Oswald"/>
                <a:cs typeface="Oswald"/>
                <a:sym typeface="Oswald"/>
              </a:rPr>
              <a:t>Karena tidak ada kolom total trip harian dan per jam, maka dilakukan </a:t>
            </a:r>
            <a:r>
              <a:rPr lang="en" sz="1300"/>
              <a:t>agregasi</a:t>
            </a:r>
            <a:r>
              <a:rPr b="0" i="0" lang="en" sz="1300" u="none" cap="none" strike="noStrike">
                <a:solidFill>
                  <a:srgbClr val="20124D"/>
                </a:solidFill>
                <a:latin typeface="Oswald"/>
                <a:ea typeface="Oswald"/>
                <a:cs typeface="Oswald"/>
                <a:sym typeface="Oswald"/>
              </a:rPr>
              <a:t> data berdasarkan tanggal dan waktu (jam).</a:t>
            </a:r>
            <a:endParaRPr b="0" i="0" sz="1300" u="none" cap="none" strike="noStrike">
              <a:solidFill>
                <a:srgbClr val="20124D"/>
              </a:solidFill>
              <a:latin typeface="Oswald"/>
              <a:ea typeface="Oswald"/>
              <a:cs typeface="Oswald"/>
              <a:sym typeface="Oswald"/>
            </a:endParaRPr>
          </a:p>
        </p:txBody>
      </p:sp>
      <p:sp>
        <p:nvSpPr>
          <p:cNvPr id="780" name="Google Shape;780;p17"/>
          <p:cNvSpPr txBox="1"/>
          <p:nvPr>
            <p:ph idx="4294967295" type="subTitle"/>
          </p:nvPr>
        </p:nvSpPr>
        <p:spPr>
          <a:xfrm>
            <a:off x="2927275" y="2382900"/>
            <a:ext cx="2548800" cy="985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1600"/>
              </a:spcAft>
              <a:buClr>
                <a:srgbClr val="20124D"/>
              </a:buClr>
              <a:buSzPts val="1400"/>
              <a:buFont typeface="Oswald"/>
              <a:buNone/>
            </a:pPr>
            <a:r>
              <a:rPr b="0" i="0" lang="en" sz="1300" u="none" cap="none" strike="noStrike">
                <a:solidFill>
                  <a:srgbClr val="20124D"/>
                </a:solidFill>
                <a:latin typeface="Oswald"/>
                <a:ea typeface="Oswald"/>
                <a:cs typeface="Oswald"/>
                <a:sym typeface="Oswald"/>
              </a:rPr>
              <a:t>Konversi Indeks ke Deret Waktu adalah proses mengubah indeks sebuah </a:t>
            </a:r>
            <a:r>
              <a:rPr lang="en" sz="1300"/>
              <a:t>data frame</a:t>
            </a:r>
            <a:r>
              <a:rPr b="0" i="0" lang="en" sz="1300" u="none" cap="none" strike="noStrike">
                <a:solidFill>
                  <a:srgbClr val="20124D"/>
                </a:solidFill>
                <a:latin typeface="Oswald"/>
                <a:ea typeface="Oswald"/>
                <a:cs typeface="Oswald"/>
                <a:sym typeface="Oswald"/>
              </a:rPr>
              <a:t> menjadi format waktu untuk analisis data berbasis waktu.</a:t>
            </a:r>
            <a:endParaRPr b="0" i="0" sz="1300" u="none" cap="none" strike="noStrike">
              <a:solidFill>
                <a:srgbClr val="20124D"/>
              </a:solidFill>
              <a:latin typeface="Oswald"/>
              <a:ea typeface="Oswald"/>
              <a:cs typeface="Oswald"/>
              <a:sym typeface="Oswald"/>
            </a:endParaRPr>
          </a:p>
        </p:txBody>
      </p:sp>
      <p:sp>
        <p:nvSpPr>
          <p:cNvPr id="781" name="Google Shape;781;p17"/>
          <p:cNvSpPr txBox="1"/>
          <p:nvPr>
            <p:ph idx="4294967295" type="subTitle"/>
          </p:nvPr>
        </p:nvSpPr>
        <p:spPr>
          <a:xfrm>
            <a:off x="2927275" y="3587975"/>
            <a:ext cx="2548800" cy="1052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1600"/>
              </a:spcAft>
              <a:buClr>
                <a:srgbClr val="20124D"/>
              </a:buClr>
              <a:buSzPts val="1400"/>
              <a:buFont typeface="Oswald"/>
              <a:buNone/>
            </a:pPr>
            <a:r>
              <a:rPr b="0" i="0" lang="en" sz="1300" u="none" cap="none" strike="noStrike">
                <a:solidFill>
                  <a:srgbClr val="20124D"/>
                </a:solidFill>
                <a:latin typeface="Oswald"/>
                <a:ea typeface="Oswald"/>
                <a:cs typeface="Oswald"/>
                <a:sym typeface="Oswald"/>
              </a:rPr>
              <a:t>Membagi data menjadi 80% data train dan 20% data test</a:t>
            </a:r>
            <a:endParaRPr b="0" i="0" sz="1300" u="none" cap="none" strike="noStrike">
              <a:solidFill>
                <a:srgbClr val="20124D"/>
              </a:solidFill>
              <a:latin typeface="Oswald"/>
              <a:ea typeface="Oswald"/>
              <a:cs typeface="Oswald"/>
              <a:sym typeface="Oswa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18"/>
          <p:cNvSpPr txBox="1"/>
          <p:nvPr>
            <p:ph type="title"/>
          </p:nvPr>
        </p:nvSpPr>
        <p:spPr>
          <a:xfrm>
            <a:off x="1517075" y="274350"/>
            <a:ext cx="7626900" cy="642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a:t>Model Used</a:t>
            </a:r>
            <a:endParaRPr/>
          </a:p>
        </p:txBody>
      </p:sp>
      <p:sp>
        <p:nvSpPr>
          <p:cNvPr id="787" name="Google Shape;787;p18"/>
          <p:cNvSpPr/>
          <p:nvPr/>
        </p:nvSpPr>
        <p:spPr>
          <a:xfrm>
            <a:off x="997650" y="1361888"/>
            <a:ext cx="2382900" cy="908100"/>
          </a:xfrm>
          <a:prstGeom prst="rect">
            <a:avLst/>
          </a:prstGeom>
          <a:solidFill>
            <a:srgbClr val="E8AC7A"/>
          </a:solidFill>
          <a:ln cap="flat" cmpd="sng" w="9525">
            <a:solidFill>
              <a:schemeClr val="dk2"/>
            </a:solidFill>
            <a:prstDash val="solid"/>
            <a:round/>
            <a:headEnd len="sm" w="sm" type="none"/>
            <a:tailEnd len="sm" w="sm" type="none"/>
          </a:ln>
        </p:spPr>
        <p:txBody>
          <a:bodyPr anchorCtr="0" anchor="ctr" bIns="91425" lIns="91425" spcFirstLastPara="1" rIns="427000" wrap="square" tIns="91425">
            <a:noAutofit/>
          </a:bodyPr>
          <a:lstStyle/>
          <a:p>
            <a:pPr indent="-457200" lvl="0" marL="457200" marR="0" rtl="0" algn="ctr">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Oswald"/>
                <a:ea typeface="Oswald"/>
                <a:cs typeface="Oswald"/>
                <a:sym typeface="Oswald"/>
              </a:rPr>
              <a:t>1. SARIMA</a:t>
            </a:r>
            <a:endParaRPr b="0" i="0" sz="2000" u="none" cap="none" strike="noStrike">
              <a:solidFill>
                <a:srgbClr val="000000"/>
              </a:solidFill>
              <a:latin typeface="Oswald"/>
              <a:ea typeface="Oswald"/>
              <a:cs typeface="Oswald"/>
              <a:sym typeface="Oswald"/>
            </a:endParaRPr>
          </a:p>
        </p:txBody>
      </p:sp>
      <p:sp>
        <p:nvSpPr>
          <p:cNvPr id="788" name="Google Shape;788;p18"/>
          <p:cNvSpPr/>
          <p:nvPr/>
        </p:nvSpPr>
        <p:spPr>
          <a:xfrm>
            <a:off x="5662975" y="3010725"/>
            <a:ext cx="2382900" cy="1052100"/>
          </a:xfrm>
          <a:prstGeom prst="rect">
            <a:avLst/>
          </a:prstGeom>
          <a:solidFill>
            <a:srgbClr val="E8AC7A"/>
          </a:solidFill>
          <a:ln cap="flat" cmpd="sng" w="9525">
            <a:solidFill>
              <a:schemeClr val="dk2"/>
            </a:solidFill>
            <a:prstDash val="solid"/>
            <a:round/>
            <a:headEnd len="sm" w="sm" type="none"/>
            <a:tailEnd len="sm" w="sm" type="none"/>
          </a:ln>
        </p:spPr>
        <p:txBody>
          <a:bodyPr anchorCtr="0" anchor="ctr" bIns="91425" lIns="91425" spcFirstLastPara="1" rIns="427000"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Oswald"/>
                <a:ea typeface="Oswald"/>
                <a:cs typeface="Oswald"/>
                <a:sym typeface="Oswald"/>
              </a:rPr>
              <a:t>2. SARIMAX</a:t>
            </a:r>
            <a:endParaRPr b="0" i="0" sz="2000" u="none" cap="none" strike="noStrike">
              <a:solidFill>
                <a:srgbClr val="000000"/>
              </a:solidFill>
              <a:latin typeface="Oswald"/>
              <a:ea typeface="Oswald"/>
              <a:cs typeface="Oswald"/>
              <a:sym typeface="Oswald"/>
            </a:endParaRPr>
          </a:p>
        </p:txBody>
      </p:sp>
      <p:sp>
        <p:nvSpPr>
          <p:cNvPr id="789" name="Google Shape;789;p18"/>
          <p:cNvSpPr txBox="1"/>
          <p:nvPr>
            <p:ph idx="4294967295" type="subTitle"/>
          </p:nvPr>
        </p:nvSpPr>
        <p:spPr>
          <a:xfrm>
            <a:off x="4062675" y="1086088"/>
            <a:ext cx="4221000" cy="1585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1600"/>
              </a:spcAft>
              <a:buClr>
                <a:srgbClr val="20124D"/>
              </a:buClr>
              <a:buSzPts val="1400"/>
              <a:buFont typeface="Oswald"/>
              <a:buNone/>
            </a:pPr>
            <a:r>
              <a:rPr b="0" i="0" lang="en" sz="1300" u="none" cap="none" strike="noStrike">
                <a:solidFill>
                  <a:srgbClr val="20124D"/>
                </a:solidFill>
                <a:latin typeface="Oswald"/>
                <a:ea typeface="Oswald"/>
                <a:cs typeface="Oswald"/>
                <a:sym typeface="Oswald"/>
              </a:rPr>
              <a:t>SARIMA atau Seasonal ARIMA adalah model pada analisis deret waktu (time series) yang secara khusus digunakan untuk menangani pola musiman (seasonal) yang terdapat pada data. Sebagai model lanjutan dari ARIMA, SARIMA mampu menangkap pengaruh musiman seperti faktor cuaca, libur panjang, atau pola aktivitas tahunan/mingguan/harian dalam melakukan peramalan data.</a:t>
            </a:r>
            <a:endParaRPr b="0" i="0" sz="1300" u="none" cap="none" strike="noStrike">
              <a:solidFill>
                <a:srgbClr val="20124D"/>
              </a:solidFill>
              <a:latin typeface="Oswald"/>
              <a:ea typeface="Oswald"/>
              <a:cs typeface="Oswald"/>
              <a:sym typeface="Oswald"/>
            </a:endParaRPr>
          </a:p>
        </p:txBody>
      </p:sp>
      <p:sp>
        <p:nvSpPr>
          <p:cNvPr id="790" name="Google Shape;790;p18"/>
          <p:cNvSpPr txBox="1"/>
          <p:nvPr>
            <p:ph idx="4294967295" type="subTitle"/>
          </p:nvPr>
        </p:nvSpPr>
        <p:spPr>
          <a:xfrm>
            <a:off x="677825" y="2804325"/>
            <a:ext cx="4221000" cy="1464900"/>
          </a:xfrm>
          <a:prstGeom prst="rect">
            <a:avLst/>
          </a:prstGeom>
          <a:noFill/>
          <a:ln>
            <a:noFill/>
          </a:ln>
        </p:spPr>
        <p:txBody>
          <a:bodyPr anchorCtr="0" anchor="ctr" bIns="91425" lIns="91425" spcFirstLastPara="1" rIns="91425" wrap="square" tIns="91425">
            <a:noAutofit/>
          </a:bodyPr>
          <a:lstStyle/>
          <a:p>
            <a:pPr indent="0" lvl="0" marL="0" marR="0" rtl="0" algn="just">
              <a:lnSpc>
                <a:spcPct val="100000"/>
              </a:lnSpc>
              <a:spcBef>
                <a:spcPts val="0"/>
              </a:spcBef>
              <a:spcAft>
                <a:spcPts val="1600"/>
              </a:spcAft>
              <a:buClr>
                <a:srgbClr val="20124D"/>
              </a:buClr>
              <a:buSzPts val="1400"/>
              <a:buFont typeface="Oswald"/>
              <a:buNone/>
            </a:pPr>
            <a:r>
              <a:rPr b="0" i="0" lang="en" sz="1300" u="none" cap="none" strike="noStrike">
                <a:solidFill>
                  <a:srgbClr val="20124D"/>
                </a:solidFill>
                <a:latin typeface="Oswald"/>
                <a:ea typeface="Oswald"/>
                <a:cs typeface="Oswald"/>
                <a:sym typeface="Oswald"/>
              </a:rPr>
              <a:t>SARIMAX merupakan pengembangan dari model SARIMA dengan menambahkan prediktor eksternal untuk meningkatkan akurasi analisis. Selain menangkap faktor musiman dari data deret waktu, SARIMAX juga memasukkan variabel independen seperti indikator libur nasional, event khusus, atau faktor spesifik lain yang turut mempengaruhi perilaku data dari waktu ke waktu.</a:t>
            </a:r>
            <a:endParaRPr b="0" i="0" sz="1300" u="none" cap="none" strike="noStrike">
              <a:solidFill>
                <a:srgbClr val="20124D"/>
              </a:solidFill>
              <a:latin typeface="Oswald"/>
              <a:ea typeface="Oswald"/>
              <a:cs typeface="Oswald"/>
              <a:sym typeface="Oswald"/>
            </a:endParaRPr>
          </a:p>
        </p:txBody>
      </p:sp>
      <p:sp>
        <p:nvSpPr>
          <p:cNvPr id="791" name="Google Shape;791;p18"/>
          <p:cNvSpPr/>
          <p:nvPr/>
        </p:nvSpPr>
        <p:spPr>
          <a:xfrm>
            <a:off x="4952725" y="3371925"/>
            <a:ext cx="519000" cy="329700"/>
          </a:xfrm>
          <a:prstGeom prst="leftArrow">
            <a:avLst>
              <a:gd fmla="val 50000" name="adj1"/>
              <a:gd fmla="val 50000" name="adj2"/>
            </a:avLst>
          </a:prstGeom>
          <a:solidFill>
            <a:srgbClr val="EBB28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swald"/>
              <a:ea typeface="Oswald"/>
              <a:cs typeface="Oswald"/>
              <a:sym typeface="Oswald"/>
            </a:endParaRPr>
          </a:p>
        </p:txBody>
      </p:sp>
      <p:sp>
        <p:nvSpPr>
          <p:cNvPr id="792" name="Google Shape;792;p18"/>
          <p:cNvSpPr/>
          <p:nvPr/>
        </p:nvSpPr>
        <p:spPr>
          <a:xfrm rot="10800000">
            <a:off x="3543675" y="1611025"/>
            <a:ext cx="519000" cy="329700"/>
          </a:xfrm>
          <a:prstGeom prst="leftArrow">
            <a:avLst>
              <a:gd fmla="val 50000" name="adj1"/>
              <a:gd fmla="val 50000" name="adj2"/>
            </a:avLst>
          </a:prstGeom>
          <a:solidFill>
            <a:srgbClr val="EBB28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Oswald"/>
              <a:ea typeface="Oswald"/>
              <a:cs typeface="Oswald"/>
              <a:sym typeface="Oswa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19"/>
          <p:cNvSpPr txBox="1"/>
          <p:nvPr>
            <p:ph type="title"/>
          </p:nvPr>
        </p:nvSpPr>
        <p:spPr>
          <a:xfrm>
            <a:off x="161750" y="1304025"/>
            <a:ext cx="4708500" cy="551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b="0" lang="en">
                <a:solidFill>
                  <a:schemeClr val="lt1"/>
                </a:solidFill>
                <a:latin typeface="Oswald SemiBold"/>
                <a:ea typeface="Oswald SemiBold"/>
                <a:cs typeface="Oswald SemiBold"/>
                <a:sym typeface="Oswald SemiBold"/>
              </a:rPr>
              <a:t>Stationarity Check</a:t>
            </a:r>
            <a:endParaRPr b="0">
              <a:solidFill>
                <a:schemeClr val="lt1"/>
              </a:solidFill>
              <a:latin typeface="Oswald SemiBold"/>
              <a:ea typeface="Oswald SemiBold"/>
              <a:cs typeface="Oswald SemiBold"/>
              <a:sym typeface="Oswald SemiBold"/>
            </a:endParaRPr>
          </a:p>
          <a:p>
            <a:pPr indent="0" lvl="0" marL="0" rtl="0" algn="l">
              <a:lnSpc>
                <a:spcPct val="100000"/>
              </a:lnSpc>
              <a:spcBef>
                <a:spcPts val="0"/>
              </a:spcBef>
              <a:spcAft>
                <a:spcPts val="0"/>
              </a:spcAft>
              <a:buSzPts val="3500"/>
              <a:buNone/>
            </a:pPr>
            <a:r>
              <a:rPr b="0" lang="en">
                <a:solidFill>
                  <a:schemeClr val="lt1"/>
                </a:solidFill>
                <a:latin typeface="Oswald SemiBold"/>
                <a:ea typeface="Oswald SemiBold"/>
                <a:cs typeface="Oswald SemiBold"/>
                <a:sym typeface="Oswald SemiBold"/>
              </a:rPr>
              <a:t>with Dickey-Fuller Test</a:t>
            </a:r>
            <a:endParaRPr b="0">
              <a:solidFill>
                <a:schemeClr val="lt1"/>
              </a:solidFill>
              <a:latin typeface="Oswald SemiBold"/>
              <a:ea typeface="Oswald SemiBold"/>
              <a:cs typeface="Oswald SemiBold"/>
              <a:sym typeface="Oswald SemiBold"/>
            </a:endParaRPr>
          </a:p>
          <a:p>
            <a:pPr indent="0" lvl="0" marL="0" rtl="0" algn="l">
              <a:lnSpc>
                <a:spcPct val="100000"/>
              </a:lnSpc>
              <a:spcBef>
                <a:spcPts val="0"/>
              </a:spcBef>
              <a:spcAft>
                <a:spcPts val="0"/>
              </a:spcAft>
              <a:buSzPts val="3500"/>
              <a:buNone/>
            </a:pPr>
            <a:r>
              <a:t/>
            </a:r>
            <a:endParaRPr/>
          </a:p>
        </p:txBody>
      </p:sp>
      <p:sp>
        <p:nvSpPr>
          <p:cNvPr id="798" name="Google Shape;798;p19"/>
          <p:cNvSpPr txBox="1"/>
          <p:nvPr/>
        </p:nvSpPr>
        <p:spPr>
          <a:xfrm>
            <a:off x="197725" y="2566500"/>
            <a:ext cx="4061700" cy="100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lt1"/>
                </a:solidFill>
                <a:highlight>
                  <a:schemeClr val="dk1"/>
                </a:highlight>
                <a:latin typeface="Oswald"/>
                <a:ea typeface="Oswald"/>
                <a:cs typeface="Oswald"/>
                <a:sym typeface="Oswald"/>
              </a:rPr>
              <a:t>Hipotesis:</a:t>
            </a:r>
            <a:endParaRPr b="0" i="0" sz="1200" u="none" cap="none" strike="noStrike">
              <a:solidFill>
                <a:schemeClr val="lt1"/>
              </a:solidFill>
              <a:highlight>
                <a:schemeClr val="dk1"/>
              </a:highlight>
              <a:latin typeface="Oswald"/>
              <a:ea typeface="Oswald"/>
              <a:cs typeface="Oswald"/>
              <a:sym typeface="Oswald"/>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lt1"/>
                </a:solidFill>
                <a:highlight>
                  <a:schemeClr val="dk1"/>
                </a:highlight>
                <a:latin typeface="Oswald"/>
                <a:ea typeface="Oswald"/>
                <a:cs typeface="Oswald"/>
                <a:sym typeface="Oswald"/>
              </a:rPr>
              <a:t>Hipotesis Nol (H0): Deret waktu tidak stasioner.</a:t>
            </a:r>
            <a:endParaRPr b="0" i="0" sz="1200" u="none" cap="none" strike="noStrike">
              <a:solidFill>
                <a:schemeClr val="lt1"/>
              </a:solidFill>
              <a:highlight>
                <a:schemeClr val="dk1"/>
              </a:highlight>
              <a:latin typeface="Oswald"/>
              <a:ea typeface="Oswald"/>
              <a:cs typeface="Oswald"/>
              <a:sym typeface="Oswald"/>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lt1"/>
                </a:solidFill>
                <a:highlight>
                  <a:schemeClr val="dk1"/>
                </a:highlight>
                <a:latin typeface="Oswald"/>
                <a:ea typeface="Oswald"/>
                <a:cs typeface="Oswald"/>
                <a:sym typeface="Oswald"/>
              </a:rPr>
              <a:t>Hipotesis Alternatif (H1): Deret waktu stasioner.</a:t>
            </a:r>
            <a:endParaRPr b="0" i="0" sz="1200" u="none" cap="none" strike="noStrike">
              <a:solidFill>
                <a:schemeClr val="lt1"/>
              </a:solidFill>
              <a:highlight>
                <a:schemeClr val="dk1"/>
              </a:highlight>
              <a:latin typeface="Oswald"/>
              <a:ea typeface="Oswald"/>
              <a:cs typeface="Oswald"/>
              <a:sym typeface="Oswald"/>
            </a:endParaRPr>
          </a:p>
          <a:p>
            <a:pPr indent="0" lvl="0" marL="0" marR="0" rtl="0" algn="l">
              <a:lnSpc>
                <a:spcPct val="115000"/>
              </a:lnSpc>
              <a:spcBef>
                <a:spcPts val="0"/>
              </a:spcBef>
              <a:spcAft>
                <a:spcPts val="0"/>
              </a:spcAft>
              <a:buClr>
                <a:srgbClr val="000000"/>
              </a:buClr>
              <a:buSzPts val="1200"/>
              <a:buFont typeface="Arial"/>
              <a:buNone/>
            </a:pPr>
            <a:r>
              <a:rPr lang="en" sz="1200">
                <a:solidFill>
                  <a:schemeClr val="lt1"/>
                </a:solidFill>
                <a:highlight>
                  <a:schemeClr val="dk1"/>
                </a:highlight>
                <a:latin typeface="Oswald"/>
                <a:ea typeface="Oswald"/>
                <a:cs typeface="Oswald"/>
                <a:sym typeface="Oswald"/>
              </a:rPr>
              <a:t>Kriteria uji</a:t>
            </a:r>
            <a:r>
              <a:rPr b="0" i="0" lang="en" sz="1200" u="none" cap="none" strike="noStrike">
                <a:solidFill>
                  <a:schemeClr val="lt1"/>
                </a:solidFill>
                <a:highlight>
                  <a:schemeClr val="dk1"/>
                </a:highlight>
                <a:latin typeface="Oswald"/>
                <a:ea typeface="Oswald"/>
                <a:cs typeface="Oswald"/>
                <a:sym typeface="Oswald"/>
              </a:rPr>
              <a:t>: tolak H0 </a:t>
            </a:r>
            <a:r>
              <a:rPr lang="en" sz="1200">
                <a:solidFill>
                  <a:schemeClr val="lt1"/>
                </a:solidFill>
                <a:highlight>
                  <a:schemeClr val="dk1"/>
                </a:highlight>
                <a:latin typeface="Oswald"/>
                <a:ea typeface="Oswald"/>
                <a:cs typeface="Oswald"/>
                <a:sym typeface="Oswald"/>
              </a:rPr>
              <a:t>jika</a:t>
            </a:r>
            <a:r>
              <a:rPr b="0" i="0" lang="en" sz="1200" u="none" cap="none" strike="noStrike">
                <a:solidFill>
                  <a:schemeClr val="lt1"/>
                </a:solidFill>
                <a:highlight>
                  <a:schemeClr val="dk1"/>
                </a:highlight>
                <a:latin typeface="Oswald"/>
                <a:ea typeface="Oswald"/>
                <a:cs typeface="Oswald"/>
                <a:sym typeface="Oswald"/>
              </a:rPr>
              <a:t> p-value lebih kecil daripada alpha (0.05)</a:t>
            </a:r>
            <a:endParaRPr b="0" i="0" sz="1200" u="none" cap="none" strike="noStrike">
              <a:solidFill>
                <a:schemeClr val="lt1"/>
              </a:solidFill>
              <a:highlight>
                <a:schemeClr val="dk1"/>
              </a:highlight>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grpSp>
        <p:nvGrpSpPr>
          <p:cNvPr id="404" name="Google Shape;404;p2"/>
          <p:cNvGrpSpPr/>
          <p:nvPr/>
        </p:nvGrpSpPr>
        <p:grpSpPr>
          <a:xfrm>
            <a:off x="4829606" y="489789"/>
            <a:ext cx="4221501" cy="3867932"/>
            <a:chOff x="4829606" y="489789"/>
            <a:chExt cx="4221501" cy="3867932"/>
          </a:xfrm>
        </p:grpSpPr>
        <p:sp>
          <p:nvSpPr>
            <p:cNvPr id="405" name="Google Shape;405;p2"/>
            <p:cNvSpPr/>
            <p:nvPr/>
          </p:nvSpPr>
          <p:spPr>
            <a:xfrm>
              <a:off x="5375598" y="499389"/>
              <a:ext cx="1130033" cy="709955"/>
            </a:xfrm>
            <a:custGeom>
              <a:rect b="b" l="l" r="r" t="t"/>
              <a:pathLst>
                <a:path extrusionOk="0" h="42297" w="67324">
                  <a:moveTo>
                    <a:pt x="34540" y="1"/>
                  </a:moveTo>
                  <a:cubicBezTo>
                    <a:pt x="30453" y="1"/>
                    <a:pt x="0" y="802"/>
                    <a:pt x="4775" y="24785"/>
                  </a:cubicBezTo>
                  <a:cubicBezTo>
                    <a:pt x="7271" y="37228"/>
                    <a:pt x="17768" y="42297"/>
                    <a:pt x="28964" y="42297"/>
                  </a:cubicBezTo>
                  <a:cubicBezTo>
                    <a:pt x="40891" y="42297"/>
                    <a:pt x="53611" y="36543"/>
                    <a:pt x="58291" y="27822"/>
                  </a:cubicBezTo>
                  <a:cubicBezTo>
                    <a:pt x="67324" y="10876"/>
                    <a:pt x="51017" y="325"/>
                    <a:pt x="34990" y="5"/>
                  </a:cubicBezTo>
                  <a:cubicBezTo>
                    <a:pt x="34990" y="5"/>
                    <a:pt x="34832" y="1"/>
                    <a:pt x="34540" y="1"/>
                  </a:cubicBezTo>
                  <a:close/>
                </a:path>
              </a:pathLst>
            </a:custGeom>
            <a:solidFill>
              <a:srgbClr val="D9D2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2"/>
            <p:cNvSpPr/>
            <p:nvPr/>
          </p:nvSpPr>
          <p:spPr>
            <a:xfrm>
              <a:off x="5044693" y="981767"/>
              <a:ext cx="3791681" cy="2756718"/>
            </a:xfrm>
            <a:custGeom>
              <a:rect b="b" l="l" r="r" t="t"/>
              <a:pathLst>
                <a:path extrusionOk="0" h="164237" w="225897">
                  <a:moveTo>
                    <a:pt x="137398" y="0"/>
                  </a:moveTo>
                  <a:cubicBezTo>
                    <a:pt x="125811" y="0"/>
                    <a:pt x="113248" y="5064"/>
                    <a:pt x="100199" y="19831"/>
                  </a:cubicBezTo>
                  <a:cubicBezTo>
                    <a:pt x="88688" y="32900"/>
                    <a:pt x="72381" y="40774"/>
                    <a:pt x="54995" y="41733"/>
                  </a:cubicBezTo>
                  <a:lnTo>
                    <a:pt x="54196" y="41773"/>
                  </a:lnTo>
                  <a:cubicBezTo>
                    <a:pt x="37969" y="42492"/>
                    <a:pt x="22982" y="49407"/>
                    <a:pt x="13110" y="59878"/>
                  </a:cubicBezTo>
                  <a:cubicBezTo>
                    <a:pt x="2678" y="70949"/>
                    <a:pt x="0" y="87056"/>
                    <a:pt x="5676" y="101125"/>
                  </a:cubicBezTo>
                  <a:cubicBezTo>
                    <a:pt x="11231" y="114874"/>
                    <a:pt x="24340" y="133658"/>
                    <a:pt x="55115" y="149286"/>
                  </a:cubicBezTo>
                  <a:cubicBezTo>
                    <a:pt x="74903" y="159335"/>
                    <a:pt x="94956" y="164236"/>
                    <a:pt x="113867" y="164236"/>
                  </a:cubicBezTo>
                  <a:cubicBezTo>
                    <a:pt x="148430" y="164236"/>
                    <a:pt x="179178" y="147865"/>
                    <a:pt x="197520" y="116632"/>
                  </a:cubicBezTo>
                  <a:cubicBezTo>
                    <a:pt x="225896" y="68311"/>
                    <a:pt x="198359" y="29623"/>
                    <a:pt x="175497" y="14795"/>
                  </a:cubicBezTo>
                  <a:cubicBezTo>
                    <a:pt x="164990" y="8005"/>
                    <a:pt x="151965" y="0"/>
                    <a:pt x="137398" y="0"/>
                  </a:cubicBezTo>
                  <a:close/>
                </a:path>
              </a:pathLst>
            </a:custGeom>
            <a:solidFill>
              <a:srgbClr val="D9D2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2"/>
            <p:cNvSpPr/>
            <p:nvPr/>
          </p:nvSpPr>
          <p:spPr>
            <a:xfrm rot="614627">
              <a:off x="5044510" y="804969"/>
              <a:ext cx="3791693" cy="2756727"/>
            </a:xfrm>
            <a:custGeom>
              <a:rect b="b" l="l" r="r" t="t"/>
              <a:pathLst>
                <a:path extrusionOk="0" h="164237" w="225897">
                  <a:moveTo>
                    <a:pt x="137398" y="0"/>
                  </a:moveTo>
                  <a:cubicBezTo>
                    <a:pt x="125811" y="0"/>
                    <a:pt x="113248" y="5064"/>
                    <a:pt x="100199" y="19831"/>
                  </a:cubicBezTo>
                  <a:cubicBezTo>
                    <a:pt x="88688" y="32900"/>
                    <a:pt x="72381" y="40774"/>
                    <a:pt x="54995" y="41733"/>
                  </a:cubicBezTo>
                  <a:lnTo>
                    <a:pt x="54196" y="41773"/>
                  </a:lnTo>
                  <a:cubicBezTo>
                    <a:pt x="37969" y="42492"/>
                    <a:pt x="22982" y="49407"/>
                    <a:pt x="13110" y="59878"/>
                  </a:cubicBezTo>
                  <a:cubicBezTo>
                    <a:pt x="2678" y="70949"/>
                    <a:pt x="0" y="87056"/>
                    <a:pt x="5676" y="101125"/>
                  </a:cubicBezTo>
                  <a:cubicBezTo>
                    <a:pt x="11231" y="114874"/>
                    <a:pt x="24340" y="133658"/>
                    <a:pt x="55115" y="149286"/>
                  </a:cubicBezTo>
                  <a:cubicBezTo>
                    <a:pt x="74903" y="159335"/>
                    <a:pt x="94956" y="164236"/>
                    <a:pt x="113867" y="164236"/>
                  </a:cubicBezTo>
                  <a:cubicBezTo>
                    <a:pt x="148430" y="164236"/>
                    <a:pt x="179178" y="147865"/>
                    <a:pt x="197520" y="116632"/>
                  </a:cubicBezTo>
                  <a:cubicBezTo>
                    <a:pt x="225896" y="68311"/>
                    <a:pt x="198359" y="29623"/>
                    <a:pt x="175497" y="14795"/>
                  </a:cubicBezTo>
                  <a:cubicBezTo>
                    <a:pt x="164990" y="8005"/>
                    <a:pt x="151965" y="0"/>
                    <a:pt x="137398" y="0"/>
                  </a:cubicBezTo>
                  <a:close/>
                </a:path>
              </a:pathLst>
            </a:custGeom>
            <a:no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8" name="Google Shape;408;p2"/>
            <p:cNvGrpSpPr/>
            <p:nvPr/>
          </p:nvGrpSpPr>
          <p:grpSpPr>
            <a:xfrm>
              <a:off x="4992255" y="1108842"/>
              <a:ext cx="3205933" cy="3248879"/>
              <a:chOff x="4992255" y="1108842"/>
              <a:chExt cx="3205933" cy="3248879"/>
            </a:xfrm>
          </p:grpSpPr>
          <p:sp>
            <p:nvSpPr>
              <p:cNvPr id="409" name="Google Shape;409;p2"/>
              <p:cNvSpPr/>
              <p:nvPr/>
            </p:nvSpPr>
            <p:spPr>
              <a:xfrm>
                <a:off x="6472746" y="2952942"/>
                <a:ext cx="360945" cy="738624"/>
              </a:xfrm>
              <a:custGeom>
                <a:rect b="b" l="l" r="r" t="t"/>
                <a:pathLst>
                  <a:path extrusionOk="0" h="44005" w="21504">
                    <a:moveTo>
                      <a:pt x="6635" y="0"/>
                    </a:moveTo>
                    <a:lnTo>
                      <a:pt x="1" y="44005"/>
                    </a:lnTo>
                    <a:lnTo>
                      <a:pt x="1" y="44005"/>
                    </a:lnTo>
                    <a:lnTo>
                      <a:pt x="9273" y="42366"/>
                    </a:lnTo>
                    <a:lnTo>
                      <a:pt x="21503" y="80"/>
                    </a:lnTo>
                    <a:lnTo>
                      <a:pt x="6635" y="0"/>
                    </a:lnTo>
                    <a:close/>
                  </a:path>
                </a:pathLst>
              </a:custGeom>
              <a:solidFill>
                <a:srgbClr val="D692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2"/>
              <p:cNvSpPr/>
              <p:nvPr/>
            </p:nvSpPr>
            <p:spPr>
              <a:xfrm>
                <a:off x="6472746" y="3453380"/>
                <a:ext cx="216711" cy="238162"/>
              </a:xfrm>
              <a:custGeom>
                <a:rect b="b" l="l" r="r" t="t"/>
                <a:pathLst>
                  <a:path extrusionOk="0" h="14189" w="12911">
                    <a:moveTo>
                      <a:pt x="12910" y="0"/>
                    </a:moveTo>
                    <a:lnTo>
                      <a:pt x="1999" y="959"/>
                    </a:lnTo>
                    <a:lnTo>
                      <a:pt x="1" y="14189"/>
                    </a:lnTo>
                    <a:lnTo>
                      <a:pt x="9273" y="12550"/>
                    </a:lnTo>
                    <a:lnTo>
                      <a:pt x="12910" y="0"/>
                    </a:lnTo>
                    <a:close/>
                  </a:path>
                </a:pathLst>
              </a:custGeom>
              <a:solidFill>
                <a:srgbClr val="FDFB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2"/>
              <p:cNvSpPr/>
              <p:nvPr/>
            </p:nvSpPr>
            <p:spPr>
              <a:xfrm>
                <a:off x="6437197" y="3643881"/>
                <a:ext cx="504507" cy="205969"/>
              </a:xfrm>
              <a:custGeom>
                <a:rect b="b" l="l" r="r" t="t"/>
                <a:pathLst>
                  <a:path extrusionOk="0" h="12271" w="30057">
                    <a:moveTo>
                      <a:pt x="2359" y="1"/>
                    </a:moveTo>
                    <a:lnTo>
                      <a:pt x="1" y="9873"/>
                    </a:lnTo>
                    <a:lnTo>
                      <a:pt x="29656" y="12271"/>
                    </a:lnTo>
                    <a:cubicBezTo>
                      <a:pt x="30056" y="10433"/>
                      <a:pt x="26779" y="8354"/>
                      <a:pt x="25140" y="7395"/>
                    </a:cubicBezTo>
                    <a:lnTo>
                      <a:pt x="11591" y="561"/>
                    </a:lnTo>
                    <a:lnTo>
                      <a:pt x="2359" y="1"/>
                    </a:lnTo>
                    <a:close/>
                  </a:path>
                </a:pathLst>
              </a:custGeom>
              <a:solidFill>
                <a:srgbClr val="1A170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2"/>
              <p:cNvSpPr/>
              <p:nvPr/>
            </p:nvSpPr>
            <p:spPr>
              <a:xfrm>
                <a:off x="6743322" y="3740021"/>
                <a:ext cx="208419" cy="125938"/>
              </a:xfrm>
              <a:custGeom>
                <a:rect b="b" l="l" r="r" t="t"/>
                <a:pathLst>
                  <a:path extrusionOk="0" h="7503" w="12417">
                    <a:moveTo>
                      <a:pt x="6280" y="0"/>
                    </a:moveTo>
                    <a:cubicBezTo>
                      <a:pt x="4624" y="0"/>
                      <a:pt x="1" y="593"/>
                      <a:pt x="67" y="7222"/>
                    </a:cubicBezTo>
                    <a:lnTo>
                      <a:pt x="11617" y="7502"/>
                    </a:lnTo>
                    <a:lnTo>
                      <a:pt x="12417" y="3186"/>
                    </a:lnTo>
                    <a:lnTo>
                      <a:pt x="6861" y="28"/>
                    </a:lnTo>
                    <a:cubicBezTo>
                      <a:pt x="6861" y="28"/>
                      <a:pt x="6641" y="0"/>
                      <a:pt x="628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2"/>
              <p:cNvSpPr/>
              <p:nvPr/>
            </p:nvSpPr>
            <p:spPr>
              <a:xfrm>
                <a:off x="6565998" y="3614660"/>
                <a:ext cx="108683" cy="58764"/>
              </a:xfrm>
              <a:custGeom>
                <a:rect b="b" l="l" r="r" t="t"/>
                <a:pathLst>
                  <a:path extrusionOk="0" h="3501" w="6475">
                    <a:moveTo>
                      <a:pt x="3767" y="1"/>
                    </a:moveTo>
                    <a:cubicBezTo>
                      <a:pt x="2969" y="1"/>
                      <a:pt x="2202" y="355"/>
                      <a:pt x="1679" y="983"/>
                    </a:cubicBezTo>
                    <a:lnTo>
                      <a:pt x="0" y="2981"/>
                    </a:lnTo>
                    <a:lnTo>
                      <a:pt x="6315" y="3501"/>
                    </a:lnTo>
                    <a:lnTo>
                      <a:pt x="6355" y="3021"/>
                    </a:lnTo>
                    <a:cubicBezTo>
                      <a:pt x="6475" y="1622"/>
                      <a:pt x="5676" y="143"/>
                      <a:pt x="4117" y="23"/>
                    </a:cubicBezTo>
                    <a:cubicBezTo>
                      <a:pt x="4000" y="8"/>
                      <a:pt x="3883" y="1"/>
                      <a:pt x="3767" y="1"/>
                    </a:cubicBezTo>
                    <a:close/>
                  </a:path>
                </a:pathLst>
              </a:custGeom>
              <a:solidFill>
                <a:srgbClr val="1A170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2"/>
              <p:cNvSpPr/>
              <p:nvPr/>
            </p:nvSpPr>
            <p:spPr>
              <a:xfrm>
                <a:off x="6431826" y="3778054"/>
                <a:ext cx="502493" cy="97957"/>
              </a:xfrm>
              <a:custGeom>
                <a:rect b="b" l="l" r="r" t="t"/>
                <a:pathLst>
                  <a:path extrusionOk="0" h="5836" w="29937">
                    <a:moveTo>
                      <a:pt x="680" y="0"/>
                    </a:moveTo>
                    <a:lnTo>
                      <a:pt x="1" y="3438"/>
                    </a:lnTo>
                    <a:lnTo>
                      <a:pt x="29817" y="5836"/>
                    </a:lnTo>
                    <a:lnTo>
                      <a:pt x="29936" y="4277"/>
                    </a:lnTo>
                    <a:lnTo>
                      <a:pt x="68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2"/>
              <p:cNvSpPr/>
              <p:nvPr/>
            </p:nvSpPr>
            <p:spPr>
              <a:xfrm>
                <a:off x="6685400" y="3704388"/>
                <a:ext cx="59721" cy="27057"/>
              </a:xfrm>
              <a:custGeom>
                <a:rect b="b" l="l" r="r" t="t"/>
                <a:pathLst>
                  <a:path extrusionOk="0" h="1612" w="3558">
                    <a:moveTo>
                      <a:pt x="2856" y="1"/>
                    </a:moveTo>
                    <a:cubicBezTo>
                      <a:pt x="1800" y="1"/>
                      <a:pt x="811" y="432"/>
                      <a:pt x="120" y="1192"/>
                    </a:cubicBezTo>
                    <a:cubicBezTo>
                      <a:pt x="0" y="1272"/>
                      <a:pt x="0" y="1432"/>
                      <a:pt x="120" y="1552"/>
                    </a:cubicBezTo>
                    <a:cubicBezTo>
                      <a:pt x="160" y="1592"/>
                      <a:pt x="220" y="1612"/>
                      <a:pt x="280" y="1612"/>
                    </a:cubicBezTo>
                    <a:cubicBezTo>
                      <a:pt x="340" y="1612"/>
                      <a:pt x="400" y="1592"/>
                      <a:pt x="440" y="1552"/>
                    </a:cubicBezTo>
                    <a:cubicBezTo>
                      <a:pt x="1075" y="846"/>
                      <a:pt x="1960" y="452"/>
                      <a:pt x="2901" y="452"/>
                    </a:cubicBezTo>
                    <a:cubicBezTo>
                      <a:pt x="3026" y="452"/>
                      <a:pt x="3152" y="459"/>
                      <a:pt x="3278" y="473"/>
                    </a:cubicBezTo>
                    <a:lnTo>
                      <a:pt x="3398" y="473"/>
                    </a:lnTo>
                    <a:cubicBezTo>
                      <a:pt x="3478" y="433"/>
                      <a:pt x="3518" y="353"/>
                      <a:pt x="3558" y="313"/>
                    </a:cubicBezTo>
                    <a:cubicBezTo>
                      <a:pt x="3558" y="153"/>
                      <a:pt x="3478" y="33"/>
                      <a:pt x="3358" y="33"/>
                    </a:cubicBezTo>
                    <a:cubicBezTo>
                      <a:pt x="3190" y="11"/>
                      <a:pt x="3022" y="1"/>
                      <a:pt x="2856" y="1"/>
                    </a:cubicBezTo>
                    <a:close/>
                  </a:path>
                </a:pathLst>
              </a:custGeom>
              <a:solidFill>
                <a:srgbClr val="F4F4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2"/>
              <p:cNvSpPr/>
              <p:nvPr/>
            </p:nvSpPr>
            <p:spPr>
              <a:xfrm>
                <a:off x="6657891" y="3690306"/>
                <a:ext cx="59721" cy="27057"/>
              </a:xfrm>
              <a:custGeom>
                <a:rect b="b" l="l" r="r" t="t"/>
                <a:pathLst>
                  <a:path extrusionOk="0" h="1612" w="3558">
                    <a:moveTo>
                      <a:pt x="2856" y="0"/>
                    </a:moveTo>
                    <a:cubicBezTo>
                      <a:pt x="1801" y="0"/>
                      <a:pt x="812" y="432"/>
                      <a:pt x="121" y="1192"/>
                    </a:cubicBezTo>
                    <a:cubicBezTo>
                      <a:pt x="1" y="1272"/>
                      <a:pt x="1" y="1432"/>
                      <a:pt x="121" y="1551"/>
                    </a:cubicBezTo>
                    <a:cubicBezTo>
                      <a:pt x="161" y="1591"/>
                      <a:pt x="221" y="1611"/>
                      <a:pt x="281" y="1611"/>
                    </a:cubicBezTo>
                    <a:cubicBezTo>
                      <a:pt x="341" y="1611"/>
                      <a:pt x="400" y="1591"/>
                      <a:pt x="440" y="1551"/>
                    </a:cubicBezTo>
                    <a:cubicBezTo>
                      <a:pt x="1076" y="846"/>
                      <a:pt x="1960" y="451"/>
                      <a:pt x="2874" y="451"/>
                    </a:cubicBezTo>
                    <a:cubicBezTo>
                      <a:pt x="2995" y="451"/>
                      <a:pt x="3117" y="458"/>
                      <a:pt x="3238" y="472"/>
                    </a:cubicBezTo>
                    <a:cubicBezTo>
                      <a:pt x="3258" y="492"/>
                      <a:pt x="3288" y="502"/>
                      <a:pt x="3318" y="502"/>
                    </a:cubicBezTo>
                    <a:cubicBezTo>
                      <a:pt x="3348" y="502"/>
                      <a:pt x="3378" y="492"/>
                      <a:pt x="3398" y="472"/>
                    </a:cubicBezTo>
                    <a:cubicBezTo>
                      <a:pt x="3478" y="432"/>
                      <a:pt x="3518" y="392"/>
                      <a:pt x="3518" y="312"/>
                    </a:cubicBezTo>
                    <a:cubicBezTo>
                      <a:pt x="3558" y="153"/>
                      <a:pt x="3478" y="33"/>
                      <a:pt x="3358" y="33"/>
                    </a:cubicBezTo>
                    <a:cubicBezTo>
                      <a:pt x="3190" y="11"/>
                      <a:pt x="3022" y="0"/>
                      <a:pt x="2856" y="0"/>
                    </a:cubicBezTo>
                    <a:close/>
                  </a:path>
                </a:pathLst>
              </a:custGeom>
              <a:solidFill>
                <a:srgbClr val="F4F4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2"/>
              <p:cNvSpPr/>
              <p:nvPr/>
            </p:nvSpPr>
            <p:spPr>
              <a:xfrm>
                <a:off x="6633621" y="3676879"/>
                <a:ext cx="61198" cy="26856"/>
              </a:xfrm>
              <a:custGeom>
                <a:rect b="b" l="l" r="r" t="t"/>
                <a:pathLst>
                  <a:path extrusionOk="0" h="1600" w="3646">
                    <a:moveTo>
                      <a:pt x="2878" y="1"/>
                    </a:moveTo>
                    <a:cubicBezTo>
                      <a:pt x="1847" y="1"/>
                      <a:pt x="853" y="433"/>
                      <a:pt x="128" y="1192"/>
                    </a:cubicBezTo>
                    <a:cubicBezTo>
                      <a:pt x="1" y="1383"/>
                      <a:pt x="152" y="1599"/>
                      <a:pt x="339" y="1599"/>
                    </a:cubicBezTo>
                    <a:cubicBezTo>
                      <a:pt x="388" y="1599"/>
                      <a:pt x="439" y="1585"/>
                      <a:pt x="488" y="1552"/>
                    </a:cubicBezTo>
                    <a:cubicBezTo>
                      <a:pt x="1123" y="846"/>
                      <a:pt x="2007" y="452"/>
                      <a:pt x="2921" y="452"/>
                    </a:cubicBezTo>
                    <a:cubicBezTo>
                      <a:pt x="3042" y="452"/>
                      <a:pt x="3164" y="459"/>
                      <a:pt x="3285" y="473"/>
                    </a:cubicBezTo>
                    <a:cubicBezTo>
                      <a:pt x="3305" y="493"/>
                      <a:pt x="3325" y="503"/>
                      <a:pt x="3350" y="503"/>
                    </a:cubicBezTo>
                    <a:cubicBezTo>
                      <a:pt x="3375" y="503"/>
                      <a:pt x="3405" y="493"/>
                      <a:pt x="3445" y="473"/>
                    </a:cubicBezTo>
                    <a:cubicBezTo>
                      <a:pt x="3645" y="393"/>
                      <a:pt x="3605" y="73"/>
                      <a:pt x="3365" y="33"/>
                    </a:cubicBezTo>
                    <a:cubicBezTo>
                      <a:pt x="3202" y="12"/>
                      <a:pt x="3040" y="1"/>
                      <a:pt x="2878" y="1"/>
                    </a:cubicBezTo>
                    <a:close/>
                  </a:path>
                </a:pathLst>
              </a:custGeom>
              <a:solidFill>
                <a:srgbClr val="F4F4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2"/>
              <p:cNvSpPr/>
              <p:nvPr/>
            </p:nvSpPr>
            <p:spPr>
              <a:xfrm>
                <a:off x="6203747" y="2649063"/>
                <a:ext cx="646726" cy="397620"/>
              </a:xfrm>
              <a:custGeom>
                <a:rect b="b" l="l" r="r" t="t"/>
                <a:pathLst>
                  <a:path extrusionOk="0" h="23689" w="38530">
                    <a:moveTo>
                      <a:pt x="22503" y="0"/>
                    </a:moveTo>
                    <a:lnTo>
                      <a:pt x="1" y="7154"/>
                    </a:lnTo>
                    <a:lnTo>
                      <a:pt x="27059" y="22742"/>
                    </a:lnTo>
                    <a:cubicBezTo>
                      <a:pt x="28152" y="23379"/>
                      <a:pt x="29366" y="23688"/>
                      <a:pt x="30574" y="23688"/>
                    </a:cubicBezTo>
                    <a:cubicBezTo>
                      <a:pt x="32547" y="23688"/>
                      <a:pt x="34504" y="22864"/>
                      <a:pt x="35892" y="21303"/>
                    </a:cubicBezTo>
                    <a:cubicBezTo>
                      <a:pt x="38529" y="18385"/>
                      <a:pt x="38250" y="13829"/>
                      <a:pt x="35292" y="11231"/>
                    </a:cubicBezTo>
                    <a:lnTo>
                      <a:pt x="22503" y="0"/>
                    </a:lnTo>
                    <a:close/>
                  </a:path>
                </a:pathLst>
              </a:custGeom>
              <a:solidFill>
                <a:srgbClr val="D692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2"/>
              <p:cNvSpPr/>
              <p:nvPr/>
            </p:nvSpPr>
            <p:spPr>
              <a:xfrm>
                <a:off x="5766388" y="2323030"/>
                <a:ext cx="815096" cy="593736"/>
              </a:xfrm>
              <a:custGeom>
                <a:rect b="b" l="l" r="r" t="t"/>
                <a:pathLst>
                  <a:path extrusionOk="0" h="35373" w="48561">
                    <a:moveTo>
                      <a:pt x="9712" y="1"/>
                    </a:moveTo>
                    <a:cubicBezTo>
                      <a:pt x="9712" y="1"/>
                      <a:pt x="0" y="11312"/>
                      <a:pt x="14308" y="22742"/>
                    </a:cubicBezTo>
                    <a:lnTo>
                      <a:pt x="32214" y="35372"/>
                    </a:lnTo>
                    <a:lnTo>
                      <a:pt x="48561" y="19425"/>
                    </a:lnTo>
                    <a:lnTo>
                      <a:pt x="35491" y="7155"/>
                    </a:lnTo>
                    <a:lnTo>
                      <a:pt x="30295" y="4277"/>
                    </a:lnTo>
                    <a:lnTo>
                      <a:pt x="30096" y="4237"/>
                    </a:lnTo>
                    <a:lnTo>
                      <a:pt x="9712" y="1"/>
                    </a:lnTo>
                    <a:close/>
                  </a:path>
                </a:pathLst>
              </a:custGeom>
              <a:solidFill>
                <a:srgbClr val="73499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2"/>
              <p:cNvSpPr/>
              <p:nvPr/>
            </p:nvSpPr>
            <p:spPr>
              <a:xfrm>
                <a:off x="6523736" y="1825344"/>
                <a:ext cx="262987" cy="715796"/>
              </a:xfrm>
              <a:custGeom>
                <a:rect b="b" l="l" r="r" t="t"/>
                <a:pathLst>
                  <a:path extrusionOk="0" h="42645" w="15668">
                    <a:moveTo>
                      <a:pt x="8596" y="0"/>
                    </a:moveTo>
                    <a:cubicBezTo>
                      <a:pt x="8348" y="0"/>
                      <a:pt x="8094" y="12"/>
                      <a:pt x="7834" y="37"/>
                    </a:cubicBezTo>
                    <a:cubicBezTo>
                      <a:pt x="3278" y="476"/>
                      <a:pt x="0" y="4513"/>
                      <a:pt x="480" y="9030"/>
                    </a:cubicBezTo>
                    <a:lnTo>
                      <a:pt x="4037" y="36487"/>
                    </a:lnTo>
                    <a:cubicBezTo>
                      <a:pt x="4457" y="40056"/>
                      <a:pt x="7480" y="42644"/>
                      <a:pt x="10935" y="42644"/>
                    </a:cubicBezTo>
                    <a:cubicBezTo>
                      <a:pt x="11426" y="42644"/>
                      <a:pt x="11927" y="42592"/>
                      <a:pt x="12430" y="42482"/>
                    </a:cubicBezTo>
                    <a:cubicBezTo>
                      <a:pt x="15668" y="41763"/>
                      <a:pt x="15668" y="38885"/>
                      <a:pt x="15588" y="35568"/>
                    </a:cubicBezTo>
                    <a:lnTo>
                      <a:pt x="15388" y="7870"/>
                    </a:lnTo>
                    <a:cubicBezTo>
                      <a:pt x="15237" y="3454"/>
                      <a:pt x="12804" y="0"/>
                      <a:pt x="8596" y="0"/>
                    </a:cubicBezTo>
                    <a:close/>
                  </a:path>
                </a:pathLst>
              </a:custGeom>
              <a:solidFill>
                <a:srgbClr val="D692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2"/>
              <p:cNvSpPr/>
              <p:nvPr/>
            </p:nvSpPr>
            <p:spPr>
              <a:xfrm>
                <a:off x="6465378" y="1768831"/>
                <a:ext cx="336103" cy="411350"/>
              </a:xfrm>
              <a:custGeom>
                <a:rect b="b" l="l" r="r" t="t"/>
                <a:pathLst>
                  <a:path extrusionOk="0" h="24507" w="20024">
                    <a:moveTo>
                      <a:pt x="12298" y="0"/>
                    </a:moveTo>
                    <a:cubicBezTo>
                      <a:pt x="10856" y="0"/>
                      <a:pt x="9299" y="231"/>
                      <a:pt x="7714" y="646"/>
                    </a:cubicBezTo>
                    <a:lnTo>
                      <a:pt x="7394" y="726"/>
                    </a:lnTo>
                    <a:cubicBezTo>
                      <a:pt x="2958" y="2085"/>
                      <a:pt x="0" y="6321"/>
                      <a:pt x="360" y="10958"/>
                    </a:cubicBezTo>
                    <a:lnTo>
                      <a:pt x="1199" y="24507"/>
                    </a:lnTo>
                    <a:lnTo>
                      <a:pt x="19824" y="19990"/>
                    </a:lnTo>
                    <a:cubicBezTo>
                      <a:pt x="19824" y="19990"/>
                      <a:pt x="20024" y="8919"/>
                      <a:pt x="19784" y="6242"/>
                    </a:cubicBezTo>
                    <a:cubicBezTo>
                      <a:pt x="19373" y="1754"/>
                      <a:pt x="16273" y="0"/>
                      <a:pt x="12298" y="0"/>
                    </a:cubicBezTo>
                    <a:close/>
                  </a:path>
                </a:pathLst>
              </a:custGeom>
              <a:solidFill>
                <a:srgbClr val="201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2"/>
              <p:cNvSpPr/>
              <p:nvPr/>
            </p:nvSpPr>
            <p:spPr>
              <a:xfrm>
                <a:off x="6574709" y="2332395"/>
                <a:ext cx="678920" cy="277876"/>
              </a:xfrm>
              <a:custGeom>
                <a:rect b="b" l="l" r="r" t="t"/>
                <a:pathLst>
                  <a:path extrusionOk="0" h="16555" w="40448">
                    <a:moveTo>
                      <a:pt x="5384" y="0"/>
                    </a:moveTo>
                    <a:cubicBezTo>
                      <a:pt x="3623" y="0"/>
                      <a:pt x="2181" y="800"/>
                      <a:pt x="1400" y="2920"/>
                    </a:cubicBezTo>
                    <a:cubicBezTo>
                      <a:pt x="1" y="6597"/>
                      <a:pt x="1839" y="10674"/>
                      <a:pt x="5556" y="12033"/>
                    </a:cubicBezTo>
                    <a:lnTo>
                      <a:pt x="38090" y="16469"/>
                    </a:lnTo>
                    <a:cubicBezTo>
                      <a:pt x="38276" y="16528"/>
                      <a:pt x="38444" y="16555"/>
                      <a:pt x="38594" y="16555"/>
                    </a:cubicBezTo>
                    <a:cubicBezTo>
                      <a:pt x="39574" y="16555"/>
                      <a:pt x="39851" y="15398"/>
                      <a:pt x="40128" y="14151"/>
                    </a:cubicBezTo>
                    <a:cubicBezTo>
                      <a:pt x="40448" y="12952"/>
                      <a:pt x="39449" y="11793"/>
                      <a:pt x="38290" y="11273"/>
                    </a:cubicBezTo>
                    <a:lnTo>
                      <a:pt x="9993" y="1241"/>
                    </a:lnTo>
                    <a:cubicBezTo>
                      <a:pt x="8369" y="500"/>
                      <a:pt x="6777" y="0"/>
                      <a:pt x="5384" y="0"/>
                    </a:cubicBezTo>
                    <a:close/>
                  </a:path>
                </a:pathLst>
              </a:custGeom>
              <a:solidFill>
                <a:srgbClr val="D692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2"/>
              <p:cNvSpPr/>
              <p:nvPr/>
            </p:nvSpPr>
            <p:spPr>
              <a:xfrm>
                <a:off x="7155640" y="2495538"/>
                <a:ext cx="240193" cy="200413"/>
              </a:xfrm>
              <a:custGeom>
                <a:rect b="b" l="l" r="r" t="t"/>
                <a:pathLst>
                  <a:path extrusionOk="0" h="11940" w="14310">
                    <a:moveTo>
                      <a:pt x="9850" y="0"/>
                    </a:moveTo>
                    <a:cubicBezTo>
                      <a:pt x="9672" y="0"/>
                      <a:pt x="9493" y="11"/>
                      <a:pt x="9313" y="34"/>
                    </a:cubicBezTo>
                    <a:lnTo>
                      <a:pt x="1999" y="994"/>
                    </a:lnTo>
                    <a:lnTo>
                      <a:pt x="1" y="6309"/>
                    </a:lnTo>
                    <a:cubicBezTo>
                      <a:pt x="1" y="6309"/>
                      <a:pt x="5156" y="11185"/>
                      <a:pt x="7515" y="11825"/>
                    </a:cubicBezTo>
                    <a:cubicBezTo>
                      <a:pt x="7809" y="11901"/>
                      <a:pt x="8114" y="11939"/>
                      <a:pt x="8424" y="11939"/>
                    </a:cubicBezTo>
                    <a:cubicBezTo>
                      <a:pt x="10562" y="11939"/>
                      <a:pt x="12967" y="10133"/>
                      <a:pt x="13909" y="6469"/>
                    </a:cubicBezTo>
                    <a:cubicBezTo>
                      <a:pt x="14309" y="4871"/>
                      <a:pt x="14069" y="3232"/>
                      <a:pt x="13230" y="1833"/>
                    </a:cubicBezTo>
                    <a:cubicBezTo>
                      <a:pt x="12488" y="666"/>
                      <a:pt x="11213" y="0"/>
                      <a:pt x="985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2"/>
              <p:cNvSpPr/>
              <p:nvPr/>
            </p:nvSpPr>
            <p:spPr>
              <a:xfrm>
                <a:off x="7112035" y="2495437"/>
                <a:ext cx="77177" cy="81189"/>
              </a:xfrm>
              <a:custGeom>
                <a:rect b="b" l="l" r="r" t="t"/>
                <a:pathLst>
                  <a:path extrusionOk="0" h="4837" w="4598">
                    <a:moveTo>
                      <a:pt x="1919" y="0"/>
                    </a:moveTo>
                    <a:lnTo>
                      <a:pt x="1" y="4517"/>
                    </a:lnTo>
                    <a:lnTo>
                      <a:pt x="4597" y="4837"/>
                    </a:lnTo>
                    <a:lnTo>
                      <a:pt x="4597" y="1000"/>
                    </a:lnTo>
                    <a:lnTo>
                      <a:pt x="1919"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2"/>
              <p:cNvSpPr/>
              <p:nvPr/>
            </p:nvSpPr>
            <p:spPr>
              <a:xfrm>
                <a:off x="7136825" y="2549063"/>
                <a:ext cx="146969" cy="123554"/>
              </a:xfrm>
              <a:custGeom>
                <a:rect b="b" l="l" r="r" t="t"/>
                <a:pathLst>
                  <a:path extrusionOk="0" h="7361" w="8756">
                    <a:moveTo>
                      <a:pt x="4781" y="0"/>
                    </a:moveTo>
                    <a:cubicBezTo>
                      <a:pt x="1832" y="0"/>
                      <a:pt x="0" y="3398"/>
                      <a:pt x="1841" y="5878"/>
                    </a:cubicBezTo>
                    <a:cubicBezTo>
                      <a:pt x="2597" y="6897"/>
                      <a:pt x="3681" y="7361"/>
                      <a:pt x="4754" y="7361"/>
                    </a:cubicBezTo>
                    <a:cubicBezTo>
                      <a:pt x="6461" y="7361"/>
                      <a:pt x="8141" y="6187"/>
                      <a:pt x="8436" y="4199"/>
                    </a:cubicBezTo>
                    <a:cubicBezTo>
                      <a:pt x="8755" y="2201"/>
                      <a:pt x="7357" y="323"/>
                      <a:pt x="5358" y="43"/>
                    </a:cubicBezTo>
                    <a:cubicBezTo>
                      <a:pt x="5162" y="14"/>
                      <a:pt x="4969" y="0"/>
                      <a:pt x="4781" y="0"/>
                    </a:cubicBezTo>
                    <a:close/>
                  </a:path>
                </a:pathLst>
              </a:custGeom>
              <a:solidFill>
                <a:srgbClr val="201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2"/>
              <p:cNvSpPr/>
              <p:nvPr/>
            </p:nvSpPr>
            <p:spPr>
              <a:xfrm>
                <a:off x="5058670" y="3168988"/>
                <a:ext cx="1170653" cy="1127012"/>
              </a:xfrm>
              <a:custGeom>
                <a:rect b="b" l="l" r="r" t="t"/>
                <a:pathLst>
                  <a:path extrusionOk="0" h="67144" w="69744">
                    <a:moveTo>
                      <a:pt x="36171" y="4914"/>
                    </a:moveTo>
                    <a:cubicBezTo>
                      <a:pt x="52038" y="4914"/>
                      <a:pt x="64868" y="17744"/>
                      <a:pt x="64908" y="33571"/>
                    </a:cubicBezTo>
                    <a:cubicBezTo>
                      <a:pt x="64908" y="45161"/>
                      <a:pt x="57913" y="55633"/>
                      <a:pt x="47202" y="60069"/>
                    </a:cubicBezTo>
                    <a:cubicBezTo>
                      <a:pt x="43650" y="61540"/>
                      <a:pt x="39917" y="62256"/>
                      <a:pt x="36216" y="62256"/>
                    </a:cubicBezTo>
                    <a:cubicBezTo>
                      <a:pt x="28757" y="62256"/>
                      <a:pt x="21424" y="59350"/>
                      <a:pt x="15947" y="53874"/>
                    </a:cubicBezTo>
                    <a:cubicBezTo>
                      <a:pt x="7754" y="45681"/>
                      <a:pt x="5276" y="33331"/>
                      <a:pt x="9712" y="22620"/>
                    </a:cubicBezTo>
                    <a:cubicBezTo>
                      <a:pt x="14149" y="11908"/>
                      <a:pt x="24580" y="4914"/>
                      <a:pt x="36171" y="4914"/>
                    </a:cubicBezTo>
                    <a:close/>
                    <a:moveTo>
                      <a:pt x="36204" y="1"/>
                    </a:moveTo>
                    <a:cubicBezTo>
                      <a:pt x="27469" y="1"/>
                      <a:pt x="18887" y="3413"/>
                      <a:pt x="12470" y="9830"/>
                    </a:cubicBezTo>
                    <a:cubicBezTo>
                      <a:pt x="2878" y="19462"/>
                      <a:pt x="0" y="33890"/>
                      <a:pt x="5196" y="46400"/>
                    </a:cubicBezTo>
                    <a:cubicBezTo>
                      <a:pt x="10392" y="58950"/>
                      <a:pt x="22622" y="67143"/>
                      <a:pt x="36171" y="67143"/>
                    </a:cubicBezTo>
                    <a:cubicBezTo>
                      <a:pt x="54716" y="67103"/>
                      <a:pt x="69744" y="52116"/>
                      <a:pt x="69744" y="33571"/>
                    </a:cubicBezTo>
                    <a:cubicBezTo>
                      <a:pt x="69744" y="20022"/>
                      <a:pt x="61550" y="7752"/>
                      <a:pt x="49040" y="2556"/>
                    </a:cubicBezTo>
                    <a:cubicBezTo>
                      <a:pt x="44886" y="836"/>
                      <a:pt x="40527" y="1"/>
                      <a:pt x="3620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2"/>
              <p:cNvSpPr/>
              <p:nvPr/>
            </p:nvSpPr>
            <p:spPr>
              <a:xfrm>
                <a:off x="4992255" y="3107927"/>
                <a:ext cx="1298790" cy="1249794"/>
              </a:xfrm>
              <a:custGeom>
                <a:rect b="b" l="l" r="r" t="t"/>
                <a:pathLst>
                  <a:path extrusionOk="0" h="74459" w="77378">
                    <a:moveTo>
                      <a:pt x="40128" y="5394"/>
                    </a:moveTo>
                    <a:cubicBezTo>
                      <a:pt x="57714" y="5434"/>
                      <a:pt x="71942" y="19663"/>
                      <a:pt x="71942" y="37209"/>
                    </a:cubicBezTo>
                    <a:cubicBezTo>
                      <a:pt x="71942" y="50078"/>
                      <a:pt x="64188" y="61669"/>
                      <a:pt x="52318" y="66625"/>
                    </a:cubicBezTo>
                    <a:cubicBezTo>
                      <a:pt x="48377" y="68251"/>
                      <a:pt x="44244" y="69042"/>
                      <a:pt x="40147" y="69042"/>
                    </a:cubicBezTo>
                    <a:cubicBezTo>
                      <a:pt x="31861" y="69042"/>
                      <a:pt x="23724" y="65808"/>
                      <a:pt x="17626" y="59710"/>
                    </a:cubicBezTo>
                    <a:cubicBezTo>
                      <a:pt x="8554" y="50598"/>
                      <a:pt x="5836" y="36929"/>
                      <a:pt x="10752" y="25059"/>
                    </a:cubicBezTo>
                    <a:cubicBezTo>
                      <a:pt x="15668" y="13148"/>
                      <a:pt x="27258" y="5394"/>
                      <a:pt x="40128" y="5394"/>
                    </a:cubicBezTo>
                    <a:close/>
                    <a:moveTo>
                      <a:pt x="40140" y="0"/>
                    </a:moveTo>
                    <a:cubicBezTo>
                      <a:pt x="30455" y="0"/>
                      <a:pt x="20936" y="3776"/>
                      <a:pt x="13829" y="10910"/>
                    </a:cubicBezTo>
                    <a:cubicBezTo>
                      <a:pt x="3158" y="21541"/>
                      <a:pt x="1" y="37568"/>
                      <a:pt x="5756" y="51477"/>
                    </a:cubicBezTo>
                    <a:cubicBezTo>
                      <a:pt x="11511" y="65386"/>
                      <a:pt x="25100" y="74458"/>
                      <a:pt x="40128" y="74458"/>
                    </a:cubicBezTo>
                    <a:cubicBezTo>
                      <a:pt x="60711" y="74418"/>
                      <a:pt x="77338" y="57752"/>
                      <a:pt x="77378" y="37209"/>
                    </a:cubicBezTo>
                    <a:cubicBezTo>
                      <a:pt x="77378" y="22141"/>
                      <a:pt x="68305" y="8592"/>
                      <a:pt x="54396" y="2837"/>
                    </a:cubicBezTo>
                    <a:cubicBezTo>
                      <a:pt x="49786" y="929"/>
                      <a:pt x="44942" y="0"/>
                      <a:pt x="40140" y="0"/>
                    </a:cubicBezTo>
                    <a:close/>
                  </a:path>
                </a:pathLst>
              </a:custGeom>
              <a:solidFill>
                <a:srgbClr val="201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2"/>
              <p:cNvSpPr/>
              <p:nvPr/>
            </p:nvSpPr>
            <p:spPr>
              <a:xfrm>
                <a:off x="6965795" y="3168988"/>
                <a:ext cx="1170670" cy="1127012"/>
              </a:xfrm>
              <a:custGeom>
                <a:rect b="b" l="l" r="r" t="t"/>
                <a:pathLst>
                  <a:path extrusionOk="0" h="67144" w="69745">
                    <a:moveTo>
                      <a:pt x="36211" y="4914"/>
                    </a:moveTo>
                    <a:cubicBezTo>
                      <a:pt x="52039" y="4914"/>
                      <a:pt x="64828" y="17744"/>
                      <a:pt x="64868" y="33571"/>
                    </a:cubicBezTo>
                    <a:cubicBezTo>
                      <a:pt x="64868" y="45161"/>
                      <a:pt x="57874" y="55633"/>
                      <a:pt x="47163" y="60069"/>
                    </a:cubicBezTo>
                    <a:cubicBezTo>
                      <a:pt x="43610" y="61540"/>
                      <a:pt x="39878" y="62256"/>
                      <a:pt x="36177" y="62256"/>
                    </a:cubicBezTo>
                    <a:cubicBezTo>
                      <a:pt x="28717" y="62256"/>
                      <a:pt x="21384" y="59350"/>
                      <a:pt x="15908" y="53874"/>
                    </a:cubicBezTo>
                    <a:cubicBezTo>
                      <a:pt x="7715" y="45641"/>
                      <a:pt x="5237" y="33331"/>
                      <a:pt x="9713" y="22620"/>
                    </a:cubicBezTo>
                    <a:cubicBezTo>
                      <a:pt x="14149" y="11868"/>
                      <a:pt x="24581" y="4914"/>
                      <a:pt x="36211" y="4914"/>
                    </a:cubicBezTo>
                    <a:close/>
                    <a:moveTo>
                      <a:pt x="36205" y="1"/>
                    </a:moveTo>
                    <a:cubicBezTo>
                      <a:pt x="27469" y="1"/>
                      <a:pt x="18888" y="3413"/>
                      <a:pt x="12471" y="9830"/>
                    </a:cubicBezTo>
                    <a:cubicBezTo>
                      <a:pt x="2879" y="19462"/>
                      <a:pt x="1" y="33890"/>
                      <a:pt x="5197" y="46440"/>
                    </a:cubicBezTo>
                    <a:cubicBezTo>
                      <a:pt x="10392" y="58950"/>
                      <a:pt x="22622" y="67143"/>
                      <a:pt x="36211" y="67143"/>
                    </a:cubicBezTo>
                    <a:cubicBezTo>
                      <a:pt x="54716" y="67103"/>
                      <a:pt x="69744" y="52116"/>
                      <a:pt x="69744" y="33571"/>
                    </a:cubicBezTo>
                    <a:cubicBezTo>
                      <a:pt x="69744" y="20022"/>
                      <a:pt x="61551" y="7752"/>
                      <a:pt x="49041" y="2556"/>
                    </a:cubicBezTo>
                    <a:cubicBezTo>
                      <a:pt x="44887" y="836"/>
                      <a:pt x="40527" y="1"/>
                      <a:pt x="3620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2"/>
              <p:cNvSpPr/>
              <p:nvPr/>
            </p:nvSpPr>
            <p:spPr>
              <a:xfrm>
                <a:off x="6899398" y="3107927"/>
                <a:ext cx="1298790" cy="1249794"/>
              </a:xfrm>
              <a:custGeom>
                <a:rect b="b" l="l" r="r" t="t"/>
                <a:pathLst>
                  <a:path extrusionOk="0" h="74459" w="77378">
                    <a:moveTo>
                      <a:pt x="40167" y="5394"/>
                    </a:moveTo>
                    <a:cubicBezTo>
                      <a:pt x="57713" y="5434"/>
                      <a:pt x="71942" y="19663"/>
                      <a:pt x="71942" y="37209"/>
                    </a:cubicBezTo>
                    <a:cubicBezTo>
                      <a:pt x="71942" y="50078"/>
                      <a:pt x="64228" y="61669"/>
                      <a:pt x="52318" y="66625"/>
                    </a:cubicBezTo>
                    <a:cubicBezTo>
                      <a:pt x="48390" y="68251"/>
                      <a:pt x="44261" y="69042"/>
                      <a:pt x="40165" y="69042"/>
                    </a:cubicBezTo>
                    <a:cubicBezTo>
                      <a:pt x="31883" y="69042"/>
                      <a:pt x="23736" y="65808"/>
                      <a:pt x="17666" y="59710"/>
                    </a:cubicBezTo>
                    <a:cubicBezTo>
                      <a:pt x="8553" y="50598"/>
                      <a:pt x="5835" y="36929"/>
                      <a:pt x="10751" y="25059"/>
                    </a:cubicBezTo>
                    <a:cubicBezTo>
                      <a:pt x="15667" y="13148"/>
                      <a:pt x="27298" y="5394"/>
                      <a:pt x="40167" y="5394"/>
                    </a:cubicBezTo>
                    <a:close/>
                    <a:moveTo>
                      <a:pt x="40139" y="0"/>
                    </a:moveTo>
                    <a:cubicBezTo>
                      <a:pt x="30454" y="0"/>
                      <a:pt x="20936" y="3776"/>
                      <a:pt x="13829" y="10910"/>
                    </a:cubicBezTo>
                    <a:cubicBezTo>
                      <a:pt x="3198" y="21541"/>
                      <a:pt x="0" y="37568"/>
                      <a:pt x="5755" y="51477"/>
                    </a:cubicBezTo>
                    <a:cubicBezTo>
                      <a:pt x="11511" y="65386"/>
                      <a:pt x="25100" y="74458"/>
                      <a:pt x="40167" y="74458"/>
                    </a:cubicBezTo>
                    <a:cubicBezTo>
                      <a:pt x="60711" y="74418"/>
                      <a:pt x="77337" y="57752"/>
                      <a:pt x="77377" y="37209"/>
                    </a:cubicBezTo>
                    <a:cubicBezTo>
                      <a:pt x="77377" y="22141"/>
                      <a:pt x="68305" y="8592"/>
                      <a:pt x="54396" y="2837"/>
                    </a:cubicBezTo>
                    <a:cubicBezTo>
                      <a:pt x="49785" y="929"/>
                      <a:pt x="44942" y="0"/>
                      <a:pt x="40139" y="0"/>
                    </a:cubicBezTo>
                    <a:close/>
                  </a:path>
                </a:pathLst>
              </a:custGeom>
              <a:solidFill>
                <a:srgbClr val="201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2"/>
              <p:cNvSpPr/>
              <p:nvPr/>
            </p:nvSpPr>
            <p:spPr>
              <a:xfrm>
                <a:off x="6476103" y="3011972"/>
                <a:ext cx="764792" cy="741981"/>
              </a:xfrm>
              <a:custGeom>
                <a:rect b="b" l="l" r="r" t="t"/>
                <a:pathLst>
                  <a:path extrusionOk="0" h="44205" w="45564">
                    <a:moveTo>
                      <a:pt x="40488" y="1"/>
                    </a:moveTo>
                    <a:lnTo>
                      <a:pt x="1" y="38969"/>
                    </a:lnTo>
                    <a:lnTo>
                      <a:pt x="5037" y="44205"/>
                    </a:lnTo>
                    <a:lnTo>
                      <a:pt x="45564" y="5276"/>
                    </a:lnTo>
                    <a:lnTo>
                      <a:pt x="40488" y="1"/>
                    </a:ln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2"/>
              <p:cNvSpPr/>
              <p:nvPr/>
            </p:nvSpPr>
            <p:spPr>
              <a:xfrm>
                <a:off x="7100639" y="3012643"/>
                <a:ext cx="140222" cy="156990"/>
              </a:xfrm>
              <a:custGeom>
                <a:rect b="b" l="l" r="r" t="t"/>
                <a:pathLst>
                  <a:path extrusionOk="0" h="9353" w="8354">
                    <a:moveTo>
                      <a:pt x="3278" y="0"/>
                    </a:moveTo>
                    <a:lnTo>
                      <a:pt x="0" y="3118"/>
                    </a:lnTo>
                    <a:lnTo>
                      <a:pt x="4077" y="9353"/>
                    </a:lnTo>
                    <a:lnTo>
                      <a:pt x="8354" y="5236"/>
                    </a:lnTo>
                    <a:lnTo>
                      <a:pt x="3278" y="0"/>
                    </a:lnTo>
                    <a:close/>
                  </a:path>
                </a:pathLst>
              </a:custGeom>
              <a:solidFill>
                <a:srgbClr val="D492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2"/>
              <p:cNvSpPr/>
              <p:nvPr/>
            </p:nvSpPr>
            <p:spPr>
              <a:xfrm>
                <a:off x="6963781" y="2585887"/>
                <a:ext cx="151636" cy="309398"/>
              </a:xfrm>
              <a:custGeom>
                <a:rect b="b" l="l" r="r" t="t"/>
                <a:pathLst>
                  <a:path extrusionOk="0" h="18433" w="9034">
                    <a:moveTo>
                      <a:pt x="5458" y="0"/>
                    </a:moveTo>
                    <a:cubicBezTo>
                      <a:pt x="5149" y="0"/>
                      <a:pt x="4825" y="109"/>
                      <a:pt x="4517" y="367"/>
                    </a:cubicBezTo>
                    <a:lnTo>
                      <a:pt x="1919" y="2645"/>
                    </a:lnTo>
                    <a:cubicBezTo>
                      <a:pt x="441" y="3924"/>
                      <a:pt x="1" y="6042"/>
                      <a:pt x="840" y="7801"/>
                    </a:cubicBezTo>
                    <a:lnTo>
                      <a:pt x="6076" y="17673"/>
                    </a:lnTo>
                    <a:cubicBezTo>
                      <a:pt x="6316" y="18112"/>
                      <a:pt x="6835" y="18432"/>
                      <a:pt x="7355" y="18432"/>
                    </a:cubicBezTo>
                    <a:cubicBezTo>
                      <a:pt x="7595" y="18432"/>
                      <a:pt x="7835" y="18352"/>
                      <a:pt x="8074" y="18272"/>
                    </a:cubicBezTo>
                    <a:cubicBezTo>
                      <a:pt x="8754" y="17873"/>
                      <a:pt x="9034" y="16993"/>
                      <a:pt x="8674" y="16274"/>
                    </a:cubicBezTo>
                    <a:lnTo>
                      <a:pt x="3438" y="6522"/>
                    </a:lnTo>
                    <a:cubicBezTo>
                      <a:pt x="3198" y="5922"/>
                      <a:pt x="3318" y="5243"/>
                      <a:pt x="3798" y="4843"/>
                    </a:cubicBezTo>
                    <a:lnTo>
                      <a:pt x="6436" y="2565"/>
                    </a:lnTo>
                    <a:cubicBezTo>
                      <a:pt x="7575" y="1584"/>
                      <a:pt x="6634" y="0"/>
                      <a:pt x="5458" y="0"/>
                    </a:cubicBezTo>
                    <a:close/>
                  </a:path>
                </a:pathLst>
              </a:custGeom>
              <a:solidFill>
                <a:srgbClr val="201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2"/>
              <p:cNvSpPr/>
              <p:nvPr/>
            </p:nvSpPr>
            <p:spPr>
              <a:xfrm>
                <a:off x="7034895" y="2819440"/>
                <a:ext cx="570237" cy="931165"/>
              </a:xfrm>
              <a:custGeom>
                <a:rect b="b" l="l" r="r" t="t"/>
                <a:pathLst>
                  <a:path extrusionOk="0" h="55476" w="33973">
                    <a:moveTo>
                      <a:pt x="3797" y="1"/>
                    </a:moveTo>
                    <a:lnTo>
                      <a:pt x="1" y="2159"/>
                    </a:lnTo>
                    <a:lnTo>
                      <a:pt x="30176" y="55476"/>
                    </a:lnTo>
                    <a:lnTo>
                      <a:pt x="33973" y="53358"/>
                    </a:lnTo>
                    <a:lnTo>
                      <a:pt x="3797" y="1"/>
                    </a:ln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2"/>
              <p:cNvSpPr/>
              <p:nvPr/>
            </p:nvSpPr>
            <p:spPr>
              <a:xfrm>
                <a:off x="7423296" y="3620265"/>
                <a:ext cx="262316" cy="224231"/>
              </a:xfrm>
              <a:custGeom>
                <a:rect b="b" l="l" r="r" t="t"/>
                <a:pathLst>
                  <a:path extrusionOk="0" h="13359" w="15628">
                    <a:moveTo>
                      <a:pt x="8897" y="0"/>
                    </a:moveTo>
                    <a:cubicBezTo>
                      <a:pt x="7250" y="0"/>
                      <a:pt x="5569" y="609"/>
                      <a:pt x="4197" y="1968"/>
                    </a:cubicBezTo>
                    <a:cubicBezTo>
                      <a:pt x="1" y="6164"/>
                      <a:pt x="2998" y="13358"/>
                      <a:pt x="8953" y="13358"/>
                    </a:cubicBezTo>
                    <a:cubicBezTo>
                      <a:pt x="12630" y="13358"/>
                      <a:pt x="15588" y="10361"/>
                      <a:pt x="15628" y="6684"/>
                    </a:cubicBezTo>
                    <a:cubicBezTo>
                      <a:pt x="15628" y="2656"/>
                      <a:pt x="12338" y="0"/>
                      <a:pt x="8897" y="0"/>
                    </a:cubicBezTo>
                    <a:close/>
                  </a:path>
                </a:pathLst>
              </a:custGeom>
              <a:solidFill>
                <a:srgbClr val="201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2"/>
              <p:cNvSpPr/>
              <p:nvPr/>
            </p:nvSpPr>
            <p:spPr>
              <a:xfrm>
                <a:off x="5659053" y="2984362"/>
                <a:ext cx="764120" cy="773621"/>
              </a:xfrm>
              <a:custGeom>
                <a:rect b="b" l="l" r="r" t="t"/>
                <a:pathLst>
                  <a:path extrusionOk="0" h="46090" w="45524">
                    <a:moveTo>
                      <a:pt x="32190" y="0"/>
                    </a:moveTo>
                    <a:cubicBezTo>
                      <a:pt x="31779" y="0"/>
                      <a:pt x="31363" y="190"/>
                      <a:pt x="31055" y="646"/>
                    </a:cubicBezTo>
                    <a:lnTo>
                      <a:pt x="680" y="43771"/>
                    </a:lnTo>
                    <a:cubicBezTo>
                      <a:pt x="0" y="44731"/>
                      <a:pt x="680" y="46089"/>
                      <a:pt x="1879" y="46089"/>
                    </a:cubicBezTo>
                    <a:lnTo>
                      <a:pt x="43685" y="46089"/>
                    </a:lnTo>
                    <a:cubicBezTo>
                      <a:pt x="45523" y="45970"/>
                      <a:pt x="45523" y="43252"/>
                      <a:pt x="43685" y="43172"/>
                    </a:cubicBezTo>
                    <a:lnTo>
                      <a:pt x="4676" y="43172"/>
                    </a:lnTo>
                    <a:lnTo>
                      <a:pt x="33413" y="2325"/>
                    </a:lnTo>
                    <a:cubicBezTo>
                      <a:pt x="34212" y="1183"/>
                      <a:pt x="33217" y="0"/>
                      <a:pt x="32190" y="0"/>
                    </a:cubicBez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2"/>
              <p:cNvSpPr/>
              <p:nvPr/>
            </p:nvSpPr>
            <p:spPr>
              <a:xfrm>
                <a:off x="6001969" y="2662759"/>
                <a:ext cx="188395" cy="295584"/>
              </a:xfrm>
              <a:custGeom>
                <a:rect b="b" l="l" r="r" t="t"/>
                <a:pathLst>
                  <a:path extrusionOk="0" h="17610" w="11224">
                    <a:moveTo>
                      <a:pt x="1869" y="1"/>
                    </a:moveTo>
                    <a:cubicBezTo>
                      <a:pt x="921" y="1"/>
                      <a:pt x="1" y="932"/>
                      <a:pt x="512" y="2062"/>
                    </a:cubicBezTo>
                    <a:lnTo>
                      <a:pt x="8146" y="16810"/>
                    </a:lnTo>
                    <a:cubicBezTo>
                      <a:pt x="8386" y="17289"/>
                      <a:pt x="8905" y="17609"/>
                      <a:pt x="9425" y="17609"/>
                    </a:cubicBezTo>
                    <a:cubicBezTo>
                      <a:pt x="10544" y="17609"/>
                      <a:pt x="11223" y="16450"/>
                      <a:pt x="10744" y="15451"/>
                    </a:cubicBezTo>
                    <a:lnTo>
                      <a:pt x="3110" y="743"/>
                    </a:lnTo>
                    <a:cubicBezTo>
                      <a:pt x="2797" y="220"/>
                      <a:pt x="2329" y="1"/>
                      <a:pt x="1869" y="1"/>
                    </a:cubicBezTo>
                    <a:close/>
                  </a:path>
                </a:pathLst>
              </a:custGeom>
              <a:solidFill>
                <a:srgbClr val="201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2"/>
              <p:cNvSpPr/>
              <p:nvPr/>
            </p:nvSpPr>
            <p:spPr>
              <a:xfrm>
                <a:off x="5777784" y="2645706"/>
                <a:ext cx="474982" cy="120097"/>
              </a:xfrm>
              <a:custGeom>
                <a:rect b="b" l="l" r="r" t="t"/>
                <a:pathLst>
                  <a:path extrusionOk="0" h="7155" w="28298">
                    <a:moveTo>
                      <a:pt x="3598" y="0"/>
                    </a:moveTo>
                    <a:cubicBezTo>
                      <a:pt x="1639" y="0"/>
                      <a:pt x="0" y="1599"/>
                      <a:pt x="40" y="3597"/>
                    </a:cubicBezTo>
                    <a:cubicBezTo>
                      <a:pt x="40" y="5556"/>
                      <a:pt x="1639" y="7154"/>
                      <a:pt x="3598" y="7154"/>
                    </a:cubicBezTo>
                    <a:lnTo>
                      <a:pt x="24700" y="7154"/>
                    </a:lnTo>
                    <a:cubicBezTo>
                      <a:pt x="26699" y="7154"/>
                      <a:pt x="28297" y="5556"/>
                      <a:pt x="28297" y="3597"/>
                    </a:cubicBezTo>
                    <a:cubicBezTo>
                      <a:pt x="28297" y="1599"/>
                      <a:pt x="26699" y="0"/>
                      <a:pt x="24700" y="0"/>
                    </a:cubicBezTo>
                    <a:close/>
                  </a:path>
                </a:pathLst>
              </a:custGeom>
              <a:solidFill>
                <a:srgbClr val="201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2"/>
              <p:cNvSpPr/>
              <p:nvPr/>
            </p:nvSpPr>
            <p:spPr>
              <a:xfrm>
                <a:off x="6114540" y="2891897"/>
                <a:ext cx="436729" cy="741981"/>
              </a:xfrm>
              <a:custGeom>
                <a:rect b="b" l="l" r="r" t="t"/>
                <a:pathLst>
                  <a:path extrusionOk="0" h="44205" w="26019">
                    <a:moveTo>
                      <a:pt x="3877" y="0"/>
                    </a:moveTo>
                    <a:lnTo>
                      <a:pt x="0" y="2039"/>
                    </a:lnTo>
                    <a:lnTo>
                      <a:pt x="22142" y="44204"/>
                    </a:lnTo>
                    <a:lnTo>
                      <a:pt x="26019" y="42166"/>
                    </a:lnTo>
                    <a:lnTo>
                      <a:pt x="3877" y="0"/>
                    </a:ln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2"/>
              <p:cNvSpPr/>
              <p:nvPr/>
            </p:nvSpPr>
            <p:spPr>
              <a:xfrm>
                <a:off x="5516171" y="3620265"/>
                <a:ext cx="262316" cy="224231"/>
              </a:xfrm>
              <a:custGeom>
                <a:rect b="b" l="l" r="r" t="t"/>
                <a:pathLst>
                  <a:path extrusionOk="0" h="13359" w="15628">
                    <a:moveTo>
                      <a:pt x="8888" y="0"/>
                    </a:moveTo>
                    <a:cubicBezTo>
                      <a:pt x="7246" y="0"/>
                      <a:pt x="5568" y="609"/>
                      <a:pt x="4197" y="1968"/>
                    </a:cubicBezTo>
                    <a:cubicBezTo>
                      <a:pt x="0" y="6164"/>
                      <a:pt x="2998" y="13358"/>
                      <a:pt x="8913" y="13358"/>
                    </a:cubicBezTo>
                    <a:cubicBezTo>
                      <a:pt x="12630" y="13358"/>
                      <a:pt x="15587" y="10361"/>
                      <a:pt x="15627" y="6684"/>
                    </a:cubicBezTo>
                    <a:cubicBezTo>
                      <a:pt x="15600" y="2656"/>
                      <a:pt x="12320" y="0"/>
                      <a:pt x="8888" y="0"/>
                    </a:cubicBezTo>
                    <a:close/>
                  </a:path>
                </a:pathLst>
              </a:custGeom>
              <a:solidFill>
                <a:srgbClr val="201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2"/>
              <p:cNvSpPr/>
              <p:nvPr/>
            </p:nvSpPr>
            <p:spPr>
              <a:xfrm>
                <a:off x="6349987" y="3486076"/>
                <a:ext cx="493093" cy="447857"/>
              </a:xfrm>
              <a:custGeom>
                <a:rect b="b" l="l" r="r" t="t"/>
                <a:pathLst>
                  <a:path extrusionOk="0" h="26682" w="29377">
                    <a:moveTo>
                      <a:pt x="14663" y="0"/>
                    </a:moveTo>
                    <a:cubicBezTo>
                      <a:pt x="8615" y="0"/>
                      <a:pt x="3154" y="4129"/>
                      <a:pt x="1719" y="10242"/>
                    </a:cubicBezTo>
                    <a:cubicBezTo>
                      <a:pt x="1" y="17396"/>
                      <a:pt x="4397" y="24591"/>
                      <a:pt x="11591" y="26309"/>
                    </a:cubicBezTo>
                    <a:cubicBezTo>
                      <a:pt x="12638" y="26561"/>
                      <a:pt x="13686" y="26681"/>
                      <a:pt x="14717" y="26681"/>
                    </a:cubicBezTo>
                    <a:cubicBezTo>
                      <a:pt x="20734" y="26681"/>
                      <a:pt x="26191" y="22579"/>
                      <a:pt x="27658" y="16437"/>
                    </a:cubicBezTo>
                    <a:cubicBezTo>
                      <a:pt x="29377" y="9283"/>
                      <a:pt x="24940" y="2089"/>
                      <a:pt x="17786" y="370"/>
                    </a:cubicBezTo>
                    <a:cubicBezTo>
                      <a:pt x="16739" y="120"/>
                      <a:pt x="15692" y="0"/>
                      <a:pt x="14663" y="0"/>
                    </a:cubicBezTo>
                    <a:close/>
                  </a:path>
                </a:pathLst>
              </a:custGeom>
              <a:solidFill>
                <a:srgbClr val="2120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2"/>
              <p:cNvSpPr/>
              <p:nvPr/>
            </p:nvSpPr>
            <p:spPr>
              <a:xfrm>
                <a:off x="6406348" y="3538593"/>
                <a:ext cx="380382" cy="342817"/>
              </a:xfrm>
              <a:custGeom>
                <a:rect b="b" l="l" r="r" t="t"/>
                <a:pathLst>
                  <a:path extrusionOk="0" h="20424" w="22662">
                    <a:moveTo>
                      <a:pt x="11318" y="1"/>
                    </a:moveTo>
                    <a:cubicBezTo>
                      <a:pt x="6818" y="1"/>
                      <a:pt x="2682" y="3009"/>
                      <a:pt x="1479" y="7553"/>
                    </a:cubicBezTo>
                    <a:cubicBezTo>
                      <a:pt x="0" y="12989"/>
                      <a:pt x="3197" y="18624"/>
                      <a:pt x="8633" y="20063"/>
                    </a:cubicBezTo>
                    <a:cubicBezTo>
                      <a:pt x="9538" y="20307"/>
                      <a:pt x="10446" y="20424"/>
                      <a:pt x="11338" y="20424"/>
                    </a:cubicBezTo>
                    <a:cubicBezTo>
                      <a:pt x="15845" y="20424"/>
                      <a:pt x="19948" y="17446"/>
                      <a:pt x="21183" y="12909"/>
                    </a:cubicBezTo>
                    <a:cubicBezTo>
                      <a:pt x="22662" y="7433"/>
                      <a:pt x="19424" y="1838"/>
                      <a:pt x="13989" y="359"/>
                    </a:cubicBezTo>
                    <a:cubicBezTo>
                      <a:pt x="13097" y="116"/>
                      <a:pt x="12201" y="1"/>
                      <a:pt x="11318" y="1"/>
                    </a:cubicBezTo>
                    <a:close/>
                  </a:path>
                </a:pathLst>
              </a:custGeom>
              <a:solidFill>
                <a:srgbClr val="201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2"/>
              <p:cNvSpPr/>
              <p:nvPr/>
            </p:nvSpPr>
            <p:spPr>
              <a:xfrm>
                <a:off x="5379984" y="1228916"/>
                <a:ext cx="1151199" cy="1172013"/>
              </a:xfrm>
              <a:custGeom>
                <a:rect b="b" l="l" r="r" t="t"/>
                <a:pathLst>
                  <a:path extrusionOk="0" h="69825" w="68585">
                    <a:moveTo>
                      <a:pt x="37570" y="1"/>
                    </a:moveTo>
                    <a:cubicBezTo>
                      <a:pt x="36651" y="121"/>
                      <a:pt x="35812" y="520"/>
                      <a:pt x="35212" y="1200"/>
                    </a:cubicBezTo>
                    <a:lnTo>
                      <a:pt x="1520" y="36411"/>
                    </a:lnTo>
                    <a:cubicBezTo>
                      <a:pt x="1" y="38010"/>
                      <a:pt x="41" y="40528"/>
                      <a:pt x="1639" y="42047"/>
                    </a:cubicBezTo>
                    <a:lnTo>
                      <a:pt x="30656" y="69824"/>
                    </a:lnTo>
                    <a:lnTo>
                      <a:pt x="68585" y="30216"/>
                    </a:lnTo>
                    <a:lnTo>
                      <a:pt x="39808" y="2639"/>
                    </a:lnTo>
                    <a:lnTo>
                      <a:pt x="40927" y="240"/>
                    </a:lnTo>
                    <a:lnTo>
                      <a:pt x="37570" y="1"/>
                    </a:lnTo>
                    <a:close/>
                  </a:path>
                </a:pathLst>
              </a:custGeom>
              <a:solidFill>
                <a:srgbClr val="201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2"/>
              <p:cNvSpPr/>
              <p:nvPr/>
            </p:nvSpPr>
            <p:spPr>
              <a:xfrm>
                <a:off x="5439685" y="1232172"/>
                <a:ext cx="1145173" cy="1160028"/>
              </a:xfrm>
              <a:custGeom>
                <a:rect b="b" l="l" r="r" t="t"/>
                <a:pathLst>
                  <a:path extrusionOk="0" h="69111" w="68226">
                    <a:moveTo>
                      <a:pt x="37228" y="1"/>
                    </a:moveTo>
                    <a:cubicBezTo>
                      <a:pt x="36559" y="1"/>
                      <a:pt x="35886" y="271"/>
                      <a:pt x="35372" y="806"/>
                    </a:cubicBezTo>
                    <a:lnTo>
                      <a:pt x="960" y="36777"/>
                    </a:lnTo>
                    <a:cubicBezTo>
                      <a:pt x="1" y="37776"/>
                      <a:pt x="1" y="39375"/>
                      <a:pt x="1040" y="40334"/>
                    </a:cubicBezTo>
                    <a:lnTo>
                      <a:pt x="31096" y="69110"/>
                    </a:lnTo>
                    <a:lnTo>
                      <a:pt x="67266" y="31301"/>
                    </a:lnTo>
                    <a:cubicBezTo>
                      <a:pt x="68225" y="30302"/>
                      <a:pt x="68225" y="28743"/>
                      <a:pt x="67226" y="27744"/>
                    </a:cubicBezTo>
                    <a:lnTo>
                      <a:pt x="38969" y="726"/>
                    </a:lnTo>
                    <a:cubicBezTo>
                      <a:pt x="38484" y="241"/>
                      <a:pt x="37858" y="1"/>
                      <a:pt x="37228" y="1"/>
                    </a:cubicBez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2"/>
              <p:cNvSpPr/>
              <p:nvPr/>
            </p:nvSpPr>
            <p:spPr>
              <a:xfrm>
                <a:off x="5798580" y="1108842"/>
                <a:ext cx="888229" cy="933179"/>
              </a:xfrm>
              <a:custGeom>
                <a:rect b="b" l="l" r="r" t="t"/>
                <a:pathLst>
                  <a:path extrusionOk="0" h="55596" w="52918">
                    <a:moveTo>
                      <a:pt x="19904" y="0"/>
                    </a:moveTo>
                    <a:lnTo>
                      <a:pt x="0" y="14589"/>
                    </a:lnTo>
                    <a:lnTo>
                      <a:pt x="42166" y="55595"/>
                    </a:lnTo>
                    <a:lnTo>
                      <a:pt x="52917" y="30975"/>
                    </a:lnTo>
                    <a:lnTo>
                      <a:pt x="19904" y="0"/>
                    </a:ln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2"/>
              <p:cNvSpPr/>
              <p:nvPr/>
            </p:nvSpPr>
            <p:spPr>
              <a:xfrm>
                <a:off x="6023973" y="1369786"/>
                <a:ext cx="250248" cy="252262"/>
              </a:xfrm>
              <a:custGeom>
                <a:rect b="b" l="l" r="r" t="t"/>
                <a:pathLst>
                  <a:path extrusionOk="0" h="15029" w="14909">
                    <a:moveTo>
                      <a:pt x="11991" y="1"/>
                    </a:moveTo>
                    <a:lnTo>
                      <a:pt x="1" y="12071"/>
                    </a:lnTo>
                    <a:lnTo>
                      <a:pt x="2998" y="15029"/>
                    </a:lnTo>
                    <a:lnTo>
                      <a:pt x="14908" y="2839"/>
                    </a:lnTo>
                    <a:lnTo>
                      <a:pt x="11991" y="1"/>
                    </a:lnTo>
                    <a:close/>
                  </a:path>
                </a:pathLst>
              </a:custGeom>
              <a:solidFill>
                <a:srgbClr val="201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2"/>
              <p:cNvSpPr/>
              <p:nvPr/>
            </p:nvSpPr>
            <p:spPr>
              <a:xfrm>
                <a:off x="6222529" y="1560304"/>
                <a:ext cx="250919" cy="251590"/>
              </a:xfrm>
              <a:custGeom>
                <a:rect b="b" l="l" r="r" t="t"/>
                <a:pathLst>
                  <a:path extrusionOk="0" h="14989" w="14949">
                    <a:moveTo>
                      <a:pt x="11991" y="1"/>
                    </a:moveTo>
                    <a:lnTo>
                      <a:pt x="1" y="12071"/>
                    </a:lnTo>
                    <a:lnTo>
                      <a:pt x="2998" y="14989"/>
                    </a:lnTo>
                    <a:lnTo>
                      <a:pt x="14949" y="2838"/>
                    </a:lnTo>
                    <a:lnTo>
                      <a:pt x="11991" y="1"/>
                    </a:lnTo>
                    <a:close/>
                  </a:path>
                </a:pathLst>
              </a:custGeom>
              <a:solidFill>
                <a:srgbClr val="201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2"/>
              <p:cNvSpPr/>
              <p:nvPr/>
            </p:nvSpPr>
            <p:spPr>
              <a:xfrm>
                <a:off x="6252723" y="2794633"/>
                <a:ext cx="637998" cy="675563"/>
              </a:xfrm>
              <a:custGeom>
                <a:rect b="b" l="l" r="r" t="t"/>
                <a:pathLst>
                  <a:path extrusionOk="0" h="40248" w="38010">
                    <a:moveTo>
                      <a:pt x="22742" y="0"/>
                    </a:moveTo>
                    <a:lnTo>
                      <a:pt x="0" y="38249"/>
                    </a:lnTo>
                    <a:lnTo>
                      <a:pt x="9193" y="40247"/>
                    </a:lnTo>
                    <a:lnTo>
                      <a:pt x="38010" y="3757"/>
                    </a:lnTo>
                    <a:lnTo>
                      <a:pt x="22742" y="0"/>
                    </a:lnTo>
                    <a:close/>
                  </a:path>
                </a:pathLst>
              </a:custGeom>
              <a:solidFill>
                <a:srgbClr val="E5A8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2"/>
              <p:cNvSpPr/>
              <p:nvPr/>
            </p:nvSpPr>
            <p:spPr>
              <a:xfrm>
                <a:off x="6252723" y="3243409"/>
                <a:ext cx="290498" cy="226765"/>
              </a:xfrm>
              <a:custGeom>
                <a:rect b="b" l="l" r="r" t="t"/>
                <a:pathLst>
                  <a:path extrusionOk="0" h="13510" w="17307">
                    <a:moveTo>
                      <a:pt x="6835" y="0"/>
                    </a:moveTo>
                    <a:lnTo>
                      <a:pt x="0" y="11511"/>
                    </a:lnTo>
                    <a:lnTo>
                      <a:pt x="9193" y="13509"/>
                    </a:lnTo>
                    <a:lnTo>
                      <a:pt x="17306" y="3238"/>
                    </a:lnTo>
                    <a:lnTo>
                      <a:pt x="6835" y="0"/>
                    </a:lnTo>
                    <a:close/>
                  </a:path>
                </a:pathLst>
              </a:custGeom>
              <a:solidFill>
                <a:srgbClr val="FDFB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2"/>
              <p:cNvSpPr/>
              <p:nvPr/>
            </p:nvSpPr>
            <p:spPr>
              <a:xfrm>
                <a:off x="6174912" y="3394350"/>
                <a:ext cx="463568" cy="363613"/>
              </a:xfrm>
              <a:custGeom>
                <a:rect b="b" l="l" r="r" t="t"/>
                <a:pathLst>
                  <a:path extrusionOk="0" h="21663" w="27618">
                    <a:moveTo>
                      <a:pt x="5875" y="0"/>
                    </a:moveTo>
                    <a:lnTo>
                      <a:pt x="0" y="8233"/>
                    </a:lnTo>
                    <a:lnTo>
                      <a:pt x="26539" y="21662"/>
                    </a:lnTo>
                    <a:cubicBezTo>
                      <a:pt x="27618" y="20104"/>
                      <a:pt x="25420" y="16946"/>
                      <a:pt x="24221" y="15467"/>
                    </a:cubicBezTo>
                    <a:lnTo>
                      <a:pt x="14229" y="3957"/>
                    </a:lnTo>
                    <a:lnTo>
                      <a:pt x="5875" y="0"/>
                    </a:lnTo>
                    <a:close/>
                  </a:path>
                </a:pathLst>
              </a:custGeom>
              <a:solidFill>
                <a:srgbClr val="201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2"/>
              <p:cNvSpPr/>
              <p:nvPr/>
            </p:nvSpPr>
            <p:spPr>
              <a:xfrm>
                <a:off x="6439883" y="3614626"/>
                <a:ext cx="217366" cy="159424"/>
              </a:xfrm>
              <a:custGeom>
                <a:rect b="b" l="l" r="r" t="t"/>
                <a:pathLst>
                  <a:path extrusionOk="0" h="9498" w="12950">
                    <a:moveTo>
                      <a:pt x="5868" y="0"/>
                    </a:moveTo>
                    <a:cubicBezTo>
                      <a:pt x="3949" y="0"/>
                      <a:pt x="1566" y="938"/>
                      <a:pt x="0" y="4861"/>
                    </a:cubicBezTo>
                    <a:lnTo>
                      <a:pt x="10592" y="9498"/>
                    </a:lnTo>
                    <a:lnTo>
                      <a:pt x="12950" y="5781"/>
                    </a:lnTo>
                    <a:lnTo>
                      <a:pt x="8993" y="785"/>
                    </a:lnTo>
                    <a:cubicBezTo>
                      <a:pt x="8993" y="785"/>
                      <a:pt x="7625" y="0"/>
                      <a:pt x="586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2"/>
              <p:cNvSpPr/>
              <p:nvPr/>
            </p:nvSpPr>
            <p:spPr>
              <a:xfrm>
                <a:off x="6349316" y="3422010"/>
                <a:ext cx="108700" cy="73653"/>
              </a:xfrm>
              <a:custGeom>
                <a:rect b="b" l="l" r="r" t="t"/>
                <a:pathLst>
                  <a:path extrusionOk="0" h="4388" w="6476">
                    <a:moveTo>
                      <a:pt x="3517" y="0"/>
                    </a:moveTo>
                    <a:cubicBezTo>
                      <a:pt x="3088" y="0"/>
                      <a:pt x="2660" y="101"/>
                      <a:pt x="2279" y="310"/>
                    </a:cubicBezTo>
                    <a:lnTo>
                      <a:pt x="1" y="1509"/>
                    </a:lnTo>
                    <a:lnTo>
                      <a:pt x="5636" y="4387"/>
                    </a:lnTo>
                    <a:lnTo>
                      <a:pt x="5836" y="3947"/>
                    </a:lnTo>
                    <a:cubicBezTo>
                      <a:pt x="6476" y="2708"/>
                      <a:pt x="6276" y="1030"/>
                      <a:pt x="4877" y="350"/>
                    </a:cubicBezTo>
                    <a:cubicBezTo>
                      <a:pt x="4459" y="121"/>
                      <a:pt x="3987" y="0"/>
                      <a:pt x="3517" y="0"/>
                    </a:cubicBezTo>
                    <a:close/>
                  </a:path>
                </a:pathLst>
              </a:custGeom>
              <a:solidFill>
                <a:srgbClr val="201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2"/>
              <p:cNvSpPr/>
              <p:nvPr/>
            </p:nvSpPr>
            <p:spPr>
              <a:xfrm>
                <a:off x="6160142" y="3505696"/>
                <a:ext cx="460228" cy="275744"/>
              </a:xfrm>
              <a:custGeom>
                <a:rect b="b" l="l" r="r" t="t"/>
                <a:pathLst>
                  <a:path extrusionOk="0" h="16428" w="27419">
                    <a:moveTo>
                      <a:pt x="1919" y="1"/>
                    </a:moveTo>
                    <a:lnTo>
                      <a:pt x="1" y="2958"/>
                    </a:lnTo>
                    <a:lnTo>
                      <a:pt x="26699" y="16427"/>
                    </a:lnTo>
                    <a:lnTo>
                      <a:pt x="27419" y="15028"/>
                    </a:lnTo>
                    <a:lnTo>
                      <a:pt x="191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2"/>
              <p:cNvSpPr/>
              <p:nvPr/>
            </p:nvSpPr>
            <p:spPr>
              <a:xfrm>
                <a:off x="6435855" y="3542118"/>
                <a:ext cx="63078" cy="15258"/>
              </a:xfrm>
              <a:custGeom>
                <a:rect b="b" l="l" r="r" t="t"/>
                <a:pathLst>
                  <a:path extrusionOk="0" h="909" w="3758">
                    <a:moveTo>
                      <a:pt x="1750" y="0"/>
                    </a:moveTo>
                    <a:cubicBezTo>
                      <a:pt x="1209" y="0"/>
                      <a:pt x="668" y="113"/>
                      <a:pt x="160" y="349"/>
                    </a:cubicBezTo>
                    <a:cubicBezTo>
                      <a:pt x="41" y="389"/>
                      <a:pt x="1" y="548"/>
                      <a:pt x="41" y="668"/>
                    </a:cubicBezTo>
                    <a:cubicBezTo>
                      <a:pt x="71" y="758"/>
                      <a:pt x="168" y="803"/>
                      <a:pt x="265" y="803"/>
                    </a:cubicBezTo>
                    <a:cubicBezTo>
                      <a:pt x="298" y="803"/>
                      <a:pt x="330" y="798"/>
                      <a:pt x="360" y="788"/>
                    </a:cubicBezTo>
                    <a:cubicBezTo>
                      <a:pt x="809" y="583"/>
                      <a:pt x="1292" y="482"/>
                      <a:pt x="1773" y="482"/>
                    </a:cubicBezTo>
                    <a:cubicBezTo>
                      <a:pt x="2322" y="482"/>
                      <a:pt x="2868" y="613"/>
                      <a:pt x="3358" y="868"/>
                    </a:cubicBezTo>
                    <a:cubicBezTo>
                      <a:pt x="3398" y="908"/>
                      <a:pt x="3438" y="908"/>
                      <a:pt x="3478" y="908"/>
                    </a:cubicBezTo>
                    <a:cubicBezTo>
                      <a:pt x="3558" y="908"/>
                      <a:pt x="3638" y="868"/>
                      <a:pt x="3678" y="788"/>
                    </a:cubicBezTo>
                    <a:cubicBezTo>
                      <a:pt x="3758" y="708"/>
                      <a:pt x="3718" y="548"/>
                      <a:pt x="3638" y="469"/>
                    </a:cubicBezTo>
                    <a:cubicBezTo>
                      <a:pt x="3048" y="163"/>
                      <a:pt x="2400" y="0"/>
                      <a:pt x="1750" y="0"/>
                    </a:cubicBezTo>
                    <a:close/>
                  </a:path>
                </a:pathLst>
              </a:custGeom>
              <a:solidFill>
                <a:srgbClr val="F4F4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2"/>
              <p:cNvSpPr/>
              <p:nvPr/>
            </p:nvSpPr>
            <p:spPr>
              <a:xfrm>
                <a:off x="6415059" y="3519073"/>
                <a:ext cx="63749" cy="15493"/>
              </a:xfrm>
              <a:custGeom>
                <a:rect b="b" l="l" r="r" t="t"/>
                <a:pathLst>
                  <a:path extrusionOk="0" h="923" w="3798">
                    <a:moveTo>
                      <a:pt x="1793" y="1"/>
                    </a:moveTo>
                    <a:cubicBezTo>
                      <a:pt x="1246" y="1"/>
                      <a:pt x="701" y="121"/>
                      <a:pt x="200" y="363"/>
                    </a:cubicBezTo>
                    <a:cubicBezTo>
                      <a:pt x="81" y="403"/>
                      <a:pt x="1" y="523"/>
                      <a:pt x="81" y="642"/>
                    </a:cubicBezTo>
                    <a:cubicBezTo>
                      <a:pt x="113" y="741"/>
                      <a:pt x="200" y="813"/>
                      <a:pt x="319" y="813"/>
                    </a:cubicBezTo>
                    <a:cubicBezTo>
                      <a:pt x="345" y="813"/>
                      <a:pt x="372" y="809"/>
                      <a:pt x="400" y="802"/>
                    </a:cubicBezTo>
                    <a:cubicBezTo>
                      <a:pt x="832" y="577"/>
                      <a:pt x="1309" y="466"/>
                      <a:pt x="1792" y="466"/>
                    </a:cubicBezTo>
                    <a:cubicBezTo>
                      <a:pt x="2336" y="466"/>
                      <a:pt x="2889" y="607"/>
                      <a:pt x="3398" y="882"/>
                    </a:cubicBezTo>
                    <a:cubicBezTo>
                      <a:pt x="3438" y="882"/>
                      <a:pt x="3478" y="922"/>
                      <a:pt x="3518" y="922"/>
                    </a:cubicBezTo>
                    <a:cubicBezTo>
                      <a:pt x="3598" y="922"/>
                      <a:pt x="3678" y="882"/>
                      <a:pt x="3718" y="802"/>
                    </a:cubicBezTo>
                    <a:cubicBezTo>
                      <a:pt x="3798" y="682"/>
                      <a:pt x="3758" y="563"/>
                      <a:pt x="3638" y="483"/>
                    </a:cubicBezTo>
                    <a:cubicBezTo>
                      <a:pt x="3060" y="161"/>
                      <a:pt x="2424" y="1"/>
                      <a:pt x="1793" y="1"/>
                    </a:cubicBezTo>
                    <a:close/>
                  </a:path>
                </a:pathLst>
              </a:custGeom>
              <a:solidFill>
                <a:srgbClr val="F4F4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2"/>
              <p:cNvSpPr/>
              <p:nvPr/>
            </p:nvSpPr>
            <p:spPr>
              <a:xfrm>
                <a:off x="6398292" y="3497841"/>
                <a:ext cx="63749" cy="15258"/>
              </a:xfrm>
              <a:custGeom>
                <a:rect b="b" l="l" r="r" t="t"/>
                <a:pathLst>
                  <a:path extrusionOk="0" h="909" w="3798">
                    <a:moveTo>
                      <a:pt x="1772" y="1"/>
                    </a:moveTo>
                    <a:cubicBezTo>
                      <a:pt x="1241" y="1"/>
                      <a:pt x="708" y="113"/>
                      <a:pt x="200" y="349"/>
                    </a:cubicBezTo>
                    <a:cubicBezTo>
                      <a:pt x="80" y="389"/>
                      <a:pt x="0" y="549"/>
                      <a:pt x="80" y="668"/>
                    </a:cubicBezTo>
                    <a:cubicBezTo>
                      <a:pt x="110" y="758"/>
                      <a:pt x="185" y="803"/>
                      <a:pt x="288" y="803"/>
                    </a:cubicBezTo>
                    <a:cubicBezTo>
                      <a:pt x="323" y="803"/>
                      <a:pt x="360" y="798"/>
                      <a:pt x="400" y="788"/>
                    </a:cubicBezTo>
                    <a:cubicBezTo>
                      <a:pt x="830" y="583"/>
                      <a:pt x="1303" y="482"/>
                      <a:pt x="1783" y="482"/>
                    </a:cubicBezTo>
                    <a:cubicBezTo>
                      <a:pt x="2331" y="482"/>
                      <a:pt x="2887" y="613"/>
                      <a:pt x="3398" y="868"/>
                    </a:cubicBezTo>
                    <a:cubicBezTo>
                      <a:pt x="3398" y="908"/>
                      <a:pt x="3478" y="908"/>
                      <a:pt x="3518" y="908"/>
                    </a:cubicBezTo>
                    <a:cubicBezTo>
                      <a:pt x="3597" y="908"/>
                      <a:pt x="3677" y="868"/>
                      <a:pt x="3717" y="788"/>
                    </a:cubicBezTo>
                    <a:cubicBezTo>
                      <a:pt x="3797" y="668"/>
                      <a:pt x="3757" y="549"/>
                      <a:pt x="3637" y="469"/>
                    </a:cubicBezTo>
                    <a:cubicBezTo>
                      <a:pt x="3048" y="163"/>
                      <a:pt x="2411" y="1"/>
                      <a:pt x="1772" y="1"/>
                    </a:cubicBezTo>
                    <a:close/>
                  </a:path>
                </a:pathLst>
              </a:custGeom>
              <a:solidFill>
                <a:srgbClr val="F4F4F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2"/>
              <p:cNvSpPr/>
              <p:nvPr/>
            </p:nvSpPr>
            <p:spPr>
              <a:xfrm>
                <a:off x="6252723" y="2553124"/>
                <a:ext cx="671534" cy="364167"/>
              </a:xfrm>
              <a:custGeom>
                <a:rect b="b" l="l" r="r" t="t"/>
                <a:pathLst>
                  <a:path extrusionOk="0" h="21696" w="40008">
                    <a:moveTo>
                      <a:pt x="20584" y="1"/>
                    </a:moveTo>
                    <a:lnTo>
                      <a:pt x="0" y="11591"/>
                    </a:lnTo>
                    <a:lnTo>
                      <a:pt x="29656" y="21343"/>
                    </a:lnTo>
                    <a:cubicBezTo>
                      <a:pt x="30389" y="21582"/>
                      <a:pt x="31137" y="21696"/>
                      <a:pt x="31874" y="21696"/>
                    </a:cubicBezTo>
                    <a:cubicBezTo>
                      <a:pt x="34353" y="21696"/>
                      <a:pt x="36716" y="20404"/>
                      <a:pt x="38010" y="18186"/>
                    </a:cubicBezTo>
                    <a:cubicBezTo>
                      <a:pt x="40008" y="14749"/>
                      <a:pt x="38849" y="10352"/>
                      <a:pt x="35372" y="8394"/>
                    </a:cubicBezTo>
                    <a:lnTo>
                      <a:pt x="20584" y="1"/>
                    </a:lnTo>
                    <a:close/>
                  </a:path>
                </a:pathLst>
              </a:custGeom>
              <a:solidFill>
                <a:srgbClr val="E5A8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2"/>
              <p:cNvSpPr/>
              <p:nvPr/>
            </p:nvSpPr>
            <p:spPr>
              <a:xfrm>
                <a:off x="5893829" y="2084895"/>
                <a:ext cx="421320" cy="456871"/>
              </a:xfrm>
              <a:custGeom>
                <a:rect b="b" l="l" r="r" t="t"/>
                <a:pathLst>
                  <a:path extrusionOk="0" h="27219" w="25101">
                    <a:moveTo>
                      <a:pt x="17347" y="0"/>
                    </a:moveTo>
                    <a:cubicBezTo>
                      <a:pt x="4557" y="6435"/>
                      <a:pt x="1" y="16787"/>
                      <a:pt x="1" y="16787"/>
                    </a:cubicBezTo>
                    <a:lnTo>
                      <a:pt x="9873" y="27218"/>
                    </a:lnTo>
                    <a:lnTo>
                      <a:pt x="21903" y="24500"/>
                    </a:lnTo>
                    <a:lnTo>
                      <a:pt x="25100" y="13509"/>
                    </a:lnTo>
                    <a:lnTo>
                      <a:pt x="17347" y="0"/>
                    </a:lnTo>
                    <a:close/>
                  </a:path>
                </a:pathLst>
              </a:custGeom>
              <a:solidFill>
                <a:srgbClr val="D6927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2"/>
              <p:cNvSpPr/>
              <p:nvPr/>
            </p:nvSpPr>
            <p:spPr>
              <a:xfrm>
                <a:off x="5773085" y="2366635"/>
                <a:ext cx="825167" cy="482367"/>
              </a:xfrm>
              <a:custGeom>
                <a:rect b="b" l="l" r="r" t="t"/>
                <a:pathLst>
                  <a:path extrusionOk="0" h="28738" w="49161">
                    <a:moveTo>
                      <a:pt x="7195" y="1"/>
                    </a:moveTo>
                    <a:cubicBezTo>
                      <a:pt x="7195" y="1"/>
                      <a:pt x="1" y="13030"/>
                      <a:pt x="16347" y="21303"/>
                    </a:cubicBezTo>
                    <a:lnTo>
                      <a:pt x="33374" y="28737"/>
                    </a:lnTo>
                    <a:lnTo>
                      <a:pt x="49161" y="11112"/>
                    </a:lnTo>
                    <a:lnTo>
                      <a:pt x="33893" y="1759"/>
                    </a:lnTo>
                    <a:lnTo>
                      <a:pt x="28218" y="1"/>
                    </a:lnTo>
                    <a:close/>
                  </a:path>
                </a:pathLst>
              </a:custGeom>
              <a:solidFill>
                <a:srgbClr val="885D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2"/>
              <p:cNvSpPr/>
              <p:nvPr/>
            </p:nvSpPr>
            <p:spPr>
              <a:xfrm>
                <a:off x="5905242" y="1708995"/>
                <a:ext cx="930493" cy="687211"/>
              </a:xfrm>
              <a:custGeom>
                <a:rect b="b" l="l" r="r" t="t"/>
                <a:pathLst>
                  <a:path extrusionOk="0" h="40942" w="55436">
                    <a:moveTo>
                      <a:pt x="45899" y="0"/>
                    </a:moveTo>
                    <a:cubicBezTo>
                      <a:pt x="39776" y="0"/>
                      <a:pt x="23273" y="3214"/>
                      <a:pt x="0" y="32508"/>
                    </a:cubicBezTo>
                    <a:lnTo>
                      <a:pt x="26019" y="40941"/>
                    </a:lnTo>
                    <a:cubicBezTo>
                      <a:pt x="26019" y="40941"/>
                      <a:pt x="47322" y="35985"/>
                      <a:pt x="54596" y="9807"/>
                    </a:cubicBezTo>
                    <a:cubicBezTo>
                      <a:pt x="55435" y="6809"/>
                      <a:pt x="48521" y="254"/>
                      <a:pt x="48521" y="254"/>
                    </a:cubicBezTo>
                    <a:cubicBezTo>
                      <a:pt x="48521" y="254"/>
                      <a:pt x="47620" y="0"/>
                      <a:pt x="45899" y="0"/>
                    </a:cubicBezTo>
                    <a:close/>
                  </a:path>
                </a:pathLst>
              </a:custGeom>
              <a:solidFill>
                <a:srgbClr val="FDFB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2"/>
              <p:cNvSpPr/>
              <p:nvPr/>
            </p:nvSpPr>
            <p:spPr>
              <a:xfrm>
                <a:off x="5882433" y="2169420"/>
                <a:ext cx="794971" cy="220924"/>
              </a:xfrm>
              <a:custGeom>
                <a:rect b="b" l="l" r="r" t="t"/>
                <a:pathLst>
                  <a:path extrusionOk="0" h="13162" w="47362">
                    <a:moveTo>
                      <a:pt x="47362" y="0"/>
                    </a:moveTo>
                    <a:lnTo>
                      <a:pt x="47362" y="0"/>
                    </a:lnTo>
                    <a:cubicBezTo>
                      <a:pt x="31894" y="8393"/>
                      <a:pt x="1479" y="10192"/>
                      <a:pt x="1479" y="10192"/>
                    </a:cubicBezTo>
                    <a:cubicBezTo>
                      <a:pt x="0" y="10232"/>
                      <a:pt x="40" y="13150"/>
                      <a:pt x="40" y="13150"/>
                    </a:cubicBezTo>
                    <a:cubicBezTo>
                      <a:pt x="591" y="13158"/>
                      <a:pt x="1138" y="13161"/>
                      <a:pt x="1682" y="13161"/>
                    </a:cubicBezTo>
                    <a:cubicBezTo>
                      <a:pt x="25602" y="13161"/>
                      <a:pt x="42606" y="5596"/>
                      <a:pt x="42606" y="5596"/>
                    </a:cubicBezTo>
                    <a:lnTo>
                      <a:pt x="47362" y="0"/>
                    </a:lnTo>
                    <a:close/>
                  </a:path>
                </a:pathLst>
              </a:custGeom>
              <a:solidFill>
                <a:srgbClr val="201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2"/>
              <p:cNvSpPr/>
              <p:nvPr/>
            </p:nvSpPr>
            <p:spPr>
              <a:xfrm>
                <a:off x="6439211" y="2343338"/>
                <a:ext cx="630612" cy="277876"/>
              </a:xfrm>
              <a:custGeom>
                <a:rect b="b" l="l" r="r" t="t"/>
                <a:pathLst>
                  <a:path extrusionOk="0" h="16555" w="37570">
                    <a:moveTo>
                      <a:pt x="5442" y="1"/>
                    </a:moveTo>
                    <a:cubicBezTo>
                      <a:pt x="3667" y="1"/>
                      <a:pt x="2206" y="801"/>
                      <a:pt x="1399" y="2907"/>
                    </a:cubicBezTo>
                    <a:cubicBezTo>
                      <a:pt x="0" y="6584"/>
                      <a:pt x="1879" y="10701"/>
                      <a:pt x="5556" y="12060"/>
                    </a:cubicBezTo>
                    <a:lnTo>
                      <a:pt x="35212" y="16456"/>
                    </a:lnTo>
                    <a:cubicBezTo>
                      <a:pt x="35408" y="16524"/>
                      <a:pt x="35582" y="16555"/>
                      <a:pt x="35737" y="16555"/>
                    </a:cubicBezTo>
                    <a:cubicBezTo>
                      <a:pt x="36691" y="16555"/>
                      <a:pt x="36941" y="15381"/>
                      <a:pt x="37250" y="14178"/>
                    </a:cubicBezTo>
                    <a:cubicBezTo>
                      <a:pt x="37570" y="12979"/>
                      <a:pt x="36571" y="11780"/>
                      <a:pt x="35412" y="11301"/>
                    </a:cubicBezTo>
                    <a:lnTo>
                      <a:pt x="10032" y="1229"/>
                    </a:lnTo>
                    <a:cubicBezTo>
                      <a:pt x="8417" y="492"/>
                      <a:pt x="6833" y="1"/>
                      <a:pt x="5442" y="1"/>
                    </a:cubicBezTo>
                    <a:close/>
                  </a:path>
                </a:pathLst>
              </a:custGeom>
              <a:solidFill>
                <a:srgbClr val="E5A8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2"/>
              <p:cNvSpPr/>
              <p:nvPr/>
            </p:nvSpPr>
            <p:spPr>
              <a:xfrm>
                <a:off x="6971838" y="2506750"/>
                <a:ext cx="240177" cy="199960"/>
              </a:xfrm>
              <a:custGeom>
                <a:rect b="b" l="l" r="r" t="t"/>
                <a:pathLst>
                  <a:path extrusionOk="0" h="11913" w="14309">
                    <a:moveTo>
                      <a:pt x="9910" y="0"/>
                    </a:moveTo>
                    <a:cubicBezTo>
                      <a:pt x="9713" y="0"/>
                      <a:pt x="9513" y="15"/>
                      <a:pt x="9313" y="46"/>
                    </a:cubicBezTo>
                    <a:lnTo>
                      <a:pt x="1999" y="965"/>
                    </a:lnTo>
                    <a:lnTo>
                      <a:pt x="1" y="6281"/>
                    </a:lnTo>
                    <a:cubicBezTo>
                      <a:pt x="1" y="6281"/>
                      <a:pt x="5156" y="11197"/>
                      <a:pt x="7475" y="11796"/>
                    </a:cubicBezTo>
                    <a:cubicBezTo>
                      <a:pt x="7778" y="11873"/>
                      <a:pt x="8091" y="11912"/>
                      <a:pt x="8409" y="11912"/>
                    </a:cubicBezTo>
                    <a:cubicBezTo>
                      <a:pt x="10563" y="11912"/>
                      <a:pt x="12934" y="10132"/>
                      <a:pt x="13909" y="6441"/>
                    </a:cubicBezTo>
                    <a:cubicBezTo>
                      <a:pt x="14309" y="4882"/>
                      <a:pt x="14069" y="3203"/>
                      <a:pt x="13230" y="1804"/>
                    </a:cubicBezTo>
                    <a:cubicBezTo>
                      <a:pt x="12498" y="690"/>
                      <a:pt x="11251" y="0"/>
                      <a:pt x="991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2"/>
              <p:cNvSpPr/>
              <p:nvPr/>
            </p:nvSpPr>
            <p:spPr>
              <a:xfrm>
                <a:off x="6953006" y="2559788"/>
                <a:ext cx="146315" cy="123789"/>
              </a:xfrm>
              <a:custGeom>
                <a:rect b="b" l="l" r="r" t="t"/>
                <a:pathLst>
                  <a:path extrusionOk="0" h="7375" w="8717">
                    <a:moveTo>
                      <a:pt x="4749" y="1"/>
                    </a:moveTo>
                    <a:cubicBezTo>
                      <a:pt x="1833" y="1"/>
                      <a:pt x="1" y="3399"/>
                      <a:pt x="1842" y="5879"/>
                    </a:cubicBezTo>
                    <a:cubicBezTo>
                      <a:pt x="2604" y="6905"/>
                      <a:pt x="3699" y="7375"/>
                      <a:pt x="4781" y="7375"/>
                    </a:cubicBezTo>
                    <a:cubicBezTo>
                      <a:pt x="6479" y="7375"/>
                      <a:pt x="8144" y="6217"/>
                      <a:pt x="8437" y="4240"/>
                    </a:cubicBezTo>
                    <a:cubicBezTo>
                      <a:pt x="8716" y="2202"/>
                      <a:pt x="7358" y="363"/>
                      <a:pt x="5319" y="43"/>
                    </a:cubicBezTo>
                    <a:cubicBezTo>
                      <a:pt x="5125" y="15"/>
                      <a:pt x="4935" y="1"/>
                      <a:pt x="4749" y="1"/>
                    </a:cubicBezTo>
                    <a:close/>
                  </a:path>
                </a:pathLst>
              </a:custGeom>
              <a:solidFill>
                <a:srgbClr val="201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2"/>
              <p:cNvSpPr/>
              <p:nvPr/>
            </p:nvSpPr>
            <p:spPr>
              <a:xfrm>
                <a:off x="6937632" y="2508176"/>
                <a:ext cx="67761" cy="104671"/>
              </a:xfrm>
              <a:custGeom>
                <a:rect b="b" l="l" r="r" t="t"/>
                <a:pathLst>
                  <a:path extrusionOk="0" h="6236" w="4037">
                    <a:moveTo>
                      <a:pt x="2039" y="1"/>
                    </a:moveTo>
                    <a:lnTo>
                      <a:pt x="0" y="5876"/>
                    </a:lnTo>
                    <a:lnTo>
                      <a:pt x="2079" y="6236"/>
                    </a:lnTo>
                    <a:lnTo>
                      <a:pt x="4037" y="880"/>
                    </a:lnTo>
                    <a:lnTo>
                      <a:pt x="203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2"/>
              <p:cNvSpPr/>
              <p:nvPr/>
            </p:nvSpPr>
            <p:spPr>
              <a:xfrm>
                <a:off x="6445925" y="1835330"/>
                <a:ext cx="256945" cy="717189"/>
              </a:xfrm>
              <a:custGeom>
                <a:rect b="b" l="l" r="r" t="t"/>
                <a:pathLst>
                  <a:path extrusionOk="0" h="42728" w="15308">
                    <a:moveTo>
                      <a:pt x="8128" y="0"/>
                    </a:moveTo>
                    <a:cubicBezTo>
                      <a:pt x="3638" y="0"/>
                      <a:pt x="0" y="3647"/>
                      <a:pt x="0" y="8155"/>
                    </a:cubicBezTo>
                    <a:lnTo>
                      <a:pt x="600" y="35812"/>
                    </a:lnTo>
                    <a:cubicBezTo>
                      <a:pt x="600" y="39674"/>
                      <a:pt x="3730" y="42727"/>
                      <a:pt x="7516" y="42727"/>
                    </a:cubicBezTo>
                    <a:cubicBezTo>
                      <a:pt x="7766" y="42727"/>
                      <a:pt x="8019" y="42714"/>
                      <a:pt x="8273" y="42687"/>
                    </a:cubicBezTo>
                    <a:cubicBezTo>
                      <a:pt x="11551" y="42327"/>
                      <a:pt x="11910" y="39449"/>
                      <a:pt x="12150" y="36132"/>
                    </a:cubicBezTo>
                    <a:lnTo>
                      <a:pt x="14948" y="8634"/>
                    </a:lnTo>
                    <a:cubicBezTo>
                      <a:pt x="15308" y="3918"/>
                      <a:pt x="12990" y="81"/>
                      <a:pt x="8273" y="1"/>
                    </a:cubicBezTo>
                    <a:cubicBezTo>
                      <a:pt x="8225" y="1"/>
                      <a:pt x="8176" y="0"/>
                      <a:pt x="8128" y="0"/>
                    </a:cubicBezTo>
                    <a:close/>
                  </a:path>
                </a:pathLst>
              </a:custGeom>
              <a:solidFill>
                <a:srgbClr val="E5A8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2"/>
              <p:cNvSpPr/>
              <p:nvPr/>
            </p:nvSpPr>
            <p:spPr>
              <a:xfrm>
                <a:off x="6378168" y="1781084"/>
                <a:ext cx="327224" cy="388371"/>
              </a:xfrm>
              <a:custGeom>
                <a:rect b="b" l="l" r="r" t="t"/>
                <a:pathLst>
                  <a:path extrusionOk="0" h="23138" w="19495">
                    <a:moveTo>
                      <a:pt x="10540" y="0"/>
                    </a:moveTo>
                    <a:cubicBezTo>
                      <a:pt x="10051" y="0"/>
                      <a:pt x="9548" y="38"/>
                      <a:pt x="9033" y="116"/>
                    </a:cubicBezTo>
                    <a:lnTo>
                      <a:pt x="8713" y="156"/>
                    </a:lnTo>
                    <a:cubicBezTo>
                      <a:pt x="4117" y="995"/>
                      <a:pt x="760" y="4912"/>
                      <a:pt x="600" y="9548"/>
                    </a:cubicBezTo>
                    <a:lnTo>
                      <a:pt x="0" y="23137"/>
                    </a:lnTo>
                    <a:lnTo>
                      <a:pt x="0" y="23137"/>
                    </a:lnTo>
                    <a:lnTo>
                      <a:pt x="18066" y="20779"/>
                    </a:lnTo>
                    <a:cubicBezTo>
                      <a:pt x="18825" y="16423"/>
                      <a:pt x="19345" y="12666"/>
                      <a:pt x="19385" y="10028"/>
                    </a:cubicBezTo>
                    <a:cubicBezTo>
                      <a:pt x="19494" y="4395"/>
                      <a:pt x="15821" y="0"/>
                      <a:pt x="1054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2"/>
              <p:cNvSpPr/>
              <p:nvPr/>
            </p:nvSpPr>
            <p:spPr>
              <a:xfrm>
                <a:off x="6375482" y="1988285"/>
                <a:ext cx="77161" cy="183175"/>
              </a:xfrm>
              <a:custGeom>
                <a:rect b="b" l="l" r="r" t="t"/>
                <a:pathLst>
                  <a:path extrusionOk="0" h="10913" w="4597">
                    <a:moveTo>
                      <a:pt x="640" y="1"/>
                    </a:moveTo>
                    <a:cubicBezTo>
                      <a:pt x="560" y="1"/>
                      <a:pt x="520" y="81"/>
                      <a:pt x="520" y="161"/>
                    </a:cubicBezTo>
                    <a:lnTo>
                      <a:pt x="1" y="10752"/>
                    </a:lnTo>
                    <a:cubicBezTo>
                      <a:pt x="1" y="10792"/>
                      <a:pt x="40" y="10832"/>
                      <a:pt x="40" y="10872"/>
                    </a:cubicBezTo>
                    <a:cubicBezTo>
                      <a:pt x="80" y="10912"/>
                      <a:pt x="120" y="10912"/>
                      <a:pt x="160" y="10912"/>
                    </a:cubicBezTo>
                    <a:lnTo>
                      <a:pt x="4437" y="10353"/>
                    </a:lnTo>
                    <a:cubicBezTo>
                      <a:pt x="4517" y="10353"/>
                      <a:pt x="4597" y="10273"/>
                      <a:pt x="4557" y="10193"/>
                    </a:cubicBezTo>
                    <a:cubicBezTo>
                      <a:pt x="4557" y="10113"/>
                      <a:pt x="4477" y="10073"/>
                      <a:pt x="4437" y="10073"/>
                    </a:cubicBezTo>
                    <a:lnTo>
                      <a:pt x="280" y="10592"/>
                    </a:lnTo>
                    <a:lnTo>
                      <a:pt x="800" y="161"/>
                    </a:lnTo>
                    <a:cubicBezTo>
                      <a:pt x="800" y="81"/>
                      <a:pt x="720" y="1"/>
                      <a:pt x="640" y="1"/>
                    </a:cubicBezTo>
                    <a:close/>
                  </a:path>
                </a:pathLst>
              </a:custGeom>
              <a:solidFill>
                <a:srgbClr val="2120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2"/>
              <p:cNvSpPr/>
              <p:nvPr/>
            </p:nvSpPr>
            <p:spPr>
              <a:xfrm>
                <a:off x="6681372" y="1915173"/>
                <a:ext cx="18799" cy="216711"/>
              </a:xfrm>
              <a:custGeom>
                <a:rect b="b" l="l" r="r" t="t"/>
                <a:pathLst>
                  <a:path extrusionOk="0" h="12911" w="1120">
                    <a:moveTo>
                      <a:pt x="960" y="1"/>
                    </a:moveTo>
                    <a:cubicBezTo>
                      <a:pt x="880" y="1"/>
                      <a:pt x="840" y="80"/>
                      <a:pt x="800" y="160"/>
                    </a:cubicBezTo>
                    <a:lnTo>
                      <a:pt x="1" y="12750"/>
                    </a:lnTo>
                    <a:cubicBezTo>
                      <a:pt x="1" y="12830"/>
                      <a:pt x="41" y="12910"/>
                      <a:pt x="121" y="12910"/>
                    </a:cubicBezTo>
                    <a:cubicBezTo>
                      <a:pt x="201" y="12910"/>
                      <a:pt x="280" y="12870"/>
                      <a:pt x="280" y="12790"/>
                    </a:cubicBezTo>
                    <a:lnTo>
                      <a:pt x="1120" y="160"/>
                    </a:lnTo>
                    <a:cubicBezTo>
                      <a:pt x="1120" y="80"/>
                      <a:pt x="1040" y="40"/>
                      <a:pt x="960" y="1"/>
                    </a:cubicBezTo>
                    <a:close/>
                  </a:path>
                </a:pathLst>
              </a:custGeom>
              <a:solidFill>
                <a:srgbClr val="2120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2"/>
              <p:cNvSpPr/>
              <p:nvPr/>
            </p:nvSpPr>
            <p:spPr>
              <a:xfrm>
                <a:off x="6832983" y="1364432"/>
                <a:ext cx="338117" cy="409118"/>
              </a:xfrm>
              <a:custGeom>
                <a:rect b="b" l="l" r="r" t="t"/>
                <a:pathLst>
                  <a:path extrusionOk="0" h="24374" w="20144">
                    <a:moveTo>
                      <a:pt x="13429" y="0"/>
                    </a:moveTo>
                    <a:lnTo>
                      <a:pt x="0" y="12550"/>
                    </a:lnTo>
                    <a:lnTo>
                      <a:pt x="3238" y="21103"/>
                    </a:lnTo>
                    <a:cubicBezTo>
                      <a:pt x="3238" y="21103"/>
                      <a:pt x="5836" y="22422"/>
                      <a:pt x="9872" y="24181"/>
                    </a:cubicBezTo>
                    <a:cubicBezTo>
                      <a:pt x="10176" y="24312"/>
                      <a:pt x="10474" y="24374"/>
                      <a:pt x="10766" y="24374"/>
                    </a:cubicBezTo>
                    <a:cubicBezTo>
                      <a:pt x="14394" y="24374"/>
                      <a:pt x="17109" y="14806"/>
                      <a:pt x="18625" y="9073"/>
                    </a:cubicBezTo>
                    <a:cubicBezTo>
                      <a:pt x="20144" y="3277"/>
                      <a:pt x="13429" y="0"/>
                      <a:pt x="13429" y="0"/>
                    </a:cubicBezTo>
                    <a:close/>
                  </a:path>
                </a:pathLst>
              </a:custGeom>
              <a:solidFill>
                <a:srgbClr val="E5A8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2"/>
              <p:cNvSpPr/>
              <p:nvPr/>
            </p:nvSpPr>
            <p:spPr>
              <a:xfrm>
                <a:off x="6719606" y="1569703"/>
                <a:ext cx="231465" cy="303909"/>
              </a:xfrm>
              <a:custGeom>
                <a:rect b="b" l="l" r="r" t="t"/>
                <a:pathLst>
                  <a:path extrusionOk="0" h="18106" w="13790">
                    <a:moveTo>
                      <a:pt x="9113" y="0"/>
                    </a:moveTo>
                    <a:lnTo>
                      <a:pt x="1" y="8553"/>
                    </a:lnTo>
                    <a:lnTo>
                      <a:pt x="6076" y="18106"/>
                    </a:lnTo>
                    <a:lnTo>
                      <a:pt x="13790" y="9632"/>
                    </a:lnTo>
                    <a:lnTo>
                      <a:pt x="9113" y="0"/>
                    </a:lnTo>
                    <a:close/>
                  </a:path>
                </a:pathLst>
              </a:custGeom>
              <a:solidFill>
                <a:srgbClr val="E5A8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2"/>
              <p:cNvSpPr/>
              <p:nvPr/>
            </p:nvSpPr>
            <p:spPr>
              <a:xfrm>
                <a:off x="6887313" y="1681050"/>
                <a:ext cx="50338" cy="113399"/>
              </a:xfrm>
              <a:custGeom>
                <a:rect b="b" l="l" r="r" t="t"/>
                <a:pathLst>
                  <a:path extrusionOk="0" h="6756" w="2999">
                    <a:moveTo>
                      <a:pt x="1" y="1"/>
                    </a:moveTo>
                    <a:lnTo>
                      <a:pt x="360" y="6755"/>
                    </a:lnTo>
                    <a:lnTo>
                      <a:pt x="2998" y="3918"/>
                    </a:lnTo>
                    <a:cubicBezTo>
                      <a:pt x="2998" y="3918"/>
                      <a:pt x="840" y="920"/>
                      <a:pt x="1" y="1"/>
                    </a:cubicBezTo>
                    <a:close/>
                  </a:path>
                </a:pathLst>
              </a:custGeom>
              <a:solidFill>
                <a:srgbClr val="2120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2"/>
              <p:cNvSpPr/>
              <p:nvPr/>
            </p:nvSpPr>
            <p:spPr>
              <a:xfrm>
                <a:off x="6769254" y="1331418"/>
                <a:ext cx="326720" cy="301375"/>
              </a:xfrm>
              <a:custGeom>
                <a:rect b="b" l="l" r="r" t="t"/>
                <a:pathLst>
                  <a:path extrusionOk="0" h="17955" w="19465">
                    <a:moveTo>
                      <a:pt x="8427" y="1"/>
                    </a:moveTo>
                    <a:cubicBezTo>
                      <a:pt x="7223" y="1"/>
                      <a:pt x="5992" y="231"/>
                      <a:pt x="4797" y="808"/>
                    </a:cubicBezTo>
                    <a:cubicBezTo>
                      <a:pt x="1999" y="2167"/>
                      <a:pt x="200" y="4925"/>
                      <a:pt x="80" y="8042"/>
                    </a:cubicBezTo>
                    <a:cubicBezTo>
                      <a:pt x="0" y="10400"/>
                      <a:pt x="360" y="13798"/>
                      <a:pt x="2079" y="17954"/>
                    </a:cubicBezTo>
                    <a:lnTo>
                      <a:pt x="7474" y="12918"/>
                    </a:lnTo>
                    <a:lnTo>
                      <a:pt x="8953" y="13997"/>
                    </a:lnTo>
                    <a:lnTo>
                      <a:pt x="12111" y="11080"/>
                    </a:lnTo>
                    <a:cubicBezTo>
                      <a:pt x="12111" y="11080"/>
                      <a:pt x="19465" y="10041"/>
                      <a:pt x="17426" y="3526"/>
                    </a:cubicBezTo>
                    <a:cubicBezTo>
                      <a:pt x="17426" y="3526"/>
                      <a:pt x="13140" y="1"/>
                      <a:pt x="8427" y="1"/>
                    </a:cubicBezTo>
                    <a:close/>
                  </a:path>
                </a:pathLst>
              </a:custGeom>
              <a:solidFill>
                <a:srgbClr val="2120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2"/>
              <p:cNvSpPr/>
              <p:nvPr/>
            </p:nvSpPr>
            <p:spPr>
              <a:xfrm>
                <a:off x="7078501" y="1597196"/>
                <a:ext cx="48895" cy="86040"/>
              </a:xfrm>
              <a:custGeom>
                <a:rect b="b" l="l" r="r" t="t"/>
                <a:pathLst>
                  <a:path extrusionOk="0" h="5126" w="2913">
                    <a:moveTo>
                      <a:pt x="1679" y="1"/>
                    </a:moveTo>
                    <a:lnTo>
                      <a:pt x="0" y="4437"/>
                    </a:lnTo>
                    <a:lnTo>
                      <a:pt x="1559" y="5117"/>
                    </a:lnTo>
                    <a:cubicBezTo>
                      <a:pt x="1579" y="5123"/>
                      <a:pt x="1599" y="5125"/>
                      <a:pt x="1621" y="5125"/>
                    </a:cubicBezTo>
                    <a:cubicBezTo>
                      <a:pt x="2050" y="5125"/>
                      <a:pt x="2912" y="4058"/>
                      <a:pt x="2798" y="3678"/>
                    </a:cubicBezTo>
                    <a:lnTo>
                      <a:pt x="1679" y="1"/>
                    </a:lnTo>
                    <a:close/>
                  </a:path>
                </a:pathLst>
              </a:custGeom>
              <a:solidFill>
                <a:srgbClr val="E5A8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2"/>
              <p:cNvSpPr/>
              <p:nvPr/>
            </p:nvSpPr>
            <p:spPr>
              <a:xfrm>
                <a:off x="6811583" y="1495232"/>
                <a:ext cx="130101" cy="108112"/>
              </a:xfrm>
              <a:custGeom>
                <a:rect b="b" l="l" r="r" t="t"/>
                <a:pathLst>
                  <a:path extrusionOk="0" h="6441" w="7751">
                    <a:moveTo>
                      <a:pt x="3522" y="0"/>
                    </a:moveTo>
                    <a:cubicBezTo>
                      <a:pt x="1961" y="0"/>
                      <a:pt x="572" y="1132"/>
                      <a:pt x="356" y="2719"/>
                    </a:cubicBezTo>
                    <a:cubicBezTo>
                      <a:pt x="1" y="4821"/>
                      <a:pt x="1685" y="6440"/>
                      <a:pt x="3524" y="6440"/>
                    </a:cubicBezTo>
                    <a:cubicBezTo>
                      <a:pt x="4168" y="6440"/>
                      <a:pt x="4831" y="6242"/>
                      <a:pt x="5432" y="5796"/>
                    </a:cubicBezTo>
                    <a:cubicBezTo>
                      <a:pt x="7750" y="4117"/>
                      <a:pt x="6871" y="480"/>
                      <a:pt x="4033" y="41"/>
                    </a:cubicBezTo>
                    <a:cubicBezTo>
                      <a:pt x="3862" y="13"/>
                      <a:pt x="3691" y="0"/>
                      <a:pt x="3522" y="0"/>
                    </a:cubicBezTo>
                    <a:close/>
                  </a:path>
                </a:pathLst>
              </a:custGeom>
              <a:solidFill>
                <a:srgbClr val="E5A89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2"/>
              <p:cNvSpPr/>
              <p:nvPr/>
            </p:nvSpPr>
            <p:spPr>
              <a:xfrm>
                <a:off x="6859149" y="1524251"/>
                <a:ext cx="33553" cy="50825"/>
              </a:xfrm>
              <a:custGeom>
                <a:rect b="b" l="l" r="r" t="t"/>
                <a:pathLst>
                  <a:path extrusionOk="0" h="3028" w="1999">
                    <a:moveTo>
                      <a:pt x="140" y="0"/>
                    </a:moveTo>
                    <a:cubicBezTo>
                      <a:pt x="100" y="0"/>
                      <a:pt x="60" y="10"/>
                      <a:pt x="40" y="30"/>
                    </a:cubicBezTo>
                    <a:cubicBezTo>
                      <a:pt x="0" y="110"/>
                      <a:pt x="0" y="190"/>
                      <a:pt x="40" y="270"/>
                    </a:cubicBezTo>
                    <a:cubicBezTo>
                      <a:pt x="1639" y="1469"/>
                      <a:pt x="1159" y="2788"/>
                      <a:pt x="1159" y="2868"/>
                    </a:cubicBezTo>
                    <a:cubicBezTo>
                      <a:pt x="1119" y="2908"/>
                      <a:pt x="1159" y="2988"/>
                      <a:pt x="1239" y="3028"/>
                    </a:cubicBezTo>
                    <a:lnTo>
                      <a:pt x="1279" y="3028"/>
                    </a:lnTo>
                    <a:cubicBezTo>
                      <a:pt x="1359" y="3028"/>
                      <a:pt x="1399" y="3028"/>
                      <a:pt x="1439" y="2988"/>
                    </a:cubicBezTo>
                    <a:cubicBezTo>
                      <a:pt x="1439" y="2948"/>
                      <a:pt x="1998" y="1389"/>
                      <a:pt x="240" y="30"/>
                    </a:cubicBezTo>
                    <a:cubicBezTo>
                      <a:pt x="220" y="10"/>
                      <a:pt x="180" y="0"/>
                      <a:pt x="14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2"/>
              <p:cNvSpPr/>
              <p:nvPr/>
            </p:nvSpPr>
            <p:spPr>
              <a:xfrm>
                <a:off x="6902939" y="1277356"/>
                <a:ext cx="74962" cy="61618"/>
              </a:xfrm>
              <a:custGeom>
                <a:rect b="b" l="l" r="r" t="t"/>
                <a:pathLst>
                  <a:path extrusionOk="0" h="3671" w="4466">
                    <a:moveTo>
                      <a:pt x="2109" y="0"/>
                    </a:moveTo>
                    <a:cubicBezTo>
                      <a:pt x="1302" y="0"/>
                      <a:pt x="580" y="526"/>
                      <a:pt x="349" y="1351"/>
                    </a:cubicBezTo>
                    <a:cubicBezTo>
                      <a:pt x="0" y="2586"/>
                      <a:pt x="981" y="3670"/>
                      <a:pt x="2119" y="3670"/>
                    </a:cubicBezTo>
                    <a:cubicBezTo>
                      <a:pt x="2418" y="3670"/>
                      <a:pt x="2727" y="3596"/>
                      <a:pt x="3026" y="3430"/>
                    </a:cubicBezTo>
                    <a:cubicBezTo>
                      <a:pt x="4465" y="2630"/>
                      <a:pt x="4186" y="472"/>
                      <a:pt x="2627" y="72"/>
                    </a:cubicBezTo>
                    <a:cubicBezTo>
                      <a:pt x="2453" y="24"/>
                      <a:pt x="2279" y="0"/>
                      <a:pt x="2109" y="0"/>
                    </a:cubicBezTo>
                    <a:close/>
                  </a:path>
                </a:pathLst>
              </a:custGeom>
              <a:solidFill>
                <a:srgbClr val="351C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2"/>
              <p:cNvSpPr/>
              <p:nvPr/>
            </p:nvSpPr>
            <p:spPr>
              <a:xfrm>
                <a:off x="7123448" y="1428162"/>
                <a:ext cx="209997" cy="50993"/>
              </a:xfrm>
              <a:custGeom>
                <a:rect b="b" l="l" r="r" t="t"/>
                <a:pathLst>
                  <a:path extrusionOk="0" h="3038" w="12511">
                    <a:moveTo>
                      <a:pt x="0" y="0"/>
                    </a:moveTo>
                    <a:lnTo>
                      <a:pt x="2278" y="2918"/>
                    </a:lnTo>
                    <a:lnTo>
                      <a:pt x="11511" y="3038"/>
                    </a:lnTo>
                    <a:cubicBezTo>
                      <a:pt x="12110" y="3038"/>
                      <a:pt x="12510" y="2478"/>
                      <a:pt x="12390" y="1919"/>
                    </a:cubicBezTo>
                    <a:cubicBezTo>
                      <a:pt x="12310" y="1519"/>
                      <a:pt x="11951" y="1239"/>
                      <a:pt x="11551" y="1199"/>
                    </a:cubicBezTo>
                    <a:lnTo>
                      <a:pt x="0" y="0"/>
                    </a:lnTo>
                    <a:close/>
                  </a:path>
                </a:pathLst>
              </a:custGeom>
              <a:solidFill>
                <a:srgbClr val="351C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2"/>
              <p:cNvSpPr/>
              <p:nvPr/>
            </p:nvSpPr>
            <p:spPr>
              <a:xfrm>
                <a:off x="6755834" y="1300904"/>
                <a:ext cx="405878" cy="176233"/>
              </a:xfrm>
              <a:custGeom>
                <a:rect b="b" l="l" r="r" t="t"/>
                <a:pathLst>
                  <a:path extrusionOk="0" h="10476" w="24181">
                    <a:moveTo>
                      <a:pt x="11040" y="0"/>
                    </a:moveTo>
                    <a:cubicBezTo>
                      <a:pt x="977" y="0"/>
                      <a:pt x="0" y="10196"/>
                      <a:pt x="0" y="10196"/>
                    </a:cubicBezTo>
                    <a:lnTo>
                      <a:pt x="24180" y="10476"/>
                    </a:lnTo>
                    <a:cubicBezTo>
                      <a:pt x="24180" y="10476"/>
                      <a:pt x="21782" y="204"/>
                      <a:pt x="11391" y="4"/>
                    </a:cubicBezTo>
                    <a:cubicBezTo>
                      <a:pt x="11273" y="1"/>
                      <a:pt x="11156" y="0"/>
                      <a:pt x="11040" y="0"/>
                    </a:cubicBezTo>
                    <a:close/>
                  </a:path>
                </a:pathLst>
              </a:custGeom>
              <a:solidFill>
                <a:srgbClr val="351C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2"/>
              <p:cNvSpPr/>
              <p:nvPr/>
            </p:nvSpPr>
            <p:spPr>
              <a:xfrm>
                <a:off x="7066433" y="1583684"/>
                <a:ext cx="32647" cy="27947"/>
              </a:xfrm>
              <a:custGeom>
                <a:rect b="b" l="l" r="r" t="t"/>
                <a:pathLst>
                  <a:path extrusionOk="0" h="1665" w="1945">
                    <a:moveTo>
                      <a:pt x="934" y="1"/>
                    </a:moveTo>
                    <a:cubicBezTo>
                      <a:pt x="632" y="1"/>
                      <a:pt x="334" y="161"/>
                      <a:pt x="200" y="486"/>
                    </a:cubicBezTo>
                    <a:cubicBezTo>
                      <a:pt x="0" y="886"/>
                      <a:pt x="160" y="1405"/>
                      <a:pt x="600" y="1565"/>
                    </a:cubicBezTo>
                    <a:cubicBezTo>
                      <a:pt x="722" y="1634"/>
                      <a:pt x="849" y="1665"/>
                      <a:pt x="972" y="1665"/>
                    </a:cubicBezTo>
                    <a:cubicBezTo>
                      <a:pt x="1492" y="1665"/>
                      <a:pt x="1945" y="1115"/>
                      <a:pt x="1719" y="566"/>
                    </a:cubicBezTo>
                    <a:cubicBezTo>
                      <a:pt x="1594" y="191"/>
                      <a:pt x="1262" y="1"/>
                      <a:pt x="934" y="1"/>
                    </a:cubicBezTo>
                    <a:close/>
                  </a:path>
                </a:pathLst>
              </a:custGeom>
              <a:solidFill>
                <a:srgbClr val="2120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2"/>
              <p:cNvSpPr/>
              <p:nvPr/>
            </p:nvSpPr>
            <p:spPr>
              <a:xfrm>
                <a:off x="7028182" y="1516699"/>
                <a:ext cx="87903" cy="27527"/>
              </a:xfrm>
              <a:custGeom>
                <a:rect b="b" l="l" r="r" t="t"/>
                <a:pathLst>
                  <a:path extrusionOk="0" h="1640" w="5237">
                    <a:moveTo>
                      <a:pt x="2639" y="1"/>
                    </a:moveTo>
                    <a:cubicBezTo>
                      <a:pt x="1520" y="41"/>
                      <a:pt x="520" y="680"/>
                      <a:pt x="1" y="1639"/>
                    </a:cubicBezTo>
                    <a:lnTo>
                      <a:pt x="5237" y="1599"/>
                    </a:lnTo>
                    <a:cubicBezTo>
                      <a:pt x="4717" y="640"/>
                      <a:pt x="3718" y="1"/>
                      <a:pt x="2639" y="1"/>
                    </a:cubicBezTo>
                    <a:close/>
                  </a:path>
                </a:pathLst>
              </a:custGeom>
              <a:solidFill>
                <a:srgbClr val="21202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2"/>
              <p:cNvSpPr/>
              <p:nvPr/>
            </p:nvSpPr>
            <p:spPr>
              <a:xfrm>
                <a:off x="6887984" y="1603909"/>
                <a:ext cx="244876" cy="176259"/>
              </a:xfrm>
              <a:custGeom>
                <a:rect b="b" l="l" r="r" t="t"/>
                <a:pathLst>
                  <a:path extrusionOk="0" h="10501" w="14589">
                    <a:moveTo>
                      <a:pt x="2479" y="1"/>
                    </a:moveTo>
                    <a:lnTo>
                      <a:pt x="1" y="4597"/>
                    </a:lnTo>
                    <a:lnTo>
                      <a:pt x="3398" y="9073"/>
                    </a:lnTo>
                    <a:cubicBezTo>
                      <a:pt x="4565" y="10084"/>
                      <a:pt x="5773" y="10501"/>
                      <a:pt x="6954" y="10501"/>
                    </a:cubicBezTo>
                    <a:cubicBezTo>
                      <a:pt x="9694" y="10501"/>
                      <a:pt x="12289" y="8258"/>
                      <a:pt x="13909" y="5996"/>
                    </a:cubicBezTo>
                    <a:cubicBezTo>
                      <a:pt x="14589" y="4957"/>
                      <a:pt x="14349" y="4437"/>
                      <a:pt x="14229" y="3078"/>
                    </a:cubicBezTo>
                    <a:cubicBezTo>
                      <a:pt x="10152" y="2718"/>
                      <a:pt x="6196" y="1679"/>
                      <a:pt x="2479" y="1"/>
                    </a:cubicBezTo>
                    <a:close/>
                  </a:path>
                </a:pathLst>
              </a:custGeom>
              <a:solidFill>
                <a:srgbClr val="FDFB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2"/>
              <p:cNvSpPr/>
              <p:nvPr/>
            </p:nvSpPr>
            <p:spPr>
              <a:xfrm>
                <a:off x="6918179" y="1561647"/>
                <a:ext cx="16114" cy="79175"/>
              </a:xfrm>
              <a:custGeom>
                <a:rect b="b" l="l" r="r" t="t"/>
                <a:pathLst>
                  <a:path extrusionOk="0" h="4717" w="960">
                    <a:moveTo>
                      <a:pt x="560" y="1"/>
                    </a:moveTo>
                    <a:lnTo>
                      <a:pt x="0" y="41"/>
                    </a:lnTo>
                    <a:lnTo>
                      <a:pt x="400" y="4717"/>
                    </a:lnTo>
                    <a:lnTo>
                      <a:pt x="959" y="4677"/>
                    </a:lnTo>
                    <a:lnTo>
                      <a:pt x="560" y="1"/>
                    </a:lnTo>
                    <a:close/>
                  </a:path>
                </a:pathLst>
              </a:custGeom>
              <a:solidFill>
                <a:srgbClr val="FDFB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2"/>
              <p:cNvSpPr/>
              <p:nvPr/>
            </p:nvSpPr>
            <p:spPr>
              <a:xfrm>
                <a:off x="6838354" y="1597867"/>
                <a:ext cx="58378" cy="84546"/>
              </a:xfrm>
              <a:custGeom>
                <a:rect b="b" l="l" r="r" t="t"/>
                <a:pathLst>
                  <a:path extrusionOk="0" h="5037" w="3478">
                    <a:moveTo>
                      <a:pt x="480" y="1"/>
                    </a:moveTo>
                    <a:lnTo>
                      <a:pt x="0" y="281"/>
                    </a:lnTo>
                    <a:lnTo>
                      <a:pt x="2998" y="5037"/>
                    </a:lnTo>
                    <a:lnTo>
                      <a:pt x="3477" y="4717"/>
                    </a:lnTo>
                    <a:lnTo>
                      <a:pt x="480" y="1"/>
                    </a:lnTo>
                    <a:close/>
                  </a:path>
                </a:pathLst>
              </a:custGeom>
              <a:solidFill>
                <a:srgbClr val="FDFB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2"/>
              <p:cNvSpPr/>
              <p:nvPr/>
            </p:nvSpPr>
            <p:spPr>
              <a:xfrm>
                <a:off x="5216976" y="4356975"/>
                <a:ext cx="2833039" cy="17"/>
              </a:xfrm>
              <a:custGeom>
                <a:rect b="b" l="l" r="r" t="t"/>
                <a:pathLst>
                  <a:path extrusionOk="0" fill="none" h="1" w="168784">
                    <a:moveTo>
                      <a:pt x="0" y="0"/>
                    </a:moveTo>
                    <a:lnTo>
                      <a:pt x="168783" y="0"/>
                    </a:lnTo>
                  </a:path>
                </a:pathLst>
              </a:custGeom>
              <a:noFill/>
              <a:ln cap="rnd" cmpd="sng" w="120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85" name="Google Shape;485;p2"/>
          <p:cNvSpPr txBox="1"/>
          <p:nvPr>
            <p:ph type="title"/>
          </p:nvPr>
        </p:nvSpPr>
        <p:spPr>
          <a:xfrm>
            <a:off x="658800" y="1074775"/>
            <a:ext cx="2892900" cy="1211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Latar Belakang</a:t>
            </a:r>
            <a:endParaRPr/>
          </a:p>
          <a:p>
            <a:pPr indent="0" lvl="0" marL="0" rtl="0" algn="ctr">
              <a:lnSpc>
                <a:spcPct val="100000"/>
              </a:lnSpc>
              <a:spcBef>
                <a:spcPts val="0"/>
              </a:spcBef>
              <a:spcAft>
                <a:spcPts val="0"/>
              </a:spcAft>
              <a:buSzPts val="3500"/>
              <a:buNone/>
            </a:pPr>
            <a:r>
              <a:rPr lang="en"/>
              <a:t>Masalah</a:t>
            </a:r>
            <a:endParaRPr/>
          </a:p>
        </p:txBody>
      </p:sp>
      <p:pic>
        <p:nvPicPr>
          <p:cNvPr id="486" name="Google Shape;486;p2"/>
          <p:cNvPicPr preferRelativeResize="0"/>
          <p:nvPr/>
        </p:nvPicPr>
        <p:blipFill rotWithShape="1">
          <a:blip r:embed="rId3">
            <a:alphaModFix/>
          </a:blip>
          <a:srcRect b="0" l="0" r="0" t="0"/>
          <a:stretch/>
        </p:blipFill>
        <p:spPr>
          <a:xfrm>
            <a:off x="428075" y="2590984"/>
            <a:ext cx="1471900" cy="840100"/>
          </a:xfrm>
          <a:prstGeom prst="rect">
            <a:avLst/>
          </a:prstGeom>
          <a:noFill/>
          <a:ln>
            <a:noFill/>
          </a:ln>
        </p:spPr>
      </p:pic>
      <p:pic>
        <p:nvPicPr>
          <p:cNvPr id="487" name="Google Shape;487;p2"/>
          <p:cNvPicPr preferRelativeResize="0"/>
          <p:nvPr/>
        </p:nvPicPr>
        <p:blipFill rotWithShape="1">
          <a:blip r:embed="rId4">
            <a:alphaModFix/>
          </a:blip>
          <a:srcRect b="0" l="0" r="0" t="0"/>
          <a:stretch/>
        </p:blipFill>
        <p:spPr>
          <a:xfrm>
            <a:off x="2192025" y="2550425"/>
            <a:ext cx="1695900" cy="880800"/>
          </a:xfrm>
          <a:prstGeom prst="rect">
            <a:avLst/>
          </a:prstGeom>
          <a:noFill/>
          <a:ln>
            <a:noFill/>
          </a:ln>
        </p:spPr>
      </p:pic>
      <p:sp>
        <p:nvSpPr>
          <p:cNvPr id="488" name="Google Shape;488;p2"/>
          <p:cNvSpPr txBox="1"/>
          <p:nvPr>
            <p:ph type="title"/>
          </p:nvPr>
        </p:nvSpPr>
        <p:spPr>
          <a:xfrm>
            <a:off x="727875" y="2223663"/>
            <a:ext cx="2892900" cy="4002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sz="1200">
                <a:latin typeface="Arial"/>
                <a:ea typeface="Arial"/>
                <a:cs typeface="Arial"/>
                <a:sym typeface="Arial"/>
              </a:rPr>
              <a:t>Periode Mei hingga September 2019</a:t>
            </a:r>
            <a:endParaRPr sz="1200">
              <a:latin typeface="Arial"/>
              <a:ea typeface="Arial"/>
              <a:cs typeface="Arial"/>
              <a:sym typeface="Arial"/>
            </a:endParaRPr>
          </a:p>
        </p:txBody>
      </p:sp>
      <p:sp>
        <p:nvSpPr>
          <p:cNvPr id="489" name="Google Shape;489;p2"/>
          <p:cNvSpPr txBox="1"/>
          <p:nvPr/>
        </p:nvSpPr>
        <p:spPr>
          <a:xfrm>
            <a:off x="548025" y="3495825"/>
            <a:ext cx="3252600" cy="12006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100"/>
              <a:buFont typeface="Arial"/>
              <a:buNone/>
            </a:pPr>
            <a:r>
              <a:rPr b="0" i="0" lang="en" sz="1100" u="none" cap="none" strike="noStrike">
                <a:solidFill>
                  <a:srgbClr val="29261B"/>
                </a:solidFill>
                <a:highlight>
                  <a:srgbClr val="DED8C4"/>
                </a:highlight>
                <a:latin typeface="Roboto"/>
                <a:ea typeface="Roboto"/>
                <a:cs typeface="Roboto"/>
                <a:sym typeface="Roboto"/>
              </a:rPr>
              <a:t>Jumlah driver sangat jauh lebih sedikit daripada jumlah penumpang. Kondisi ini bisa berpotensi menyulitkan perusahaan untuk memenuhi lonjakan permintaan transportasi penumpang pada hari dan jam sibuk dengan kapasitas armada yang dimiliki.</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20"/>
          <p:cNvSpPr txBox="1"/>
          <p:nvPr>
            <p:ph type="title"/>
          </p:nvPr>
        </p:nvSpPr>
        <p:spPr>
          <a:xfrm>
            <a:off x="477200" y="215450"/>
            <a:ext cx="7704000" cy="537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Stationarity Check</a:t>
            </a:r>
            <a:endParaRPr/>
          </a:p>
        </p:txBody>
      </p:sp>
      <p:pic>
        <p:nvPicPr>
          <p:cNvPr id="804" name="Google Shape;804;p20"/>
          <p:cNvPicPr preferRelativeResize="0"/>
          <p:nvPr/>
        </p:nvPicPr>
        <p:blipFill rotWithShape="1">
          <a:blip r:embed="rId3">
            <a:alphaModFix/>
          </a:blip>
          <a:srcRect b="0" l="0" r="0" t="0"/>
          <a:stretch/>
        </p:blipFill>
        <p:spPr>
          <a:xfrm>
            <a:off x="628325" y="1940125"/>
            <a:ext cx="3533775" cy="685800"/>
          </a:xfrm>
          <a:prstGeom prst="rect">
            <a:avLst/>
          </a:prstGeom>
          <a:noFill/>
          <a:ln>
            <a:noFill/>
          </a:ln>
        </p:spPr>
      </p:pic>
      <p:sp>
        <p:nvSpPr>
          <p:cNvPr id="805" name="Google Shape;805;p20"/>
          <p:cNvSpPr txBox="1"/>
          <p:nvPr/>
        </p:nvSpPr>
        <p:spPr>
          <a:xfrm>
            <a:off x="628325" y="1329100"/>
            <a:ext cx="3288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1600"/>
              </a:spcAft>
              <a:buClr>
                <a:srgbClr val="000000"/>
              </a:buClr>
              <a:buSzPts val="2000"/>
              <a:buFont typeface="Arial"/>
              <a:buNone/>
            </a:pPr>
            <a:r>
              <a:rPr b="1" i="0" lang="en" sz="2000" u="none" cap="none" strike="noStrike">
                <a:solidFill>
                  <a:schemeClr val="lt1"/>
                </a:solidFill>
                <a:latin typeface="Oswald"/>
                <a:ea typeface="Oswald"/>
                <a:cs typeface="Oswald"/>
                <a:sym typeface="Oswald"/>
              </a:rPr>
              <a:t>Daily Trip Time Series Check</a:t>
            </a:r>
            <a:endParaRPr b="1" i="0" sz="2000" u="none" cap="none" strike="noStrike">
              <a:solidFill>
                <a:schemeClr val="lt1"/>
              </a:solidFill>
              <a:latin typeface="Oswald"/>
              <a:ea typeface="Oswald"/>
              <a:cs typeface="Oswald"/>
              <a:sym typeface="Oswald"/>
            </a:endParaRPr>
          </a:p>
        </p:txBody>
      </p:sp>
      <p:sp>
        <p:nvSpPr>
          <p:cNvPr id="806" name="Google Shape;806;p20"/>
          <p:cNvSpPr txBox="1"/>
          <p:nvPr/>
        </p:nvSpPr>
        <p:spPr>
          <a:xfrm>
            <a:off x="4716500" y="1329100"/>
            <a:ext cx="3828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1600"/>
              </a:spcAft>
              <a:buClr>
                <a:srgbClr val="000000"/>
              </a:buClr>
              <a:buSzPts val="2000"/>
              <a:buFont typeface="Arial"/>
              <a:buNone/>
            </a:pPr>
            <a:r>
              <a:rPr b="1" i="0" lang="en" sz="2000" u="none" cap="none" strike="noStrike">
                <a:solidFill>
                  <a:schemeClr val="lt1"/>
                </a:solidFill>
                <a:latin typeface="Oswald"/>
                <a:ea typeface="Oswald"/>
                <a:cs typeface="Oswald"/>
                <a:sym typeface="Oswald"/>
              </a:rPr>
              <a:t>Hourly Trip Time Series Check</a:t>
            </a:r>
            <a:endParaRPr b="1" i="0" sz="2000" u="none" cap="none" strike="noStrike">
              <a:solidFill>
                <a:schemeClr val="lt1"/>
              </a:solidFill>
              <a:latin typeface="Oswald"/>
              <a:ea typeface="Oswald"/>
              <a:cs typeface="Oswald"/>
              <a:sym typeface="Oswald"/>
            </a:endParaRPr>
          </a:p>
        </p:txBody>
      </p:sp>
      <p:pic>
        <p:nvPicPr>
          <p:cNvPr id="807" name="Google Shape;807;p20"/>
          <p:cNvPicPr preferRelativeResize="0"/>
          <p:nvPr/>
        </p:nvPicPr>
        <p:blipFill rotWithShape="1">
          <a:blip r:embed="rId4">
            <a:alphaModFix/>
          </a:blip>
          <a:srcRect b="0" l="0" r="0" t="0"/>
          <a:stretch/>
        </p:blipFill>
        <p:spPr>
          <a:xfrm>
            <a:off x="4716500" y="1921075"/>
            <a:ext cx="3838575" cy="723900"/>
          </a:xfrm>
          <a:prstGeom prst="rect">
            <a:avLst/>
          </a:prstGeom>
          <a:noFill/>
          <a:ln>
            <a:noFill/>
          </a:ln>
        </p:spPr>
      </p:pic>
      <p:cxnSp>
        <p:nvCxnSpPr>
          <p:cNvPr id="808" name="Google Shape;808;p20"/>
          <p:cNvCxnSpPr/>
          <p:nvPr/>
        </p:nvCxnSpPr>
        <p:spPr>
          <a:xfrm>
            <a:off x="4353100" y="1176775"/>
            <a:ext cx="0" cy="2707200"/>
          </a:xfrm>
          <a:prstGeom prst="straightConnector1">
            <a:avLst/>
          </a:prstGeom>
          <a:noFill/>
          <a:ln cap="flat" cmpd="sng" w="9525">
            <a:solidFill>
              <a:schemeClr val="dk2"/>
            </a:solidFill>
            <a:prstDash val="solid"/>
            <a:round/>
            <a:headEnd len="sm" w="sm" type="none"/>
            <a:tailEnd len="sm" w="sm" type="none"/>
          </a:ln>
        </p:spPr>
      </p:cxnSp>
      <p:sp>
        <p:nvSpPr>
          <p:cNvPr id="809" name="Google Shape;809;p20"/>
          <p:cNvSpPr txBox="1"/>
          <p:nvPr/>
        </p:nvSpPr>
        <p:spPr>
          <a:xfrm>
            <a:off x="615725" y="2744350"/>
            <a:ext cx="3000000" cy="794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200"/>
              <a:buFont typeface="Arial"/>
              <a:buNone/>
            </a:pPr>
            <a:r>
              <a:rPr lang="en" sz="1200">
                <a:solidFill>
                  <a:schemeClr val="lt1"/>
                </a:solidFill>
                <a:highlight>
                  <a:schemeClr val="dk1"/>
                </a:highlight>
                <a:latin typeface="Oswald"/>
                <a:ea typeface="Oswald"/>
                <a:cs typeface="Oswald"/>
                <a:sym typeface="Oswald"/>
              </a:rPr>
              <a:t>Berhasil menolak H0 karena </a:t>
            </a:r>
            <a:r>
              <a:rPr b="1" lang="en" sz="1200">
                <a:solidFill>
                  <a:schemeClr val="lt1"/>
                </a:solidFill>
                <a:highlight>
                  <a:schemeClr val="dk1"/>
                </a:highlight>
                <a:latin typeface="Oswald"/>
                <a:ea typeface="Oswald"/>
                <a:cs typeface="Oswald"/>
                <a:sym typeface="Oswald"/>
              </a:rPr>
              <a:t>p-value &lt; alpha</a:t>
            </a:r>
            <a:r>
              <a:rPr lang="en" sz="1200">
                <a:solidFill>
                  <a:schemeClr val="lt1"/>
                </a:solidFill>
                <a:highlight>
                  <a:schemeClr val="dk1"/>
                </a:highlight>
                <a:latin typeface="Oswald"/>
                <a:ea typeface="Oswald"/>
                <a:cs typeface="Oswald"/>
                <a:sym typeface="Oswald"/>
              </a:rPr>
              <a:t>. </a:t>
            </a:r>
            <a:r>
              <a:rPr b="0" i="0" lang="en" sz="1200" u="none" cap="none" strike="noStrike">
                <a:solidFill>
                  <a:schemeClr val="lt1"/>
                </a:solidFill>
                <a:highlight>
                  <a:schemeClr val="dk1"/>
                </a:highlight>
                <a:latin typeface="Oswald"/>
                <a:ea typeface="Oswald"/>
                <a:cs typeface="Oswald"/>
                <a:sym typeface="Oswald"/>
              </a:rPr>
              <a:t>Deret waktu trip per hari adalah deret waktu yang </a:t>
            </a:r>
            <a:r>
              <a:rPr b="1" i="0" lang="en" sz="1200" u="none" cap="none" strike="noStrike">
                <a:solidFill>
                  <a:schemeClr val="lt1"/>
                </a:solidFill>
                <a:highlight>
                  <a:schemeClr val="dk1"/>
                </a:highlight>
                <a:latin typeface="Oswald"/>
                <a:ea typeface="Oswald"/>
                <a:cs typeface="Oswald"/>
                <a:sym typeface="Oswald"/>
              </a:rPr>
              <a:t>stasioner.</a:t>
            </a:r>
            <a:endParaRPr b="1" i="0" sz="1400" u="none" cap="none" strike="noStrike">
              <a:solidFill>
                <a:srgbClr val="000000"/>
              </a:solidFill>
            </a:endParaRPr>
          </a:p>
        </p:txBody>
      </p:sp>
      <p:sp>
        <p:nvSpPr>
          <p:cNvPr id="810" name="Google Shape;810;p20"/>
          <p:cNvSpPr txBox="1"/>
          <p:nvPr/>
        </p:nvSpPr>
        <p:spPr>
          <a:xfrm>
            <a:off x="4716500" y="2744350"/>
            <a:ext cx="3000000" cy="794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200"/>
              <a:buFont typeface="Arial"/>
              <a:buNone/>
            </a:pPr>
            <a:r>
              <a:rPr lang="en" sz="1200">
                <a:solidFill>
                  <a:schemeClr val="lt1"/>
                </a:solidFill>
                <a:highlight>
                  <a:schemeClr val="dk1"/>
                </a:highlight>
                <a:latin typeface="Oswald"/>
                <a:ea typeface="Oswald"/>
                <a:cs typeface="Oswald"/>
                <a:sym typeface="Oswald"/>
              </a:rPr>
              <a:t>Berhasil menolak H0 karena </a:t>
            </a:r>
            <a:r>
              <a:rPr b="1" lang="en" sz="1200">
                <a:solidFill>
                  <a:schemeClr val="lt1"/>
                </a:solidFill>
                <a:highlight>
                  <a:schemeClr val="dk1"/>
                </a:highlight>
                <a:latin typeface="Oswald"/>
                <a:ea typeface="Oswald"/>
                <a:cs typeface="Oswald"/>
                <a:sym typeface="Oswald"/>
              </a:rPr>
              <a:t>p-value &lt; alpha</a:t>
            </a:r>
            <a:r>
              <a:rPr lang="en" sz="1200">
                <a:solidFill>
                  <a:schemeClr val="lt1"/>
                </a:solidFill>
                <a:highlight>
                  <a:schemeClr val="dk1"/>
                </a:highlight>
                <a:latin typeface="Oswald"/>
                <a:ea typeface="Oswald"/>
                <a:cs typeface="Oswald"/>
                <a:sym typeface="Oswald"/>
              </a:rPr>
              <a:t>. </a:t>
            </a:r>
            <a:r>
              <a:rPr b="0" i="0" lang="en" sz="1200" u="none" cap="none" strike="noStrike">
                <a:solidFill>
                  <a:schemeClr val="lt1"/>
                </a:solidFill>
                <a:highlight>
                  <a:schemeClr val="dk1"/>
                </a:highlight>
                <a:latin typeface="Oswald"/>
                <a:ea typeface="Oswald"/>
                <a:cs typeface="Oswald"/>
                <a:sym typeface="Oswald"/>
              </a:rPr>
              <a:t>Deret waktu trip per jam adalah deret waktu yang </a:t>
            </a:r>
            <a:r>
              <a:rPr b="1" i="0" lang="en" sz="1200" u="none" cap="none" strike="noStrike">
                <a:solidFill>
                  <a:schemeClr val="lt1"/>
                </a:solidFill>
                <a:highlight>
                  <a:schemeClr val="dk1"/>
                </a:highlight>
                <a:latin typeface="Oswald"/>
                <a:ea typeface="Oswald"/>
                <a:cs typeface="Oswald"/>
                <a:sym typeface="Oswald"/>
              </a:rPr>
              <a:t>stasioner</a:t>
            </a:r>
            <a:r>
              <a:rPr b="1" lang="en" sz="1200">
                <a:solidFill>
                  <a:schemeClr val="lt1"/>
                </a:solidFill>
                <a:highlight>
                  <a:schemeClr val="dk1"/>
                </a:highlight>
                <a:latin typeface="Oswald"/>
                <a:ea typeface="Oswald"/>
                <a:cs typeface="Oswald"/>
                <a:sym typeface="Oswald"/>
              </a:rPr>
              <a:t>.</a:t>
            </a:r>
            <a:endParaRPr b="1" i="0" sz="1400" u="none" cap="none" strike="noStrike">
              <a:solidFill>
                <a:srgbClr val="000000"/>
              </a:solidFill>
            </a:endParaRPr>
          </a:p>
        </p:txBody>
      </p:sp>
      <p:sp>
        <p:nvSpPr>
          <p:cNvPr id="811" name="Google Shape;811;p20"/>
          <p:cNvSpPr txBox="1"/>
          <p:nvPr/>
        </p:nvSpPr>
        <p:spPr>
          <a:xfrm>
            <a:off x="2895550" y="4002600"/>
            <a:ext cx="3067500" cy="685800"/>
          </a:xfrm>
          <a:prstGeom prst="rect">
            <a:avLst/>
          </a:prstGeom>
          <a:solidFill>
            <a:srgbClr val="FFE5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20124D"/>
                </a:solidFill>
                <a:latin typeface="Oswald"/>
                <a:ea typeface="Oswald"/>
                <a:cs typeface="Oswald"/>
                <a:sym typeface="Oswald"/>
              </a:rPr>
              <a:t>Tidak perlu dilakukan differencing atau transformasi data!</a:t>
            </a:r>
            <a:endParaRPr>
              <a:solidFill>
                <a:srgbClr val="20124D"/>
              </a:solidFill>
              <a:latin typeface="Oswald"/>
              <a:ea typeface="Oswald"/>
              <a:cs typeface="Oswald"/>
              <a:sym typeface="Oswald"/>
            </a:endParaRPr>
          </a:p>
        </p:txBody>
      </p:sp>
      <p:sp>
        <p:nvSpPr>
          <p:cNvPr id="812" name="Google Shape;812;p20"/>
          <p:cNvSpPr txBox="1"/>
          <p:nvPr/>
        </p:nvSpPr>
        <p:spPr>
          <a:xfrm>
            <a:off x="2853100" y="719513"/>
            <a:ext cx="3000000" cy="338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000">
                <a:solidFill>
                  <a:schemeClr val="lt1"/>
                </a:solidFill>
                <a:highlight>
                  <a:schemeClr val="dk1"/>
                </a:highlight>
                <a:latin typeface="Oswald"/>
                <a:ea typeface="Oswald"/>
                <a:cs typeface="Oswald"/>
                <a:sym typeface="Oswald"/>
              </a:rPr>
              <a:t>alpha =0.05</a:t>
            </a:r>
            <a:endParaRPr sz="1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21"/>
          <p:cNvSpPr txBox="1"/>
          <p:nvPr>
            <p:ph type="title"/>
          </p:nvPr>
        </p:nvSpPr>
        <p:spPr>
          <a:xfrm>
            <a:off x="477200" y="215450"/>
            <a:ext cx="7704000" cy="537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ACF &amp; PACF Check</a:t>
            </a:r>
            <a:endParaRPr/>
          </a:p>
        </p:txBody>
      </p:sp>
      <p:sp>
        <p:nvSpPr>
          <p:cNvPr id="818" name="Google Shape;818;p21"/>
          <p:cNvSpPr txBox="1"/>
          <p:nvPr/>
        </p:nvSpPr>
        <p:spPr>
          <a:xfrm>
            <a:off x="628325" y="910350"/>
            <a:ext cx="3288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1600"/>
              </a:spcAft>
              <a:buClr>
                <a:srgbClr val="000000"/>
              </a:buClr>
              <a:buSzPts val="2000"/>
              <a:buFont typeface="Arial"/>
              <a:buNone/>
            </a:pPr>
            <a:r>
              <a:rPr b="1" i="0" lang="en" sz="2000" u="none" cap="none" strike="noStrike">
                <a:solidFill>
                  <a:schemeClr val="lt1"/>
                </a:solidFill>
                <a:latin typeface="Oswald"/>
                <a:ea typeface="Oswald"/>
                <a:cs typeface="Oswald"/>
                <a:sym typeface="Oswald"/>
              </a:rPr>
              <a:t>Daily Trip Time Series Check</a:t>
            </a:r>
            <a:endParaRPr b="1" i="0" sz="2000" u="none" cap="none" strike="noStrike">
              <a:solidFill>
                <a:schemeClr val="lt1"/>
              </a:solidFill>
              <a:latin typeface="Oswald"/>
              <a:ea typeface="Oswald"/>
              <a:cs typeface="Oswald"/>
              <a:sym typeface="Oswald"/>
            </a:endParaRPr>
          </a:p>
        </p:txBody>
      </p:sp>
      <p:sp>
        <p:nvSpPr>
          <p:cNvPr id="819" name="Google Shape;819;p21"/>
          <p:cNvSpPr txBox="1"/>
          <p:nvPr/>
        </p:nvSpPr>
        <p:spPr>
          <a:xfrm>
            <a:off x="4721638" y="869950"/>
            <a:ext cx="3828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1600"/>
              </a:spcAft>
              <a:buClr>
                <a:srgbClr val="000000"/>
              </a:buClr>
              <a:buSzPts val="2000"/>
              <a:buFont typeface="Arial"/>
              <a:buNone/>
            </a:pPr>
            <a:r>
              <a:rPr b="1" i="0" lang="en" sz="2000" u="none" cap="none" strike="noStrike">
                <a:solidFill>
                  <a:schemeClr val="lt1"/>
                </a:solidFill>
                <a:latin typeface="Oswald"/>
                <a:ea typeface="Oswald"/>
                <a:cs typeface="Oswald"/>
                <a:sym typeface="Oswald"/>
              </a:rPr>
              <a:t>Hourly Trip Time Series Check</a:t>
            </a:r>
            <a:endParaRPr b="1" i="0" sz="2000" u="none" cap="none" strike="noStrike">
              <a:solidFill>
                <a:schemeClr val="lt1"/>
              </a:solidFill>
              <a:latin typeface="Oswald"/>
              <a:ea typeface="Oswald"/>
              <a:cs typeface="Oswald"/>
              <a:sym typeface="Oswald"/>
            </a:endParaRPr>
          </a:p>
        </p:txBody>
      </p:sp>
      <p:cxnSp>
        <p:nvCxnSpPr>
          <p:cNvPr id="820" name="Google Shape;820;p21"/>
          <p:cNvCxnSpPr/>
          <p:nvPr/>
        </p:nvCxnSpPr>
        <p:spPr>
          <a:xfrm>
            <a:off x="4429300" y="1024375"/>
            <a:ext cx="0" cy="3882000"/>
          </a:xfrm>
          <a:prstGeom prst="straightConnector1">
            <a:avLst/>
          </a:prstGeom>
          <a:noFill/>
          <a:ln cap="flat" cmpd="sng" w="9525">
            <a:solidFill>
              <a:schemeClr val="dk2"/>
            </a:solidFill>
            <a:prstDash val="solid"/>
            <a:round/>
            <a:headEnd len="sm" w="sm" type="none"/>
            <a:tailEnd len="sm" w="sm" type="none"/>
          </a:ln>
        </p:spPr>
      </p:cxnSp>
      <p:sp>
        <p:nvSpPr>
          <p:cNvPr id="821" name="Google Shape;821;p21"/>
          <p:cNvSpPr txBox="1"/>
          <p:nvPr/>
        </p:nvSpPr>
        <p:spPr>
          <a:xfrm>
            <a:off x="477200" y="1326750"/>
            <a:ext cx="32889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1600"/>
              </a:spcAft>
              <a:buClr>
                <a:srgbClr val="000000"/>
              </a:buClr>
              <a:buSzPts val="1500"/>
              <a:buFont typeface="Arial"/>
              <a:buNone/>
            </a:pPr>
            <a:r>
              <a:rPr b="1" i="0" lang="en" sz="1500" u="none" cap="none" strike="noStrike">
                <a:solidFill>
                  <a:schemeClr val="lt1"/>
                </a:solidFill>
                <a:latin typeface="Oswald"/>
                <a:ea typeface="Oswald"/>
                <a:cs typeface="Oswald"/>
                <a:sym typeface="Oswald"/>
              </a:rPr>
              <a:t>Non Seasonal</a:t>
            </a:r>
            <a:endParaRPr b="1" i="0" sz="1500" u="none" cap="none" strike="noStrike">
              <a:solidFill>
                <a:schemeClr val="lt1"/>
              </a:solidFill>
              <a:latin typeface="Oswald"/>
              <a:ea typeface="Oswald"/>
              <a:cs typeface="Oswald"/>
              <a:sym typeface="Oswald"/>
            </a:endParaRPr>
          </a:p>
        </p:txBody>
      </p:sp>
      <p:sp>
        <p:nvSpPr>
          <p:cNvPr id="822" name="Google Shape;822;p21"/>
          <p:cNvSpPr txBox="1"/>
          <p:nvPr/>
        </p:nvSpPr>
        <p:spPr>
          <a:xfrm>
            <a:off x="4631800" y="1326750"/>
            <a:ext cx="32889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1600"/>
              </a:spcAft>
              <a:buClr>
                <a:srgbClr val="000000"/>
              </a:buClr>
              <a:buSzPts val="1500"/>
              <a:buFont typeface="Arial"/>
              <a:buNone/>
            </a:pPr>
            <a:r>
              <a:rPr b="1" i="0" lang="en" sz="1500" u="none" cap="none" strike="noStrike">
                <a:solidFill>
                  <a:schemeClr val="lt1"/>
                </a:solidFill>
                <a:latin typeface="Oswald"/>
                <a:ea typeface="Oswald"/>
                <a:cs typeface="Oswald"/>
                <a:sym typeface="Oswald"/>
              </a:rPr>
              <a:t>Non Seasonal</a:t>
            </a:r>
            <a:endParaRPr b="1" i="0" sz="1500" u="none" cap="none" strike="noStrike">
              <a:solidFill>
                <a:schemeClr val="lt1"/>
              </a:solidFill>
              <a:latin typeface="Oswald"/>
              <a:ea typeface="Oswald"/>
              <a:cs typeface="Oswald"/>
              <a:sym typeface="Oswald"/>
            </a:endParaRPr>
          </a:p>
        </p:txBody>
      </p:sp>
      <p:sp>
        <p:nvSpPr>
          <p:cNvPr id="823" name="Google Shape;823;p21"/>
          <p:cNvSpPr txBox="1"/>
          <p:nvPr/>
        </p:nvSpPr>
        <p:spPr>
          <a:xfrm>
            <a:off x="477200" y="3064600"/>
            <a:ext cx="32889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1600"/>
              </a:spcAft>
              <a:buClr>
                <a:srgbClr val="000000"/>
              </a:buClr>
              <a:buSzPts val="1500"/>
              <a:buFont typeface="Arial"/>
              <a:buNone/>
            </a:pPr>
            <a:r>
              <a:rPr b="1" i="0" lang="en" sz="1500" u="none" cap="none" strike="noStrike">
                <a:solidFill>
                  <a:schemeClr val="lt1"/>
                </a:solidFill>
                <a:latin typeface="Oswald"/>
                <a:ea typeface="Oswald"/>
                <a:cs typeface="Oswald"/>
                <a:sym typeface="Oswald"/>
              </a:rPr>
              <a:t>Seasonal</a:t>
            </a:r>
            <a:endParaRPr b="1" i="0" sz="1500" u="none" cap="none" strike="noStrike">
              <a:solidFill>
                <a:schemeClr val="lt1"/>
              </a:solidFill>
              <a:latin typeface="Oswald"/>
              <a:ea typeface="Oswald"/>
              <a:cs typeface="Oswald"/>
              <a:sym typeface="Oswald"/>
            </a:endParaRPr>
          </a:p>
        </p:txBody>
      </p:sp>
      <p:sp>
        <p:nvSpPr>
          <p:cNvPr id="824" name="Google Shape;824;p21"/>
          <p:cNvSpPr txBox="1"/>
          <p:nvPr/>
        </p:nvSpPr>
        <p:spPr>
          <a:xfrm>
            <a:off x="4645450" y="3058325"/>
            <a:ext cx="3288900" cy="415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1600"/>
              </a:spcAft>
              <a:buClr>
                <a:srgbClr val="000000"/>
              </a:buClr>
              <a:buSzPts val="1500"/>
              <a:buFont typeface="Arial"/>
              <a:buNone/>
            </a:pPr>
            <a:r>
              <a:rPr b="1" i="0" lang="en" sz="1500" u="none" cap="none" strike="noStrike">
                <a:solidFill>
                  <a:schemeClr val="lt1"/>
                </a:solidFill>
                <a:latin typeface="Oswald"/>
                <a:ea typeface="Oswald"/>
                <a:cs typeface="Oswald"/>
                <a:sym typeface="Oswald"/>
              </a:rPr>
              <a:t>Seasonal</a:t>
            </a:r>
            <a:endParaRPr b="1" i="0" sz="1500" u="none" cap="none" strike="noStrike">
              <a:solidFill>
                <a:schemeClr val="lt1"/>
              </a:solidFill>
              <a:latin typeface="Oswald"/>
              <a:ea typeface="Oswald"/>
              <a:cs typeface="Oswald"/>
              <a:sym typeface="Oswald"/>
            </a:endParaRPr>
          </a:p>
        </p:txBody>
      </p:sp>
      <p:pic>
        <p:nvPicPr>
          <p:cNvPr id="825" name="Google Shape;825;p21"/>
          <p:cNvPicPr preferRelativeResize="0"/>
          <p:nvPr/>
        </p:nvPicPr>
        <p:blipFill rotWithShape="1">
          <a:blip r:embed="rId3">
            <a:alphaModFix/>
          </a:blip>
          <a:srcRect b="0" l="0" r="0" t="0"/>
          <a:stretch/>
        </p:blipFill>
        <p:spPr>
          <a:xfrm>
            <a:off x="4721652" y="1661350"/>
            <a:ext cx="3721700" cy="992450"/>
          </a:xfrm>
          <a:prstGeom prst="rect">
            <a:avLst/>
          </a:prstGeom>
          <a:noFill/>
          <a:ln>
            <a:noFill/>
          </a:ln>
        </p:spPr>
      </p:pic>
      <p:pic>
        <p:nvPicPr>
          <p:cNvPr id="826" name="Google Shape;826;p21"/>
          <p:cNvPicPr preferRelativeResize="0"/>
          <p:nvPr/>
        </p:nvPicPr>
        <p:blipFill rotWithShape="1">
          <a:blip r:embed="rId4">
            <a:alphaModFix/>
          </a:blip>
          <a:srcRect b="0" l="0" r="0" t="0"/>
          <a:stretch/>
        </p:blipFill>
        <p:spPr>
          <a:xfrm>
            <a:off x="4721650" y="3368499"/>
            <a:ext cx="3828299" cy="1063250"/>
          </a:xfrm>
          <a:prstGeom prst="rect">
            <a:avLst/>
          </a:prstGeom>
          <a:noFill/>
          <a:ln>
            <a:noFill/>
          </a:ln>
        </p:spPr>
      </p:pic>
      <p:pic>
        <p:nvPicPr>
          <p:cNvPr id="827" name="Google Shape;827;p21"/>
          <p:cNvPicPr preferRelativeResize="0"/>
          <p:nvPr/>
        </p:nvPicPr>
        <p:blipFill rotWithShape="1">
          <a:blip r:embed="rId5">
            <a:alphaModFix/>
          </a:blip>
          <a:srcRect b="0" l="0" r="0" t="0"/>
          <a:stretch/>
        </p:blipFill>
        <p:spPr>
          <a:xfrm>
            <a:off x="569600" y="1694818"/>
            <a:ext cx="3406351" cy="925500"/>
          </a:xfrm>
          <a:prstGeom prst="rect">
            <a:avLst/>
          </a:prstGeom>
          <a:noFill/>
          <a:ln>
            <a:noFill/>
          </a:ln>
        </p:spPr>
      </p:pic>
      <p:pic>
        <p:nvPicPr>
          <p:cNvPr id="828" name="Google Shape;828;p21"/>
          <p:cNvPicPr preferRelativeResize="0"/>
          <p:nvPr/>
        </p:nvPicPr>
        <p:blipFill rotWithShape="1">
          <a:blip r:embed="rId6">
            <a:alphaModFix/>
          </a:blip>
          <a:srcRect b="0" l="0" r="0" t="0"/>
          <a:stretch/>
        </p:blipFill>
        <p:spPr>
          <a:xfrm>
            <a:off x="524675" y="3403900"/>
            <a:ext cx="3498749" cy="992443"/>
          </a:xfrm>
          <a:prstGeom prst="rect">
            <a:avLst/>
          </a:prstGeom>
          <a:noFill/>
          <a:ln>
            <a:noFill/>
          </a:ln>
        </p:spPr>
      </p:pic>
      <p:sp>
        <p:nvSpPr>
          <p:cNvPr id="829" name="Google Shape;829;p21"/>
          <p:cNvSpPr txBox="1"/>
          <p:nvPr/>
        </p:nvSpPr>
        <p:spPr>
          <a:xfrm>
            <a:off x="477200" y="2626613"/>
            <a:ext cx="30000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lt1"/>
                </a:solidFill>
                <a:latin typeface="Oswald"/>
                <a:ea typeface="Oswald"/>
                <a:cs typeface="Oswald"/>
                <a:sym typeface="Oswald"/>
              </a:rPr>
              <a:t>Orde Non Seasonal</a:t>
            </a:r>
            <a:endParaRPr b="0" i="0" sz="1050" u="none" cap="none" strike="noStrike">
              <a:solidFill>
                <a:schemeClr val="lt1"/>
              </a:solidFill>
              <a:latin typeface="Oswald"/>
              <a:ea typeface="Oswald"/>
              <a:cs typeface="Oswald"/>
              <a:sym typeface="Oswald"/>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lt1"/>
                </a:solidFill>
                <a:latin typeface="Oswald"/>
                <a:ea typeface="Oswald"/>
                <a:cs typeface="Oswald"/>
                <a:sym typeface="Oswald"/>
              </a:rPr>
              <a:t>p : [0,1,2] (Orde AR) ; d : 0 ; q : [0,1] (Orde MA)</a:t>
            </a:r>
            <a:endParaRPr b="0" i="0" sz="1400" u="none" cap="none" strike="noStrike">
              <a:solidFill>
                <a:schemeClr val="lt1"/>
              </a:solidFill>
              <a:latin typeface="Arial"/>
              <a:ea typeface="Arial"/>
              <a:cs typeface="Arial"/>
              <a:sym typeface="Arial"/>
            </a:endParaRPr>
          </a:p>
        </p:txBody>
      </p:sp>
      <p:sp>
        <p:nvSpPr>
          <p:cNvPr id="830" name="Google Shape;830;p21"/>
          <p:cNvSpPr txBox="1"/>
          <p:nvPr/>
        </p:nvSpPr>
        <p:spPr>
          <a:xfrm>
            <a:off x="1235800" y="4358200"/>
            <a:ext cx="3000000" cy="66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2"/>
                </a:solidFill>
                <a:latin typeface="Oswald"/>
                <a:ea typeface="Oswald"/>
                <a:cs typeface="Oswald"/>
                <a:sym typeface="Oswald"/>
              </a:rPr>
              <a:t>Orde Seasonal</a:t>
            </a:r>
            <a:endParaRPr b="0" i="0" sz="1050" u="none" cap="none" strike="noStrike">
              <a:solidFill>
                <a:schemeClr val="dk2"/>
              </a:solidFill>
              <a:latin typeface="Oswald"/>
              <a:ea typeface="Oswald"/>
              <a:cs typeface="Oswald"/>
              <a:sym typeface="Oswald"/>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dk2"/>
                </a:solidFill>
                <a:latin typeface="Oswald"/>
                <a:ea typeface="Oswald"/>
                <a:cs typeface="Oswald"/>
                <a:sym typeface="Oswald"/>
              </a:rPr>
              <a:t>P = [0,1] (Orde AR Seasonal); D = 0; Q = [0,1,2,3] (Orde MA Seasonal) ; s = 7 (7 hari)</a:t>
            </a:r>
            <a:endParaRPr b="0" i="0" sz="1400" u="none" cap="none" strike="noStrike">
              <a:solidFill>
                <a:schemeClr val="dk2"/>
              </a:solidFill>
              <a:latin typeface="Arial"/>
              <a:ea typeface="Arial"/>
              <a:cs typeface="Arial"/>
              <a:sym typeface="Arial"/>
            </a:endParaRPr>
          </a:p>
        </p:txBody>
      </p:sp>
      <p:sp>
        <p:nvSpPr>
          <p:cNvPr id="831" name="Google Shape;831;p21"/>
          <p:cNvSpPr txBox="1"/>
          <p:nvPr/>
        </p:nvSpPr>
        <p:spPr>
          <a:xfrm>
            <a:off x="4721650" y="2626613"/>
            <a:ext cx="3000000" cy="507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lt1"/>
                </a:solidFill>
                <a:latin typeface="Oswald"/>
                <a:ea typeface="Oswald"/>
                <a:cs typeface="Oswald"/>
                <a:sym typeface="Oswald"/>
              </a:rPr>
              <a:t>Orde Non Seasonal</a:t>
            </a:r>
            <a:endParaRPr b="0" i="0" sz="1050" u="none" cap="none" strike="noStrike">
              <a:solidFill>
                <a:schemeClr val="lt1"/>
              </a:solidFill>
              <a:latin typeface="Oswald"/>
              <a:ea typeface="Oswald"/>
              <a:cs typeface="Oswald"/>
              <a:sym typeface="Oswald"/>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lt1"/>
                </a:solidFill>
                <a:latin typeface="Oswald"/>
                <a:ea typeface="Oswald"/>
                <a:cs typeface="Oswald"/>
                <a:sym typeface="Oswald"/>
              </a:rPr>
              <a:t>p : [0,1,2] (Orde AR) ; d : 0 ; q : [0,1,2] (Orde MA)</a:t>
            </a:r>
            <a:endParaRPr b="0" i="0" sz="1400" u="none" cap="none" strike="noStrike">
              <a:solidFill>
                <a:schemeClr val="lt1"/>
              </a:solidFill>
              <a:latin typeface="Arial"/>
              <a:ea typeface="Arial"/>
              <a:cs typeface="Arial"/>
              <a:sym typeface="Arial"/>
            </a:endParaRPr>
          </a:p>
        </p:txBody>
      </p:sp>
      <p:sp>
        <p:nvSpPr>
          <p:cNvPr id="832" name="Google Shape;832;p21"/>
          <p:cNvSpPr txBox="1"/>
          <p:nvPr/>
        </p:nvSpPr>
        <p:spPr>
          <a:xfrm>
            <a:off x="4721650" y="4431750"/>
            <a:ext cx="3000000" cy="66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lt1"/>
                </a:solidFill>
                <a:latin typeface="Oswald"/>
                <a:ea typeface="Oswald"/>
                <a:cs typeface="Oswald"/>
                <a:sym typeface="Oswald"/>
              </a:rPr>
              <a:t>Orde Seasonal</a:t>
            </a:r>
            <a:endParaRPr b="0" i="0" sz="1050" u="none" cap="none" strike="noStrike">
              <a:solidFill>
                <a:schemeClr val="lt1"/>
              </a:solidFill>
              <a:latin typeface="Oswald"/>
              <a:ea typeface="Oswald"/>
              <a:cs typeface="Oswald"/>
              <a:sym typeface="Oswald"/>
            </a:endParaRPr>
          </a:p>
          <a:p>
            <a:pPr indent="0" lvl="0" marL="0" marR="0" rtl="0" algn="l">
              <a:lnSpc>
                <a:spcPct val="100000"/>
              </a:lnSpc>
              <a:spcBef>
                <a:spcPts val="0"/>
              </a:spcBef>
              <a:spcAft>
                <a:spcPts val="0"/>
              </a:spcAft>
              <a:buClr>
                <a:srgbClr val="000000"/>
              </a:buClr>
              <a:buSzPts val="1050"/>
              <a:buFont typeface="Arial"/>
              <a:buNone/>
            </a:pPr>
            <a:r>
              <a:rPr b="0" i="0" lang="en" sz="1050" u="none" cap="none" strike="noStrike">
                <a:solidFill>
                  <a:schemeClr val="lt1"/>
                </a:solidFill>
                <a:latin typeface="Oswald"/>
                <a:ea typeface="Oswald"/>
                <a:cs typeface="Oswald"/>
                <a:sym typeface="Oswald"/>
              </a:rPr>
              <a:t>P = [0,1,2] (Orde AR Seasonal); D = 0; Q = [0,1,2] (Orde MA Seasonal) ; s = 24 (24 jam)</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22"/>
          <p:cNvSpPr txBox="1"/>
          <p:nvPr>
            <p:ph type="title"/>
          </p:nvPr>
        </p:nvSpPr>
        <p:spPr>
          <a:xfrm>
            <a:off x="161750" y="1304025"/>
            <a:ext cx="4708500" cy="551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0" lang="en">
                <a:solidFill>
                  <a:schemeClr val="lt1"/>
                </a:solidFill>
                <a:latin typeface="Oswald SemiBold"/>
                <a:ea typeface="Oswald SemiBold"/>
                <a:cs typeface="Oswald SemiBold"/>
                <a:sym typeface="Oswald SemiBold"/>
              </a:rPr>
              <a:t>Tuned &amp; Fit Model</a:t>
            </a:r>
            <a:endParaRPr b="0">
              <a:solidFill>
                <a:schemeClr val="lt1"/>
              </a:solidFill>
              <a:latin typeface="Oswald SemiBold"/>
              <a:ea typeface="Oswald SemiBold"/>
              <a:cs typeface="Oswald SemiBold"/>
              <a:sym typeface="Oswald SemiBold"/>
            </a:endParaRPr>
          </a:p>
        </p:txBody>
      </p:sp>
      <p:sp>
        <p:nvSpPr>
          <p:cNvPr id="838" name="Google Shape;838;p22"/>
          <p:cNvSpPr txBox="1"/>
          <p:nvPr/>
        </p:nvSpPr>
        <p:spPr>
          <a:xfrm>
            <a:off x="197725" y="2099225"/>
            <a:ext cx="4061700" cy="58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lt1"/>
                </a:solidFill>
                <a:highlight>
                  <a:schemeClr val="dk1"/>
                </a:highlight>
                <a:latin typeface="Oswald"/>
                <a:ea typeface="Oswald"/>
                <a:cs typeface="Oswald"/>
                <a:sym typeface="Oswald"/>
              </a:rPr>
              <a:t>Tuning model dengan konsep Grid Search, yaitu dengan mencoba semua kombinasi orde dari model SARIMA dan SARIMAX</a:t>
            </a:r>
            <a:endParaRPr b="0" i="0" sz="1200" u="none" cap="none" strike="noStrike">
              <a:solidFill>
                <a:schemeClr val="lt1"/>
              </a:solidFill>
              <a:highlight>
                <a:schemeClr val="dk1"/>
              </a:highlight>
              <a:latin typeface="Oswald"/>
              <a:ea typeface="Oswald"/>
              <a:cs typeface="Oswald"/>
              <a:sym typeface="Oswald"/>
            </a:endParaRPr>
          </a:p>
        </p:txBody>
      </p:sp>
      <p:sp>
        <p:nvSpPr>
          <p:cNvPr id="839" name="Google Shape;839;p22"/>
          <p:cNvSpPr txBox="1"/>
          <p:nvPr/>
        </p:nvSpPr>
        <p:spPr>
          <a:xfrm>
            <a:off x="197725" y="2680925"/>
            <a:ext cx="4061700" cy="58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lt1"/>
                </a:solidFill>
                <a:highlight>
                  <a:schemeClr val="dk1"/>
                </a:highlight>
                <a:latin typeface="Oswald"/>
                <a:ea typeface="Oswald"/>
                <a:cs typeface="Oswald"/>
                <a:sym typeface="Oswald"/>
              </a:rPr>
              <a:t>Total kombinasi model untuk deret waktu Daily Trip: 48 kombinasi</a:t>
            </a:r>
            <a:endParaRPr b="0" i="0" sz="1200" u="none" cap="none" strike="noStrike">
              <a:solidFill>
                <a:schemeClr val="lt1"/>
              </a:solidFill>
              <a:highlight>
                <a:schemeClr val="dk1"/>
              </a:highlight>
              <a:latin typeface="Oswald"/>
              <a:ea typeface="Oswald"/>
              <a:cs typeface="Oswald"/>
              <a:sym typeface="Oswald"/>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lt1"/>
                </a:solidFill>
                <a:highlight>
                  <a:schemeClr val="dk1"/>
                </a:highlight>
                <a:latin typeface="Oswald"/>
                <a:ea typeface="Oswald"/>
                <a:cs typeface="Oswald"/>
                <a:sym typeface="Oswald"/>
              </a:rPr>
              <a:t>Total kombinasi model untuk deret waktu Hourly Trip: 81 kombinasi</a:t>
            </a:r>
            <a:endParaRPr b="0" i="0" sz="1200" u="none" cap="none" strike="noStrike">
              <a:solidFill>
                <a:schemeClr val="lt1"/>
              </a:solidFill>
              <a:highlight>
                <a:schemeClr val="dk1"/>
              </a:highlight>
              <a:latin typeface="Oswald"/>
              <a:ea typeface="Oswald"/>
              <a:cs typeface="Oswald"/>
              <a:sym typeface="Oswa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23"/>
          <p:cNvSpPr txBox="1"/>
          <p:nvPr>
            <p:ph type="title"/>
          </p:nvPr>
        </p:nvSpPr>
        <p:spPr>
          <a:xfrm>
            <a:off x="477200" y="215450"/>
            <a:ext cx="7704000" cy="537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Model Selection</a:t>
            </a:r>
            <a:endParaRPr/>
          </a:p>
        </p:txBody>
      </p:sp>
      <p:sp>
        <p:nvSpPr>
          <p:cNvPr id="845" name="Google Shape;845;p23"/>
          <p:cNvSpPr txBox="1"/>
          <p:nvPr/>
        </p:nvSpPr>
        <p:spPr>
          <a:xfrm>
            <a:off x="610350" y="923850"/>
            <a:ext cx="3288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1600"/>
              </a:spcAft>
              <a:buClr>
                <a:srgbClr val="000000"/>
              </a:buClr>
              <a:buSzPts val="2000"/>
              <a:buFont typeface="Arial"/>
              <a:buNone/>
            </a:pPr>
            <a:r>
              <a:rPr b="1" i="0" lang="en" sz="2000" u="none" cap="none" strike="noStrike">
                <a:solidFill>
                  <a:schemeClr val="lt1"/>
                </a:solidFill>
                <a:latin typeface="Oswald"/>
                <a:ea typeface="Oswald"/>
                <a:cs typeface="Oswald"/>
                <a:sym typeface="Oswald"/>
              </a:rPr>
              <a:t>Daily Trip Time Series Check</a:t>
            </a:r>
            <a:endParaRPr b="1" i="0" sz="2000" u="none" cap="none" strike="noStrike">
              <a:solidFill>
                <a:schemeClr val="lt1"/>
              </a:solidFill>
              <a:latin typeface="Oswald"/>
              <a:ea typeface="Oswald"/>
              <a:cs typeface="Oswald"/>
              <a:sym typeface="Oswald"/>
            </a:endParaRPr>
          </a:p>
        </p:txBody>
      </p:sp>
      <p:sp>
        <p:nvSpPr>
          <p:cNvPr id="846" name="Google Shape;846;p23"/>
          <p:cNvSpPr txBox="1"/>
          <p:nvPr/>
        </p:nvSpPr>
        <p:spPr>
          <a:xfrm>
            <a:off x="4883388" y="923850"/>
            <a:ext cx="38283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1600"/>
              </a:spcAft>
              <a:buClr>
                <a:srgbClr val="000000"/>
              </a:buClr>
              <a:buSzPts val="2000"/>
              <a:buFont typeface="Arial"/>
              <a:buNone/>
            </a:pPr>
            <a:r>
              <a:rPr b="1" i="0" lang="en" sz="2000" u="none" cap="none" strike="noStrike">
                <a:solidFill>
                  <a:schemeClr val="lt1"/>
                </a:solidFill>
                <a:latin typeface="Oswald"/>
                <a:ea typeface="Oswald"/>
                <a:cs typeface="Oswald"/>
                <a:sym typeface="Oswald"/>
              </a:rPr>
              <a:t>Hourly Trip Time Series Check</a:t>
            </a:r>
            <a:endParaRPr b="1" i="0" sz="2000" u="none" cap="none" strike="noStrike">
              <a:solidFill>
                <a:schemeClr val="lt1"/>
              </a:solidFill>
              <a:latin typeface="Oswald"/>
              <a:ea typeface="Oswald"/>
              <a:cs typeface="Oswald"/>
              <a:sym typeface="Oswald"/>
            </a:endParaRPr>
          </a:p>
        </p:txBody>
      </p:sp>
      <p:cxnSp>
        <p:nvCxnSpPr>
          <p:cNvPr id="847" name="Google Shape;847;p23"/>
          <p:cNvCxnSpPr/>
          <p:nvPr/>
        </p:nvCxnSpPr>
        <p:spPr>
          <a:xfrm>
            <a:off x="4429300" y="1024375"/>
            <a:ext cx="0" cy="3882000"/>
          </a:xfrm>
          <a:prstGeom prst="straightConnector1">
            <a:avLst/>
          </a:prstGeom>
          <a:noFill/>
          <a:ln cap="flat" cmpd="sng" w="9525">
            <a:solidFill>
              <a:schemeClr val="dk2"/>
            </a:solidFill>
            <a:prstDash val="solid"/>
            <a:round/>
            <a:headEnd len="sm" w="sm" type="none"/>
            <a:tailEnd len="sm" w="sm" type="none"/>
          </a:ln>
        </p:spPr>
      </p:cxnSp>
      <p:sp>
        <p:nvSpPr>
          <p:cNvPr id="848" name="Google Shape;848;p23"/>
          <p:cNvSpPr txBox="1"/>
          <p:nvPr/>
        </p:nvSpPr>
        <p:spPr>
          <a:xfrm>
            <a:off x="367600" y="1586950"/>
            <a:ext cx="4061700" cy="58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lt1"/>
                </a:solidFill>
                <a:highlight>
                  <a:schemeClr val="dk1"/>
                </a:highlight>
                <a:latin typeface="Oswald"/>
                <a:ea typeface="Oswald"/>
                <a:cs typeface="Oswald"/>
                <a:sym typeface="Oswald"/>
              </a:rPr>
              <a:t>SARIMA best orde model: SARIMA(1,0,0)(1,0,2)7</a:t>
            </a:r>
            <a:endParaRPr b="0" i="0" sz="1200" u="none" cap="none" strike="noStrike">
              <a:solidFill>
                <a:schemeClr val="lt1"/>
              </a:solidFill>
              <a:highlight>
                <a:schemeClr val="dk1"/>
              </a:highlight>
              <a:latin typeface="Oswald"/>
              <a:ea typeface="Oswald"/>
              <a:cs typeface="Oswald"/>
              <a:sym typeface="Oswald"/>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lt1"/>
                </a:solidFill>
                <a:highlight>
                  <a:schemeClr val="dk1"/>
                </a:highlight>
                <a:latin typeface="Oswald"/>
                <a:ea typeface="Oswald"/>
                <a:cs typeface="Oswald"/>
                <a:sym typeface="Oswald"/>
              </a:rPr>
              <a:t>SARIMAX best orde model: SARIMAX(1,0,0)(0,0,0)7</a:t>
            </a:r>
            <a:endParaRPr sz="1200">
              <a:solidFill>
                <a:schemeClr val="lt1"/>
              </a:solidFill>
              <a:highlight>
                <a:schemeClr val="dk1"/>
              </a:highlight>
              <a:latin typeface="Oswald"/>
              <a:ea typeface="Oswald"/>
              <a:cs typeface="Oswald"/>
              <a:sym typeface="Oswald"/>
            </a:endParaRPr>
          </a:p>
        </p:txBody>
      </p:sp>
      <p:sp>
        <p:nvSpPr>
          <p:cNvPr id="849" name="Google Shape;849;p23"/>
          <p:cNvSpPr txBox="1"/>
          <p:nvPr/>
        </p:nvSpPr>
        <p:spPr>
          <a:xfrm>
            <a:off x="4605075" y="1586950"/>
            <a:ext cx="4061700" cy="58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lt1"/>
                </a:solidFill>
                <a:highlight>
                  <a:schemeClr val="dk1"/>
                </a:highlight>
                <a:latin typeface="Oswald"/>
                <a:ea typeface="Oswald"/>
                <a:cs typeface="Oswald"/>
                <a:sym typeface="Oswald"/>
              </a:rPr>
              <a:t>SARIMA best orde model: SARIMA(1,0,2)(1,0,2)24</a:t>
            </a:r>
            <a:endParaRPr b="0" i="0" sz="1200" u="none" cap="none" strike="noStrike">
              <a:solidFill>
                <a:schemeClr val="lt1"/>
              </a:solidFill>
              <a:highlight>
                <a:schemeClr val="dk1"/>
              </a:highlight>
              <a:latin typeface="Oswald"/>
              <a:ea typeface="Oswald"/>
              <a:cs typeface="Oswald"/>
              <a:sym typeface="Oswald"/>
            </a:endParaRPr>
          </a:p>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lt1"/>
                </a:solidFill>
                <a:highlight>
                  <a:schemeClr val="dk1"/>
                </a:highlight>
                <a:latin typeface="Oswald"/>
                <a:ea typeface="Oswald"/>
                <a:cs typeface="Oswald"/>
                <a:sym typeface="Oswald"/>
              </a:rPr>
              <a:t>SARIMAX best orde model: SARIMAX(1,0,0)(1,0,2)24</a:t>
            </a:r>
            <a:endParaRPr b="0" i="0" sz="1200" u="none" cap="none" strike="noStrike">
              <a:solidFill>
                <a:schemeClr val="lt1"/>
              </a:solidFill>
              <a:highlight>
                <a:schemeClr val="dk1"/>
              </a:highlight>
              <a:latin typeface="Oswald"/>
              <a:ea typeface="Oswald"/>
              <a:cs typeface="Oswald"/>
              <a:sym typeface="Oswald"/>
            </a:endParaRPr>
          </a:p>
        </p:txBody>
      </p:sp>
      <p:sp>
        <p:nvSpPr>
          <p:cNvPr id="850" name="Google Shape;850;p23"/>
          <p:cNvSpPr txBox="1"/>
          <p:nvPr/>
        </p:nvSpPr>
        <p:spPr>
          <a:xfrm>
            <a:off x="370050" y="2127225"/>
            <a:ext cx="37695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lt1"/>
                </a:solidFill>
                <a:highlight>
                  <a:schemeClr val="dk1"/>
                </a:highlight>
                <a:latin typeface="Oswald"/>
                <a:ea typeface="Oswald"/>
                <a:cs typeface="Oswald"/>
                <a:sym typeface="Oswald"/>
              </a:rPr>
              <a:t>Evaluasi kedua model:</a:t>
            </a:r>
            <a:endParaRPr b="0" i="0" sz="1200" u="none" cap="none" strike="noStrike">
              <a:solidFill>
                <a:schemeClr val="lt1"/>
              </a:solidFill>
              <a:highlight>
                <a:schemeClr val="dk1"/>
              </a:highlight>
              <a:latin typeface="Oswald"/>
              <a:ea typeface="Oswald"/>
              <a:cs typeface="Oswald"/>
              <a:sym typeface="Oswald"/>
            </a:endParaRPr>
          </a:p>
        </p:txBody>
      </p:sp>
      <p:sp>
        <p:nvSpPr>
          <p:cNvPr id="851" name="Google Shape;851;p23"/>
          <p:cNvSpPr txBox="1"/>
          <p:nvPr/>
        </p:nvSpPr>
        <p:spPr>
          <a:xfrm>
            <a:off x="4573800" y="2168650"/>
            <a:ext cx="40617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lt1"/>
                </a:solidFill>
                <a:highlight>
                  <a:schemeClr val="dk1"/>
                </a:highlight>
                <a:latin typeface="Oswald"/>
                <a:ea typeface="Oswald"/>
                <a:cs typeface="Oswald"/>
                <a:sym typeface="Oswald"/>
              </a:rPr>
              <a:t>Evaluasi kedua model:</a:t>
            </a:r>
            <a:endParaRPr b="0" i="0" sz="1200" u="none" cap="none" strike="noStrike">
              <a:solidFill>
                <a:schemeClr val="lt1"/>
              </a:solidFill>
              <a:highlight>
                <a:schemeClr val="dk1"/>
              </a:highlight>
              <a:latin typeface="Oswald"/>
              <a:ea typeface="Oswald"/>
              <a:cs typeface="Oswald"/>
              <a:sym typeface="Oswald"/>
            </a:endParaRPr>
          </a:p>
        </p:txBody>
      </p:sp>
      <p:sp>
        <p:nvSpPr>
          <p:cNvPr id="852" name="Google Shape;852;p23"/>
          <p:cNvSpPr txBox="1"/>
          <p:nvPr/>
        </p:nvSpPr>
        <p:spPr>
          <a:xfrm>
            <a:off x="360325" y="3724650"/>
            <a:ext cx="39993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lt1"/>
                </a:solidFill>
                <a:highlight>
                  <a:schemeClr val="dk1"/>
                </a:highlight>
                <a:latin typeface="Oswald"/>
                <a:ea typeface="Oswald"/>
                <a:cs typeface="Oswald"/>
                <a:sym typeface="Oswald"/>
              </a:rPr>
              <a:t>Model terbaik untuk daily trip adalah model SARIMA(1,0,0)(1,0,2)7</a:t>
            </a:r>
            <a:endParaRPr b="0" i="0" sz="1200" u="none" cap="none" strike="noStrike">
              <a:solidFill>
                <a:schemeClr val="lt1"/>
              </a:solidFill>
              <a:highlight>
                <a:schemeClr val="dk1"/>
              </a:highlight>
              <a:latin typeface="Oswald"/>
              <a:ea typeface="Oswald"/>
              <a:cs typeface="Oswald"/>
              <a:sym typeface="Oswald"/>
            </a:endParaRPr>
          </a:p>
        </p:txBody>
      </p:sp>
      <p:sp>
        <p:nvSpPr>
          <p:cNvPr id="853" name="Google Shape;853;p23"/>
          <p:cNvSpPr txBox="1"/>
          <p:nvPr/>
        </p:nvSpPr>
        <p:spPr>
          <a:xfrm>
            <a:off x="4609750" y="3696525"/>
            <a:ext cx="39993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200"/>
              <a:buFont typeface="Arial"/>
              <a:buNone/>
            </a:pPr>
            <a:r>
              <a:rPr b="0" i="0" lang="en" sz="1200" u="none" cap="none" strike="noStrike">
                <a:solidFill>
                  <a:schemeClr val="lt1"/>
                </a:solidFill>
                <a:highlight>
                  <a:schemeClr val="dk1"/>
                </a:highlight>
                <a:latin typeface="Oswald"/>
                <a:ea typeface="Oswald"/>
                <a:cs typeface="Oswald"/>
                <a:sym typeface="Oswald"/>
              </a:rPr>
              <a:t>Model terbaik untuk hourly trip adalah model SARIMA(1,0,2)(1,0,2)24</a:t>
            </a:r>
            <a:endParaRPr b="0" i="0" sz="1200" u="none" cap="none" strike="noStrike">
              <a:solidFill>
                <a:schemeClr val="lt1"/>
              </a:solidFill>
              <a:highlight>
                <a:schemeClr val="dk1"/>
              </a:highlight>
              <a:latin typeface="Oswald"/>
              <a:ea typeface="Oswald"/>
              <a:cs typeface="Oswald"/>
              <a:sym typeface="Oswald"/>
            </a:endParaRPr>
          </a:p>
        </p:txBody>
      </p:sp>
      <p:graphicFrame>
        <p:nvGraphicFramePr>
          <p:cNvPr id="854" name="Google Shape;854;p23"/>
          <p:cNvGraphicFramePr/>
          <p:nvPr/>
        </p:nvGraphicFramePr>
        <p:xfrm>
          <a:off x="344400" y="2537950"/>
          <a:ext cx="3000000" cy="3000000"/>
        </p:xfrm>
        <a:graphic>
          <a:graphicData uri="http://schemas.openxmlformats.org/drawingml/2006/table">
            <a:tbl>
              <a:tblPr>
                <a:noFill/>
                <a:tableStyleId>{D110C12E-862D-42E6-9334-0561F8896222}</a:tableStyleId>
              </a:tblPr>
              <a:tblGrid>
                <a:gridCol w="1138350"/>
                <a:gridCol w="706500"/>
                <a:gridCol w="623650"/>
                <a:gridCol w="730175"/>
                <a:gridCol w="629575"/>
              </a:tblGrid>
              <a:tr h="351575">
                <a:tc>
                  <a:txBody>
                    <a:bodyPr/>
                    <a:lstStyle/>
                    <a:p>
                      <a:pPr indent="0" lvl="0" marL="0" rtl="0" algn="l">
                        <a:spcBef>
                          <a:spcPts val="0"/>
                        </a:spcBef>
                        <a:spcAft>
                          <a:spcPts val="0"/>
                        </a:spcAft>
                        <a:buNone/>
                      </a:pPr>
                      <a:r>
                        <a:rPr lang="en" sz="900">
                          <a:latin typeface="Oswald"/>
                          <a:ea typeface="Oswald"/>
                          <a:cs typeface="Oswald"/>
                          <a:sym typeface="Oswald"/>
                        </a:rPr>
                        <a:t>Model</a:t>
                      </a:r>
                      <a:endParaRPr sz="900">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900">
                          <a:latin typeface="Oswald"/>
                          <a:ea typeface="Oswald"/>
                          <a:cs typeface="Oswald"/>
                          <a:sym typeface="Oswald"/>
                        </a:rPr>
                        <a:t>RMSE Train</a:t>
                      </a:r>
                      <a:endParaRPr sz="900">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900">
                          <a:latin typeface="Oswald"/>
                          <a:ea typeface="Oswald"/>
                          <a:cs typeface="Oswald"/>
                          <a:sym typeface="Oswald"/>
                        </a:rPr>
                        <a:t>RMSE Test</a:t>
                      </a:r>
                      <a:endParaRPr sz="900">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900">
                          <a:latin typeface="Oswald"/>
                          <a:ea typeface="Oswald"/>
                          <a:cs typeface="Oswald"/>
                          <a:sym typeface="Oswald"/>
                        </a:rPr>
                        <a:t>MAPE Train</a:t>
                      </a:r>
                      <a:endParaRPr sz="900">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900">
                          <a:latin typeface="Oswald"/>
                          <a:ea typeface="Oswald"/>
                          <a:cs typeface="Oswald"/>
                          <a:sym typeface="Oswald"/>
                        </a:rPr>
                        <a:t>MAPE Test</a:t>
                      </a:r>
                      <a:endParaRPr sz="900">
                        <a:latin typeface="Oswald"/>
                        <a:ea typeface="Oswald"/>
                        <a:cs typeface="Oswald"/>
                        <a:sym typeface="Oswald"/>
                      </a:endParaRPr>
                    </a:p>
                  </a:txBody>
                  <a:tcPr marT="91425" marB="91425" marR="91425" marL="91425"/>
                </a:tc>
              </a:tr>
              <a:tr h="351575">
                <a:tc>
                  <a:txBody>
                    <a:bodyPr/>
                    <a:lstStyle/>
                    <a:p>
                      <a:pPr indent="0" lvl="0" marL="0" rtl="0" algn="l">
                        <a:spcBef>
                          <a:spcPts val="0"/>
                        </a:spcBef>
                        <a:spcAft>
                          <a:spcPts val="0"/>
                        </a:spcAft>
                        <a:buNone/>
                      </a:pPr>
                      <a:r>
                        <a:rPr lang="en" sz="800">
                          <a:latin typeface="Oswald"/>
                          <a:ea typeface="Oswald"/>
                          <a:cs typeface="Oswald"/>
                          <a:sym typeface="Oswald"/>
                        </a:rPr>
                        <a:t>SARIMA(1,0,0)(1,0,2)7</a:t>
                      </a:r>
                      <a:endParaRPr sz="800">
                        <a:latin typeface="Oswald"/>
                        <a:ea typeface="Oswald"/>
                        <a:cs typeface="Oswald"/>
                        <a:sym typeface="Oswald"/>
                      </a:endParaRPr>
                    </a:p>
                  </a:txBody>
                  <a:tcPr marT="91425" marB="91425" marR="91425" marL="91425">
                    <a:solidFill>
                      <a:srgbClr val="FFD966"/>
                    </a:solidFill>
                  </a:tcPr>
                </a:tc>
                <a:tc>
                  <a:txBody>
                    <a:bodyPr/>
                    <a:lstStyle/>
                    <a:p>
                      <a:pPr indent="0" lvl="0" marL="0" rtl="0" algn="l">
                        <a:spcBef>
                          <a:spcPts val="0"/>
                        </a:spcBef>
                        <a:spcAft>
                          <a:spcPts val="0"/>
                        </a:spcAft>
                        <a:buNone/>
                      </a:pPr>
                      <a:r>
                        <a:rPr lang="en" sz="800">
                          <a:latin typeface="Oswald"/>
                          <a:ea typeface="Oswald"/>
                          <a:cs typeface="Oswald"/>
                          <a:sym typeface="Oswald"/>
                        </a:rPr>
                        <a:t>1513.54</a:t>
                      </a:r>
                      <a:endParaRPr sz="800">
                        <a:latin typeface="Oswald"/>
                        <a:ea typeface="Oswald"/>
                        <a:cs typeface="Oswald"/>
                        <a:sym typeface="Oswald"/>
                      </a:endParaRPr>
                    </a:p>
                  </a:txBody>
                  <a:tcPr marT="91425" marB="91425" marR="91425" marL="91425">
                    <a:solidFill>
                      <a:srgbClr val="FFD966"/>
                    </a:solidFill>
                  </a:tcPr>
                </a:tc>
                <a:tc>
                  <a:txBody>
                    <a:bodyPr/>
                    <a:lstStyle/>
                    <a:p>
                      <a:pPr indent="0" lvl="0" marL="0" rtl="0" algn="l">
                        <a:spcBef>
                          <a:spcPts val="0"/>
                        </a:spcBef>
                        <a:spcAft>
                          <a:spcPts val="0"/>
                        </a:spcAft>
                        <a:buNone/>
                      </a:pPr>
                      <a:r>
                        <a:rPr lang="en" sz="800">
                          <a:latin typeface="Oswald"/>
                          <a:ea typeface="Oswald"/>
                          <a:cs typeface="Oswald"/>
                          <a:sym typeface="Oswald"/>
                        </a:rPr>
                        <a:t>548.75</a:t>
                      </a:r>
                      <a:endParaRPr sz="800">
                        <a:latin typeface="Oswald"/>
                        <a:ea typeface="Oswald"/>
                        <a:cs typeface="Oswald"/>
                        <a:sym typeface="Oswald"/>
                      </a:endParaRPr>
                    </a:p>
                  </a:txBody>
                  <a:tcPr marT="91425" marB="91425" marR="91425" marL="91425">
                    <a:solidFill>
                      <a:srgbClr val="FFD966"/>
                    </a:solidFill>
                  </a:tcPr>
                </a:tc>
                <a:tc>
                  <a:txBody>
                    <a:bodyPr/>
                    <a:lstStyle/>
                    <a:p>
                      <a:pPr indent="0" lvl="0" marL="0" rtl="0" algn="l">
                        <a:spcBef>
                          <a:spcPts val="0"/>
                        </a:spcBef>
                        <a:spcAft>
                          <a:spcPts val="0"/>
                        </a:spcAft>
                        <a:buNone/>
                      </a:pPr>
                      <a:r>
                        <a:rPr lang="en" sz="800">
                          <a:latin typeface="Oswald"/>
                          <a:ea typeface="Oswald"/>
                          <a:cs typeface="Oswald"/>
                          <a:sym typeface="Oswald"/>
                        </a:rPr>
                        <a:t>0.03</a:t>
                      </a:r>
                      <a:endParaRPr sz="800">
                        <a:latin typeface="Oswald"/>
                        <a:ea typeface="Oswald"/>
                        <a:cs typeface="Oswald"/>
                        <a:sym typeface="Oswald"/>
                      </a:endParaRPr>
                    </a:p>
                  </a:txBody>
                  <a:tcPr marT="91425" marB="91425" marR="91425" marL="91425">
                    <a:solidFill>
                      <a:srgbClr val="FFD966"/>
                    </a:solidFill>
                  </a:tcPr>
                </a:tc>
                <a:tc>
                  <a:txBody>
                    <a:bodyPr/>
                    <a:lstStyle/>
                    <a:p>
                      <a:pPr indent="0" lvl="0" marL="0" rtl="0" algn="l">
                        <a:spcBef>
                          <a:spcPts val="0"/>
                        </a:spcBef>
                        <a:spcAft>
                          <a:spcPts val="0"/>
                        </a:spcAft>
                        <a:buNone/>
                      </a:pPr>
                      <a:r>
                        <a:rPr lang="en" sz="800">
                          <a:latin typeface="Oswald"/>
                          <a:ea typeface="Oswald"/>
                          <a:cs typeface="Oswald"/>
                          <a:sym typeface="Oswald"/>
                        </a:rPr>
                        <a:t>0.02</a:t>
                      </a:r>
                      <a:endParaRPr sz="800">
                        <a:latin typeface="Oswald"/>
                        <a:ea typeface="Oswald"/>
                        <a:cs typeface="Oswald"/>
                        <a:sym typeface="Oswald"/>
                      </a:endParaRPr>
                    </a:p>
                  </a:txBody>
                  <a:tcPr marT="91425" marB="91425" marR="91425" marL="91425">
                    <a:solidFill>
                      <a:srgbClr val="FFD966"/>
                    </a:solidFill>
                  </a:tcPr>
                </a:tc>
              </a:tr>
              <a:tr h="351575">
                <a:tc>
                  <a:txBody>
                    <a:bodyPr/>
                    <a:lstStyle/>
                    <a:p>
                      <a:pPr indent="0" lvl="0" marL="0" rtl="0" algn="l">
                        <a:spcBef>
                          <a:spcPts val="0"/>
                        </a:spcBef>
                        <a:spcAft>
                          <a:spcPts val="0"/>
                        </a:spcAft>
                        <a:buNone/>
                      </a:pPr>
                      <a:r>
                        <a:rPr lang="en" sz="800">
                          <a:latin typeface="Oswald"/>
                          <a:ea typeface="Oswald"/>
                          <a:cs typeface="Oswald"/>
                          <a:sym typeface="Oswald"/>
                        </a:rPr>
                        <a:t>SARIMAX(1,0,0)(0,0,0)7</a:t>
                      </a:r>
                      <a:endParaRPr sz="800">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800">
                          <a:latin typeface="Oswald"/>
                          <a:ea typeface="Oswald"/>
                          <a:cs typeface="Oswald"/>
                          <a:sym typeface="Oswald"/>
                        </a:rPr>
                        <a:t>1527.46</a:t>
                      </a:r>
                      <a:endParaRPr sz="800">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800">
                          <a:latin typeface="Oswald"/>
                          <a:ea typeface="Oswald"/>
                          <a:cs typeface="Oswald"/>
                          <a:sym typeface="Oswald"/>
                        </a:rPr>
                        <a:t>677.92</a:t>
                      </a:r>
                      <a:endParaRPr sz="800">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800">
                          <a:latin typeface="Oswald"/>
                          <a:ea typeface="Oswald"/>
                          <a:cs typeface="Oswald"/>
                          <a:sym typeface="Oswald"/>
                        </a:rPr>
                        <a:t>0.04</a:t>
                      </a:r>
                      <a:endParaRPr sz="800">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800">
                          <a:latin typeface="Oswald"/>
                          <a:ea typeface="Oswald"/>
                          <a:cs typeface="Oswald"/>
                          <a:sym typeface="Oswald"/>
                        </a:rPr>
                        <a:t>0.03</a:t>
                      </a:r>
                      <a:endParaRPr sz="800">
                        <a:latin typeface="Oswald"/>
                        <a:ea typeface="Oswald"/>
                        <a:cs typeface="Oswald"/>
                        <a:sym typeface="Oswald"/>
                      </a:endParaRPr>
                    </a:p>
                  </a:txBody>
                  <a:tcPr marT="91425" marB="91425" marR="91425" marL="91425"/>
                </a:tc>
              </a:tr>
            </a:tbl>
          </a:graphicData>
        </a:graphic>
      </p:graphicFrame>
      <p:graphicFrame>
        <p:nvGraphicFramePr>
          <p:cNvPr id="855" name="Google Shape;855;p23"/>
          <p:cNvGraphicFramePr/>
          <p:nvPr/>
        </p:nvGraphicFramePr>
        <p:xfrm>
          <a:off x="4721800" y="2537950"/>
          <a:ext cx="3000000" cy="3000000"/>
        </p:xfrm>
        <a:graphic>
          <a:graphicData uri="http://schemas.openxmlformats.org/drawingml/2006/table">
            <a:tbl>
              <a:tblPr>
                <a:noFill/>
                <a:tableStyleId>{D110C12E-862D-42E6-9334-0561F8896222}</a:tableStyleId>
              </a:tblPr>
              <a:tblGrid>
                <a:gridCol w="1138350"/>
                <a:gridCol w="706500"/>
                <a:gridCol w="623650"/>
                <a:gridCol w="730175"/>
                <a:gridCol w="629575"/>
              </a:tblGrid>
              <a:tr h="351575">
                <a:tc>
                  <a:txBody>
                    <a:bodyPr/>
                    <a:lstStyle/>
                    <a:p>
                      <a:pPr indent="0" lvl="0" marL="0" rtl="0" algn="l">
                        <a:spcBef>
                          <a:spcPts val="0"/>
                        </a:spcBef>
                        <a:spcAft>
                          <a:spcPts val="0"/>
                        </a:spcAft>
                        <a:buNone/>
                      </a:pPr>
                      <a:r>
                        <a:rPr lang="en" sz="900">
                          <a:latin typeface="Oswald"/>
                          <a:ea typeface="Oswald"/>
                          <a:cs typeface="Oswald"/>
                          <a:sym typeface="Oswald"/>
                        </a:rPr>
                        <a:t>Model</a:t>
                      </a:r>
                      <a:endParaRPr sz="900">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900">
                          <a:latin typeface="Oswald"/>
                          <a:ea typeface="Oswald"/>
                          <a:cs typeface="Oswald"/>
                          <a:sym typeface="Oswald"/>
                        </a:rPr>
                        <a:t>RMSE Train</a:t>
                      </a:r>
                      <a:endParaRPr sz="900">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900">
                          <a:latin typeface="Oswald"/>
                          <a:ea typeface="Oswald"/>
                          <a:cs typeface="Oswald"/>
                          <a:sym typeface="Oswald"/>
                        </a:rPr>
                        <a:t>RMSE Test</a:t>
                      </a:r>
                      <a:endParaRPr sz="900">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900">
                          <a:latin typeface="Oswald"/>
                          <a:ea typeface="Oswald"/>
                          <a:cs typeface="Oswald"/>
                          <a:sym typeface="Oswald"/>
                        </a:rPr>
                        <a:t>MAPE Train</a:t>
                      </a:r>
                      <a:endParaRPr sz="900">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900">
                          <a:latin typeface="Oswald"/>
                          <a:ea typeface="Oswald"/>
                          <a:cs typeface="Oswald"/>
                          <a:sym typeface="Oswald"/>
                        </a:rPr>
                        <a:t>MAPE Test</a:t>
                      </a:r>
                      <a:endParaRPr sz="900">
                        <a:latin typeface="Oswald"/>
                        <a:ea typeface="Oswald"/>
                        <a:cs typeface="Oswald"/>
                        <a:sym typeface="Oswald"/>
                      </a:endParaRPr>
                    </a:p>
                  </a:txBody>
                  <a:tcPr marT="91425" marB="91425" marR="91425" marL="91425"/>
                </a:tc>
              </a:tr>
              <a:tr h="351575">
                <a:tc>
                  <a:txBody>
                    <a:bodyPr/>
                    <a:lstStyle/>
                    <a:p>
                      <a:pPr indent="0" lvl="0" marL="0" rtl="0" algn="l">
                        <a:spcBef>
                          <a:spcPts val="0"/>
                        </a:spcBef>
                        <a:spcAft>
                          <a:spcPts val="0"/>
                        </a:spcAft>
                        <a:buNone/>
                      </a:pPr>
                      <a:r>
                        <a:rPr lang="en" sz="800">
                          <a:latin typeface="Oswald"/>
                          <a:ea typeface="Oswald"/>
                          <a:cs typeface="Oswald"/>
                          <a:sym typeface="Oswald"/>
                        </a:rPr>
                        <a:t>SARIMA(1,0,2)(1,0,2)24</a:t>
                      </a:r>
                      <a:endParaRPr sz="800">
                        <a:latin typeface="Oswald"/>
                        <a:ea typeface="Oswald"/>
                        <a:cs typeface="Oswald"/>
                        <a:sym typeface="Oswald"/>
                      </a:endParaRPr>
                    </a:p>
                  </a:txBody>
                  <a:tcPr marT="91425" marB="91425" marR="91425" marL="91425">
                    <a:solidFill>
                      <a:srgbClr val="FFD966"/>
                    </a:solidFill>
                  </a:tcPr>
                </a:tc>
                <a:tc>
                  <a:txBody>
                    <a:bodyPr/>
                    <a:lstStyle/>
                    <a:p>
                      <a:pPr indent="0" lvl="0" marL="0" rtl="0" algn="l">
                        <a:spcBef>
                          <a:spcPts val="0"/>
                        </a:spcBef>
                        <a:spcAft>
                          <a:spcPts val="0"/>
                        </a:spcAft>
                        <a:buNone/>
                      </a:pPr>
                      <a:r>
                        <a:rPr lang="en" sz="800">
                          <a:latin typeface="Oswald"/>
                          <a:ea typeface="Oswald"/>
                          <a:cs typeface="Oswald"/>
                          <a:sym typeface="Oswald"/>
                        </a:rPr>
                        <a:t>59.31</a:t>
                      </a:r>
                      <a:endParaRPr sz="800">
                        <a:latin typeface="Oswald"/>
                        <a:ea typeface="Oswald"/>
                        <a:cs typeface="Oswald"/>
                        <a:sym typeface="Oswald"/>
                      </a:endParaRPr>
                    </a:p>
                  </a:txBody>
                  <a:tcPr marT="91425" marB="91425" marR="91425" marL="91425">
                    <a:solidFill>
                      <a:srgbClr val="FFD966"/>
                    </a:solidFill>
                  </a:tcPr>
                </a:tc>
                <a:tc>
                  <a:txBody>
                    <a:bodyPr/>
                    <a:lstStyle/>
                    <a:p>
                      <a:pPr indent="0" lvl="0" marL="0" rtl="0" algn="l">
                        <a:spcBef>
                          <a:spcPts val="0"/>
                        </a:spcBef>
                        <a:spcAft>
                          <a:spcPts val="0"/>
                        </a:spcAft>
                        <a:buNone/>
                      </a:pPr>
                      <a:r>
                        <a:rPr lang="en" sz="800">
                          <a:latin typeface="Oswald"/>
                          <a:ea typeface="Oswald"/>
                          <a:cs typeface="Oswald"/>
                          <a:sym typeface="Oswald"/>
                        </a:rPr>
                        <a:t>58.45</a:t>
                      </a:r>
                      <a:endParaRPr sz="800">
                        <a:latin typeface="Oswald"/>
                        <a:ea typeface="Oswald"/>
                        <a:cs typeface="Oswald"/>
                        <a:sym typeface="Oswald"/>
                      </a:endParaRPr>
                    </a:p>
                  </a:txBody>
                  <a:tcPr marT="91425" marB="91425" marR="91425" marL="91425">
                    <a:solidFill>
                      <a:srgbClr val="FFD966"/>
                    </a:solidFill>
                  </a:tcPr>
                </a:tc>
                <a:tc>
                  <a:txBody>
                    <a:bodyPr/>
                    <a:lstStyle/>
                    <a:p>
                      <a:pPr indent="0" lvl="0" marL="0" rtl="0" algn="l">
                        <a:spcBef>
                          <a:spcPts val="0"/>
                        </a:spcBef>
                        <a:spcAft>
                          <a:spcPts val="0"/>
                        </a:spcAft>
                        <a:buNone/>
                      </a:pPr>
                      <a:r>
                        <a:rPr lang="en" sz="800">
                          <a:latin typeface="Oswald"/>
                          <a:ea typeface="Oswald"/>
                          <a:cs typeface="Oswald"/>
                          <a:sym typeface="Oswald"/>
                        </a:rPr>
                        <a:t>0.093</a:t>
                      </a:r>
                      <a:endParaRPr sz="800">
                        <a:latin typeface="Oswald"/>
                        <a:ea typeface="Oswald"/>
                        <a:cs typeface="Oswald"/>
                        <a:sym typeface="Oswald"/>
                      </a:endParaRPr>
                    </a:p>
                  </a:txBody>
                  <a:tcPr marT="91425" marB="91425" marR="91425" marL="91425">
                    <a:solidFill>
                      <a:srgbClr val="FFD966"/>
                    </a:solidFill>
                  </a:tcPr>
                </a:tc>
                <a:tc>
                  <a:txBody>
                    <a:bodyPr/>
                    <a:lstStyle/>
                    <a:p>
                      <a:pPr indent="0" lvl="0" marL="0" rtl="0" algn="l">
                        <a:spcBef>
                          <a:spcPts val="0"/>
                        </a:spcBef>
                        <a:spcAft>
                          <a:spcPts val="0"/>
                        </a:spcAft>
                        <a:buNone/>
                      </a:pPr>
                      <a:r>
                        <a:rPr lang="en" sz="800">
                          <a:latin typeface="Oswald"/>
                          <a:ea typeface="Oswald"/>
                          <a:cs typeface="Oswald"/>
                          <a:sym typeface="Oswald"/>
                        </a:rPr>
                        <a:t>0.086</a:t>
                      </a:r>
                      <a:endParaRPr sz="800">
                        <a:latin typeface="Oswald"/>
                        <a:ea typeface="Oswald"/>
                        <a:cs typeface="Oswald"/>
                        <a:sym typeface="Oswald"/>
                      </a:endParaRPr>
                    </a:p>
                  </a:txBody>
                  <a:tcPr marT="91425" marB="91425" marR="91425" marL="91425">
                    <a:solidFill>
                      <a:srgbClr val="FFD966"/>
                    </a:solidFill>
                  </a:tcPr>
                </a:tc>
              </a:tr>
              <a:tr h="351575">
                <a:tc>
                  <a:txBody>
                    <a:bodyPr/>
                    <a:lstStyle/>
                    <a:p>
                      <a:pPr indent="0" lvl="0" marL="0" rtl="0" algn="l">
                        <a:spcBef>
                          <a:spcPts val="0"/>
                        </a:spcBef>
                        <a:spcAft>
                          <a:spcPts val="0"/>
                        </a:spcAft>
                        <a:buNone/>
                      </a:pPr>
                      <a:r>
                        <a:rPr lang="en" sz="800">
                          <a:latin typeface="Oswald"/>
                          <a:ea typeface="Oswald"/>
                          <a:cs typeface="Oswald"/>
                          <a:sym typeface="Oswald"/>
                        </a:rPr>
                        <a:t>SARIMAX(1,0,0)(1,0,2)24</a:t>
                      </a:r>
                      <a:endParaRPr sz="800">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800">
                          <a:latin typeface="Oswald"/>
                          <a:ea typeface="Oswald"/>
                          <a:cs typeface="Oswald"/>
                          <a:sym typeface="Oswald"/>
                        </a:rPr>
                        <a:t>60.56</a:t>
                      </a:r>
                      <a:endParaRPr sz="800">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800">
                          <a:latin typeface="Oswald"/>
                          <a:ea typeface="Oswald"/>
                          <a:cs typeface="Oswald"/>
                          <a:sym typeface="Oswald"/>
                        </a:rPr>
                        <a:t>62.52</a:t>
                      </a:r>
                      <a:endParaRPr sz="800">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800">
                          <a:latin typeface="Oswald"/>
                          <a:ea typeface="Oswald"/>
                          <a:cs typeface="Oswald"/>
                          <a:sym typeface="Oswald"/>
                        </a:rPr>
                        <a:t>0.097</a:t>
                      </a:r>
                      <a:endParaRPr sz="800">
                        <a:latin typeface="Oswald"/>
                        <a:ea typeface="Oswald"/>
                        <a:cs typeface="Oswald"/>
                        <a:sym typeface="Oswald"/>
                      </a:endParaRPr>
                    </a:p>
                  </a:txBody>
                  <a:tcPr marT="91425" marB="91425" marR="91425" marL="91425"/>
                </a:tc>
                <a:tc>
                  <a:txBody>
                    <a:bodyPr/>
                    <a:lstStyle/>
                    <a:p>
                      <a:pPr indent="0" lvl="0" marL="0" rtl="0" algn="l">
                        <a:spcBef>
                          <a:spcPts val="0"/>
                        </a:spcBef>
                        <a:spcAft>
                          <a:spcPts val="0"/>
                        </a:spcAft>
                        <a:buNone/>
                      </a:pPr>
                      <a:r>
                        <a:rPr lang="en" sz="800">
                          <a:latin typeface="Oswald"/>
                          <a:ea typeface="Oswald"/>
                          <a:cs typeface="Oswald"/>
                          <a:sym typeface="Oswald"/>
                        </a:rPr>
                        <a:t>0.092</a:t>
                      </a:r>
                      <a:endParaRPr sz="800">
                        <a:latin typeface="Oswald"/>
                        <a:ea typeface="Oswald"/>
                        <a:cs typeface="Oswald"/>
                        <a:sym typeface="Oswald"/>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24"/>
          <p:cNvSpPr txBox="1"/>
          <p:nvPr>
            <p:ph type="title"/>
          </p:nvPr>
        </p:nvSpPr>
        <p:spPr>
          <a:xfrm>
            <a:off x="477200" y="215450"/>
            <a:ext cx="7704000" cy="537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Interpretasi Evaluasi Model</a:t>
            </a:r>
            <a:endParaRPr/>
          </a:p>
        </p:txBody>
      </p:sp>
      <p:sp>
        <p:nvSpPr>
          <p:cNvPr id="861" name="Google Shape;861;p24"/>
          <p:cNvSpPr txBox="1"/>
          <p:nvPr/>
        </p:nvSpPr>
        <p:spPr>
          <a:xfrm>
            <a:off x="610350" y="1108975"/>
            <a:ext cx="3288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1600"/>
              </a:spcAft>
              <a:buClr>
                <a:srgbClr val="000000"/>
              </a:buClr>
              <a:buSzPts val="2000"/>
              <a:buFont typeface="Arial"/>
              <a:buNone/>
            </a:pPr>
            <a:r>
              <a:rPr b="1" i="0" lang="en" sz="2000" u="none" cap="none" strike="noStrike">
                <a:solidFill>
                  <a:schemeClr val="lt1"/>
                </a:solidFill>
                <a:latin typeface="Oswald"/>
                <a:ea typeface="Oswald"/>
                <a:cs typeface="Oswald"/>
                <a:sym typeface="Oswald"/>
              </a:rPr>
              <a:t>Daily Trip Model</a:t>
            </a:r>
            <a:endParaRPr b="1" i="0" sz="2000" u="none" cap="none" strike="noStrike">
              <a:solidFill>
                <a:schemeClr val="lt1"/>
              </a:solidFill>
              <a:latin typeface="Oswald"/>
              <a:ea typeface="Oswald"/>
              <a:cs typeface="Oswald"/>
              <a:sym typeface="Oswald"/>
            </a:endParaRPr>
          </a:p>
        </p:txBody>
      </p:sp>
      <p:sp>
        <p:nvSpPr>
          <p:cNvPr id="862" name="Google Shape;862;p24"/>
          <p:cNvSpPr txBox="1"/>
          <p:nvPr/>
        </p:nvSpPr>
        <p:spPr>
          <a:xfrm>
            <a:off x="4883388" y="1032775"/>
            <a:ext cx="38283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1600"/>
              </a:spcAft>
              <a:buClr>
                <a:srgbClr val="000000"/>
              </a:buClr>
              <a:buSzPts val="2000"/>
              <a:buFont typeface="Arial"/>
              <a:buNone/>
            </a:pPr>
            <a:r>
              <a:rPr b="1" i="0" lang="en" sz="2000" u="none" cap="none" strike="noStrike">
                <a:solidFill>
                  <a:schemeClr val="lt1"/>
                </a:solidFill>
                <a:latin typeface="Oswald"/>
                <a:ea typeface="Oswald"/>
                <a:cs typeface="Oswald"/>
                <a:sym typeface="Oswald"/>
              </a:rPr>
              <a:t>Hourly Trip Model</a:t>
            </a:r>
            <a:endParaRPr b="1" i="0" sz="2000" u="none" cap="none" strike="noStrike">
              <a:solidFill>
                <a:schemeClr val="lt1"/>
              </a:solidFill>
              <a:latin typeface="Oswald"/>
              <a:ea typeface="Oswald"/>
              <a:cs typeface="Oswald"/>
              <a:sym typeface="Oswald"/>
            </a:endParaRPr>
          </a:p>
        </p:txBody>
      </p:sp>
      <p:cxnSp>
        <p:nvCxnSpPr>
          <p:cNvPr id="863" name="Google Shape;863;p24"/>
          <p:cNvCxnSpPr/>
          <p:nvPr/>
        </p:nvCxnSpPr>
        <p:spPr>
          <a:xfrm>
            <a:off x="4429300" y="1024375"/>
            <a:ext cx="0" cy="2105400"/>
          </a:xfrm>
          <a:prstGeom prst="straightConnector1">
            <a:avLst/>
          </a:prstGeom>
          <a:noFill/>
          <a:ln cap="flat" cmpd="sng" w="9525">
            <a:solidFill>
              <a:schemeClr val="dk2"/>
            </a:solidFill>
            <a:prstDash val="solid"/>
            <a:round/>
            <a:headEnd len="sm" w="sm" type="none"/>
            <a:tailEnd len="sm" w="sm" type="none"/>
          </a:ln>
        </p:spPr>
      </p:cxnSp>
      <p:sp>
        <p:nvSpPr>
          <p:cNvPr id="864" name="Google Shape;864;p24"/>
          <p:cNvSpPr txBox="1"/>
          <p:nvPr/>
        </p:nvSpPr>
        <p:spPr>
          <a:xfrm>
            <a:off x="754800" y="1700925"/>
            <a:ext cx="3000000" cy="1305300"/>
          </a:xfrm>
          <a:prstGeom prst="rect">
            <a:avLst/>
          </a:prstGeom>
          <a:noFill/>
          <a:ln>
            <a:noFill/>
          </a:ln>
        </p:spPr>
        <p:txBody>
          <a:bodyPr anchorCtr="0" anchor="t" bIns="91425" lIns="91425" spcFirstLastPara="1" rIns="91425" wrap="square" tIns="91425">
            <a:spAutoFit/>
          </a:bodyPr>
          <a:lstStyle/>
          <a:p>
            <a:pPr indent="-171450" lvl="0" marL="171450" marR="0" rtl="0" algn="l">
              <a:lnSpc>
                <a:spcPct val="115000"/>
              </a:lnSpc>
              <a:spcBef>
                <a:spcPts val="0"/>
              </a:spcBef>
              <a:spcAft>
                <a:spcPts val="0"/>
              </a:spcAft>
              <a:buClr>
                <a:schemeClr val="lt1"/>
              </a:buClr>
              <a:buSzPts val="1300"/>
              <a:buFont typeface="Oswald"/>
              <a:buChar char="●"/>
            </a:pPr>
            <a:r>
              <a:rPr b="0" i="0" lang="en" sz="1300" u="none" cap="none" strike="noStrike">
                <a:solidFill>
                  <a:schemeClr val="lt1"/>
                </a:solidFill>
                <a:latin typeface="Oswald"/>
                <a:ea typeface="Oswald"/>
                <a:cs typeface="Oswald"/>
                <a:sym typeface="Oswald"/>
              </a:rPr>
              <a:t>MAPE 2% sangat bagus untuk forecast di waktu kedepan, karena kesalahannya sangat kecil.</a:t>
            </a:r>
            <a:endParaRPr b="0" i="0" sz="1300" u="none" cap="none" strike="noStrike">
              <a:solidFill>
                <a:schemeClr val="lt1"/>
              </a:solidFill>
              <a:latin typeface="Oswald"/>
              <a:ea typeface="Oswald"/>
              <a:cs typeface="Oswald"/>
              <a:sym typeface="Oswald"/>
            </a:endParaRPr>
          </a:p>
          <a:p>
            <a:pPr indent="-171450" lvl="0" marL="171450" marR="0" rtl="0" algn="l">
              <a:lnSpc>
                <a:spcPct val="115000"/>
              </a:lnSpc>
              <a:spcBef>
                <a:spcPts val="0"/>
              </a:spcBef>
              <a:spcAft>
                <a:spcPts val="0"/>
              </a:spcAft>
              <a:buClr>
                <a:schemeClr val="lt1"/>
              </a:buClr>
              <a:buSzPts val="1300"/>
              <a:buFont typeface="Oswald"/>
              <a:buChar char="●"/>
            </a:pPr>
            <a:r>
              <a:rPr b="0" i="0" lang="en" sz="1300" u="none" cap="none" strike="noStrike">
                <a:solidFill>
                  <a:schemeClr val="lt1"/>
                </a:solidFill>
                <a:latin typeface="Oswald"/>
                <a:ea typeface="Oswald"/>
                <a:cs typeface="Oswald"/>
                <a:sym typeface="Oswald"/>
              </a:rPr>
              <a:t>RMSE 548 sangat kecil dibanding range data 15-20rb.</a:t>
            </a:r>
            <a:endParaRPr b="0" i="0" sz="1300" u="none" cap="none" strike="noStrike">
              <a:solidFill>
                <a:schemeClr val="lt1"/>
              </a:solidFill>
              <a:latin typeface="Oswald"/>
              <a:ea typeface="Oswald"/>
              <a:cs typeface="Oswald"/>
              <a:sym typeface="Oswald"/>
            </a:endParaRPr>
          </a:p>
        </p:txBody>
      </p:sp>
      <p:sp>
        <p:nvSpPr>
          <p:cNvPr id="865" name="Google Shape;865;p24"/>
          <p:cNvSpPr txBox="1"/>
          <p:nvPr/>
        </p:nvSpPr>
        <p:spPr>
          <a:xfrm>
            <a:off x="5103800" y="1790175"/>
            <a:ext cx="3118200" cy="1075200"/>
          </a:xfrm>
          <a:prstGeom prst="rect">
            <a:avLst/>
          </a:prstGeom>
          <a:noFill/>
          <a:ln>
            <a:noFill/>
          </a:ln>
        </p:spPr>
        <p:txBody>
          <a:bodyPr anchorCtr="0" anchor="t" bIns="91425" lIns="91425" spcFirstLastPara="1" rIns="91425" wrap="square" tIns="91425">
            <a:spAutoFit/>
          </a:bodyPr>
          <a:lstStyle/>
          <a:p>
            <a:pPr indent="-171450" lvl="0" marL="171450" marR="0" rtl="0" algn="l">
              <a:lnSpc>
                <a:spcPct val="115000"/>
              </a:lnSpc>
              <a:spcBef>
                <a:spcPts val="0"/>
              </a:spcBef>
              <a:spcAft>
                <a:spcPts val="0"/>
              </a:spcAft>
              <a:buClr>
                <a:schemeClr val="lt1"/>
              </a:buClr>
              <a:buSzPts val="1300"/>
              <a:buFont typeface="Oswald"/>
              <a:buChar char="●"/>
            </a:pPr>
            <a:r>
              <a:rPr b="0" i="0" lang="en" sz="1300" u="none" cap="none" strike="noStrike">
                <a:solidFill>
                  <a:schemeClr val="lt1"/>
                </a:solidFill>
                <a:latin typeface="Oswald"/>
                <a:ea typeface="Oswald"/>
                <a:cs typeface="Oswald"/>
                <a:sym typeface="Oswald"/>
              </a:rPr>
              <a:t>MAPE 8% masih acceptable untuk peramalan data jam-per jam.</a:t>
            </a:r>
            <a:endParaRPr b="0" i="0" sz="1300" u="none" cap="none" strike="noStrike">
              <a:solidFill>
                <a:schemeClr val="lt1"/>
              </a:solidFill>
              <a:latin typeface="Oswald"/>
              <a:ea typeface="Oswald"/>
              <a:cs typeface="Oswald"/>
              <a:sym typeface="Oswald"/>
            </a:endParaRPr>
          </a:p>
          <a:p>
            <a:pPr indent="-171450" lvl="0" marL="171450" marR="0" rtl="0" algn="l">
              <a:lnSpc>
                <a:spcPct val="115000"/>
              </a:lnSpc>
              <a:spcBef>
                <a:spcPts val="0"/>
              </a:spcBef>
              <a:spcAft>
                <a:spcPts val="0"/>
              </a:spcAft>
              <a:buClr>
                <a:schemeClr val="lt1"/>
              </a:buClr>
              <a:buSzPts val="1300"/>
              <a:buFont typeface="Oswald"/>
              <a:buChar char="●"/>
            </a:pPr>
            <a:r>
              <a:rPr b="0" i="0" lang="en" sz="1300" u="none" cap="none" strike="noStrike">
                <a:solidFill>
                  <a:schemeClr val="lt1"/>
                </a:solidFill>
                <a:latin typeface="Oswald"/>
                <a:ea typeface="Oswald"/>
                <a:cs typeface="Oswald"/>
                <a:sym typeface="Oswald"/>
              </a:rPr>
              <a:t>RMSE 58 juga kecil dibanding range data 200-1400.</a:t>
            </a:r>
            <a:endParaRPr b="0" i="0" sz="1300" u="none" cap="none" strike="noStrike">
              <a:solidFill>
                <a:srgbClr val="000000"/>
              </a:solidFill>
              <a:latin typeface="Arial"/>
              <a:ea typeface="Arial"/>
              <a:cs typeface="Arial"/>
              <a:sym typeface="Arial"/>
            </a:endParaRPr>
          </a:p>
        </p:txBody>
      </p:sp>
      <p:sp>
        <p:nvSpPr>
          <p:cNvPr id="866" name="Google Shape;866;p24"/>
          <p:cNvSpPr txBox="1"/>
          <p:nvPr/>
        </p:nvSpPr>
        <p:spPr>
          <a:xfrm>
            <a:off x="850000" y="3400800"/>
            <a:ext cx="7158600" cy="955200"/>
          </a:xfrm>
          <a:prstGeom prst="rect">
            <a:avLst/>
          </a:prstGeom>
          <a:solidFill>
            <a:srgbClr val="FFE5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20124D"/>
                </a:solidFill>
                <a:latin typeface="Oswald"/>
                <a:ea typeface="Oswald"/>
                <a:cs typeface="Oswald"/>
                <a:sym typeface="Oswald"/>
              </a:rPr>
              <a:t>Model Daily Trip sangat akurat untuk meramalkan pergerakan harian, sehingga dapat digunakan untuk perencanaan operasional dan pengambilan keputusan jangka pendek.</a:t>
            </a:r>
            <a:endParaRPr>
              <a:solidFill>
                <a:srgbClr val="20124D"/>
              </a:solidFill>
              <a:latin typeface="Oswald"/>
              <a:ea typeface="Oswald"/>
              <a:cs typeface="Oswald"/>
              <a:sym typeface="Oswald"/>
            </a:endParaRPr>
          </a:p>
          <a:p>
            <a:pPr indent="0" lvl="0" marL="0" rtl="0" algn="l">
              <a:spcBef>
                <a:spcPts val="0"/>
              </a:spcBef>
              <a:spcAft>
                <a:spcPts val="0"/>
              </a:spcAft>
              <a:buNone/>
            </a:pPr>
            <a:r>
              <a:rPr lang="en">
                <a:solidFill>
                  <a:srgbClr val="20124D"/>
                </a:solidFill>
                <a:latin typeface="Oswald"/>
                <a:ea typeface="Oswald"/>
                <a:cs typeface="Oswald"/>
                <a:sym typeface="Oswald"/>
              </a:rPr>
              <a:t>Model Hourly Trip cukup akurat untuk memprediksi pola pergerakan jam per jam, sehingga berguna bagi penjadwalan armada dan alokasi sumber daya.</a:t>
            </a:r>
            <a:endParaRPr>
              <a:solidFill>
                <a:srgbClr val="20124D"/>
              </a:solidFill>
              <a:latin typeface="Oswald"/>
              <a:ea typeface="Oswald"/>
              <a:cs typeface="Oswald"/>
              <a:sym typeface="Oswa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25"/>
          <p:cNvSpPr txBox="1"/>
          <p:nvPr>
            <p:ph type="title"/>
          </p:nvPr>
        </p:nvSpPr>
        <p:spPr>
          <a:xfrm>
            <a:off x="477200" y="-13150"/>
            <a:ext cx="7704000" cy="537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Model Result</a:t>
            </a:r>
            <a:endParaRPr/>
          </a:p>
        </p:txBody>
      </p:sp>
      <p:sp>
        <p:nvSpPr>
          <p:cNvPr id="872" name="Google Shape;872;p25"/>
          <p:cNvSpPr txBox="1"/>
          <p:nvPr/>
        </p:nvSpPr>
        <p:spPr>
          <a:xfrm>
            <a:off x="610350" y="619050"/>
            <a:ext cx="32889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1600"/>
              </a:spcAft>
              <a:buClr>
                <a:srgbClr val="000000"/>
              </a:buClr>
              <a:buSzPts val="2000"/>
              <a:buFont typeface="Arial"/>
              <a:buNone/>
            </a:pPr>
            <a:r>
              <a:rPr b="1" i="0" lang="en" sz="2000" u="none" cap="none" strike="noStrike">
                <a:solidFill>
                  <a:schemeClr val="lt1"/>
                </a:solidFill>
                <a:latin typeface="Oswald"/>
                <a:ea typeface="Oswald"/>
                <a:cs typeface="Oswald"/>
                <a:sym typeface="Oswald"/>
              </a:rPr>
              <a:t>Daily Trip Time Series Check</a:t>
            </a:r>
            <a:endParaRPr b="1" i="0" sz="2000" u="none" cap="none" strike="noStrike">
              <a:solidFill>
                <a:schemeClr val="lt1"/>
              </a:solidFill>
              <a:latin typeface="Oswald"/>
              <a:ea typeface="Oswald"/>
              <a:cs typeface="Oswald"/>
              <a:sym typeface="Oswald"/>
            </a:endParaRPr>
          </a:p>
        </p:txBody>
      </p:sp>
      <p:sp>
        <p:nvSpPr>
          <p:cNvPr id="873" name="Google Shape;873;p25"/>
          <p:cNvSpPr txBox="1"/>
          <p:nvPr/>
        </p:nvSpPr>
        <p:spPr>
          <a:xfrm>
            <a:off x="4883388" y="1000050"/>
            <a:ext cx="38283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1600"/>
              </a:spcAft>
              <a:buClr>
                <a:srgbClr val="000000"/>
              </a:buClr>
              <a:buSzPts val="2000"/>
              <a:buFont typeface="Arial"/>
              <a:buNone/>
            </a:pPr>
            <a:r>
              <a:rPr b="1" i="0" lang="en" sz="2000" u="none" cap="none" strike="noStrike">
                <a:solidFill>
                  <a:schemeClr val="lt1"/>
                </a:solidFill>
                <a:latin typeface="Oswald"/>
                <a:ea typeface="Oswald"/>
                <a:cs typeface="Oswald"/>
                <a:sym typeface="Oswald"/>
              </a:rPr>
              <a:t>Hourly Trip Time Series Check</a:t>
            </a:r>
            <a:endParaRPr b="1" i="0" sz="2000" u="none" cap="none" strike="noStrike">
              <a:solidFill>
                <a:schemeClr val="lt1"/>
              </a:solidFill>
              <a:latin typeface="Oswald"/>
              <a:ea typeface="Oswald"/>
              <a:cs typeface="Oswald"/>
              <a:sym typeface="Oswald"/>
            </a:endParaRPr>
          </a:p>
        </p:txBody>
      </p:sp>
      <p:cxnSp>
        <p:nvCxnSpPr>
          <p:cNvPr id="874" name="Google Shape;874;p25"/>
          <p:cNvCxnSpPr/>
          <p:nvPr/>
        </p:nvCxnSpPr>
        <p:spPr>
          <a:xfrm>
            <a:off x="4124500" y="1024375"/>
            <a:ext cx="0" cy="3882000"/>
          </a:xfrm>
          <a:prstGeom prst="straightConnector1">
            <a:avLst/>
          </a:prstGeom>
          <a:noFill/>
          <a:ln cap="flat" cmpd="sng" w="9525">
            <a:solidFill>
              <a:schemeClr val="dk2"/>
            </a:solidFill>
            <a:prstDash val="solid"/>
            <a:round/>
            <a:headEnd len="sm" w="sm" type="none"/>
            <a:tailEnd len="sm" w="sm" type="none"/>
          </a:ln>
        </p:spPr>
      </p:cxnSp>
      <p:pic>
        <p:nvPicPr>
          <p:cNvPr id="875" name="Google Shape;875;p25"/>
          <p:cNvPicPr preferRelativeResize="0"/>
          <p:nvPr/>
        </p:nvPicPr>
        <p:blipFill rotWithShape="1">
          <a:blip r:embed="rId3">
            <a:alphaModFix/>
          </a:blip>
          <a:srcRect b="0" l="0" r="0" t="0"/>
          <a:stretch/>
        </p:blipFill>
        <p:spPr>
          <a:xfrm>
            <a:off x="198126" y="1121912"/>
            <a:ext cx="3761500" cy="1996887"/>
          </a:xfrm>
          <a:prstGeom prst="rect">
            <a:avLst/>
          </a:prstGeom>
          <a:noFill/>
          <a:ln>
            <a:noFill/>
          </a:ln>
        </p:spPr>
      </p:pic>
      <p:pic>
        <p:nvPicPr>
          <p:cNvPr id="876" name="Google Shape;876;p25"/>
          <p:cNvPicPr preferRelativeResize="0"/>
          <p:nvPr/>
        </p:nvPicPr>
        <p:blipFill rotWithShape="1">
          <a:blip r:embed="rId4">
            <a:alphaModFix/>
          </a:blip>
          <a:srcRect b="0" l="0" r="0" t="0"/>
          <a:stretch/>
        </p:blipFill>
        <p:spPr>
          <a:xfrm>
            <a:off x="401000" y="3189575"/>
            <a:ext cx="3483601" cy="1817098"/>
          </a:xfrm>
          <a:prstGeom prst="rect">
            <a:avLst/>
          </a:prstGeom>
          <a:noFill/>
          <a:ln>
            <a:noFill/>
          </a:ln>
        </p:spPr>
      </p:pic>
      <p:pic>
        <p:nvPicPr>
          <p:cNvPr id="877" name="Google Shape;877;p25"/>
          <p:cNvPicPr preferRelativeResize="0"/>
          <p:nvPr/>
        </p:nvPicPr>
        <p:blipFill rotWithShape="1">
          <a:blip r:embed="rId5">
            <a:alphaModFix/>
          </a:blip>
          <a:srcRect b="0" l="0" r="0" t="0"/>
          <a:stretch/>
        </p:blipFill>
        <p:spPr>
          <a:xfrm>
            <a:off x="4289375" y="1698525"/>
            <a:ext cx="4737024" cy="1297217"/>
          </a:xfrm>
          <a:prstGeom prst="rect">
            <a:avLst/>
          </a:prstGeom>
          <a:noFill/>
          <a:ln>
            <a:noFill/>
          </a:ln>
        </p:spPr>
      </p:pic>
      <p:pic>
        <p:nvPicPr>
          <p:cNvPr id="878" name="Google Shape;878;p25"/>
          <p:cNvPicPr preferRelativeResize="0"/>
          <p:nvPr/>
        </p:nvPicPr>
        <p:blipFill rotWithShape="1">
          <a:blip r:embed="rId6">
            <a:alphaModFix/>
          </a:blip>
          <a:srcRect b="0" l="0" r="0" t="0"/>
          <a:stretch/>
        </p:blipFill>
        <p:spPr>
          <a:xfrm>
            <a:off x="4246850" y="3191350"/>
            <a:ext cx="4824001" cy="134242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26"/>
          <p:cNvSpPr txBox="1"/>
          <p:nvPr>
            <p:ph type="title"/>
          </p:nvPr>
        </p:nvSpPr>
        <p:spPr>
          <a:xfrm>
            <a:off x="3481075" y="586625"/>
            <a:ext cx="4636200" cy="1030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800"/>
              <a:buNone/>
            </a:pPr>
            <a:r>
              <a:rPr lang="en" sz="3000"/>
              <a:t>Implementasi </a:t>
            </a:r>
            <a:r>
              <a:rPr lang="en" sz="3000"/>
              <a:t>Model</a:t>
            </a:r>
            <a:endParaRPr sz="3000"/>
          </a:p>
        </p:txBody>
      </p:sp>
      <p:sp>
        <p:nvSpPr>
          <p:cNvPr id="884" name="Google Shape;884;p26"/>
          <p:cNvSpPr txBox="1"/>
          <p:nvPr/>
        </p:nvSpPr>
        <p:spPr>
          <a:xfrm>
            <a:off x="3481075" y="1632275"/>
            <a:ext cx="4636200" cy="3146100"/>
          </a:xfrm>
          <a:prstGeom prst="rect">
            <a:avLst/>
          </a:prstGeom>
          <a:noFill/>
          <a:ln>
            <a:noFill/>
          </a:ln>
        </p:spPr>
        <p:txBody>
          <a:bodyPr anchorCtr="0" anchor="t" bIns="91425" lIns="91425" spcFirstLastPara="1" rIns="91425" wrap="square" tIns="91425">
            <a:spAutoFit/>
          </a:bodyPr>
          <a:lstStyle/>
          <a:p>
            <a:pPr indent="-171450" lvl="0" marL="171450" marR="0" rtl="0" algn="l">
              <a:lnSpc>
                <a:spcPct val="115000"/>
              </a:lnSpc>
              <a:spcBef>
                <a:spcPts val="0"/>
              </a:spcBef>
              <a:spcAft>
                <a:spcPts val="0"/>
              </a:spcAft>
              <a:buClr>
                <a:schemeClr val="lt1"/>
              </a:buClr>
              <a:buSzPts val="1300"/>
              <a:buFont typeface="Oswald"/>
              <a:buChar char="●"/>
            </a:pPr>
            <a:r>
              <a:rPr b="0" i="0" lang="en" sz="1300" u="none" cap="none" strike="noStrike">
                <a:solidFill>
                  <a:schemeClr val="lt1"/>
                </a:solidFill>
                <a:latin typeface="Oswald"/>
                <a:ea typeface="Oswald"/>
                <a:cs typeface="Oswald"/>
                <a:sym typeface="Oswald"/>
              </a:rPr>
              <a:t>Menggunakan model untuk melakukan forecasting harian dan memberikan notifikasi kepada driver tentang lonjakan permintaan di hari esok.</a:t>
            </a:r>
            <a:endParaRPr b="0" i="0" sz="1300" u="none" cap="none" strike="noStrike">
              <a:solidFill>
                <a:schemeClr val="lt1"/>
              </a:solidFill>
              <a:latin typeface="Oswald"/>
              <a:ea typeface="Oswald"/>
              <a:cs typeface="Oswald"/>
              <a:sym typeface="Oswald"/>
            </a:endParaRPr>
          </a:p>
          <a:p>
            <a:pPr indent="-171450" lvl="0" marL="171450" marR="0" rtl="0" algn="l">
              <a:lnSpc>
                <a:spcPct val="115000"/>
              </a:lnSpc>
              <a:spcBef>
                <a:spcPts val="0"/>
              </a:spcBef>
              <a:spcAft>
                <a:spcPts val="0"/>
              </a:spcAft>
              <a:buClr>
                <a:schemeClr val="lt1"/>
              </a:buClr>
              <a:buSzPts val="1300"/>
              <a:buFont typeface="Oswald"/>
              <a:buChar char="●"/>
            </a:pPr>
            <a:r>
              <a:rPr b="0" i="0" lang="en" sz="1300" u="none" cap="none" strike="noStrike">
                <a:solidFill>
                  <a:schemeClr val="lt1"/>
                </a:solidFill>
                <a:latin typeface="Oswald"/>
                <a:ea typeface="Oswald"/>
                <a:cs typeface="Oswald"/>
                <a:sym typeface="Oswald"/>
              </a:rPr>
              <a:t>Memanfaatkan model untuk memprediksi jam-jam dengan permintaan tinggi dan memberikan notifikasi kepada driver.</a:t>
            </a:r>
            <a:endParaRPr b="0" i="0" sz="1300" u="none" cap="none" strike="noStrike">
              <a:solidFill>
                <a:schemeClr val="lt1"/>
              </a:solidFill>
              <a:latin typeface="Oswald"/>
              <a:ea typeface="Oswald"/>
              <a:cs typeface="Oswald"/>
              <a:sym typeface="Oswald"/>
            </a:endParaRPr>
          </a:p>
          <a:p>
            <a:pPr indent="-171450" lvl="0" marL="171450" marR="0" rtl="0" algn="l">
              <a:lnSpc>
                <a:spcPct val="115000"/>
              </a:lnSpc>
              <a:spcBef>
                <a:spcPts val="0"/>
              </a:spcBef>
              <a:spcAft>
                <a:spcPts val="0"/>
              </a:spcAft>
              <a:buClr>
                <a:schemeClr val="lt1"/>
              </a:buClr>
              <a:buSzPts val="1300"/>
              <a:buFont typeface="Oswald"/>
              <a:buChar char="●"/>
            </a:pPr>
            <a:r>
              <a:rPr b="0" i="0" lang="en" sz="1300" u="none" cap="none" strike="noStrike">
                <a:solidFill>
                  <a:schemeClr val="lt1"/>
                </a:solidFill>
                <a:latin typeface="Oswald"/>
                <a:ea typeface="Oswald"/>
                <a:cs typeface="Oswald"/>
                <a:sym typeface="Oswald"/>
              </a:rPr>
              <a:t>Ketika hasil prediksi menunjukkan lonjakan demand di waktu tertentu, sistem akan otomatis mengaktifkan surge rate untuk periode waktu tersebut guna meningkatkan suplai driver.</a:t>
            </a:r>
            <a:endParaRPr b="0" i="0" sz="1300" u="none" cap="none" strike="noStrike">
              <a:solidFill>
                <a:schemeClr val="lt1"/>
              </a:solidFill>
              <a:latin typeface="Oswald"/>
              <a:ea typeface="Oswald"/>
              <a:cs typeface="Oswald"/>
              <a:sym typeface="Oswald"/>
            </a:endParaRPr>
          </a:p>
          <a:p>
            <a:pPr indent="-171450" lvl="0" marL="171450" marR="0" rtl="0" algn="l">
              <a:lnSpc>
                <a:spcPct val="115000"/>
              </a:lnSpc>
              <a:spcBef>
                <a:spcPts val="0"/>
              </a:spcBef>
              <a:spcAft>
                <a:spcPts val="0"/>
              </a:spcAft>
              <a:buClr>
                <a:schemeClr val="lt1"/>
              </a:buClr>
              <a:buSzPts val="1300"/>
              <a:buFont typeface="Oswald"/>
              <a:buChar char="●"/>
            </a:pPr>
            <a:r>
              <a:rPr b="0" i="0" lang="en" sz="1300" u="none" cap="none" strike="noStrike">
                <a:solidFill>
                  <a:schemeClr val="lt1"/>
                </a:solidFill>
                <a:latin typeface="Oswald"/>
                <a:ea typeface="Oswald"/>
                <a:cs typeface="Oswald"/>
                <a:sym typeface="Oswald"/>
              </a:rPr>
              <a:t>Memantau perbedaan antara permintaan aktual dan hasil prediksi bertujuan untuk mengidentifikasi perubahan pola jumlah trip dengan cepat dan meminimalisir kesalahan prediksi.</a:t>
            </a:r>
            <a:endParaRPr b="0" i="0" sz="1300" u="none" cap="none" strike="noStrike">
              <a:solidFill>
                <a:schemeClr val="lt1"/>
              </a:solidFill>
              <a:latin typeface="Oswald"/>
              <a:ea typeface="Oswald"/>
              <a:cs typeface="Oswald"/>
              <a:sym typeface="Oswald"/>
            </a:endParaRPr>
          </a:p>
          <a:p>
            <a:pPr indent="-171450" lvl="0" marL="171450" marR="0" rtl="0" algn="l">
              <a:lnSpc>
                <a:spcPct val="115000"/>
              </a:lnSpc>
              <a:spcBef>
                <a:spcPts val="0"/>
              </a:spcBef>
              <a:spcAft>
                <a:spcPts val="0"/>
              </a:spcAft>
              <a:buClr>
                <a:schemeClr val="lt1"/>
              </a:buClr>
              <a:buSzPts val="1300"/>
              <a:buFont typeface="Oswald"/>
              <a:buChar char="●"/>
            </a:pPr>
            <a:r>
              <a:rPr b="0" i="0" lang="en" sz="1300" u="none" cap="none" strike="noStrike">
                <a:solidFill>
                  <a:schemeClr val="lt1"/>
                </a:solidFill>
                <a:latin typeface="Oswald"/>
                <a:ea typeface="Oswald"/>
                <a:cs typeface="Oswald"/>
                <a:sym typeface="Oswald"/>
              </a:rPr>
              <a:t>Mengadakan challenge berhadiah kepada driver untuk memenuhi permintaan pada jam-jam tinggi.</a:t>
            </a:r>
            <a:endParaRPr b="0" i="0" sz="1300" u="none" cap="none" strike="noStrike">
              <a:solidFill>
                <a:schemeClr val="lt1"/>
              </a:solidFill>
              <a:latin typeface="Oswald"/>
              <a:ea typeface="Oswald"/>
              <a:cs typeface="Oswald"/>
              <a:sym typeface="Oswa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27"/>
          <p:cNvSpPr txBox="1"/>
          <p:nvPr>
            <p:ph type="title"/>
          </p:nvPr>
        </p:nvSpPr>
        <p:spPr>
          <a:xfrm>
            <a:off x="413375" y="570925"/>
            <a:ext cx="4444500" cy="53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sz="3100"/>
              <a:t>Rangkuman Rekomendasi</a:t>
            </a:r>
            <a:endParaRPr sz="3100"/>
          </a:p>
        </p:txBody>
      </p:sp>
      <p:sp>
        <p:nvSpPr>
          <p:cNvPr id="890" name="Google Shape;890;p27"/>
          <p:cNvSpPr txBox="1"/>
          <p:nvPr/>
        </p:nvSpPr>
        <p:spPr>
          <a:xfrm>
            <a:off x="413375" y="1565225"/>
            <a:ext cx="7035900" cy="1785600"/>
          </a:xfrm>
          <a:prstGeom prst="rect">
            <a:avLst/>
          </a:prstGeom>
          <a:noFill/>
          <a:ln>
            <a:noFill/>
          </a:ln>
        </p:spPr>
        <p:txBody>
          <a:bodyPr anchorCtr="0" anchor="t" bIns="91425" lIns="91425" spcFirstLastPara="1" rIns="91425" wrap="square" tIns="91425">
            <a:spAutoFit/>
          </a:bodyPr>
          <a:lstStyle/>
          <a:p>
            <a:pPr indent="-311150" lvl="0" marL="457200" marR="0" rtl="0" algn="just">
              <a:lnSpc>
                <a:spcPct val="100000"/>
              </a:lnSpc>
              <a:spcBef>
                <a:spcPts val="0"/>
              </a:spcBef>
              <a:spcAft>
                <a:spcPts val="0"/>
              </a:spcAft>
              <a:buClr>
                <a:schemeClr val="lt1"/>
              </a:buClr>
              <a:buSzPts val="1300"/>
              <a:buFont typeface="Oswald"/>
              <a:buChar char="●"/>
            </a:pPr>
            <a:r>
              <a:rPr b="0" i="0" lang="en" sz="1300" u="none" cap="none" strike="noStrike">
                <a:solidFill>
                  <a:schemeClr val="lt1"/>
                </a:solidFill>
                <a:latin typeface="Oswald"/>
                <a:ea typeface="Oswald"/>
                <a:cs typeface="Oswald"/>
                <a:sym typeface="Oswald"/>
              </a:rPr>
              <a:t>Perluasan jangkauan layanan ride-sharing ke wilayah baru atau segmentasi pasar baru. Hal ini disebabkan peningkatan jumlah penumpang baru di area saat ini menunjukkan pasar telah mencapai titik jenuh.</a:t>
            </a:r>
            <a:endParaRPr b="0" i="0" sz="1300" u="none" cap="none" strike="noStrike">
              <a:solidFill>
                <a:schemeClr val="lt1"/>
              </a:solidFill>
              <a:latin typeface="Oswald"/>
              <a:ea typeface="Oswald"/>
              <a:cs typeface="Oswald"/>
              <a:sym typeface="Oswald"/>
            </a:endParaRPr>
          </a:p>
          <a:p>
            <a:pPr indent="-311150" lvl="0" marL="457200" marR="0" rtl="0" algn="just">
              <a:lnSpc>
                <a:spcPct val="100000"/>
              </a:lnSpc>
              <a:spcBef>
                <a:spcPts val="0"/>
              </a:spcBef>
              <a:spcAft>
                <a:spcPts val="0"/>
              </a:spcAft>
              <a:buClr>
                <a:schemeClr val="lt1"/>
              </a:buClr>
              <a:buSzPts val="1300"/>
              <a:buFont typeface="Oswald"/>
              <a:buChar char="●"/>
            </a:pPr>
            <a:r>
              <a:rPr b="0" i="0" lang="en" sz="1300" u="none" cap="none" strike="noStrike">
                <a:solidFill>
                  <a:schemeClr val="lt1"/>
                </a:solidFill>
                <a:latin typeface="Oswald"/>
                <a:ea typeface="Oswald"/>
                <a:cs typeface="Oswald"/>
                <a:sym typeface="Oswald"/>
              </a:rPr>
              <a:t>Diperlukan peningkatan suplai driver pada jam-jam sibuk dan akhir pekan guna menanggapi lonjakan penumpang pada periode tersebut.</a:t>
            </a:r>
            <a:endParaRPr b="0" i="0" sz="1300" u="none" cap="none" strike="noStrike">
              <a:solidFill>
                <a:schemeClr val="lt1"/>
              </a:solidFill>
              <a:latin typeface="Oswald"/>
              <a:ea typeface="Oswald"/>
              <a:cs typeface="Oswald"/>
              <a:sym typeface="Oswald"/>
            </a:endParaRPr>
          </a:p>
          <a:p>
            <a:pPr indent="-311150" lvl="0" marL="457200" marR="0" rtl="0" algn="just">
              <a:lnSpc>
                <a:spcPct val="100000"/>
              </a:lnSpc>
              <a:spcBef>
                <a:spcPts val="0"/>
              </a:spcBef>
              <a:spcAft>
                <a:spcPts val="0"/>
              </a:spcAft>
              <a:buClr>
                <a:schemeClr val="lt1"/>
              </a:buClr>
              <a:buSzPts val="1300"/>
              <a:buFont typeface="Oswald"/>
              <a:buChar char="●"/>
            </a:pPr>
            <a:r>
              <a:rPr b="0" i="0" lang="en" sz="1300" u="none" cap="none" strike="noStrike">
                <a:solidFill>
                  <a:schemeClr val="lt1"/>
                </a:solidFill>
                <a:latin typeface="Oswald"/>
                <a:ea typeface="Oswald"/>
                <a:cs typeface="Oswald"/>
                <a:sym typeface="Oswald"/>
              </a:rPr>
              <a:t>Fokus pada pelayanan pelanggan dan kualitas layanan di The Shire untuk mempertahankan basis pengguna yang besar.</a:t>
            </a:r>
            <a:endParaRPr b="0" i="0" sz="1300" u="none" cap="none" strike="noStrike">
              <a:solidFill>
                <a:schemeClr val="lt1"/>
              </a:solidFill>
              <a:latin typeface="Oswald"/>
              <a:ea typeface="Oswald"/>
              <a:cs typeface="Oswald"/>
              <a:sym typeface="Oswald"/>
            </a:endParaRPr>
          </a:p>
          <a:p>
            <a:pPr indent="-311150" lvl="0" marL="457200" marR="0" rtl="0" algn="just">
              <a:lnSpc>
                <a:spcPct val="100000"/>
              </a:lnSpc>
              <a:spcBef>
                <a:spcPts val="0"/>
              </a:spcBef>
              <a:spcAft>
                <a:spcPts val="0"/>
              </a:spcAft>
              <a:buClr>
                <a:schemeClr val="lt1"/>
              </a:buClr>
              <a:buSzPts val="1300"/>
              <a:buFont typeface="Oswald"/>
              <a:buChar char="●"/>
            </a:pPr>
            <a:r>
              <a:rPr b="0" i="0" lang="en" sz="1300" u="none" cap="none" strike="noStrike">
                <a:solidFill>
                  <a:schemeClr val="lt1"/>
                </a:solidFill>
                <a:latin typeface="Oswald"/>
                <a:ea typeface="Oswald"/>
                <a:cs typeface="Oswald"/>
                <a:sym typeface="Oswald"/>
              </a:rPr>
              <a:t>Pentingnya menerapkan strategi akuisisi penumpang baru yang lebih agresif di Kota Gondor.</a:t>
            </a:r>
            <a:endParaRPr b="0" i="0" sz="1300" u="none" cap="none" strike="noStrike">
              <a:solidFill>
                <a:schemeClr val="lt1"/>
              </a:solidFill>
              <a:latin typeface="Oswald"/>
              <a:ea typeface="Oswald"/>
              <a:cs typeface="Oswald"/>
              <a:sym typeface="Oswald"/>
            </a:endParaRPr>
          </a:p>
          <a:p>
            <a:pPr indent="-311150" lvl="0" marL="457200" marR="0" rtl="0" algn="just">
              <a:lnSpc>
                <a:spcPct val="100000"/>
              </a:lnSpc>
              <a:spcBef>
                <a:spcPts val="0"/>
              </a:spcBef>
              <a:spcAft>
                <a:spcPts val="0"/>
              </a:spcAft>
              <a:buClr>
                <a:schemeClr val="lt1"/>
              </a:buClr>
              <a:buSzPts val="1300"/>
              <a:buFont typeface="Oswald"/>
              <a:buChar char="●"/>
            </a:pPr>
            <a:r>
              <a:rPr b="0" i="0" lang="en" sz="1300" u="none" cap="none" strike="noStrike">
                <a:solidFill>
                  <a:schemeClr val="lt1"/>
                </a:solidFill>
                <a:latin typeface="Oswald"/>
                <a:ea typeface="Oswald"/>
                <a:cs typeface="Oswald"/>
                <a:sym typeface="Oswald"/>
              </a:rPr>
              <a:t>Memaksimalkan strategi penggunaan model forecasting total trip harian dan per jam.</a:t>
            </a:r>
            <a:endParaRPr b="0" i="0" sz="1300" u="none" cap="none" strike="noStrike">
              <a:solidFill>
                <a:schemeClr val="lt1"/>
              </a:solidFill>
              <a:latin typeface="Oswald"/>
              <a:ea typeface="Oswald"/>
              <a:cs typeface="Oswald"/>
              <a:sym typeface="Oswa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28"/>
          <p:cNvSpPr txBox="1"/>
          <p:nvPr>
            <p:ph type="ctrTitle"/>
          </p:nvPr>
        </p:nvSpPr>
        <p:spPr>
          <a:xfrm>
            <a:off x="657100" y="179875"/>
            <a:ext cx="2404200" cy="880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5200"/>
              <a:buNone/>
            </a:pPr>
            <a:r>
              <a:rPr lang="en"/>
              <a:t>THANKS</a:t>
            </a:r>
            <a:endParaRPr/>
          </a:p>
        </p:txBody>
      </p:sp>
      <p:sp>
        <p:nvSpPr>
          <p:cNvPr id="896" name="Google Shape;896;p28"/>
          <p:cNvSpPr txBox="1"/>
          <p:nvPr>
            <p:ph idx="1" type="subTitle"/>
          </p:nvPr>
        </p:nvSpPr>
        <p:spPr>
          <a:xfrm>
            <a:off x="657100" y="1192025"/>
            <a:ext cx="4078200" cy="1908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a:solidFill>
                  <a:schemeClr val="accent4"/>
                </a:solidFill>
              </a:rPr>
              <a:t>My github: </a:t>
            </a:r>
            <a:endParaRPr>
              <a:solidFill>
                <a:schemeClr val="accent4"/>
              </a:solidFill>
            </a:endParaRPr>
          </a:p>
          <a:p>
            <a:pPr indent="0" lvl="0" marL="0" rtl="0" algn="l">
              <a:lnSpc>
                <a:spcPct val="100000"/>
              </a:lnSpc>
              <a:spcBef>
                <a:spcPts val="0"/>
              </a:spcBef>
              <a:spcAft>
                <a:spcPts val="0"/>
              </a:spcAft>
              <a:buSzPts val="1400"/>
              <a:buNone/>
            </a:pPr>
            <a:r>
              <a:rPr lang="en" u="sng">
                <a:solidFill>
                  <a:schemeClr val="hlink"/>
                </a:solidFill>
                <a:hlinkClick r:id="rId3"/>
              </a:rPr>
              <a:t>https://github.com/hubble99</a:t>
            </a:r>
            <a:r>
              <a:rPr lang="en">
                <a:solidFill>
                  <a:schemeClr val="accent4"/>
                </a:solidFill>
              </a:rPr>
              <a:t> </a:t>
            </a:r>
            <a:endParaRPr>
              <a:solidFill>
                <a:schemeClr val="accent4"/>
              </a:solidFill>
            </a:endParaRPr>
          </a:p>
          <a:p>
            <a:pPr indent="0" lvl="0" marL="0" rtl="0" algn="l">
              <a:lnSpc>
                <a:spcPct val="100000"/>
              </a:lnSpc>
              <a:spcBef>
                <a:spcPts val="0"/>
              </a:spcBef>
              <a:spcAft>
                <a:spcPts val="0"/>
              </a:spcAft>
              <a:buSzPts val="1400"/>
              <a:buNone/>
            </a:pPr>
            <a:r>
              <a:rPr lang="en">
                <a:solidFill>
                  <a:schemeClr val="accent4"/>
                </a:solidFill>
              </a:rPr>
              <a:t>My email: </a:t>
            </a:r>
            <a:endParaRPr>
              <a:solidFill>
                <a:schemeClr val="accent4"/>
              </a:solidFill>
            </a:endParaRPr>
          </a:p>
          <a:p>
            <a:pPr indent="0" lvl="0" marL="0" rtl="0" algn="l">
              <a:lnSpc>
                <a:spcPct val="100000"/>
              </a:lnSpc>
              <a:spcBef>
                <a:spcPts val="0"/>
              </a:spcBef>
              <a:spcAft>
                <a:spcPts val="0"/>
              </a:spcAft>
              <a:buSzPts val="1400"/>
              <a:buNone/>
            </a:pPr>
            <a:r>
              <a:rPr lang="en" u="sng">
                <a:solidFill>
                  <a:schemeClr val="hlink"/>
                </a:solidFill>
                <a:hlinkClick r:id="rId4"/>
              </a:rPr>
              <a:t>ramadhoninasri09@gmail.com</a:t>
            </a:r>
            <a:endParaRPr>
              <a:solidFill>
                <a:schemeClr val="accent4"/>
              </a:solidFill>
            </a:endParaRPr>
          </a:p>
          <a:p>
            <a:pPr indent="0" lvl="0" marL="0" rtl="0" algn="l">
              <a:lnSpc>
                <a:spcPct val="100000"/>
              </a:lnSpc>
              <a:spcBef>
                <a:spcPts val="0"/>
              </a:spcBef>
              <a:spcAft>
                <a:spcPts val="0"/>
              </a:spcAft>
              <a:buSzPts val="1400"/>
              <a:buNone/>
            </a:pPr>
            <a:r>
              <a:rPr lang="en">
                <a:solidFill>
                  <a:schemeClr val="accent4"/>
                </a:solidFill>
              </a:rPr>
              <a:t>My linkedin: </a:t>
            </a:r>
            <a:r>
              <a:rPr lang="en" u="sng">
                <a:solidFill>
                  <a:schemeClr val="hlink"/>
                </a:solidFill>
                <a:hlinkClick r:id="rId5"/>
              </a:rPr>
              <a:t>https://www.linkedin.com/in/ramadhoni-nasri-4b514b220/</a:t>
            </a:r>
            <a:r>
              <a:rPr lang="en">
                <a:solidFill>
                  <a:schemeClr val="accent4"/>
                </a:solidFill>
              </a:rPr>
              <a:t> </a:t>
            </a:r>
            <a:endParaRPr>
              <a:solidFill>
                <a:schemeClr val="accent4"/>
              </a:solidFill>
            </a:endParaRPr>
          </a:p>
        </p:txBody>
      </p:sp>
      <p:sp>
        <p:nvSpPr>
          <p:cNvPr id="897" name="Google Shape;897;p28"/>
          <p:cNvSpPr txBox="1"/>
          <p:nvPr/>
        </p:nvSpPr>
        <p:spPr>
          <a:xfrm>
            <a:off x="720000" y="3897088"/>
            <a:ext cx="2443800" cy="224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Clr>
                <a:srgbClr val="000000"/>
              </a:buClr>
              <a:buSzPts val="1100"/>
              <a:buFont typeface="Arial"/>
              <a:buNone/>
            </a:pPr>
            <a:r>
              <a:rPr b="0" i="0" lang="en" sz="1100" u="none" cap="none" strike="noStrike">
                <a:solidFill>
                  <a:srgbClr val="20124D"/>
                </a:solidFill>
                <a:latin typeface="Lato"/>
                <a:ea typeface="Lato"/>
                <a:cs typeface="Lato"/>
                <a:sym typeface="Lato"/>
              </a:rPr>
              <a:t>Please keep this slide for attribution</a:t>
            </a:r>
            <a:endParaRPr b="0" i="0" sz="1100" u="none" cap="none" strike="noStrike">
              <a:solidFill>
                <a:srgbClr val="20124D"/>
              </a:solidFill>
              <a:latin typeface="Lato"/>
              <a:ea typeface="Lato"/>
              <a:cs typeface="Lato"/>
              <a:sym typeface="Lato"/>
            </a:endParaRPr>
          </a:p>
        </p:txBody>
      </p:sp>
      <p:grpSp>
        <p:nvGrpSpPr>
          <p:cNvPr id="898" name="Google Shape;898;p28"/>
          <p:cNvGrpSpPr/>
          <p:nvPr/>
        </p:nvGrpSpPr>
        <p:grpSpPr>
          <a:xfrm>
            <a:off x="4166470" y="772941"/>
            <a:ext cx="4890406" cy="3357660"/>
            <a:chOff x="4166470" y="772941"/>
            <a:chExt cx="4890406" cy="3357660"/>
          </a:xfrm>
        </p:grpSpPr>
        <p:sp>
          <p:nvSpPr>
            <p:cNvPr id="899" name="Google Shape;899;p28"/>
            <p:cNvSpPr/>
            <p:nvPr/>
          </p:nvSpPr>
          <p:spPr>
            <a:xfrm flipH="1">
              <a:off x="6647861" y="3488439"/>
              <a:ext cx="619670" cy="625790"/>
            </a:xfrm>
            <a:custGeom>
              <a:rect b="b" l="l" r="r" t="t"/>
              <a:pathLst>
                <a:path extrusionOk="0" h="36199" w="35845">
                  <a:moveTo>
                    <a:pt x="13997" y="1"/>
                  </a:moveTo>
                  <a:cubicBezTo>
                    <a:pt x="6275" y="1"/>
                    <a:pt x="1" y="8109"/>
                    <a:pt x="1" y="18083"/>
                  </a:cubicBezTo>
                  <a:cubicBezTo>
                    <a:pt x="1" y="28090"/>
                    <a:pt x="6275" y="36198"/>
                    <a:pt x="13997" y="36198"/>
                  </a:cubicBezTo>
                  <a:lnTo>
                    <a:pt x="21880" y="36198"/>
                  </a:lnTo>
                  <a:cubicBezTo>
                    <a:pt x="29602" y="36198"/>
                    <a:pt x="35844" y="28090"/>
                    <a:pt x="35844" y="18083"/>
                  </a:cubicBezTo>
                  <a:cubicBezTo>
                    <a:pt x="35844" y="8109"/>
                    <a:pt x="29602" y="1"/>
                    <a:pt x="2188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28"/>
            <p:cNvSpPr/>
            <p:nvPr/>
          </p:nvSpPr>
          <p:spPr>
            <a:xfrm flipH="1">
              <a:off x="8711459" y="3150266"/>
              <a:ext cx="53972" cy="52295"/>
            </a:xfrm>
            <a:custGeom>
              <a:rect b="b" l="l" r="r" t="t"/>
              <a:pathLst>
                <a:path extrusionOk="0" h="3025" w="3122">
                  <a:moveTo>
                    <a:pt x="773" y="0"/>
                  </a:moveTo>
                  <a:cubicBezTo>
                    <a:pt x="355" y="0"/>
                    <a:pt x="1" y="322"/>
                    <a:pt x="1" y="772"/>
                  </a:cubicBezTo>
                  <a:lnTo>
                    <a:pt x="1" y="2253"/>
                  </a:lnTo>
                  <a:cubicBezTo>
                    <a:pt x="1" y="2671"/>
                    <a:pt x="355" y="3025"/>
                    <a:pt x="773" y="3025"/>
                  </a:cubicBezTo>
                  <a:lnTo>
                    <a:pt x="2382" y="3025"/>
                  </a:lnTo>
                  <a:cubicBezTo>
                    <a:pt x="2800" y="3025"/>
                    <a:pt x="3122" y="2671"/>
                    <a:pt x="3122" y="2253"/>
                  </a:cubicBezTo>
                  <a:lnTo>
                    <a:pt x="3122" y="772"/>
                  </a:lnTo>
                  <a:cubicBezTo>
                    <a:pt x="3122" y="322"/>
                    <a:pt x="2800" y="0"/>
                    <a:pt x="238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28"/>
            <p:cNvSpPr/>
            <p:nvPr/>
          </p:nvSpPr>
          <p:spPr>
            <a:xfrm flipH="1">
              <a:off x="7111171" y="772941"/>
              <a:ext cx="1294367" cy="2528643"/>
            </a:xfrm>
            <a:custGeom>
              <a:rect b="b" l="l" r="r" t="t"/>
              <a:pathLst>
                <a:path extrusionOk="0" h="146270" w="74873">
                  <a:moveTo>
                    <a:pt x="7851" y="0"/>
                  </a:moveTo>
                  <a:cubicBezTo>
                    <a:pt x="3508" y="0"/>
                    <a:pt x="0" y="3507"/>
                    <a:pt x="0" y="7851"/>
                  </a:cubicBezTo>
                  <a:lnTo>
                    <a:pt x="0" y="138418"/>
                  </a:lnTo>
                  <a:cubicBezTo>
                    <a:pt x="0" y="142762"/>
                    <a:pt x="3508" y="146269"/>
                    <a:pt x="7851" y="146269"/>
                  </a:cubicBezTo>
                  <a:lnTo>
                    <a:pt x="66990" y="146269"/>
                  </a:lnTo>
                  <a:cubicBezTo>
                    <a:pt x="71366" y="146269"/>
                    <a:pt x="74873" y="142762"/>
                    <a:pt x="74873" y="138418"/>
                  </a:cubicBezTo>
                  <a:lnTo>
                    <a:pt x="74873" y="7851"/>
                  </a:lnTo>
                  <a:cubicBezTo>
                    <a:pt x="74873" y="3507"/>
                    <a:pt x="71366" y="0"/>
                    <a:pt x="66990" y="0"/>
                  </a:cubicBezTo>
                  <a:close/>
                </a:path>
              </a:pathLst>
            </a:custGeom>
            <a:solidFill>
              <a:srgbClr val="8E7C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28"/>
            <p:cNvSpPr/>
            <p:nvPr/>
          </p:nvSpPr>
          <p:spPr>
            <a:xfrm flipH="1">
              <a:off x="6918712" y="772941"/>
              <a:ext cx="1331639" cy="2528643"/>
            </a:xfrm>
            <a:custGeom>
              <a:rect b="b" l="l" r="r" t="t"/>
              <a:pathLst>
                <a:path extrusionOk="0" h="146270" w="77029">
                  <a:moveTo>
                    <a:pt x="7851" y="0"/>
                  </a:moveTo>
                  <a:cubicBezTo>
                    <a:pt x="3508" y="0"/>
                    <a:pt x="0" y="3507"/>
                    <a:pt x="0" y="7851"/>
                  </a:cubicBezTo>
                  <a:lnTo>
                    <a:pt x="0" y="138418"/>
                  </a:lnTo>
                  <a:cubicBezTo>
                    <a:pt x="0" y="142762"/>
                    <a:pt x="3508" y="146269"/>
                    <a:pt x="7851" y="146269"/>
                  </a:cubicBezTo>
                  <a:lnTo>
                    <a:pt x="69145" y="146269"/>
                  </a:lnTo>
                  <a:cubicBezTo>
                    <a:pt x="73521" y="146269"/>
                    <a:pt x="77028" y="142762"/>
                    <a:pt x="77028" y="138418"/>
                  </a:cubicBezTo>
                  <a:lnTo>
                    <a:pt x="77028" y="7851"/>
                  </a:lnTo>
                  <a:cubicBezTo>
                    <a:pt x="77028" y="3507"/>
                    <a:pt x="73521" y="0"/>
                    <a:pt x="69145" y="0"/>
                  </a:cubicBezTo>
                  <a:close/>
                </a:path>
              </a:pathLst>
            </a:custGeom>
            <a:solidFill>
              <a:srgbClr val="351C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28"/>
            <p:cNvSpPr/>
            <p:nvPr/>
          </p:nvSpPr>
          <p:spPr>
            <a:xfrm flipH="1">
              <a:off x="8211313" y="3448955"/>
              <a:ext cx="517558" cy="670043"/>
            </a:xfrm>
            <a:custGeom>
              <a:rect b="b" l="l" r="r" t="t"/>
              <a:pathLst>
                <a:path extrusionOk="0" h="36199" w="27961">
                  <a:moveTo>
                    <a:pt x="13997" y="1"/>
                  </a:moveTo>
                  <a:cubicBezTo>
                    <a:pt x="6242" y="1"/>
                    <a:pt x="0" y="8109"/>
                    <a:pt x="0" y="18083"/>
                  </a:cubicBezTo>
                  <a:cubicBezTo>
                    <a:pt x="0" y="28090"/>
                    <a:pt x="6242" y="36198"/>
                    <a:pt x="13997" y="36198"/>
                  </a:cubicBezTo>
                  <a:cubicBezTo>
                    <a:pt x="21719" y="36198"/>
                    <a:pt x="27961" y="28090"/>
                    <a:pt x="27961" y="18083"/>
                  </a:cubicBezTo>
                  <a:cubicBezTo>
                    <a:pt x="27961" y="8109"/>
                    <a:pt x="21719" y="1"/>
                    <a:pt x="1399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28"/>
            <p:cNvSpPr/>
            <p:nvPr/>
          </p:nvSpPr>
          <p:spPr>
            <a:xfrm flipH="1">
              <a:off x="8380422" y="3460558"/>
              <a:ext cx="518150" cy="670043"/>
            </a:xfrm>
            <a:custGeom>
              <a:rect b="b" l="l" r="r" t="t"/>
              <a:pathLst>
                <a:path extrusionOk="0" h="36199" w="27993">
                  <a:moveTo>
                    <a:pt x="13997" y="1"/>
                  </a:moveTo>
                  <a:cubicBezTo>
                    <a:pt x="6274" y="1"/>
                    <a:pt x="0" y="8109"/>
                    <a:pt x="0" y="18083"/>
                  </a:cubicBezTo>
                  <a:cubicBezTo>
                    <a:pt x="0" y="28090"/>
                    <a:pt x="6274" y="36198"/>
                    <a:pt x="13997" y="36198"/>
                  </a:cubicBezTo>
                  <a:cubicBezTo>
                    <a:pt x="21719" y="36198"/>
                    <a:pt x="27993" y="28090"/>
                    <a:pt x="27993" y="18083"/>
                  </a:cubicBezTo>
                  <a:cubicBezTo>
                    <a:pt x="27993" y="8109"/>
                    <a:pt x="21719" y="1"/>
                    <a:pt x="13997" y="1"/>
                  </a:cubicBezTo>
                  <a:close/>
                </a:path>
              </a:pathLst>
            </a:custGeom>
            <a:solidFill>
              <a:srgbClr val="201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28"/>
            <p:cNvSpPr/>
            <p:nvPr/>
          </p:nvSpPr>
          <p:spPr>
            <a:xfrm flipH="1">
              <a:off x="8537782" y="3626095"/>
              <a:ext cx="250163" cy="338900"/>
            </a:xfrm>
            <a:custGeom>
              <a:rect b="b" l="l" r="r" t="t"/>
              <a:pathLst>
                <a:path extrusionOk="0" h="18309" w="13515">
                  <a:moveTo>
                    <a:pt x="6757" y="0"/>
                  </a:moveTo>
                  <a:cubicBezTo>
                    <a:pt x="3025" y="0"/>
                    <a:pt x="0" y="4087"/>
                    <a:pt x="0" y="9170"/>
                  </a:cubicBezTo>
                  <a:cubicBezTo>
                    <a:pt x="0" y="14222"/>
                    <a:pt x="3025" y="18308"/>
                    <a:pt x="6757" y="18308"/>
                  </a:cubicBezTo>
                  <a:cubicBezTo>
                    <a:pt x="10490" y="18308"/>
                    <a:pt x="13514" y="14222"/>
                    <a:pt x="13514" y="9170"/>
                  </a:cubicBezTo>
                  <a:cubicBezTo>
                    <a:pt x="13514" y="4087"/>
                    <a:pt x="10490" y="0"/>
                    <a:pt x="6757" y="0"/>
                  </a:cubicBezTo>
                  <a:close/>
                </a:path>
              </a:pathLst>
            </a:custGeom>
            <a:solidFill>
              <a:srgbClr val="8E7C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28"/>
            <p:cNvSpPr/>
            <p:nvPr/>
          </p:nvSpPr>
          <p:spPr>
            <a:xfrm flipH="1">
              <a:off x="6973221" y="826324"/>
              <a:ext cx="1223177" cy="2415185"/>
            </a:xfrm>
            <a:custGeom>
              <a:rect b="b" l="l" r="r" t="t"/>
              <a:pathLst>
                <a:path extrusionOk="0" h="139707" w="70755">
                  <a:moveTo>
                    <a:pt x="7433" y="1"/>
                  </a:moveTo>
                  <a:cubicBezTo>
                    <a:pt x="3314" y="1"/>
                    <a:pt x="0" y="3315"/>
                    <a:pt x="0" y="7433"/>
                  </a:cubicBezTo>
                  <a:lnTo>
                    <a:pt x="0" y="132274"/>
                  </a:lnTo>
                  <a:cubicBezTo>
                    <a:pt x="0" y="136392"/>
                    <a:pt x="3314" y="139706"/>
                    <a:pt x="7433" y="139706"/>
                  </a:cubicBezTo>
                  <a:lnTo>
                    <a:pt x="63322" y="139706"/>
                  </a:lnTo>
                  <a:cubicBezTo>
                    <a:pt x="67440" y="139706"/>
                    <a:pt x="70754" y="136392"/>
                    <a:pt x="70754" y="132274"/>
                  </a:cubicBezTo>
                  <a:lnTo>
                    <a:pt x="70754" y="7433"/>
                  </a:lnTo>
                  <a:cubicBezTo>
                    <a:pt x="70754" y="3315"/>
                    <a:pt x="67440" y="1"/>
                    <a:pt x="6332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28"/>
            <p:cNvSpPr/>
            <p:nvPr/>
          </p:nvSpPr>
          <p:spPr>
            <a:xfrm flipH="1">
              <a:off x="7259127" y="799633"/>
              <a:ext cx="619670" cy="92350"/>
            </a:xfrm>
            <a:custGeom>
              <a:rect b="b" l="l" r="r" t="t"/>
              <a:pathLst>
                <a:path extrusionOk="0" h="5342" w="35845">
                  <a:moveTo>
                    <a:pt x="1" y="0"/>
                  </a:moveTo>
                  <a:lnTo>
                    <a:pt x="2768" y="3894"/>
                  </a:lnTo>
                  <a:cubicBezTo>
                    <a:pt x="3411" y="4795"/>
                    <a:pt x="4441" y="5342"/>
                    <a:pt x="5567" y="5342"/>
                  </a:cubicBezTo>
                  <a:lnTo>
                    <a:pt x="30632" y="5342"/>
                  </a:lnTo>
                  <a:cubicBezTo>
                    <a:pt x="31790" y="5342"/>
                    <a:pt x="32884" y="4730"/>
                    <a:pt x="33527" y="3733"/>
                  </a:cubicBezTo>
                  <a:lnTo>
                    <a:pt x="35844" y="0"/>
                  </a:lnTo>
                  <a:close/>
                </a:path>
              </a:pathLst>
            </a:custGeom>
            <a:solidFill>
              <a:srgbClr val="351C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28"/>
            <p:cNvSpPr/>
            <p:nvPr/>
          </p:nvSpPr>
          <p:spPr>
            <a:xfrm flipH="1">
              <a:off x="7283007" y="2270955"/>
              <a:ext cx="608259" cy="107563"/>
            </a:xfrm>
            <a:custGeom>
              <a:rect b="b" l="l" r="r" t="t"/>
              <a:pathLst>
                <a:path extrusionOk="0" h="4120" w="23296">
                  <a:moveTo>
                    <a:pt x="11648" y="1"/>
                  </a:moveTo>
                  <a:cubicBezTo>
                    <a:pt x="5213" y="1"/>
                    <a:pt x="1" y="902"/>
                    <a:pt x="1" y="2060"/>
                  </a:cubicBezTo>
                  <a:cubicBezTo>
                    <a:pt x="1" y="3186"/>
                    <a:pt x="5213" y="4119"/>
                    <a:pt x="11648" y="4119"/>
                  </a:cubicBezTo>
                  <a:cubicBezTo>
                    <a:pt x="18084" y="4119"/>
                    <a:pt x="23296" y="3186"/>
                    <a:pt x="23296" y="2060"/>
                  </a:cubicBezTo>
                  <a:cubicBezTo>
                    <a:pt x="23296" y="902"/>
                    <a:pt x="18084" y="1"/>
                    <a:pt x="11648" y="1"/>
                  </a:cubicBezTo>
                  <a:close/>
                </a:path>
              </a:pathLst>
            </a:custGeom>
            <a:solidFill>
              <a:srgbClr val="351C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28"/>
            <p:cNvSpPr/>
            <p:nvPr/>
          </p:nvSpPr>
          <p:spPr>
            <a:xfrm flipH="1">
              <a:off x="7221807" y="1285500"/>
              <a:ext cx="725420" cy="1055201"/>
            </a:xfrm>
            <a:custGeom>
              <a:rect b="b" l="l" r="r" t="t"/>
              <a:pathLst>
                <a:path extrusionOk="0" h="34349" w="23612">
                  <a:moveTo>
                    <a:pt x="13053" y="5891"/>
                  </a:moveTo>
                  <a:cubicBezTo>
                    <a:pt x="15804" y="5891"/>
                    <a:pt x="18437" y="8029"/>
                    <a:pt x="18437" y="11271"/>
                  </a:cubicBezTo>
                  <a:cubicBezTo>
                    <a:pt x="18437" y="14231"/>
                    <a:pt x="16056" y="16612"/>
                    <a:pt x="13096" y="16612"/>
                  </a:cubicBezTo>
                  <a:cubicBezTo>
                    <a:pt x="8302" y="16612"/>
                    <a:pt x="5921" y="10853"/>
                    <a:pt x="9300" y="7474"/>
                  </a:cubicBezTo>
                  <a:cubicBezTo>
                    <a:pt x="10393" y="6381"/>
                    <a:pt x="11737" y="5891"/>
                    <a:pt x="13053" y="5891"/>
                  </a:cubicBezTo>
                  <a:close/>
                  <a:moveTo>
                    <a:pt x="12672" y="1"/>
                  </a:moveTo>
                  <a:cubicBezTo>
                    <a:pt x="12039" y="1"/>
                    <a:pt x="11396" y="56"/>
                    <a:pt x="10748" y="171"/>
                  </a:cubicBezTo>
                  <a:cubicBezTo>
                    <a:pt x="3991" y="1361"/>
                    <a:pt x="1" y="8375"/>
                    <a:pt x="2414" y="14778"/>
                  </a:cubicBezTo>
                  <a:lnTo>
                    <a:pt x="2511" y="15004"/>
                  </a:lnTo>
                  <a:cubicBezTo>
                    <a:pt x="2607" y="15325"/>
                    <a:pt x="2768" y="15615"/>
                    <a:pt x="2929" y="15937"/>
                  </a:cubicBezTo>
                  <a:lnTo>
                    <a:pt x="11134" y="33408"/>
                  </a:lnTo>
                  <a:cubicBezTo>
                    <a:pt x="11439" y="34035"/>
                    <a:pt x="12051" y="34349"/>
                    <a:pt x="12658" y="34349"/>
                  </a:cubicBezTo>
                  <a:cubicBezTo>
                    <a:pt x="13265" y="34349"/>
                    <a:pt x="13869" y="34035"/>
                    <a:pt x="14158" y="33408"/>
                  </a:cubicBezTo>
                  <a:lnTo>
                    <a:pt x="22395" y="15872"/>
                  </a:lnTo>
                  <a:cubicBezTo>
                    <a:pt x="22524" y="15583"/>
                    <a:pt x="22685" y="15325"/>
                    <a:pt x="22813" y="15004"/>
                  </a:cubicBezTo>
                  <a:lnTo>
                    <a:pt x="22910" y="14778"/>
                  </a:lnTo>
                  <a:lnTo>
                    <a:pt x="22878" y="14778"/>
                  </a:lnTo>
                  <a:cubicBezTo>
                    <a:pt x="23328" y="13588"/>
                    <a:pt x="23553" y="12301"/>
                    <a:pt x="23553" y="11046"/>
                  </a:cubicBezTo>
                  <a:cubicBezTo>
                    <a:pt x="23611" y="4853"/>
                    <a:pt x="18600" y="1"/>
                    <a:pt x="12672" y="1"/>
                  </a:cubicBez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28"/>
            <p:cNvSpPr/>
            <p:nvPr/>
          </p:nvSpPr>
          <p:spPr>
            <a:xfrm flipH="1">
              <a:off x="5733421" y="3488439"/>
              <a:ext cx="619670" cy="625790"/>
            </a:xfrm>
            <a:custGeom>
              <a:rect b="b" l="l" r="r" t="t"/>
              <a:pathLst>
                <a:path extrusionOk="0" h="36199" w="35845">
                  <a:moveTo>
                    <a:pt x="13997" y="1"/>
                  </a:moveTo>
                  <a:cubicBezTo>
                    <a:pt x="6275" y="1"/>
                    <a:pt x="1" y="8109"/>
                    <a:pt x="1" y="18083"/>
                  </a:cubicBezTo>
                  <a:cubicBezTo>
                    <a:pt x="1" y="28090"/>
                    <a:pt x="6275" y="36198"/>
                    <a:pt x="13997" y="36198"/>
                  </a:cubicBezTo>
                  <a:lnTo>
                    <a:pt x="21880" y="36198"/>
                  </a:lnTo>
                  <a:cubicBezTo>
                    <a:pt x="29602" y="36198"/>
                    <a:pt x="35844" y="28090"/>
                    <a:pt x="35844" y="18083"/>
                  </a:cubicBezTo>
                  <a:cubicBezTo>
                    <a:pt x="35844" y="8109"/>
                    <a:pt x="29602" y="1"/>
                    <a:pt x="2188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28"/>
            <p:cNvSpPr/>
            <p:nvPr/>
          </p:nvSpPr>
          <p:spPr>
            <a:xfrm flipH="1">
              <a:off x="7311982" y="3488439"/>
              <a:ext cx="619670" cy="625790"/>
            </a:xfrm>
            <a:custGeom>
              <a:rect b="b" l="l" r="r" t="t"/>
              <a:pathLst>
                <a:path extrusionOk="0" h="36199" w="35845">
                  <a:moveTo>
                    <a:pt x="13997" y="1"/>
                  </a:moveTo>
                  <a:cubicBezTo>
                    <a:pt x="6275" y="1"/>
                    <a:pt x="1" y="8109"/>
                    <a:pt x="1" y="18083"/>
                  </a:cubicBezTo>
                  <a:cubicBezTo>
                    <a:pt x="1" y="28090"/>
                    <a:pt x="6275" y="36198"/>
                    <a:pt x="13997" y="36198"/>
                  </a:cubicBezTo>
                  <a:lnTo>
                    <a:pt x="21880" y="36198"/>
                  </a:lnTo>
                  <a:cubicBezTo>
                    <a:pt x="29602" y="36198"/>
                    <a:pt x="35844" y="28090"/>
                    <a:pt x="35844" y="18083"/>
                  </a:cubicBezTo>
                  <a:cubicBezTo>
                    <a:pt x="35844" y="8109"/>
                    <a:pt x="29602" y="1"/>
                    <a:pt x="21880"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28"/>
            <p:cNvSpPr/>
            <p:nvPr/>
          </p:nvSpPr>
          <p:spPr>
            <a:xfrm flipH="1">
              <a:off x="6635068" y="3372753"/>
              <a:ext cx="663045" cy="527321"/>
            </a:xfrm>
            <a:custGeom>
              <a:rect b="b" l="l" r="r" t="t"/>
              <a:pathLst>
                <a:path extrusionOk="0" h="30503" w="38354">
                  <a:moveTo>
                    <a:pt x="9267" y="0"/>
                  </a:moveTo>
                  <a:lnTo>
                    <a:pt x="1" y="4698"/>
                  </a:lnTo>
                  <a:lnTo>
                    <a:pt x="1" y="30503"/>
                  </a:lnTo>
                  <a:lnTo>
                    <a:pt x="38354" y="30503"/>
                  </a:lnTo>
                  <a:lnTo>
                    <a:pt x="37260" y="3411"/>
                  </a:lnTo>
                  <a:lnTo>
                    <a:pt x="9267"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28"/>
            <p:cNvSpPr/>
            <p:nvPr/>
          </p:nvSpPr>
          <p:spPr>
            <a:xfrm flipH="1">
              <a:off x="6654536" y="3488439"/>
              <a:ext cx="483376" cy="625790"/>
            </a:xfrm>
            <a:custGeom>
              <a:rect b="b" l="l" r="r" t="t"/>
              <a:pathLst>
                <a:path extrusionOk="0" h="36199" w="27961">
                  <a:moveTo>
                    <a:pt x="13997" y="1"/>
                  </a:moveTo>
                  <a:cubicBezTo>
                    <a:pt x="6242" y="1"/>
                    <a:pt x="0" y="8109"/>
                    <a:pt x="0" y="18083"/>
                  </a:cubicBezTo>
                  <a:cubicBezTo>
                    <a:pt x="0" y="28090"/>
                    <a:pt x="6242" y="36198"/>
                    <a:pt x="13997" y="36198"/>
                  </a:cubicBezTo>
                  <a:cubicBezTo>
                    <a:pt x="21719" y="36198"/>
                    <a:pt x="27961" y="28090"/>
                    <a:pt x="27961" y="18083"/>
                  </a:cubicBezTo>
                  <a:cubicBezTo>
                    <a:pt x="27961" y="8109"/>
                    <a:pt x="21719" y="1"/>
                    <a:pt x="13997"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28"/>
            <p:cNvSpPr/>
            <p:nvPr/>
          </p:nvSpPr>
          <p:spPr>
            <a:xfrm flipH="1">
              <a:off x="6756880" y="3488439"/>
              <a:ext cx="275355" cy="625790"/>
            </a:xfrm>
            <a:custGeom>
              <a:rect b="b" l="l" r="r" t="t"/>
              <a:pathLst>
                <a:path extrusionOk="0" h="36199" w="15928">
                  <a:moveTo>
                    <a:pt x="1" y="1"/>
                  </a:moveTo>
                  <a:lnTo>
                    <a:pt x="1" y="36198"/>
                  </a:lnTo>
                  <a:lnTo>
                    <a:pt x="7884" y="36198"/>
                  </a:lnTo>
                  <a:lnTo>
                    <a:pt x="15927" y="28154"/>
                  </a:lnTo>
                  <a:lnTo>
                    <a:pt x="7884"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28"/>
            <p:cNvSpPr/>
            <p:nvPr/>
          </p:nvSpPr>
          <p:spPr>
            <a:xfrm flipH="1">
              <a:off x="5506438" y="2844887"/>
              <a:ext cx="3550438" cy="1055194"/>
            </a:xfrm>
            <a:custGeom>
              <a:rect b="b" l="l" r="r" t="t"/>
              <a:pathLst>
                <a:path extrusionOk="0" h="61038" w="205376">
                  <a:moveTo>
                    <a:pt x="53829" y="1"/>
                  </a:moveTo>
                  <a:cubicBezTo>
                    <a:pt x="47394" y="1"/>
                    <a:pt x="41152" y="2060"/>
                    <a:pt x="35972" y="5889"/>
                  </a:cubicBezTo>
                  <a:lnTo>
                    <a:pt x="12709" y="23071"/>
                  </a:lnTo>
                  <a:lnTo>
                    <a:pt x="7046" y="25098"/>
                  </a:lnTo>
                  <a:cubicBezTo>
                    <a:pt x="4376" y="26031"/>
                    <a:pt x="2574" y="28540"/>
                    <a:pt x="2574" y="31404"/>
                  </a:cubicBezTo>
                  <a:lnTo>
                    <a:pt x="2574" y="41089"/>
                  </a:lnTo>
                  <a:cubicBezTo>
                    <a:pt x="1158" y="41121"/>
                    <a:pt x="0" y="42247"/>
                    <a:pt x="0" y="43695"/>
                  </a:cubicBezTo>
                  <a:lnTo>
                    <a:pt x="0" y="50967"/>
                  </a:lnTo>
                  <a:cubicBezTo>
                    <a:pt x="0" y="55439"/>
                    <a:pt x="3636" y="59075"/>
                    <a:pt x="8108" y="59075"/>
                  </a:cubicBezTo>
                  <a:lnTo>
                    <a:pt x="8977" y="59075"/>
                  </a:lnTo>
                  <a:cubicBezTo>
                    <a:pt x="8977" y="59075"/>
                    <a:pt x="6926" y="35297"/>
                    <a:pt x="24571" y="35297"/>
                  </a:cubicBezTo>
                  <a:cubicBezTo>
                    <a:pt x="24607" y="35297"/>
                    <a:pt x="24643" y="35297"/>
                    <a:pt x="24679" y="35297"/>
                  </a:cubicBezTo>
                  <a:cubicBezTo>
                    <a:pt x="43244" y="35394"/>
                    <a:pt x="41699" y="61038"/>
                    <a:pt x="41699" y="61038"/>
                  </a:cubicBezTo>
                  <a:lnTo>
                    <a:pt x="101739" y="61038"/>
                  </a:lnTo>
                  <a:cubicBezTo>
                    <a:pt x="101290" y="52360"/>
                    <a:pt x="102627" y="35714"/>
                    <a:pt x="117674" y="35714"/>
                  </a:cubicBezTo>
                  <a:cubicBezTo>
                    <a:pt x="117746" y="35714"/>
                    <a:pt x="117818" y="35715"/>
                    <a:pt x="117891" y="35716"/>
                  </a:cubicBezTo>
                  <a:cubicBezTo>
                    <a:pt x="132048" y="35876"/>
                    <a:pt x="133721" y="52157"/>
                    <a:pt x="133721" y="52157"/>
                  </a:cubicBezTo>
                  <a:lnTo>
                    <a:pt x="205118" y="52157"/>
                  </a:lnTo>
                  <a:cubicBezTo>
                    <a:pt x="205376" y="48907"/>
                    <a:pt x="205311" y="45690"/>
                    <a:pt x="205022" y="42440"/>
                  </a:cubicBezTo>
                  <a:cubicBezTo>
                    <a:pt x="204378" y="36713"/>
                    <a:pt x="200710" y="31726"/>
                    <a:pt x="195401" y="29441"/>
                  </a:cubicBezTo>
                  <a:lnTo>
                    <a:pt x="160073" y="21172"/>
                  </a:lnTo>
                  <a:lnTo>
                    <a:pt x="125130" y="1256"/>
                  </a:lnTo>
                  <a:cubicBezTo>
                    <a:pt x="123618" y="419"/>
                    <a:pt x="121945" y="1"/>
                    <a:pt x="120240" y="1"/>
                  </a:cubicBez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28"/>
            <p:cNvSpPr/>
            <p:nvPr/>
          </p:nvSpPr>
          <p:spPr>
            <a:xfrm flipH="1">
              <a:off x="7296960" y="2734214"/>
              <a:ext cx="619670" cy="111262"/>
            </a:xfrm>
            <a:custGeom>
              <a:rect b="b" l="l" r="r" t="t"/>
              <a:pathLst>
                <a:path extrusionOk="0" h="6436" w="35845">
                  <a:moveTo>
                    <a:pt x="1" y="0"/>
                  </a:moveTo>
                  <a:lnTo>
                    <a:pt x="1835" y="6435"/>
                  </a:lnTo>
                  <a:lnTo>
                    <a:pt x="35844" y="6435"/>
                  </a:lnTo>
                  <a:lnTo>
                    <a:pt x="29666"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28"/>
            <p:cNvSpPr/>
            <p:nvPr/>
          </p:nvSpPr>
          <p:spPr>
            <a:xfrm flipH="1">
              <a:off x="7884906" y="2734214"/>
              <a:ext cx="130175" cy="111262"/>
            </a:xfrm>
            <a:custGeom>
              <a:rect b="b" l="l" r="r" t="t"/>
              <a:pathLst>
                <a:path extrusionOk="0" h="6436" w="7530">
                  <a:moveTo>
                    <a:pt x="3347" y="0"/>
                  </a:moveTo>
                  <a:lnTo>
                    <a:pt x="1" y="6435"/>
                  </a:lnTo>
                  <a:lnTo>
                    <a:pt x="7530" y="6435"/>
                  </a:lnTo>
                  <a:lnTo>
                    <a:pt x="5696"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28"/>
            <p:cNvSpPr/>
            <p:nvPr/>
          </p:nvSpPr>
          <p:spPr>
            <a:xfrm flipH="1">
              <a:off x="5508140" y="3746537"/>
              <a:ext cx="1237076" cy="165770"/>
            </a:xfrm>
            <a:custGeom>
              <a:rect b="b" l="l" r="r" t="t"/>
              <a:pathLst>
                <a:path extrusionOk="0" h="9589" w="71559">
                  <a:moveTo>
                    <a:pt x="0" y="0"/>
                  </a:moveTo>
                  <a:lnTo>
                    <a:pt x="0" y="5502"/>
                  </a:lnTo>
                  <a:cubicBezTo>
                    <a:pt x="0" y="7754"/>
                    <a:pt x="1834" y="9588"/>
                    <a:pt x="4086" y="9588"/>
                  </a:cubicBezTo>
                  <a:lnTo>
                    <a:pt x="66603" y="9588"/>
                  </a:lnTo>
                  <a:cubicBezTo>
                    <a:pt x="69338" y="9588"/>
                    <a:pt x="71558" y="7368"/>
                    <a:pt x="71558" y="4633"/>
                  </a:cubicBezTo>
                  <a:lnTo>
                    <a:pt x="71558" y="0"/>
                  </a:lnTo>
                  <a:close/>
                </a:path>
              </a:pathLst>
            </a:custGeom>
            <a:solidFill>
              <a:srgbClr val="40426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28"/>
            <p:cNvSpPr/>
            <p:nvPr/>
          </p:nvSpPr>
          <p:spPr>
            <a:xfrm flipH="1">
              <a:off x="5795177" y="3706483"/>
              <a:ext cx="267005" cy="94580"/>
            </a:xfrm>
            <a:custGeom>
              <a:rect b="b" l="l" r="r" t="t"/>
              <a:pathLst>
                <a:path extrusionOk="0" h="5471" w="15445">
                  <a:moveTo>
                    <a:pt x="1" y="1"/>
                  </a:moveTo>
                  <a:lnTo>
                    <a:pt x="1" y="5470"/>
                  </a:lnTo>
                  <a:lnTo>
                    <a:pt x="15445" y="5470"/>
                  </a:lnTo>
                  <a:lnTo>
                    <a:pt x="1544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28"/>
            <p:cNvSpPr/>
            <p:nvPr/>
          </p:nvSpPr>
          <p:spPr>
            <a:xfrm flipH="1">
              <a:off x="5663338" y="3465084"/>
              <a:ext cx="666952" cy="17"/>
            </a:xfrm>
            <a:custGeom>
              <a:rect b="b" l="l" r="r" t="t"/>
              <a:pathLst>
                <a:path extrusionOk="0" fill="none" h="1" w="38580">
                  <a:moveTo>
                    <a:pt x="1" y="0"/>
                  </a:moveTo>
                  <a:lnTo>
                    <a:pt x="38579" y="0"/>
                  </a:lnTo>
                </a:path>
              </a:pathLst>
            </a:custGeom>
            <a:noFill/>
            <a:ln cap="rnd" cmpd="sng" w="104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28"/>
            <p:cNvSpPr/>
            <p:nvPr/>
          </p:nvSpPr>
          <p:spPr>
            <a:xfrm flipH="1">
              <a:off x="6569985" y="3465637"/>
              <a:ext cx="449458" cy="114046"/>
            </a:xfrm>
            <a:custGeom>
              <a:rect b="b" l="l" r="r" t="t"/>
              <a:pathLst>
                <a:path extrusionOk="0" fill="none" h="6597" w="25999">
                  <a:moveTo>
                    <a:pt x="25998" y="6564"/>
                  </a:moveTo>
                  <a:lnTo>
                    <a:pt x="19949" y="6564"/>
                  </a:lnTo>
                  <a:cubicBezTo>
                    <a:pt x="17826" y="6597"/>
                    <a:pt x="15767" y="5760"/>
                    <a:pt x="14254" y="4280"/>
                  </a:cubicBezTo>
                  <a:cubicBezTo>
                    <a:pt x="12324" y="2349"/>
                    <a:pt x="8270" y="1"/>
                    <a:pt x="1" y="194"/>
                  </a:cubicBezTo>
                </a:path>
              </a:pathLst>
            </a:custGeom>
            <a:noFill/>
            <a:ln cap="rnd" cmpd="sng" w="104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28"/>
            <p:cNvSpPr/>
            <p:nvPr/>
          </p:nvSpPr>
          <p:spPr>
            <a:xfrm flipH="1">
              <a:off x="5712298" y="3465084"/>
              <a:ext cx="544003" cy="100146"/>
            </a:xfrm>
            <a:custGeom>
              <a:rect b="b" l="l" r="r" t="t"/>
              <a:pathLst>
                <a:path extrusionOk="0" h="5793" w="31468">
                  <a:moveTo>
                    <a:pt x="31468" y="0"/>
                  </a:moveTo>
                  <a:lnTo>
                    <a:pt x="0" y="194"/>
                  </a:lnTo>
                  <a:lnTo>
                    <a:pt x="2607" y="3797"/>
                  </a:lnTo>
                  <a:cubicBezTo>
                    <a:pt x="3540" y="5052"/>
                    <a:pt x="4987" y="5792"/>
                    <a:pt x="6564" y="5792"/>
                  </a:cubicBezTo>
                  <a:lnTo>
                    <a:pt x="25065" y="5792"/>
                  </a:lnTo>
                  <a:cubicBezTo>
                    <a:pt x="26706" y="5792"/>
                    <a:pt x="28283" y="4955"/>
                    <a:pt x="29183" y="3572"/>
                  </a:cubicBezTo>
                  <a:lnTo>
                    <a:pt x="31468"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28"/>
            <p:cNvSpPr/>
            <p:nvPr/>
          </p:nvSpPr>
          <p:spPr>
            <a:xfrm flipH="1">
              <a:off x="6255168" y="3537949"/>
              <a:ext cx="455577" cy="85124"/>
            </a:xfrm>
            <a:custGeom>
              <a:rect b="b" l="l" r="r" t="t"/>
              <a:pathLst>
                <a:path extrusionOk="0" h="4924" w="26353">
                  <a:moveTo>
                    <a:pt x="25420" y="0"/>
                  </a:moveTo>
                  <a:lnTo>
                    <a:pt x="323" y="580"/>
                  </a:lnTo>
                  <a:lnTo>
                    <a:pt x="162" y="2060"/>
                  </a:lnTo>
                  <a:cubicBezTo>
                    <a:pt x="1" y="3572"/>
                    <a:pt x="1191" y="4923"/>
                    <a:pt x="2736" y="4923"/>
                  </a:cubicBezTo>
                  <a:lnTo>
                    <a:pt x="23393" y="4923"/>
                  </a:lnTo>
                  <a:cubicBezTo>
                    <a:pt x="25098" y="4923"/>
                    <a:pt x="26353" y="3282"/>
                    <a:pt x="25870" y="1609"/>
                  </a:cubicBezTo>
                  <a:lnTo>
                    <a:pt x="25420" y="0"/>
                  </a:lnTo>
                  <a:close/>
                </a:path>
              </a:pathLst>
            </a:custGeom>
            <a:solidFill>
              <a:srgbClr val="CB9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28"/>
            <p:cNvSpPr/>
            <p:nvPr/>
          </p:nvSpPr>
          <p:spPr>
            <a:xfrm flipH="1">
              <a:off x="6261841" y="3448955"/>
              <a:ext cx="445551" cy="136848"/>
            </a:xfrm>
            <a:custGeom>
              <a:rect b="b" l="l" r="r" t="t"/>
              <a:pathLst>
                <a:path extrusionOk="0" h="7916" w="25773">
                  <a:moveTo>
                    <a:pt x="2510" y="0"/>
                  </a:moveTo>
                  <a:cubicBezTo>
                    <a:pt x="1448" y="0"/>
                    <a:pt x="547" y="773"/>
                    <a:pt x="483" y="1834"/>
                  </a:cubicBezTo>
                  <a:lnTo>
                    <a:pt x="129" y="5728"/>
                  </a:lnTo>
                  <a:cubicBezTo>
                    <a:pt x="0" y="6918"/>
                    <a:pt x="933" y="7916"/>
                    <a:pt x="2124" y="7916"/>
                  </a:cubicBezTo>
                  <a:lnTo>
                    <a:pt x="23359" y="7916"/>
                  </a:lnTo>
                  <a:cubicBezTo>
                    <a:pt x="24775" y="7916"/>
                    <a:pt x="25773" y="6468"/>
                    <a:pt x="25226" y="5148"/>
                  </a:cubicBezTo>
                  <a:lnTo>
                    <a:pt x="23681" y="1255"/>
                  </a:lnTo>
                  <a:cubicBezTo>
                    <a:pt x="23359" y="515"/>
                    <a:pt x="22619" y="0"/>
                    <a:pt x="2181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28"/>
            <p:cNvSpPr/>
            <p:nvPr/>
          </p:nvSpPr>
          <p:spPr>
            <a:xfrm flipH="1">
              <a:off x="5509283" y="3543516"/>
              <a:ext cx="200258" cy="79557"/>
            </a:xfrm>
            <a:custGeom>
              <a:rect b="b" l="l" r="r" t="t"/>
              <a:pathLst>
                <a:path extrusionOk="0" h="4602" w="11584">
                  <a:moveTo>
                    <a:pt x="11037" y="0"/>
                  </a:moveTo>
                  <a:lnTo>
                    <a:pt x="323" y="258"/>
                  </a:lnTo>
                  <a:lnTo>
                    <a:pt x="162" y="1738"/>
                  </a:lnTo>
                  <a:cubicBezTo>
                    <a:pt x="1" y="3250"/>
                    <a:pt x="1223" y="4601"/>
                    <a:pt x="2736" y="4601"/>
                  </a:cubicBezTo>
                  <a:lnTo>
                    <a:pt x="11584" y="4601"/>
                  </a:lnTo>
                  <a:cubicBezTo>
                    <a:pt x="11520" y="3057"/>
                    <a:pt x="11359" y="1512"/>
                    <a:pt x="11037" y="0"/>
                  </a:cubicBezTo>
                  <a:close/>
                </a:path>
              </a:pathLst>
            </a:custGeom>
            <a:solidFill>
              <a:srgbClr val="CB9D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28"/>
            <p:cNvSpPr/>
            <p:nvPr/>
          </p:nvSpPr>
          <p:spPr>
            <a:xfrm flipH="1">
              <a:off x="5511496" y="3451185"/>
              <a:ext cx="194709" cy="136848"/>
            </a:xfrm>
            <a:custGeom>
              <a:rect b="b" l="l" r="r" t="t"/>
              <a:pathLst>
                <a:path extrusionOk="0" h="7916" w="11263">
                  <a:moveTo>
                    <a:pt x="2478" y="0"/>
                  </a:moveTo>
                  <a:cubicBezTo>
                    <a:pt x="1449" y="0"/>
                    <a:pt x="548" y="772"/>
                    <a:pt x="483" y="1834"/>
                  </a:cubicBezTo>
                  <a:lnTo>
                    <a:pt x="130" y="5727"/>
                  </a:lnTo>
                  <a:cubicBezTo>
                    <a:pt x="1" y="6886"/>
                    <a:pt x="934" y="7915"/>
                    <a:pt x="2124" y="7915"/>
                  </a:cubicBezTo>
                  <a:lnTo>
                    <a:pt x="11262" y="7915"/>
                  </a:lnTo>
                  <a:cubicBezTo>
                    <a:pt x="10715" y="2606"/>
                    <a:pt x="8334" y="0"/>
                    <a:pt x="833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28"/>
            <p:cNvSpPr/>
            <p:nvPr/>
          </p:nvSpPr>
          <p:spPr>
            <a:xfrm flipH="1">
              <a:off x="6289643" y="2894951"/>
              <a:ext cx="1146956" cy="312074"/>
            </a:xfrm>
            <a:custGeom>
              <a:rect b="b" l="l" r="r" t="t"/>
              <a:pathLst>
                <a:path extrusionOk="0" h="18052" w="66346">
                  <a:moveTo>
                    <a:pt x="1609" y="1"/>
                  </a:moveTo>
                  <a:cubicBezTo>
                    <a:pt x="547" y="1"/>
                    <a:pt x="0" y="1256"/>
                    <a:pt x="740" y="2028"/>
                  </a:cubicBezTo>
                  <a:lnTo>
                    <a:pt x="14222" y="16346"/>
                  </a:lnTo>
                  <a:cubicBezTo>
                    <a:pt x="15251" y="17408"/>
                    <a:pt x="16667" y="18051"/>
                    <a:pt x="18179" y="18051"/>
                  </a:cubicBezTo>
                  <a:lnTo>
                    <a:pt x="66346" y="18051"/>
                  </a:lnTo>
                  <a:lnTo>
                    <a:pt x="34492"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28"/>
            <p:cNvSpPr/>
            <p:nvPr/>
          </p:nvSpPr>
          <p:spPr>
            <a:xfrm flipH="1">
              <a:off x="7243001" y="2894951"/>
              <a:ext cx="932263" cy="312074"/>
            </a:xfrm>
            <a:custGeom>
              <a:rect b="b" l="l" r="r" t="t"/>
              <a:pathLst>
                <a:path extrusionOk="0" h="18052" w="53927">
                  <a:moveTo>
                    <a:pt x="4119" y="1"/>
                  </a:moveTo>
                  <a:cubicBezTo>
                    <a:pt x="1834" y="1"/>
                    <a:pt x="0" y="1835"/>
                    <a:pt x="0" y="4087"/>
                  </a:cubicBezTo>
                  <a:lnTo>
                    <a:pt x="0" y="18051"/>
                  </a:lnTo>
                  <a:lnTo>
                    <a:pt x="53637" y="18051"/>
                  </a:lnTo>
                  <a:cubicBezTo>
                    <a:pt x="53830" y="18051"/>
                    <a:pt x="53926" y="17826"/>
                    <a:pt x="53797" y="17697"/>
                  </a:cubicBezTo>
                  <a:lnTo>
                    <a:pt x="38031" y="1256"/>
                  </a:lnTo>
                  <a:cubicBezTo>
                    <a:pt x="37259" y="451"/>
                    <a:pt x="36197" y="1"/>
                    <a:pt x="3507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28"/>
            <p:cNvSpPr/>
            <p:nvPr/>
          </p:nvSpPr>
          <p:spPr>
            <a:xfrm flipH="1">
              <a:off x="7248567" y="3203666"/>
              <a:ext cx="926696" cy="597404"/>
            </a:xfrm>
            <a:custGeom>
              <a:rect b="b" l="l" r="r" t="t"/>
              <a:pathLst>
                <a:path extrusionOk="0" fill="none" h="34557" w="53605">
                  <a:moveTo>
                    <a:pt x="53604" y="0"/>
                  </a:moveTo>
                  <a:cubicBezTo>
                    <a:pt x="53604" y="0"/>
                    <a:pt x="44756" y="2992"/>
                    <a:pt x="44756" y="13932"/>
                  </a:cubicBezTo>
                  <a:lnTo>
                    <a:pt x="44756" y="34556"/>
                  </a:lnTo>
                  <a:lnTo>
                    <a:pt x="0" y="34556"/>
                  </a:lnTo>
                  <a:lnTo>
                    <a:pt x="0" y="193"/>
                  </a:lnTo>
                </a:path>
              </a:pathLst>
            </a:custGeom>
            <a:noFill/>
            <a:ln cap="rnd" cmpd="sng" w="104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28"/>
            <p:cNvSpPr/>
            <p:nvPr/>
          </p:nvSpPr>
          <p:spPr>
            <a:xfrm flipH="1">
              <a:off x="7876555" y="3297104"/>
              <a:ext cx="185253" cy="45622"/>
            </a:xfrm>
            <a:custGeom>
              <a:rect b="b" l="l" r="r" t="t"/>
              <a:pathLst>
                <a:path extrusionOk="0" h="2639" w="10716">
                  <a:moveTo>
                    <a:pt x="1320" y="1"/>
                  </a:moveTo>
                  <a:cubicBezTo>
                    <a:pt x="612" y="1"/>
                    <a:pt x="1" y="580"/>
                    <a:pt x="1" y="1320"/>
                  </a:cubicBezTo>
                  <a:cubicBezTo>
                    <a:pt x="1" y="2060"/>
                    <a:pt x="612" y="2639"/>
                    <a:pt x="1320" y="2639"/>
                  </a:cubicBezTo>
                  <a:lnTo>
                    <a:pt x="9396" y="2639"/>
                  </a:lnTo>
                  <a:cubicBezTo>
                    <a:pt x="10136" y="2639"/>
                    <a:pt x="10715" y="2060"/>
                    <a:pt x="10715" y="1320"/>
                  </a:cubicBezTo>
                  <a:cubicBezTo>
                    <a:pt x="10715" y="580"/>
                    <a:pt x="10136" y="1"/>
                    <a:pt x="9396"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28"/>
            <p:cNvSpPr/>
            <p:nvPr/>
          </p:nvSpPr>
          <p:spPr>
            <a:xfrm flipH="1">
              <a:off x="6831419" y="2894951"/>
              <a:ext cx="446657" cy="312074"/>
            </a:xfrm>
            <a:custGeom>
              <a:rect b="b" l="l" r="r" t="t"/>
              <a:pathLst>
                <a:path extrusionOk="0" h="18052" w="25837">
                  <a:moveTo>
                    <a:pt x="0" y="1"/>
                  </a:moveTo>
                  <a:lnTo>
                    <a:pt x="22555" y="18051"/>
                  </a:lnTo>
                  <a:lnTo>
                    <a:pt x="25837" y="18051"/>
                  </a:lnTo>
                  <a:lnTo>
                    <a:pt x="3250" y="1"/>
                  </a:lnTo>
                  <a:close/>
                </a:path>
              </a:pathLst>
            </a:custGeom>
            <a:solidFill>
              <a:srgbClr val="5656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28"/>
            <p:cNvSpPr/>
            <p:nvPr/>
          </p:nvSpPr>
          <p:spPr>
            <a:xfrm flipH="1">
              <a:off x="6542738" y="2894951"/>
              <a:ext cx="587395" cy="312074"/>
            </a:xfrm>
            <a:custGeom>
              <a:rect b="b" l="l" r="r" t="t"/>
              <a:pathLst>
                <a:path extrusionOk="0" h="18052" w="33978">
                  <a:moveTo>
                    <a:pt x="1" y="1"/>
                  </a:moveTo>
                  <a:lnTo>
                    <a:pt x="24872" y="18051"/>
                  </a:lnTo>
                  <a:lnTo>
                    <a:pt x="33978" y="18051"/>
                  </a:lnTo>
                  <a:lnTo>
                    <a:pt x="9106" y="1"/>
                  </a:lnTo>
                  <a:close/>
                </a:path>
              </a:pathLst>
            </a:custGeom>
            <a:solidFill>
              <a:srgbClr val="56565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28"/>
            <p:cNvSpPr/>
            <p:nvPr/>
          </p:nvSpPr>
          <p:spPr>
            <a:xfrm flipH="1">
              <a:off x="4745029" y="1723551"/>
              <a:ext cx="501735" cy="386047"/>
            </a:xfrm>
            <a:custGeom>
              <a:rect b="b" l="l" r="r" t="t"/>
              <a:pathLst>
                <a:path extrusionOk="0" h="22331" w="29023">
                  <a:moveTo>
                    <a:pt x="17215" y="0"/>
                  </a:moveTo>
                  <a:lnTo>
                    <a:pt x="7594" y="1127"/>
                  </a:lnTo>
                  <a:cubicBezTo>
                    <a:pt x="7594" y="1127"/>
                    <a:pt x="1" y="13321"/>
                    <a:pt x="4344" y="22041"/>
                  </a:cubicBezTo>
                  <a:lnTo>
                    <a:pt x="26159" y="22330"/>
                  </a:lnTo>
                  <a:cubicBezTo>
                    <a:pt x="26159" y="22330"/>
                    <a:pt x="29023" y="11744"/>
                    <a:pt x="1721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28"/>
            <p:cNvSpPr/>
            <p:nvPr/>
          </p:nvSpPr>
          <p:spPr>
            <a:xfrm flipH="1">
              <a:off x="5137715" y="1613172"/>
              <a:ext cx="91157" cy="209957"/>
            </a:xfrm>
            <a:custGeom>
              <a:rect b="b" l="l" r="r" t="t"/>
              <a:pathLst>
                <a:path extrusionOk="0" h="12145" w="5273">
                  <a:moveTo>
                    <a:pt x="4487" y="0"/>
                  </a:moveTo>
                  <a:cubicBezTo>
                    <a:pt x="3356" y="0"/>
                    <a:pt x="1" y="356"/>
                    <a:pt x="27" y="4584"/>
                  </a:cubicBezTo>
                  <a:cubicBezTo>
                    <a:pt x="60" y="9410"/>
                    <a:pt x="5272" y="12145"/>
                    <a:pt x="5272" y="12145"/>
                  </a:cubicBezTo>
                  <a:lnTo>
                    <a:pt x="4854" y="15"/>
                  </a:lnTo>
                  <a:cubicBezTo>
                    <a:pt x="4854" y="15"/>
                    <a:pt x="4716" y="0"/>
                    <a:pt x="448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28"/>
            <p:cNvSpPr/>
            <p:nvPr/>
          </p:nvSpPr>
          <p:spPr>
            <a:xfrm flipH="1">
              <a:off x="4914119" y="1574691"/>
              <a:ext cx="302600" cy="292747"/>
            </a:xfrm>
            <a:custGeom>
              <a:rect b="b" l="l" r="r" t="t"/>
              <a:pathLst>
                <a:path extrusionOk="0" h="16934" w="17504">
                  <a:moveTo>
                    <a:pt x="8738" y="0"/>
                  </a:moveTo>
                  <a:cubicBezTo>
                    <a:pt x="4329" y="0"/>
                    <a:pt x="630" y="3405"/>
                    <a:pt x="322" y="7871"/>
                  </a:cubicBezTo>
                  <a:cubicBezTo>
                    <a:pt x="0" y="12537"/>
                    <a:pt x="3507" y="16591"/>
                    <a:pt x="8173" y="16913"/>
                  </a:cubicBezTo>
                  <a:cubicBezTo>
                    <a:pt x="8372" y="16926"/>
                    <a:pt x="8570" y="16933"/>
                    <a:pt x="8766" y="16933"/>
                  </a:cubicBezTo>
                  <a:cubicBezTo>
                    <a:pt x="13175" y="16933"/>
                    <a:pt x="16874" y="13528"/>
                    <a:pt x="17182" y="9062"/>
                  </a:cubicBezTo>
                  <a:cubicBezTo>
                    <a:pt x="17504" y="4397"/>
                    <a:pt x="13996" y="342"/>
                    <a:pt x="9331" y="21"/>
                  </a:cubicBezTo>
                  <a:cubicBezTo>
                    <a:pt x="9132" y="7"/>
                    <a:pt x="8934" y="0"/>
                    <a:pt x="873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28"/>
            <p:cNvSpPr/>
            <p:nvPr/>
          </p:nvSpPr>
          <p:spPr>
            <a:xfrm flipH="1">
              <a:off x="5141138" y="1760148"/>
              <a:ext cx="90604" cy="77552"/>
            </a:xfrm>
            <a:custGeom>
              <a:rect b="b" l="l" r="r" t="t"/>
              <a:pathLst>
                <a:path extrusionOk="0" h="4486" w="5241">
                  <a:moveTo>
                    <a:pt x="2618" y="0"/>
                  </a:moveTo>
                  <a:cubicBezTo>
                    <a:pt x="2394" y="0"/>
                    <a:pt x="2155" y="61"/>
                    <a:pt x="1899" y="200"/>
                  </a:cubicBezTo>
                  <a:cubicBezTo>
                    <a:pt x="0" y="1230"/>
                    <a:pt x="2092" y="4319"/>
                    <a:pt x="4119" y="4479"/>
                  </a:cubicBezTo>
                  <a:cubicBezTo>
                    <a:pt x="4158" y="4484"/>
                    <a:pt x="4197" y="4486"/>
                    <a:pt x="4236" y="4486"/>
                  </a:cubicBezTo>
                  <a:cubicBezTo>
                    <a:pt x="4794" y="4486"/>
                    <a:pt x="5241" y="4062"/>
                    <a:pt x="5181" y="3611"/>
                  </a:cubicBezTo>
                  <a:cubicBezTo>
                    <a:pt x="5052" y="2838"/>
                    <a:pt x="4795" y="2098"/>
                    <a:pt x="4408" y="1423"/>
                  </a:cubicBezTo>
                  <a:cubicBezTo>
                    <a:pt x="3961" y="702"/>
                    <a:pt x="3379" y="0"/>
                    <a:pt x="2618" y="0"/>
                  </a:cubicBezTo>
                  <a:close/>
                </a:path>
              </a:pathLst>
            </a:custGeom>
            <a:solidFill>
              <a:srgbClr val="9953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28"/>
            <p:cNvSpPr/>
            <p:nvPr/>
          </p:nvSpPr>
          <p:spPr>
            <a:xfrm flipH="1">
              <a:off x="4998674" y="1837578"/>
              <a:ext cx="118489" cy="216941"/>
            </a:xfrm>
            <a:custGeom>
              <a:rect b="b" l="l" r="r" t="t"/>
              <a:pathLst>
                <a:path extrusionOk="0" h="12549" w="6854">
                  <a:moveTo>
                    <a:pt x="4891" y="0"/>
                  </a:moveTo>
                  <a:lnTo>
                    <a:pt x="1" y="1448"/>
                  </a:lnTo>
                  <a:lnTo>
                    <a:pt x="226" y="12549"/>
                  </a:lnTo>
                  <a:lnTo>
                    <a:pt x="6854" y="12549"/>
                  </a:lnTo>
                  <a:lnTo>
                    <a:pt x="4891" y="0"/>
                  </a:lnTo>
                  <a:close/>
                </a:path>
              </a:pathLst>
            </a:custGeom>
            <a:solidFill>
              <a:srgbClr val="B073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28"/>
            <p:cNvSpPr/>
            <p:nvPr/>
          </p:nvSpPr>
          <p:spPr>
            <a:xfrm flipH="1">
              <a:off x="5028149" y="1885411"/>
              <a:ext cx="88460" cy="82894"/>
            </a:xfrm>
            <a:custGeom>
              <a:rect b="b" l="l" r="r" t="t"/>
              <a:pathLst>
                <a:path extrusionOk="0" h="4795" w="5117">
                  <a:moveTo>
                    <a:pt x="5117" y="1"/>
                  </a:moveTo>
                  <a:lnTo>
                    <a:pt x="1" y="869"/>
                  </a:lnTo>
                  <a:lnTo>
                    <a:pt x="65" y="4795"/>
                  </a:lnTo>
                  <a:lnTo>
                    <a:pt x="5117" y="1"/>
                  </a:lnTo>
                  <a:close/>
                </a:path>
              </a:pathLst>
            </a:custGeom>
            <a:solidFill>
              <a:srgbClr val="99534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28"/>
            <p:cNvSpPr/>
            <p:nvPr/>
          </p:nvSpPr>
          <p:spPr>
            <a:xfrm flipH="1">
              <a:off x="4962334" y="1638913"/>
              <a:ext cx="242717" cy="277637"/>
            </a:xfrm>
            <a:custGeom>
              <a:rect b="b" l="l" r="r" t="t"/>
              <a:pathLst>
                <a:path extrusionOk="0" h="16060" w="14040">
                  <a:moveTo>
                    <a:pt x="6139" y="0"/>
                  </a:moveTo>
                  <a:cubicBezTo>
                    <a:pt x="5775" y="0"/>
                    <a:pt x="5391" y="12"/>
                    <a:pt x="4988" y="38"/>
                  </a:cubicBezTo>
                  <a:cubicBezTo>
                    <a:pt x="4988" y="38"/>
                    <a:pt x="1" y="682"/>
                    <a:pt x="451" y="5443"/>
                  </a:cubicBezTo>
                  <a:cubicBezTo>
                    <a:pt x="1030" y="11267"/>
                    <a:pt x="1513" y="14774"/>
                    <a:pt x="4956" y="15836"/>
                  </a:cubicBezTo>
                  <a:cubicBezTo>
                    <a:pt x="5440" y="15987"/>
                    <a:pt x="5936" y="16060"/>
                    <a:pt x="6432" y="16060"/>
                  </a:cubicBezTo>
                  <a:cubicBezTo>
                    <a:pt x="8376" y="16060"/>
                    <a:pt x="10321" y="14933"/>
                    <a:pt x="11552" y="12908"/>
                  </a:cubicBezTo>
                  <a:cubicBezTo>
                    <a:pt x="12131" y="11911"/>
                    <a:pt x="12099" y="9337"/>
                    <a:pt x="12163" y="8178"/>
                  </a:cubicBezTo>
                  <a:lnTo>
                    <a:pt x="13128" y="5733"/>
                  </a:lnTo>
                  <a:cubicBezTo>
                    <a:pt x="13128" y="5733"/>
                    <a:pt x="14040" y="0"/>
                    <a:pt x="6139" y="0"/>
                  </a:cubicBezTo>
                  <a:close/>
                </a:path>
              </a:pathLst>
            </a:custGeom>
            <a:solidFill>
              <a:srgbClr val="B073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28"/>
            <p:cNvSpPr/>
            <p:nvPr/>
          </p:nvSpPr>
          <p:spPr>
            <a:xfrm flipH="1">
              <a:off x="4944721" y="1711865"/>
              <a:ext cx="55078" cy="87907"/>
            </a:xfrm>
            <a:custGeom>
              <a:rect b="b" l="l" r="r" t="t"/>
              <a:pathLst>
                <a:path extrusionOk="0" h="5085" w="3186">
                  <a:moveTo>
                    <a:pt x="65" y="1"/>
                  </a:moveTo>
                  <a:lnTo>
                    <a:pt x="1" y="5085"/>
                  </a:lnTo>
                  <a:lnTo>
                    <a:pt x="3186" y="709"/>
                  </a:lnTo>
                  <a:lnTo>
                    <a:pt x="65"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28"/>
            <p:cNvSpPr/>
            <p:nvPr/>
          </p:nvSpPr>
          <p:spPr>
            <a:xfrm flipH="1">
              <a:off x="4919119" y="1759128"/>
              <a:ext cx="88356" cy="78710"/>
            </a:xfrm>
            <a:custGeom>
              <a:rect b="b" l="l" r="r" t="t"/>
              <a:pathLst>
                <a:path extrusionOk="0" h="4553" w="5111">
                  <a:moveTo>
                    <a:pt x="2497" y="0"/>
                  </a:moveTo>
                  <a:cubicBezTo>
                    <a:pt x="1715" y="0"/>
                    <a:pt x="1143" y="747"/>
                    <a:pt x="734" y="1514"/>
                  </a:cubicBezTo>
                  <a:cubicBezTo>
                    <a:pt x="380" y="2190"/>
                    <a:pt x="155" y="2930"/>
                    <a:pt x="58" y="3734"/>
                  </a:cubicBezTo>
                  <a:cubicBezTo>
                    <a:pt x="0" y="4169"/>
                    <a:pt x="440" y="4552"/>
                    <a:pt x="952" y="4552"/>
                  </a:cubicBezTo>
                  <a:cubicBezTo>
                    <a:pt x="1007" y="4552"/>
                    <a:pt x="1064" y="4548"/>
                    <a:pt x="1120" y="4538"/>
                  </a:cubicBezTo>
                  <a:cubicBezTo>
                    <a:pt x="3147" y="4281"/>
                    <a:pt x="5110" y="1096"/>
                    <a:pt x="3147" y="163"/>
                  </a:cubicBezTo>
                  <a:cubicBezTo>
                    <a:pt x="2916" y="50"/>
                    <a:pt x="2700" y="0"/>
                    <a:pt x="2497" y="0"/>
                  </a:cubicBezTo>
                  <a:close/>
                </a:path>
              </a:pathLst>
            </a:custGeom>
            <a:solidFill>
              <a:srgbClr val="B073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28"/>
            <p:cNvSpPr/>
            <p:nvPr/>
          </p:nvSpPr>
          <p:spPr>
            <a:xfrm flipH="1">
              <a:off x="4958068" y="1788638"/>
              <a:ext cx="29492" cy="21143"/>
            </a:xfrm>
            <a:custGeom>
              <a:rect b="b" l="l" r="r" t="t"/>
              <a:pathLst>
                <a:path extrusionOk="0" fill="none" h="1223" w="1706">
                  <a:moveTo>
                    <a:pt x="1706" y="0"/>
                  </a:moveTo>
                  <a:cubicBezTo>
                    <a:pt x="805" y="0"/>
                    <a:pt x="0" y="1223"/>
                    <a:pt x="0" y="1223"/>
                  </a:cubicBez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28"/>
            <p:cNvSpPr/>
            <p:nvPr/>
          </p:nvSpPr>
          <p:spPr>
            <a:xfrm flipH="1">
              <a:off x="4910229" y="1604909"/>
              <a:ext cx="279245" cy="128014"/>
            </a:xfrm>
            <a:custGeom>
              <a:rect b="b" l="l" r="r" t="t"/>
              <a:pathLst>
                <a:path extrusionOk="0" h="7405" w="16153">
                  <a:moveTo>
                    <a:pt x="6198" y="0"/>
                  </a:moveTo>
                  <a:cubicBezTo>
                    <a:pt x="3781" y="0"/>
                    <a:pt x="1419" y="596"/>
                    <a:pt x="1" y="1297"/>
                  </a:cubicBezTo>
                  <a:cubicBezTo>
                    <a:pt x="1" y="1297"/>
                    <a:pt x="1284" y="7405"/>
                    <a:pt x="9648" y="7405"/>
                  </a:cubicBezTo>
                  <a:cubicBezTo>
                    <a:pt x="10650" y="7405"/>
                    <a:pt x="11753" y="7317"/>
                    <a:pt x="12967" y="7121"/>
                  </a:cubicBezTo>
                  <a:cubicBezTo>
                    <a:pt x="12967" y="7121"/>
                    <a:pt x="16153" y="6413"/>
                    <a:pt x="13032" y="2616"/>
                  </a:cubicBezTo>
                  <a:cubicBezTo>
                    <a:pt x="11406" y="675"/>
                    <a:pt x="8771" y="0"/>
                    <a:pt x="6198"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28"/>
            <p:cNvSpPr/>
            <p:nvPr/>
          </p:nvSpPr>
          <p:spPr>
            <a:xfrm flipH="1">
              <a:off x="5134380" y="1806979"/>
              <a:ext cx="14487" cy="29510"/>
            </a:xfrm>
            <a:custGeom>
              <a:rect b="b" l="l" r="r" t="t"/>
              <a:pathLst>
                <a:path extrusionOk="0" fill="none" h="1707" w="838">
                  <a:moveTo>
                    <a:pt x="451" y="1"/>
                  </a:moveTo>
                  <a:lnTo>
                    <a:pt x="1" y="1320"/>
                  </a:lnTo>
                  <a:lnTo>
                    <a:pt x="837" y="1706"/>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28"/>
            <p:cNvSpPr/>
            <p:nvPr/>
          </p:nvSpPr>
          <p:spPr>
            <a:xfrm flipH="1">
              <a:off x="5079320" y="1780824"/>
              <a:ext cx="23234" cy="19552"/>
            </a:xfrm>
            <a:custGeom>
              <a:rect b="b" l="l" r="r" t="t"/>
              <a:pathLst>
                <a:path extrusionOk="0" h="1131" w="1344">
                  <a:moveTo>
                    <a:pt x="727" y="0"/>
                  </a:moveTo>
                  <a:cubicBezTo>
                    <a:pt x="237" y="0"/>
                    <a:pt x="1" y="621"/>
                    <a:pt x="346" y="967"/>
                  </a:cubicBezTo>
                  <a:cubicBezTo>
                    <a:pt x="459" y="1080"/>
                    <a:pt x="601" y="1130"/>
                    <a:pt x="743" y="1130"/>
                  </a:cubicBezTo>
                  <a:cubicBezTo>
                    <a:pt x="1045" y="1130"/>
                    <a:pt x="1344" y="899"/>
                    <a:pt x="1344" y="549"/>
                  </a:cubicBezTo>
                  <a:cubicBezTo>
                    <a:pt x="1344" y="259"/>
                    <a:pt x="1086" y="2"/>
                    <a:pt x="764" y="2"/>
                  </a:cubicBezTo>
                  <a:cubicBezTo>
                    <a:pt x="752" y="1"/>
                    <a:pt x="740" y="0"/>
                    <a:pt x="727"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28"/>
            <p:cNvSpPr/>
            <p:nvPr/>
          </p:nvSpPr>
          <p:spPr>
            <a:xfrm flipH="1">
              <a:off x="5158858" y="1779735"/>
              <a:ext cx="21160" cy="18446"/>
            </a:xfrm>
            <a:custGeom>
              <a:rect b="b" l="l" r="r" t="t"/>
              <a:pathLst>
                <a:path extrusionOk="0" h="1067" w="1224">
                  <a:moveTo>
                    <a:pt x="709" y="0"/>
                  </a:moveTo>
                  <a:cubicBezTo>
                    <a:pt x="226" y="0"/>
                    <a:pt x="1" y="579"/>
                    <a:pt x="323" y="901"/>
                  </a:cubicBezTo>
                  <a:cubicBezTo>
                    <a:pt x="427" y="1016"/>
                    <a:pt x="559" y="1067"/>
                    <a:pt x="690" y="1067"/>
                  </a:cubicBezTo>
                  <a:cubicBezTo>
                    <a:pt x="960" y="1067"/>
                    <a:pt x="1223" y="851"/>
                    <a:pt x="1223" y="547"/>
                  </a:cubicBezTo>
                  <a:cubicBezTo>
                    <a:pt x="1223" y="225"/>
                    <a:pt x="998" y="0"/>
                    <a:pt x="709"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28"/>
            <p:cNvSpPr/>
            <p:nvPr/>
          </p:nvSpPr>
          <p:spPr>
            <a:xfrm flipH="1">
              <a:off x="5147172" y="1717224"/>
              <a:ext cx="46192" cy="31584"/>
            </a:xfrm>
            <a:custGeom>
              <a:rect b="b" l="l" r="r" t="t"/>
              <a:pathLst>
                <a:path extrusionOk="0" h="1827" w="2672">
                  <a:moveTo>
                    <a:pt x="1770" y="0"/>
                  </a:moveTo>
                  <a:cubicBezTo>
                    <a:pt x="1666" y="0"/>
                    <a:pt x="1549" y="14"/>
                    <a:pt x="1416" y="45"/>
                  </a:cubicBezTo>
                  <a:cubicBezTo>
                    <a:pt x="837" y="173"/>
                    <a:pt x="354" y="527"/>
                    <a:pt x="97" y="1042"/>
                  </a:cubicBezTo>
                  <a:cubicBezTo>
                    <a:pt x="1" y="1235"/>
                    <a:pt x="1" y="1428"/>
                    <a:pt x="97" y="1621"/>
                  </a:cubicBezTo>
                  <a:cubicBezTo>
                    <a:pt x="164" y="1755"/>
                    <a:pt x="292" y="1827"/>
                    <a:pt x="428" y="1827"/>
                  </a:cubicBezTo>
                  <a:cubicBezTo>
                    <a:pt x="489" y="1827"/>
                    <a:pt x="552" y="1812"/>
                    <a:pt x="612" y="1782"/>
                  </a:cubicBezTo>
                  <a:cubicBezTo>
                    <a:pt x="1062" y="1621"/>
                    <a:pt x="1481" y="1493"/>
                    <a:pt x="1963" y="1428"/>
                  </a:cubicBezTo>
                  <a:cubicBezTo>
                    <a:pt x="2382" y="1364"/>
                    <a:pt x="2671" y="946"/>
                    <a:pt x="2542" y="527"/>
                  </a:cubicBezTo>
                  <a:cubicBezTo>
                    <a:pt x="2542" y="527"/>
                    <a:pt x="2423" y="0"/>
                    <a:pt x="1770"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28"/>
            <p:cNvSpPr/>
            <p:nvPr/>
          </p:nvSpPr>
          <p:spPr>
            <a:xfrm flipH="1">
              <a:off x="5042048" y="1717017"/>
              <a:ext cx="68994" cy="36684"/>
            </a:xfrm>
            <a:custGeom>
              <a:rect b="b" l="l" r="r" t="t"/>
              <a:pathLst>
                <a:path extrusionOk="0" h="2122" w="3991">
                  <a:moveTo>
                    <a:pt x="1353" y="1"/>
                  </a:moveTo>
                  <a:cubicBezTo>
                    <a:pt x="407" y="1"/>
                    <a:pt x="226" y="572"/>
                    <a:pt x="226" y="572"/>
                  </a:cubicBezTo>
                  <a:cubicBezTo>
                    <a:pt x="226" y="572"/>
                    <a:pt x="1" y="1312"/>
                    <a:pt x="1030" y="1472"/>
                  </a:cubicBezTo>
                  <a:cubicBezTo>
                    <a:pt x="1770" y="1601"/>
                    <a:pt x="2510" y="1794"/>
                    <a:pt x="3186" y="2084"/>
                  </a:cubicBezTo>
                  <a:cubicBezTo>
                    <a:pt x="3253" y="2109"/>
                    <a:pt x="3323" y="2121"/>
                    <a:pt x="3391" y="2121"/>
                  </a:cubicBezTo>
                  <a:cubicBezTo>
                    <a:pt x="3586" y="2121"/>
                    <a:pt x="3775" y="2025"/>
                    <a:pt x="3894" y="1859"/>
                  </a:cubicBezTo>
                  <a:cubicBezTo>
                    <a:pt x="3990" y="1698"/>
                    <a:pt x="3990" y="1472"/>
                    <a:pt x="3894" y="1312"/>
                  </a:cubicBezTo>
                  <a:cubicBezTo>
                    <a:pt x="3315" y="668"/>
                    <a:pt x="2542" y="218"/>
                    <a:pt x="1706" y="25"/>
                  </a:cubicBezTo>
                  <a:cubicBezTo>
                    <a:pt x="1578" y="8"/>
                    <a:pt x="1460" y="1"/>
                    <a:pt x="135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28"/>
            <p:cNvSpPr/>
            <p:nvPr/>
          </p:nvSpPr>
          <p:spPr>
            <a:xfrm flipH="1">
              <a:off x="5087669" y="1840361"/>
              <a:ext cx="54525" cy="21143"/>
            </a:xfrm>
            <a:custGeom>
              <a:rect b="b" l="l" r="r" t="t"/>
              <a:pathLst>
                <a:path extrusionOk="0" h="1223" w="3154">
                  <a:moveTo>
                    <a:pt x="3154" y="0"/>
                  </a:moveTo>
                  <a:lnTo>
                    <a:pt x="3154" y="0"/>
                  </a:lnTo>
                  <a:cubicBezTo>
                    <a:pt x="2167" y="631"/>
                    <a:pt x="573" y="677"/>
                    <a:pt x="123" y="677"/>
                  </a:cubicBezTo>
                  <a:cubicBezTo>
                    <a:pt x="45" y="677"/>
                    <a:pt x="1" y="676"/>
                    <a:pt x="1" y="676"/>
                  </a:cubicBezTo>
                  <a:lnTo>
                    <a:pt x="1" y="676"/>
                  </a:lnTo>
                  <a:cubicBezTo>
                    <a:pt x="582" y="1075"/>
                    <a:pt x="1073" y="1222"/>
                    <a:pt x="1482" y="1222"/>
                  </a:cubicBezTo>
                  <a:cubicBezTo>
                    <a:pt x="2658" y="1222"/>
                    <a:pt x="3154" y="0"/>
                    <a:pt x="315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28"/>
            <p:cNvSpPr/>
            <p:nvPr/>
          </p:nvSpPr>
          <p:spPr>
            <a:xfrm flipH="1">
              <a:off x="5250081" y="2798177"/>
              <a:ext cx="135741" cy="211443"/>
            </a:xfrm>
            <a:custGeom>
              <a:rect b="b" l="l" r="r" t="t"/>
              <a:pathLst>
                <a:path extrusionOk="0" h="12231" w="7852">
                  <a:moveTo>
                    <a:pt x="4763" y="0"/>
                  </a:moveTo>
                  <a:lnTo>
                    <a:pt x="3186" y="901"/>
                  </a:lnTo>
                  <a:cubicBezTo>
                    <a:pt x="2350" y="1384"/>
                    <a:pt x="1642" y="2059"/>
                    <a:pt x="1127" y="2832"/>
                  </a:cubicBezTo>
                  <a:lnTo>
                    <a:pt x="194" y="4247"/>
                  </a:lnTo>
                  <a:cubicBezTo>
                    <a:pt x="1" y="4569"/>
                    <a:pt x="130" y="5020"/>
                    <a:pt x="483" y="5180"/>
                  </a:cubicBezTo>
                  <a:cubicBezTo>
                    <a:pt x="594" y="5225"/>
                    <a:pt x="708" y="5246"/>
                    <a:pt x="820" y="5246"/>
                  </a:cubicBezTo>
                  <a:cubicBezTo>
                    <a:pt x="1033" y="5246"/>
                    <a:pt x="1236" y="5168"/>
                    <a:pt x="1384" y="5020"/>
                  </a:cubicBezTo>
                  <a:lnTo>
                    <a:pt x="2671" y="3765"/>
                  </a:lnTo>
                  <a:lnTo>
                    <a:pt x="741" y="10457"/>
                  </a:lnTo>
                  <a:cubicBezTo>
                    <a:pt x="644" y="10747"/>
                    <a:pt x="837" y="11069"/>
                    <a:pt x="1159" y="11101"/>
                  </a:cubicBezTo>
                  <a:lnTo>
                    <a:pt x="1352" y="11133"/>
                  </a:lnTo>
                  <a:cubicBezTo>
                    <a:pt x="1391" y="11144"/>
                    <a:pt x="1431" y="11149"/>
                    <a:pt x="1469" y="11149"/>
                  </a:cubicBezTo>
                  <a:cubicBezTo>
                    <a:pt x="1652" y="11149"/>
                    <a:pt x="1819" y="11029"/>
                    <a:pt x="1899" y="10843"/>
                  </a:cubicBezTo>
                  <a:lnTo>
                    <a:pt x="3154" y="6918"/>
                  </a:lnTo>
                  <a:lnTo>
                    <a:pt x="2317" y="11616"/>
                  </a:lnTo>
                  <a:cubicBezTo>
                    <a:pt x="2253" y="11905"/>
                    <a:pt x="2446" y="12195"/>
                    <a:pt x="2768" y="12227"/>
                  </a:cubicBezTo>
                  <a:lnTo>
                    <a:pt x="2897" y="12227"/>
                  </a:lnTo>
                  <a:cubicBezTo>
                    <a:pt x="2919" y="12230"/>
                    <a:pt x="2940" y="12231"/>
                    <a:pt x="2962" y="12231"/>
                  </a:cubicBezTo>
                  <a:cubicBezTo>
                    <a:pt x="3191" y="12231"/>
                    <a:pt x="3385" y="12076"/>
                    <a:pt x="3444" y="11841"/>
                  </a:cubicBezTo>
                  <a:lnTo>
                    <a:pt x="4473" y="6982"/>
                  </a:lnTo>
                  <a:lnTo>
                    <a:pt x="4345" y="11069"/>
                  </a:lnTo>
                  <a:cubicBezTo>
                    <a:pt x="4345" y="11357"/>
                    <a:pt x="4577" y="11593"/>
                    <a:pt x="4856" y="11593"/>
                  </a:cubicBezTo>
                  <a:cubicBezTo>
                    <a:pt x="4889" y="11593"/>
                    <a:pt x="4922" y="11590"/>
                    <a:pt x="4956" y="11583"/>
                  </a:cubicBezTo>
                  <a:lnTo>
                    <a:pt x="5020" y="11583"/>
                  </a:lnTo>
                  <a:cubicBezTo>
                    <a:pt x="5213" y="11551"/>
                    <a:pt x="5374" y="11358"/>
                    <a:pt x="5406" y="11165"/>
                  </a:cubicBezTo>
                  <a:lnTo>
                    <a:pt x="5760" y="7079"/>
                  </a:lnTo>
                  <a:lnTo>
                    <a:pt x="5953" y="9524"/>
                  </a:lnTo>
                  <a:cubicBezTo>
                    <a:pt x="5953" y="9804"/>
                    <a:pt x="6195" y="10024"/>
                    <a:pt x="6455" y="10024"/>
                  </a:cubicBezTo>
                  <a:cubicBezTo>
                    <a:pt x="6524" y="10024"/>
                    <a:pt x="6594" y="10008"/>
                    <a:pt x="6661" y="9975"/>
                  </a:cubicBezTo>
                  <a:cubicBezTo>
                    <a:pt x="6822" y="9910"/>
                    <a:pt x="6951" y="9749"/>
                    <a:pt x="6951" y="9588"/>
                  </a:cubicBezTo>
                  <a:lnTo>
                    <a:pt x="7852" y="129"/>
                  </a:lnTo>
                  <a:lnTo>
                    <a:pt x="4763" y="0"/>
                  </a:lnTo>
                  <a:close/>
                </a:path>
              </a:pathLst>
            </a:custGeom>
            <a:solidFill>
              <a:srgbClr val="B073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28"/>
            <p:cNvSpPr/>
            <p:nvPr/>
          </p:nvSpPr>
          <p:spPr>
            <a:xfrm flipH="1">
              <a:off x="5295686" y="2843228"/>
              <a:ext cx="43962" cy="20589"/>
            </a:xfrm>
            <a:custGeom>
              <a:rect b="b" l="l" r="r" t="t"/>
              <a:pathLst>
                <a:path extrusionOk="0" fill="none" h="1191" w="2543">
                  <a:moveTo>
                    <a:pt x="0" y="1191"/>
                  </a:moveTo>
                  <a:cubicBezTo>
                    <a:pt x="966" y="1191"/>
                    <a:pt x="1899" y="740"/>
                    <a:pt x="2542" y="0"/>
                  </a:cubicBez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28"/>
            <p:cNvSpPr/>
            <p:nvPr/>
          </p:nvSpPr>
          <p:spPr>
            <a:xfrm flipH="1">
              <a:off x="5210027" y="2669128"/>
              <a:ext cx="93474" cy="131281"/>
            </a:xfrm>
            <a:custGeom>
              <a:rect b="b" l="l" r="r" t="t"/>
              <a:pathLst>
                <a:path extrusionOk="0" h="7594" w="5407">
                  <a:moveTo>
                    <a:pt x="5406" y="1"/>
                  </a:moveTo>
                  <a:lnTo>
                    <a:pt x="483" y="194"/>
                  </a:lnTo>
                  <a:lnTo>
                    <a:pt x="1" y="7465"/>
                  </a:lnTo>
                  <a:lnTo>
                    <a:pt x="3090" y="7594"/>
                  </a:lnTo>
                  <a:lnTo>
                    <a:pt x="5406" y="1"/>
                  </a:lnTo>
                  <a:close/>
                </a:path>
              </a:pathLst>
            </a:custGeom>
            <a:solidFill>
              <a:srgbClr val="B073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28"/>
            <p:cNvSpPr/>
            <p:nvPr/>
          </p:nvSpPr>
          <p:spPr>
            <a:xfrm flipH="1">
              <a:off x="5159409" y="2057281"/>
              <a:ext cx="180239" cy="706990"/>
            </a:xfrm>
            <a:custGeom>
              <a:rect b="b" l="l" r="r" t="t"/>
              <a:pathLst>
                <a:path extrusionOk="0" h="40896" w="10426">
                  <a:moveTo>
                    <a:pt x="5277" y="1"/>
                  </a:moveTo>
                  <a:cubicBezTo>
                    <a:pt x="5277" y="1"/>
                    <a:pt x="2767" y="805"/>
                    <a:pt x="1802" y="9171"/>
                  </a:cubicBezTo>
                  <a:cubicBezTo>
                    <a:pt x="676" y="18984"/>
                    <a:pt x="0" y="40413"/>
                    <a:pt x="0" y="40413"/>
                  </a:cubicBezTo>
                  <a:lnTo>
                    <a:pt x="6564" y="40896"/>
                  </a:lnTo>
                  <a:lnTo>
                    <a:pt x="10425" y="9171"/>
                  </a:lnTo>
                  <a:lnTo>
                    <a:pt x="527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28"/>
            <p:cNvSpPr/>
            <p:nvPr/>
          </p:nvSpPr>
          <p:spPr>
            <a:xfrm flipH="1">
              <a:off x="5035925" y="2442198"/>
              <a:ext cx="234747" cy="880522"/>
            </a:xfrm>
            <a:custGeom>
              <a:rect b="b" l="l" r="r" t="t"/>
              <a:pathLst>
                <a:path extrusionOk="0" h="50934" w="13579">
                  <a:moveTo>
                    <a:pt x="4923" y="0"/>
                  </a:moveTo>
                  <a:cubicBezTo>
                    <a:pt x="4923" y="0"/>
                    <a:pt x="1094" y="7111"/>
                    <a:pt x="418" y="20914"/>
                  </a:cubicBezTo>
                  <a:cubicBezTo>
                    <a:pt x="0" y="30020"/>
                    <a:pt x="547" y="40155"/>
                    <a:pt x="998" y="46043"/>
                  </a:cubicBezTo>
                  <a:cubicBezTo>
                    <a:pt x="1191" y="48810"/>
                    <a:pt x="3507" y="50934"/>
                    <a:pt x="6274" y="50934"/>
                  </a:cubicBezTo>
                  <a:cubicBezTo>
                    <a:pt x="9106" y="50934"/>
                    <a:pt x="11455" y="48713"/>
                    <a:pt x="11583" y="45882"/>
                  </a:cubicBezTo>
                  <a:lnTo>
                    <a:pt x="13578" y="32"/>
                  </a:lnTo>
                  <a:lnTo>
                    <a:pt x="4923" y="0"/>
                  </a:lnTo>
                  <a:close/>
                </a:path>
              </a:pathLst>
            </a:custGeom>
            <a:solidFill>
              <a:srgbClr val="674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28"/>
            <p:cNvSpPr/>
            <p:nvPr/>
          </p:nvSpPr>
          <p:spPr>
            <a:xfrm flipH="1">
              <a:off x="5056518" y="2691377"/>
              <a:ext cx="44515" cy="482269"/>
            </a:xfrm>
            <a:custGeom>
              <a:rect b="b" l="l" r="r" t="t"/>
              <a:pathLst>
                <a:path extrusionOk="0" h="27897" w="2575">
                  <a:moveTo>
                    <a:pt x="1" y="1"/>
                  </a:moveTo>
                  <a:lnTo>
                    <a:pt x="1931" y="27897"/>
                  </a:lnTo>
                  <a:lnTo>
                    <a:pt x="2575" y="12903"/>
                  </a:lnTo>
                  <a:lnTo>
                    <a:pt x="1"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28"/>
            <p:cNvSpPr/>
            <p:nvPr/>
          </p:nvSpPr>
          <p:spPr>
            <a:xfrm flipH="1">
              <a:off x="5019798" y="3702040"/>
              <a:ext cx="150764" cy="285365"/>
            </a:xfrm>
            <a:custGeom>
              <a:rect b="b" l="l" r="r" t="t"/>
              <a:pathLst>
                <a:path extrusionOk="0" h="16507" w="8721">
                  <a:moveTo>
                    <a:pt x="1" y="0"/>
                  </a:moveTo>
                  <a:lnTo>
                    <a:pt x="2543" y="16506"/>
                  </a:lnTo>
                  <a:lnTo>
                    <a:pt x="8720" y="16313"/>
                  </a:lnTo>
                  <a:lnTo>
                    <a:pt x="7305" y="2381"/>
                  </a:lnTo>
                  <a:lnTo>
                    <a:pt x="1" y="0"/>
                  </a:lnTo>
                  <a:close/>
                </a:path>
              </a:pathLst>
            </a:custGeom>
            <a:solidFill>
              <a:srgbClr val="B073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28"/>
            <p:cNvSpPr/>
            <p:nvPr/>
          </p:nvSpPr>
          <p:spPr>
            <a:xfrm flipH="1">
              <a:off x="4982522" y="3935089"/>
              <a:ext cx="420536" cy="142414"/>
            </a:xfrm>
            <a:custGeom>
              <a:rect b="b" l="l" r="r" t="t"/>
              <a:pathLst>
                <a:path extrusionOk="0" h="8238" w="24326">
                  <a:moveTo>
                    <a:pt x="15541" y="1"/>
                  </a:moveTo>
                  <a:lnTo>
                    <a:pt x="0" y="8238"/>
                  </a:lnTo>
                  <a:lnTo>
                    <a:pt x="0" y="8238"/>
                  </a:lnTo>
                  <a:lnTo>
                    <a:pt x="24325" y="8109"/>
                  </a:lnTo>
                  <a:lnTo>
                    <a:pt x="22008" y="1352"/>
                  </a:lnTo>
                  <a:cubicBezTo>
                    <a:pt x="22008" y="1352"/>
                    <a:pt x="20615" y="2167"/>
                    <a:pt x="19021" y="2167"/>
                  </a:cubicBezTo>
                  <a:cubicBezTo>
                    <a:pt x="17801" y="2167"/>
                    <a:pt x="16462" y="1689"/>
                    <a:pt x="15541" y="1"/>
                  </a:cubicBezTo>
                  <a:close/>
                </a:path>
              </a:pathLst>
            </a:custGeom>
            <a:solidFill>
              <a:srgbClr val="201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28"/>
            <p:cNvSpPr/>
            <p:nvPr/>
          </p:nvSpPr>
          <p:spPr>
            <a:xfrm flipH="1">
              <a:off x="4982522" y="4075254"/>
              <a:ext cx="420536" cy="38966"/>
            </a:xfrm>
            <a:custGeom>
              <a:rect b="b" l="l" r="r" t="t"/>
              <a:pathLst>
                <a:path extrusionOk="0" h="2254" w="24326">
                  <a:moveTo>
                    <a:pt x="24325" y="1"/>
                  </a:moveTo>
                  <a:lnTo>
                    <a:pt x="0" y="130"/>
                  </a:lnTo>
                  <a:lnTo>
                    <a:pt x="0" y="2253"/>
                  </a:lnTo>
                  <a:lnTo>
                    <a:pt x="24325" y="2124"/>
                  </a:lnTo>
                  <a:lnTo>
                    <a:pt x="2432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28"/>
            <p:cNvSpPr/>
            <p:nvPr/>
          </p:nvSpPr>
          <p:spPr>
            <a:xfrm flipH="1">
              <a:off x="5154415" y="3958098"/>
              <a:ext cx="50635" cy="47143"/>
            </a:xfrm>
            <a:custGeom>
              <a:rect b="b" l="l" r="r" t="t"/>
              <a:pathLst>
                <a:path extrusionOk="0" h="2727" w="2929">
                  <a:moveTo>
                    <a:pt x="476" y="0"/>
                  </a:moveTo>
                  <a:cubicBezTo>
                    <a:pt x="347" y="0"/>
                    <a:pt x="212" y="58"/>
                    <a:pt x="130" y="182"/>
                  </a:cubicBezTo>
                  <a:cubicBezTo>
                    <a:pt x="1" y="343"/>
                    <a:pt x="65" y="600"/>
                    <a:pt x="226" y="697"/>
                  </a:cubicBezTo>
                  <a:cubicBezTo>
                    <a:pt x="966" y="1211"/>
                    <a:pt x="1610" y="1855"/>
                    <a:pt x="2157" y="2563"/>
                  </a:cubicBezTo>
                  <a:cubicBezTo>
                    <a:pt x="2189" y="2627"/>
                    <a:pt x="2253" y="2659"/>
                    <a:pt x="2317" y="2692"/>
                  </a:cubicBezTo>
                  <a:cubicBezTo>
                    <a:pt x="2367" y="2716"/>
                    <a:pt x="2421" y="2727"/>
                    <a:pt x="2474" y="2727"/>
                  </a:cubicBezTo>
                  <a:cubicBezTo>
                    <a:pt x="2560" y="2727"/>
                    <a:pt x="2644" y="2699"/>
                    <a:pt x="2704" y="2659"/>
                  </a:cubicBezTo>
                  <a:cubicBezTo>
                    <a:pt x="2897" y="2531"/>
                    <a:pt x="2929" y="2273"/>
                    <a:pt x="2800" y="2112"/>
                  </a:cubicBezTo>
                  <a:cubicBezTo>
                    <a:pt x="2221" y="1308"/>
                    <a:pt x="1513" y="632"/>
                    <a:pt x="677" y="53"/>
                  </a:cubicBezTo>
                  <a:cubicBezTo>
                    <a:pt x="619" y="19"/>
                    <a:pt x="549" y="0"/>
                    <a:pt x="47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28"/>
            <p:cNvSpPr/>
            <p:nvPr/>
          </p:nvSpPr>
          <p:spPr>
            <a:xfrm flipH="1">
              <a:off x="5188903" y="3975074"/>
              <a:ext cx="50635" cy="47022"/>
            </a:xfrm>
            <a:custGeom>
              <a:rect b="b" l="l" r="r" t="t"/>
              <a:pathLst>
                <a:path extrusionOk="0" h="2720" w="2929">
                  <a:moveTo>
                    <a:pt x="480" y="0"/>
                  </a:moveTo>
                  <a:cubicBezTo>
                    <a:pt x="344" y="0"/>
                    <a:pt x="211" y="63"/>
                    <a:pt x="130" y="165"/>
                  </a:cubicBezTo>
                  <a:cubicBezTo>
                    <a:pt x="1" y="358"/>
                    <a:pt x="65" y="583"/>
                    <a:pt x="258" y="712"/>
                  </a:cubicBezTo>
                  <a:cubicBezTo>
                    <a:pt x="966" y="1227"/>
                    <a:pt x="1610" y="1838"/>
                    <a:pt x="2157" y="2578"/>
                  </a:cubicBezTo>
                  <a:cubicBezTo>
                    <a:pt x="2189" y="2610"/>
                    <a:pt x="2253" y="2675"/>
                    <a:pt x="2318" y="2675"/>
                  </a:cubicBezTo>
                  <a:cubicBezTo>
                    <a:pt x="2375" y="2704"/>
                    <a:pt x="2440" y="2720"/>
                    <a:pt x="2502" y="2720"/>
                  </a:cubicBezTo>
                  <a:cubicBezTo>
                    <a:pt x="2578" y="2720"/>
                    <a:pt x="2651" y="2696"/>
                    <a:pt x="2704" y="2643"/>
                  </a:cubicBezTo>
                  <a:cubicBezTo>
                    <a:pt x="2897" y="2546"/>
                    <a:pt x="2929" y="2289"/>
                    <a:pt x="2800" y="2128"/>
                  </a:cubicBezTo>
                  <a:cubicBezTo>
                    <a:pt x="2221" y="1323"/>
                    <a:pt x="1513" y="616"/>
                    <a:pt x="709" y="69"/>
                  </a:cubicBezTo>
                  <a:cubicBezTo>
                    <a:pt x="638" y="21"/>
                    <a:pt x="558" y="0"/>
                    <a:pt x="48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28"/>
            <p:cNvSpPr/>
            <p:nvPr/>
          </p:nvSpPr>
          <p:spPr>
            <a:xfrm flipH="1">
              <a:off x="5222820" y="3992154"/>
              <a:ext cx="51188" cy="47195"/>
            </a:xfrm>
            <a:custGeom>
              <a:rect b="b" l="l" r="r" t="t"/>
              <a:pathLst>
                <a:path extrusionOk="0" h="2730" w="2961">
                  <a:moveTo>
                    <a:pt x="458" y="1"/>
                  </a:moveTo>
                  <a:cubicBezTo>
                    <a:pt x="330" y="1"/>
                    <a:pt x="206" y="59"/>
                    <a:pt x="129" y="175"/>
                  </a:cubicBezTo>
                  <a:cubicBezTo>
                    <a:pt x="0" y="368"/>
                    <a:pt x="64" y="593"/>
                    <a:pt x="258" y="722"/>
                  </a:cubicBezTo>
                  <a:cubicBezTo>
                    <a:pt x="965" y="1236"/>
                    <a:pt x="1609" y="1848"/>
                    <a:pt x="2156" y="2556"/>
                  </a:cubicBezTo>
                  <a:cubicBezTo>
                    <a:pt x="2188" y="2620"/>
                    <a:pt x="2252" y="2652"/>
                    <a:pt x="2317" y="2684"/>
                  </a:cubicBezTo>
                  <a:cubicBezTo>
                    <a:pt x="2375" y="2713"/>
                    <a:pt x="2439" y="2729"/>
                    <a:pt x="2504" y="2729"/>
                  </a:cubicBezTo>
                  <a:cubicBezTo>
                    <a:pt x="2584" y="2729"/>
                    <a:pt x="2664" y="2705"/>
                    <a:pt x="2735" y="2652"/>
                  </a:cubicBezTo>
                  <a:cubicBezTo>
                    <a:pt x="2896" y="2556"/>
                    <a:pt x="2960" y="2298"/>
                    <a:pt x="2832" y="2137"/>
                  </a:cubicBezTo>
                  <a:cubicBezTo>
                    <a:pt x="2220" y="1333"/>
                    <a:pt x="1512" y="625"/>
                    <a:pt x="708" y="78"/>
                  </a:cubicBezTo>
                  <a:cubicBezTo>
                    <a:pt x="631" y="27"/>
                    <a:pt x="543" y="1"/>
                    <a:pt x="45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28"/>
            <p:cNvSpPr/>
            <p:nvPr/>
          </p:nvSpPr>
          <p:spPr>
            <a:xfrm flipH="1">
              <a:off x="5009234" y="3234801"/>
              <a:ext cx="244203" cy="645256"/>
            </a:xfrm>
            <a:custGeom>
              <a:rect b="b" l="l" r="r" t="t"/>
              <a:pathLst>
                <a:path extrusionOk="0" h="37325" w="14126">
                  <a:moveTo>
                    <a:pt x="10586" y="1"/>
                  </a:moveTo>
                  <a:lnTo>
                    <a:pt x="1" y="162"/>
                  </a:lnTo>
                  <a:lnTo>
                    <a:pt x="4344" y="37324"/>
                  </a:lnTo>
                  <a:lnTo>
                    <a:pt x="14126" y="37324"/>
                  </a:lnTo>
                  <a:lnTo>
                    <a:pt x="10586" y="1"/>
                  </a:lnTo>
                  <a:close/>
                </a:path>
              </a:pathLst>
            </a:custGeom>
            <a:solidFill>
              <a:srgbClr val="674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28"/>
            <p:cNvSpPr/>
            <p:nvPr/>
          </p:nvSpPr>
          <p:spPr>
            <a:xfrm flipH="1">
              <a:off x="5015908" y="3812159"/>
              <a:ext cx="170230" cy="17"/>
            </a:xfrm>
            <a:custGeom>
              <a:rect b="b" l="l" r="r" t="t"/>
              <a:pathLst>
                <a:path extrusionOk="0" fill="none" h="1" w="9847">
                  <a:moveTo>
                    <a:pt x="9847" y="1"/>
                  </a:moveTo>
                  <a:lnTo>
                    <a:pt x="1" y="1"/>
                  </a:lnTo>
                </a:path>
              </a:pathLst>
            </a:custGeom>
            <a:solidFill>
              <a:srgbClr val="674EA7"/>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28"/>
            <p:cNvSpPr/>
            <p:nvPr/>
          </p:nvSpPr>
          <p:spPr>
            <a:xfrm flipH="1">
              <a:off x="4781732" y="2442198"/>
              <a:ext cx="356572" cy="880522"/>
            </a:xfrm>
            <a:custGeom>
              <a:rect b="b" l="l" r="r" t="t"/>
              <a:pathLst>
                <a:path extrusionOk="0" h="50934" w="20626">
                  <a:moveTo>
                    <a:pt x="1" y="0"/>
                  </a:moveTo>
                  <a:lnTo>
                    <a:pt x="4731" y="27317"/>
                  </a:lnTo>
                  <a:lnTo>
                    <a:pt x="8978" y="46397"/>
                  </a:lnTo>
                  <a:cubicBezTo>
                    <a:pt x="9589" y="49035"/>
                    <a:pt x="11906" y="50934"/>
                    <a:pt x="14609" y="50934"/>
                  </a:cubicBezTo>
                  <a:cubicBezTo>
                    <a:pt x="17987" y="50934"/>
                    <a:pt x="20625" y="48070"/>
                    <a:pt x="20368" y="44724"/>
                  </a:cubicBezTo>
                  <a:cubicBezTo>
                    <a:pt x="20078" y="40734"/>
                    <a:pt x="19628" y="34267"/>
                    <a:pt x="18984" y="24067"/>
                  </a:cubicBezTo>
                  <a:cubicBezTo>
                    <a:pt x="17955" y="7851"/>
                    <a:pt x="12678" y="0"/>
                    <a:pt x="12678" y="0"/>
                  </a:cubicBezTo>
                  <a:close/>
                </a:path>
              </a:pathLst>
            </a:custGeom>
            <a:solidFill>
              <a:srgbClr val="674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28"/>
            <p:cNvSpPr/>
            <p:nvPr/>
          </p:nvSpPr>
          <p:spPr>
            <a:xfrm flipH="1">
              <a:off x="5056516" y="2629073"/>
              <a:ext cx="119042" cy="285365"/>
            </a:xfrm>
            <a:custGeom>
              <a:rect b="b" l="l" r="r" t="t"/>
              <a:pathLst>
                <a:path extrusionOk="0" fill="none" h="16507" w="6886">
                  <a:moveTo>
                    <a:pt x="6886" y="16507"/>
                  </a:moveTo>
                  <a:lnTo>
                    <a:pt x="4312" y="3605"/>
                  </a:lnTo>
                  <a:lnTo>
                    <a:pt x="0"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28"/>
            <p:cNvSpPr/>
            <p:nvPr/>
          </p:nvSpPr>
          <p:spPr>
            <a:xfrm flipH="1">
              <a:off x="4639894" y="3702040"/>
              <a:ext cx="179133" cy="282581"/>
            </a:xfrm>
            <a:custGeom>
              <a:rect b="b" l="l" r="r" t="t"/>
              <a:pathLst>
                <a:path extrusionOk="0" h="16346" w="10362">
                  <a:moveTo>
                    <a:pt x="1" y="0"/>
                  </a:moveTo>
                  <a:lnTo>
                    <a:pt x="4183" y="16345"/>
                  </a:lnTo>
                  <a:lnTo>
                    <a:pt x="10361" y="16152"/>
                  </a:lnTo>
                  <a:lnTo>
                    <a:pt x="7272" y="2381"/>
                  </a:lnTo>
                  <a:lnTo>
                    <a:pt x="1" y="0"/>
                  </a:lnTo>
                  <a:close/>
                </a:path>
              </a:pathLst>
            </a:custGeom>
            <a:solidFill>
              <a:srgbClr val="B073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28"/>
            <p:cNvSpPr/>
            <p:nvPr/>
          </p:nvSpPr>
          <p:spPr>
            <a:xfrm flipH="1">
              <a:off x="4604296" y="3937319"/>
              <a:ext cx="420536" cy="140184"/>
            </a:xfrm>
            <a:custGeom>
              <a:rect b="b" l="l" r="r" t="t"/>
              <a:pathLst>
                <a:path extrusionOk="0" h="8109" w="24326">
                  <a:moveTo>
                    <a:pt x="15381" y="0"/>
                  </a:moveTo>
                  <a:lnTo>
                    <a:pt x="1" y="8109"/>
                  </a:lnTo>
                  <a:lnTo>
                    <a:pt x="24325" y="7948"/>
                  </a:lnTo>
                  <a:lnTo>
                    <a:pt x="22009" y="1223"/>
                  </a:lnTo>
                  <a:cubicBezTo>
                    <a:pt x="22009" y="1223"/>
                    <a:pt x="20513" y="2116"/>
                    <a:pt x="18834" y="2116"/>
                  </a:cubicBezTo>
                  <a:cubicBezTo>
                    <a:pt x="17610" y="2116"/>
                    <a:pt x="16289" y="1642"/>
                    <a:pt x="15381" y="0"/>
                  </a:cubicBezTo>
                  <a:close/>
                </a:path>
              </a:pathLst>
            </a:custGeom>
            <a:solidFill>
              <a:srgbClr val="201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28"/>
            <p:cNvSpPr/>
            <p:nvPr/>
          </p:nvSpPr>
          <p:spPr>
            <a:xfrm flipH="1">
              <a:off x="4604296" y="4075254"/>
              <a:ext cx="420536" cy="38966"/>
            </a:xfrm>
            <a:custGeom>
              <a:rect b="b" l="l" r="r" t="t"/>
              <a:pathLst>
                <a:path extrusionOk="0" h="2254" w="24326">
                  <a:moveTo>
                    <a:pt x="24325" y="1"/>
                  </a:moveTo>
                  <a:lnTo>
                    <a:pt x="1" y="130"/>
                  </a:lnTo>
                  <a:lnTo>
                    <a:pt x="1" y="2253"/>
                  </a:lnTo>
                  <a:lnTo>
                    <a:pt x="24325" y="2124"/>
                  </a:lnTo>
                  <a:lnTo>
                    <a:pt x="24325"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28"/>
            <p:cNvSpPr/>
            <p:nvPr/>
          </p:nvSpPr>
          <p:spPr>
            <a:xfrm flipH="1">
              <a:off x="4776172" y="3957545"/>
              <a:ext cx="50635" cy="47420"/>
            </a:xfrm>
            <a:custGeom>
              <a:rect b="b" l="l" r="r" t="t"/>
              <a:pathLst>
                <a:path extrusionOk="0" h="2743" w="2929">
                  <a:moveTo>
                    <a:pt x="484" y="0"/>
                  </a:moveTo>
                  <a:cubicBezTo>
                    <a:pt x="347" y="0"/>
                    <a:pt x="211" y="58"/>
                    <a:pt x="129" y="182"/>
                  </a:cubicBezTo>
                  <a:cubicBezTo>
                    <a:pt x="0" y="343"/>
                    <a:pt x="65" y="600"/>
                    <a:pt x="258" y="729"/>
                  </a:cubicBezTo>
                  <a:cubicBezTo>
                    <a:pt x="965" y="1243"/>
                    <a:pt x="1609" y="1887"/>
                    <a:pt x="2156" y="2595"/>
                  </a:cubicBezTo>
                  <a:cubicBezTo>
                    <a:pt x="2188" y="2659"/>
                    <a:pt x="2252" y="2691"/>
                    <a:pt x="2317" y="2724"/>
                  </a:cubicBezTo>
                  <a:cubicBezTo>
                    <a:pt x="2364" y="2735"/>
                    <a:pt x="2415" y="2743"/>
                    <a:pt x="2466" y="2743"/>
                  </a:cubicBezTo>
                  <a:cubicBezTo>
                    <a:pt x="2555" y="2743"/>
                    <a:pt x="2642" y="2720"/>
                    <a:pt x="2703" y="2659"/>
                  </a:cubicBezTo>
                  <a:cubicBezTo>
                    <a:pt x="2896" y="2530"/>
                    <a:pt x="2928" y="2273"/>
                    <a:pt x="2799" y="2112"/>
                  </a:cubicBezTo>
                  <a:cubicBezTo>
                    <a:pt x="2220" y="1308"/>
                    <a:pt x="1512" y="632"/>
                    <a:pt x="708" y="53"/>
                  </a:cubicBezTo>
                  <a:cubicBezTo>
                    <a:pt x="639" y="18"/>
                    <a:pt x="561" y="0"/>
                    <a:pt x="48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28"/>
            <p:cNvSpPr/>
            <p:nvPr/>
          </p:nvSpPr>
          <p:spPr>
            <a:xfrm flipH="1">
              <a:off x="4810660" y="3975074"/>
              <a:ext cx="50635" cy="47022"/>
            </a:xfrm>
            <a:custGeom>
              <a:rect b="b" l="l" r="r" t="t"/>
              <a:pathLst>
                <a:path extrusionOk="0" h="2720" w="2929">
                  <a:moveTo>
                    <a:pt x="479" y="0"/>
                  </a:moveTo>
                  <a:cubicBezTo>
                    <a:pt x="343" y="0"/>
                    <a:pt x="210" y="63"/>
                    <a:pt x="129" y="165"/>
                  </a:cubicBezTo>
                  <a:cubicBezTo>
                    <a:pt x="0" y="358"/>
                    <a:pt x="65" y="583"/>
                    <a:pt x="258" y="712"/>
                  </a:cubicBezTo>
                  <a:cubicBezTo>
                    <a:pt x="966" y="1227"/>
                    <a:pt x="1609" y="1838"/>
                    <a:pt x="2156" y="2578"/>
                  </a:cubicBezTo>
                  <a:cubicBezTo>
                    <a:pt x="2188" y="2610"/>
                    <a:pt x="2253" y="2675"/>
                    <a:pt x="2317" y="2675"/>
                  </a:cubicBezTo>
                  <a:cubicBezTo>
                    <a:pt x="2375" y="2704"/>
                    <a:pt x="2439" y="2720"/>
                    <a:pt x="2504" y="2720"/>
                  </a:cubicBezTo>
                  <a:cubicBezTo>
                    <a:pt x="2584" y="2720"/>
                    <a:pt x="2664" y="2696"/>
                    <a:pt x="2735" y="2643"/>
                  </a:cubicBezTo>
                  <a:cubicBezTo>
                    <a:pt x="2896" y="2514"/>
                    <a:pt x="2928" y="2289"/>
                    <a:pt x="2800" y="2096"/>
                  </a:cubicBezTo>
                  <a:cubicBezTo>
                    <a:pt x="2220" y="1323"/>
                    <a:pt x="1513" y="616"/>
                    <a:pt x="708" y="69"/>
                  </a:cubicBezTo>
                  <a:cubicBezTo>
                    <a:pt x="637" y="21"/>
                    <a:pt x="558" y="0"/>
                    <a:pt x="47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28"/>
            <p:cNvSpPr/>
            <p:nvPr/>
          </p:nvSpPr>
          <p:spPr>
            <a:xfrm flipH="1">
              <a:off x="4844594" y="3992154"/>
              <a:ext cx="51188" cy="47195"/>
            </a:xfrm>
            <a:custGeom>
              <a:rect b="b" l="l" r="r" t="t"/>
              <a:pathLst>
                <a:path extrusionOk="0" h="2730" w="2961">
                  <a:moveTo>
                    <a:pt x="458" y="1"/>
                  </a:moveTo>
                  <a:cubicBezTo>
                    <a:pt x="330" y="1"/>
                    <a:pt x="206" y="59"/>
                    <a:pt x="129" y="175"/>
                  </a:cubicBezTo>
                  <a:cubicBezTo>
                    <a:pt x="0" y="335"/>
                    <a:pt x="65" y="593"/>
                    <a:pt x="258" y="722"/>
                  </a:cubicBezTo>
                  <a:cubicBezTo>
                    <a:pt x="966" y="1236"/>
                    <a:pt x="1609" y="1848"/>
                    <a:pt x="2156" y="2556"/>
                  </a:cubicBezTo>
                  <a:cubicBezTo>
                    <a:pt x="2188" y="2620"/>
                    <a:pt x="2253" y="2652"/>
                    <a:pt x="2317" y="2684"/>
                  </a:cubicBezTo>
                  <a:cubicBezTo>
                    <a:pt x="2375" y="2713"/>
                    <a:pt x="2439" y="2729"/>
                    <a:pt x="2504" y="2729"/>
                  </a:cubicBezTo>
                  <a:cubicBezTo>
                    <a:pt x="2584" y="2729"/>
                    <a:pt x="2664" y="2705"/>
                    <a:pt x="2735" y="2652"/>
                  </a:cubicBezTo>
                  <a:cubicBezTo>
                    <a:pt x="2896" y="2523"/>
                    <a:pt x="2961" y="2266"/>
                    <a:pt x="2832" y="2105"/>
                  </a:cubicBezTo>
                  <a:cubicBezTo>
                    <a:pt x="2221" y="1301"/>
                    <a:pt x="1513" y="625"/>
                    <a:pt x="708" y="78"/>
                  </a:cubicBezTo>
                  <a:cubicBezTo>
                    <a:pt x="631" y="27"/>
                    <a:pt x="544" y="1"/>
                    <a:pt x="45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28"/>
            <p:cNvSpPr/>
            <p:nvPr/>
          </p:nvSpPr>
          <p:spPr>
            <a:xfrm flipH="1">
              <a:off x="4635448" y="3215335"/>
              <a:ext cx="347669" cy="664722"/>
            </a:xfrm>
            <a:custGeom>
              <a:rect b="b" l="l" r="r" t="t"/>
              <a:pathLst>
                <a:path extrusionOk="0" h="38451" w="20111">
                  <a:moveTo>
                    <a:pt x="11391" y="1"/>
                  </a:moveTo>
                  <a:lnTo>
                    <a:pt x="1" y="1674"/>
                  </a:lnTo>
                  <a:lnTo>
                    <a:pt x="9782" y="38450"/>
                  </a:lnTo>
                  <a:lnTo>
                    <a:pt x="20111" y="38450"/>
                  </a:lnTo>
                  <a:lnTo>
                    <a:pt x="11391" y="1"/>
                  </a:lnTo>
                  <a:close/>
                </a:path>
              </a:pathLst>
            </a:custGeom>
            <a:solidFill>
              <a:srgbClr val="674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28"/>
            <p:cNvSpPr/>
            <p:nvPr/>
          </p:nvSpPr>
          <p:spPr>
            <a:xfrm flipH="1">
              <a:off x="4650474" y="3812159"/>
              <a:ext cx="181346" cy="17"/>
            </a:xfrm>
            <a:custGeom>
              <a:rect b="b" l="l" r="r" t="t"/>
              <a:pathLst>
                <a:path extrusionOk="0" fill="none" h="1" w="10490">
                  <a:moveTo>
                    <a:pt x="1" y="1"/>
                  </a:moveTo>
                  <a:lnTo>
                    <a:pt x="10490" y="1"/>
                  </a:lnTo>
                </a:path>
              </a:pathLst>
            </a:custGeom>
            <a:solidFill>
              <a:srgbClr val="674EA7"/>
            </a:solid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28"/>
            <p:cNvSpPr/>
            <p:nvPr/>
          </p:nvSpPr>
          <p:spPr>
            <a:xfrm flipH="1">
              <a:off x="4781730" y="2022240"/>
              <a:ext cx="473937" cy="419983"/>
            </a:xfrm>
            <a:custGeom>
              <a:rect b="b" l="l" r="r" t="t"/>
              <a:pathLst>
                <a:path extrusionOk="0" h="24294" w="27415">
                  <a:moveTo>
                    <a:pt x="20786" y="1"/>
                  </a:moveTo>
                  <a:lnTo>
                    <a:pt x="5342" y="451"/>
                  </a:lnTo>
                  <a:lnTo>
                    <a:pt x="419" y="2028"/>
                  </a:lnTo>
                  <a:lnTo>
                    <a:pt x="1803" y="13193"/>
                  </a:lnTo>
                  <a:cubicBezTo>
                    <a:pt x="1803" y="13193"/>
                    <a:pt x="1" y="20271"/>
                    <a:pt x="3862" y="24293"/>
                  </a:cubicBezTo>
                  <a:lnTo>
                    <a:pt x="19371" y="24293"/>
                  </a:lnTo>
                  <a:cubicBezTo>
                    <a:pt x="20561" y="22909"/>
                    <a:pt x="21365" y="21236"/>
                    <a:pt x="21751" y="19435"/>
                  </a:cubicBezTo>
                  <a:lnTo>
                    <a:pt x="27060" y="3443"/>
                  </a:lnTo>
                  <a:cubicBezTo>
                    <a:pt x="27414" y="2060"/>
                    <a:pt x="25098" y="676"/>
                    <a:pt x="23714" y="451"/>
                  </a:cubicBezTo>
                  <a:lnTo>
                    <a:pt x="20786"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28"/>
            <p:cNvSpPr/>
            <p:nvPr/>
          </p:nvSpPr>
          <p:spPr>
            <a:xfrm flipH="1">
              <a:off x="5187779" y="2127364"/>
              <a:ext cx="65658" cy="315410"/>
            </a:xfrm>
            <a:custGeom>
              <a:rect b="b" l="l" r="r" t="t"/>
              <a:pathLst>
                <a:path extrusionOk="0" fill="none" h="18245" w="3798">
                  <a:moveTo>
                    <a:pt x="805" y="1"/>
                  </a:moveTo>
                  <a:lnTo>
                    <a:pt x="1642" y="7112"/>
                  </a:lnTo>
                  <a:cubicBezTo>
                    <a:pt x="1642" y="7112"/>
                    <a:pt x="1" y="15059"/>
                    <a:pt x="3797" y="18244"/>
                  </a:cubicBez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28"/>
            <p:cNvSpPr/>
            <p:nvPr/>
          </p:nvSpPr>
          <p:spPr>
            <a:xfrm flipH="1">
              <a:off x="4886857" y="1997761"/>
              <a:ext cx="307061" cy="79004"/>
            </a:xfrm>
            <a:custGeom>
              <a:rect b="b" l="l" r="r" t="t"/>
              <a:pathLst>
                <a:path extrusionOk="0" h="4570" w="17762">
                  <a:moveTo>
                    <a:pt x="8044" y="1"/>
                  </a:moveTo>
                  <a:lnTo>
                    <a:pt x="0" y="2414"/>
                  </a:lnTo>
                  <a:cubicBezTo>
                    <a:pt x="0" y="2414"/>
                    <a:pt x="2703" y="4570"/>
                    <a:pt x="8141" y="4570"/>
                  </a:cubicBezTo>
                  <a:cubicBezTo>
                    <a:pt x="13578" y="4570"/>
                    <a:pt x="17761" y="1481"/>
                    <a:pt x="17761" y="1481"/>
                  </a:cubicBezTo>
                  <a:lnTo>
                    <a:pt x="8044" y="1"/>
                  </a:lnTo>
                  <a:close/>
                </a:path>
              </a:pathLst>
            </a:custGeom>
            <a:solidFill>
              <a:srgbClr val="B073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28"/>
            <p:cNvSpPr/>
            <p:nvPr/>
          </p:nvSpPr>
          <p:spPr>
            <a:xfrm flipH="1">
              <a:off x="4690510" y="2030451"/>
              <a:ext cx="256443" cy="482408"/>
            </a:xfrm>
            <a:custGeom>
              <a:rect b="b" l="l" r="r" t="t"/>
              <a:pathLst>
                <a:path extrusionOk="0" h="27905" w="14834">
                  <a:moveTo>
                    <a:pt x="5192" y="0"/>
                  </a:moveTo>
                  <a:cubicBezTo>
                    <a:pt x="4559" y="0"/>
                    <a:pt x="3911" y="126"/>
                    <a:pt x="3282" y="394"/>
                  </a:cubicBezTo>
                  <a:cubicBezTo>
                    <a:pt x="1159" y="1295"/>
                    <a:pt x="0" y="3612"/>
                    <a:pt x="515" y="5896"/>
                  </a:cubicBezTo>
                  <a:lnTo>
                    <a:pt x="5599" y="24429"/>
                  </a:lnTo>
                  <a:cubicBezTo>
                    <a:pt x="6044" y="26466"/>
                    <a:pt x="7875" y="27905"/>
                    <a:pt x="9938" y="27905"/>
                  </a:cubicBezTo>
                  <a:cubicBezTo>
                    <a:pt x="9961" y="27905"/>
                    <a:pt x="9984" y="27905"/>
                    <a:pt x="10007" y="27904"/>
                  </a:cubicBezTo>
                  <a:cubicBezTo>
                    <a:pt x="12774" y="27872"/>
                    <a:pt x="14833" y="25362"/>
                    <a:pt x="14383" y="22660"/>
                  </a:cubicBezTo>
                  <a:lnTo>
                    <a:pt x="9942" y="3998"/>
                  </a:lnTo>
                  <a:cubicBezTo>
                    <a:pt x="9516" y="1588"/>
                    <a:pt x="7443" y="0"/>
                    <a:pt x="519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28"/>
            <p:cNvSpPr/>
            <p:nvPr/>
          </p:nvSpPr>
          <p:spPr>
            <a:xfrm flipH="1">
              <a:off x="4880189" y="2190773"/>
              <a:ext cx="41732" cy="153548"/>
            </a:xfrm>
            <a:custGeom>
              <a:rect b="b" l="l" r="r" t="t"/>
              <a:pathLst>
                <a:path extrusionOk="0" fill="none" h="8882" w="2414">
                  <a:moveTo>
                    <a:pt x="2413" y="8881"/>
                  </a:moveTo>
                  <a:lnTo>
                    <a:pt x="0" y="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28"/>
            <p:cNvSpPr/>
            <p:nvPr/>
          </p:nvSpPr>
          <p:spPr>
            <a:xfrm flipH="1">
              <a:off x="4880189" y="2232487"/>
              <a:ext cx="41732" cy="111833"/>
            </a:xfrm>
            <a:custGeom>
              <a:rect b="b" l="l" r="r" t="t"/>
              <a:pathLst>
                <a:path extrusionOk="0" h="6469" w="2414">
                  <a:moveTo>
                    <a:pt x="644" y="1"/>
                  </a:moveTo>
                  <a:lnTo>
                    <a:pt x="0" y="6211"/>
                  </a:lnTo>
                  <a:lnTo>
                    <a:pt x="2413" y="6468"/>
                  </a:lnTo>
                  <a:lnTo>
                    <a:pt x="2413" y="6468"/>
                  </a:lnTo>
                  <a:lnTo>
                    <a:pt x="644" y="1"/>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28"/>
            <p:cNvSpPr/>
            <p:nvPr/>
          </p:nvSpPr>
          <p:spPr>
            <a:xfrm flipH="1">
              <a:off x="5193343" y="2133483"/>
              <a:ext cx="190802" cy="217511"/>
            </a:xfrm>
            <a:custGeom>
              <a:rect b="b" l="l" r="r" t="t"/>
              <a:pathLst>
                <a:path extrusionOk="0" h="12582" w="11037">
                  <a:moveTo>
                    <a:pt x="419" y="1"/>
                  </a:moveTo>
                  <a:cubicBezTo>
                    <a:pt x="161" y="1"/>
                    <a:pt x="0" y="258"/>
                    <a:pt x="97" y="483"/>
                  </a:cubicBezTo>
                  <a:lnTo>
                    <a:pt x="4601" y="12356"/>
                  </a:lnTo>
                  <a:cubicBezTo>
                    <a:pt x="4634" y="12485"/>
                    <a:pt x="4762" y="12581"/>
                    <a:pt x="4923" y="12581"/>
                  </a:cubicBezTo>
                  <a:lnTo>
                    <a:pt x="10650" y="12581"/>
                  </a:lnTo>
                  <a:cubicBezTo>
                    <a:pt x="10876" y="12581"/>
                    <a:pt x="11037" y="12324"/>
                    <a:pt x="10972" y="12099"/>
                  </a:cubicBezTo>
                  <a:lnTo>
                    <a:pt x="6468" y="226"/>
                  </a:lnTo>
                  <a:cubicBezTo>
                    <a:pt x="6435" y="97"/>
                    <a:pt x="6307" y="1"/>
                    <a:pt x="6146" y="1"/>
                  </a:cubicBezTo>
                  <a:close/>
                </a:path>
              </a:pathLst>
            </a:custGeom>
            <a:solidFill>
              <a:srgbClr val="201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28"/>
            <p:cNvSpPr/>
            <p:nvPr/>
          </p:nvSpPr>
          <p:spPr>
            <a:xfrm flipH="1">
              <a:off x="5149400" y="2259749"/>
              <a:ext cx="168000" cy="137470"/>
            </a:xfrm>
            <a:custGeom>
              <a:rect b="b" l="l" r="r" t="t"/>
              <a:pathLst>
                <a:path extrusionOk="0" h="7952" w="9718">
                  <a:moveTo>
                    <a:pt x="5309" y="1"/>
                  </a:moveTo>
                  <a:lnTo>
                    <a:pt x="6049" y="1995"/>
                  </a:lnTo>
                  <a:lnTo>
                    <a:pt x="6049" y="1995"/>
                  </a:lnTo>
                  <a:lnTo>
                    <a:pt x="3636" y="1191"/>
                  </a:lnTo>
                  <a:cubicBezTo>
                    <a:pt x="3359" y="1098"/>
                    <a:pt x="3074" y="1054"/>
                    <a:pt x="2792" y="1054"/>
                  </a:cubicBezTo>
                  <a:cubicBezTo>
                    <a:pt x="1898" y="1054"/>
                    <a:pt x="1037" y="1502"/>
                    <a:pt x="547" y="2285"/>
                  </a:cubicBezTo>
                  <a:cubicBezTo>
                    <a:pt x="129" y="2896"/>
                    <a:pt x="0" y="3636"/>
                    <a:pt x="193" y="4344"/>
                  </a:cubicBezTo>
                  <a:cubicBezTo>
                    <a:pt x="1034" y="7465"/>
                    <a:pt x="4433" y="7952"/>
                    <a:pt x="6472" y="7952"/>
                  </a:cubicBezTo>
                  <a:cubicBezTo>
                    <a:pt x="7398" y="7952"/>
                    <a:pt x="8044" y="7851"/>
                    <a:pt x="8044" y="7851"/>
                  </a:cubicBezTo>
                  <a:lnTo>
                    <a:pt x="9717" y="4827"/>
                  </a:lnTo>
                  <a:lnTo>
                    <a:pt x="8591" y="2864"/>
                  </a:lnTo>
                  <a:cubicBezTo>
                    <a:pt x="8173" y="2156"/>
                    <a:pt x="7594" y="1545"/>
                    <a:pt x="6918" y="1094"/>
                  </a:cubicBezTo>
                  <a:lnTo>
                    <a:pt x="5309" y="1"/>
                  </a:lnTo>
                  <a:close/>
                </a:path>
              </a:pathLst>
            </a:custGeom>
            <a:solidFill>
              <a:srgbClr val="B073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28"/>
            <p:cNvSpPr/>
            <p:nvPr/>
          </p:nvSpPr>
          <p:spPr>
            <a:xfrm flipH="1">
              <a:off x="5050950" y="2338181"/>
              <a:ext cx="127392" cy="75097"/>
            </a:xfrm>
            <a:custGeom>
              <a:rect b="b" l="l" r="r" t="t"/>
              <a:pathLst>
                <a:path extrusionOk="0" h="4344" w="7369">
                  <a:moveTo>
                    <a:pt x="837" y="0"/>
                  </a:moveTo>
                  <a:lnTo>
                    <a:pt x="0" y="3314"/>
                  </a:lnTo>
                  <a:lnTo>
                    <a:pt x="5567" y="4344"/>
                  </a:lnTo>
                  <a:lnTo>
                    <a:pt x="7368" y="740"/>
                  </a:lnTo>
                  <a:lnTo>
                    <a:pt x="837" y="0"/>
                  </a:lnTo>
                  <a:close/>
                </a:path>
              </a:pathLst>
            </a:custGeom>
            <a:solidFill>
              <a:srgbClr val="B0736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28"/>
            <p:cNvSpPr/>
            <p:nvPr/>
          </p:nvSpPr>
          <p:spPr>
            <a:xfrm flipH="1">
              <a:off x="4791189" y="2314256"/>
              <a:ext cx="328756" cy="196369"/>
            </a:xfrm>
            <a:custGeom>
              <a:rect b="b" l="l" r="r" t="t"/>
              <a:pathLst>
                <a:path extrusionOk="0" h="11359" w="19017">
                  <a:moveTo>
                    <a:pt x="1" y="1"/>
                  </a:moveTo>
                  <a:lnTo>
                    <a:pt x="1" y="7401"/>
                  </a:lnTo>
                  <a:lnTo>
                    <a:pt x="19016" y="11359"/>
                  </a:lnTo>
                  <a:lnTo>
                    <a:pt x="19016" y="11359"/>
                  </a:lnTo>
                  <a:lnTo>
                    <a:pt x="18630" y="2382"/>
                  </a:ln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4" name="Google Shape;984;p28"/>
            <p:cNvSpPr/>
            <p:nvPr/>
          </p:nvSpPr>
          <p:spPr>
            <a:xfrm flipH="1">
              <a:off x="4811208" y="2314256"/>
              <a:ext cx="309844" cy="40626"/>
            </a:xfrm>
            <a:custGeom>
              <a:rect b="b" l="l" r="r" t="t"/>
              <a:pathLst>
                <a:path extrusionOk="0" fill="none" h="2350" w="17923">
                  <a:moveTo>
                    <a:pt x="0" y="1609"/>
                  </a:moveTo>
                  <a:lnTo>
                    <a:pt x="0" y="1"/>
                  </a:lnTo>
                  <a:lnTo>
                    <a:pt x="17922" y="2349"/>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5" name="Google Shape;985;p28"/>
            <p:cNvSpPr/>
            <p:nvPr/>
          </p:nvSpPr>
          <p:spPr>
            <a:xfrm flipH="1">
              <a:off x="5120481" y="2407710"/>
              <a:ext cx="1124" cy="33382"/>
            </a:xfrm>
            <a:custGeom>
              <a:rect b="b" l="l" r="r" t="t"/>
              <a:pathLst>
                <a:path extrusionOk="0" fill="none" h="1931" w="65">
                  <a:moveTo>
                    <a:pt x="0" y="0"/>
                  </a:moveTo>
                  <a:lnTo>
                    <a:pt x="65" y="1931"/>
                  </a:lnTo>
                </a:path>
              </a:pathLst>
            </a:custGeom>
            <a:noFill/>
            <a:ln cap="rnd"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6" name="Google Shape;986;p28"/>
            <p:cNvSpPr/>
            <p:nvPr/>
          </p:nvSpPr>
          <p:spPr>
            <a:xfrm flipH="1">
              <a:off x="5403055" y="1319650"/>
              <a:ext cx="531210" cy="471015"/>
            </a:xfrm>
            <a:custGeom>
              <a:rect b="b" l="l" r="r" t="t"/>
              <a:pathLst>
                <a:path extrusionOk="0" h="27246" w="30728">
                  <a:moveTo>
                    <a:pt x="15382" y="0"/>
                  </a:moveTo>
                  <a:cubicBezTo>
                    <a:pt x="11333" y="0"/>
                    <a:pt x="7322" y="1800"/>
                    <a:pt x="4634" y="5235"/>
                  </a:cubicBezTo>
                  <a:cubicBezTo>
                    <a:pt x="0" y="11156"/>
                    <a:pt x="1030" y="19714"/>
                    <a:pt x="6950" y="24347"/>
                  </a:cubicBezTo>
                  <a:cubicBezTo>
                    <a:pt x="9457" y="26299"/>
                    <a:pt x="12427" y="27246"/>
                    <a:pt x="15371" y="27246"/>
                  </a:cubicBezTo>
                  <a:cubicBezTo>
                    <a:pt x="19416" y="27246"/>
                    <a:pt x="23413" y="25458"/>
                    <a:pt x="26095" y="22031"/>
                  </a:cubicBezTo>
                  <a:cubicBezTo>
                    <a:pt x="30728" y="16111"/>
                    <a:pt x="29666" y="7520"/>
                    <a:pt x="23746" y="2886"/>
                  </a:cubicBezTo>
                  <a:cubicBezTo>
                    <a:pt x="21261" y="942"/>
                    <a:pt x="18311" y="0"/>
                    <a:pt x="15382" y="0"/>
                  </a:cubicBezTo>
                  <a:close/>
                </a:path>
              </a:pathLst>
            </a:custGeom>
            <a:solidFill>
              <a:srgbClr val="D9D2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7" name="Google Shape;987;p28"/>
            <p:cNvSpPr/>
            <p:nvPr/>
          </p:nvSpPr>
          <p:spPr>
            <a:xfrm flipH="1">
              <a:off x="5446436" y="1633188"/>
              <a:ext cx="132958" cy="129068"/>
            </a:xfrm>
            <a:custGeom>
              <a:rect b="b" l="l" r="r" t="t"/>
              <a:pathLst>
                <a:path extrusionOk="0" h="7466" w="7691">
                  <a:moveTo>
                    <a:pt x="4923" y="1"/>
                  </a:moveTo>
                  <a:lnTo>
                    <a:pt x="0" y="4602"/>
                  </a:lnTo>
                  <a:lnTo>
                    <a:pt x="7690" y="7465"/>
                  </a:lnTo>
                  <a:lnTo>
                    <a:pt x="4923" y="1"/>
                  </a:lnTo>
                  <a:close/>
                </a:path>
              </a:pathLst>
            </a:custGeom>
            <a:solidFill>
              <a:srgbClr val="D9D2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8" name="Google Shape;988;p28"/>
            <p:cNvSpPr/>
            <p:nvPr/>
          </p:nvSpPr>
          <p:spPr>
            <a:xfrm flipH="1">
              <a:off x="4166470" y="4114202"/>
              <a:ext cx="4674592" cy="17"/>
            </a:xfrm>
            <a:custGeom>
              <a:rect b="b" l="l" r="r" t="t"/>
              <a:pathLst>
                <a:path extrusionOk="0" fill="none" h="1" w="270403">
                  <a:moveTo>
                    <a:pt x="0" y="0"/>
                  </a:moveTo>
                  <a:lnTo>
                    <a:pt x="270402" y="0"/>
                  </a:lnTo>
                </a:path>
              </a:pathLst>
            </a:custGeom>
            <a:noFill/>
            <a:ln cap="rnd" cmpd="sng" w="9650">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9" name="Google Shape;989;p28"/>
            <p:cNvSpPr/>
            <p:nvPr/>
          </p:nvSpPr>
          <p:spPr>
            <a:xfrm flipH="1">
              <a:off x="6812506" y="3499278"/>
              <a:ext cx="483929" cy="625790"/>
            </a:xfrm>
            <a:custGeom>
              <a:rect b="b" l="l" r="r" t="t"/>
              <a:pathLst>
                <a:path extrusionOk="0" h="36199" w="27993">
                  <a:moveTo>
                    <a:pt x="13997" y="1"/>
                  </a:moveTo>
                  <a:cubicBezTo>
                    <a:pt x="6274" y="1"/>
                    <a:pt x="0" y="8109"/>
                    <a:pt x="0" y="18083"/>
                  </a:cubicBezTo>
                  <a:cubicBezTo>
                    <a:pt x="0" y="28090"/>
                    <a:pt x="6274" y="36198"/>
                    <a:pt x="13997" y="36198"/>
                  </a:cubicBezTo>
                  <a:cubicBezTo>
                    <a:pt x="21719" y="36198"/>
                    <a:pt x="27993" y="28090"/>
                    <a:pt x="27993" y="18083"/>
                  </a:cubicBezTo>
                  <a:cubicBezTo>
                    <a:pt x="27993" y="8109"/>
                    <a:pt x="21719" y="1"/>
                    <a:pt x="13997" y="1"/>
                  </a:cubicBezTo>
                  <a:close/>
                </a:path>
              </a:pathLst>
            </a:custGeom>
            <a:solidFill>
              <a:srgbClr val="201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0" name="Google Shape;990;p28"/>
            <p:cNvSpPr/>
            <p:nvPr/>
          </p:nvSpPr>
          <p:spPr>
            <a:xfrm flipH="1">
              <a:off x="6978788" y="3633055"/>
              <a:ext cx="233641" cy="316517"/>
            </a:xfrm>
            <a:custGeom>
              <a:rect b="b" l="l" r="r" t="t"/>
              <a:pathLst>
                <a:path extrusionOk="0" h="18309" w="13515">
                  <a:moveTo>
                    <a:pt x="6757" y="0"/>
                  </a:moveTo>
                  <a:cubicBezTo>
                    <a:pt x="3025" y="0"/>
                    <a:pt x="0" y="4087"/>
                    <a:pt x="0" y="9170"/>
                  </a:cubicBezTo>
                  <a:cubicBezTo>
                    <a:pt x="0" y="14222"/>
                    <a:pt x="3025" y="18308"/>
                    <a:pt x="6757" y="18308"/>
                  </a:cubicBezTo>
                  <a:cubicBezTo>
                    <a:pt x="10490" y="18308"/>
                    <a:pt x="13514" y="14222"/>
                    <a:pt x="13514" y="9170"/>
                  </a:cubicBezTo>
                  <a:cubicBezTo>
                    <a:pt x="13514" y="4087"/>
                    <a:pt x="10490" y="0"/>
                    <a:pt x="6757" y="0"/>
                  </a:cubicBezTo>
                  <a:close/>
                </a:path>
              </a:pathLst>
            </a:custGeom>
            <a:solidFill>
              <a:srgbClr val="8E7C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1" name="Google Shape;991;p28"/>
            <p:cNvSpPr/>
            <p:nvPr/>
          </p:nvSpPr>
          <p:spPr>
            <a:xfrm flipH="1">
              <a:off x="6924835" y="3633055"/>
              <a:ext cx="233087" cy="316517"/>
            </a:xfrm>
            <a:custGeom>
              <a:rect b="b" l="l" r="r" t="t"/>
              <a:pathLst>
                <a:path extrusionOk="0" h="18309" w="13483">
                  <a:moveTo>
                    <a:pt x="6758" y="0"/>
                  </a:moveTo>
                  <a:cubicBezTo>
                    <a:pt x="3025" y="0"/>
                    <a:pt x="1" y="4087"/>
                    <a:pt x="1" y="9170"/>
                  </a:cubicBezTo>
                  <a:cubicBezTo>
                    <a:pt x="1" y="14222"/>
                    <a:pt x="3025" y="18308"/>
                    <a:pt x="6758" y="18308"/>
                  </a:cubicBezTo>
                  <a:cubicBezTo>
                    <a:pt x="10490" y="18308"/>
                    <a:pt x="13482" y="14222"/>
                    <a:pt x="13482" y="9170"/>
                  </a:cubicBezTo>
                  <a:cubicBezTo>
                    <a:pt x="13482" y="4087"/>
                    <a:pt x="10490" y="0"/>
                    <a:pt x="675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2" name="Google Shape;992;p28"/>
            <p:cNvSpPr/>
            <p:nvPr/>
          </p:nvSpPr>
          <p:spPr>
            <a:xfrm flipH="1">
              <a:off x="8480024" y="3626095"/>
              <a:ext cx="249570" cy="338900"/>
            </a:xfrm>
            <a:custGeom>
              <a:rect b="b" l="l" r="r" t="t"/>
              <a:pathLst>
                <a:path extrusionOk="0" h="18309" w="13483">
                  <a:moveTo>
                    <a:pt x="6758" y="0"/>
                  </a:moveTo>
                  <a:cubicBezTo>
                    <a:pt x="3025" y="0"/>
                    <a:pt x="1" y="4087"/>
                    <a:pt x="1" y="9170"/>
                  </a:cubicBezTo>
                  <a:cubicBezTo>
                    <a:pt x="1" y="14222"/>
                    <a:pt x="3025" y="18308"/>
                    <a:pt x="6758" y="18308"/>
                  </a:cubicBezTo>
                  <a:cubicBezTo>
                    <a:pt x="10490" y="18308"/>
                    <a:pt x="13482" y="14222"/>
                    <a:pt x="13482" y="9170"/>
                  </a:cubicBezTo>
                  <a:cubicBezTo>
                    <a:pt x="13482" y="4087"/>
                    <a:pt x="10490" y="0"/>
                    <a:pt x="675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3" name="Google Shape;993;p28"/>
            <p:cNvSpPr/>
            <p:nvPr/>
          </p:nvSpPr>
          <p:spPr>
            <a:xfrm flipH="1">
              <a:off x="5583279" y="1413577"/>
              <a:ext cx="170774" cy="248429"/>
            </a:xfrm>
            <a:custGeom>
              <a:rect b="b" l="l" r="r" t="t"/>
              <a:pathLst>
                <a:path extrusionOk="0" h="34349" w="23612">
                  <a:moveTo>
                    <a:pt x="13053" y="5891"/>
                  </a:moveTo>
                  <a:cubicBezTo>
                    <a:pt x="15804" y="5891"/>
                    <a:pt x="18437" y="8029"/>
                    <a:pt x="18437" y="11271"/>
                  </a:cubicBezTo>
                  <a:cubicBezTo>
                    <a:pt x="18437" y="14231"/>
                    <a:pt x="16056" y="16612"/>
                    <a:pt x="13096" y="16612"/>
                  </a:cubicBezTo>
                  <a:cubicBezTo>
                    <a:pt x="8302" y="16612"/>
                    <a:pt x="5921" y="10853"/>
                    <a:pt x="9300" y="7474"/>
                  </a:cubicBezTo>
                  <a:cubicBezTo>
                    <a:pt x="10393" y="6381"/>
                    <a:pt x="11737" y="5891"/>
                    <a:pt x="13053" y="5891"/>
                  </a:cubicBezTo>
                  <a:close/>
                  <a:moveTo>
                    <a:pt x="12672" y="1"/>
                  </a:moveTo>
                  <a:cubicBezTo>
                    <a:pt x="12039" y="1"/>
                    <a:pt x="11396" y="56"/>
                    <a:pt x="10748" y="171"/>
                  </a:cubicBezTo>
                  <a:cubicBezTo>
                    <a:pt x="3991" y="1361"/>
                    <a:pt x="1" y="8375"/>
                    <a:pt x="2414" y="14778"/>
                  </a:cubicBezTo>
                  <a:lnTo>
                    <a:pt x="2511" y="15004"/>
                  </a:lnTo>
                  <a:cubicBezTo>
                    <a:pt x="2607" y="15325"/>
                    <a:pt x="2768" y="15615"/>
                    <a:pt x="2929" y="15937"/>
                  </a:cubicBezTo>
                  <a:lnTo>
                    <a:pt x="11134" y="33408"/>
                  </a:lnTo>
                  <a:cubicBezTo>
                    <a:pt x="11439" y="34035"/>
                    <a:pt x="12051" y="34349"/>
                    <a:pt x="12658" y="34349"/>
                  </a:cubicBezTo>
                  <a:cubicBezTo>
                    <a:pt x="13265" y="34349"/>
                    <a:pt x="13869" y="34035"/>
                    <a:pt x="14158" y="33408"/>
                  </a:cubicBezTo>
                  <a:lnTo>
                    <a:pt x="22395" y="15872"/>
                  </a:lnTo>
                  <a:cubicBezTo>
                    <a:pt x="22524" y="15583"/>
                    <a:pt x="22685" y="15325"/>
                    <a:pt x="22813" y="15004"/>
                  </a:cubicBezTo>
                  <a:lnTo>
                    <a:pt x="22910" y="14778"/>
                  </a:lnTo>
                  <a:lnTo>
                    <a:pt x="22878" y="14778"/>
                  </a:lnTo>
                  <a:cubicBezTo>
                    <a:pt x="23328" y="13588"/>
                    <a:pt x="23553" y="12301"/>
                    <a:pt x="23553" y="11046"/>
                  </a:cubicBezTo>
                  <a:cubicBezTo>
                    <a:pt x="23611" y="4853"/>
                    <a:pt x="18600" y="1"/>
                    <a:pt x="12672" y="1"/>
                  </a:cubicBezTo>
                  <a:close/>
                </a:path>
              </a:pathLst>
            </a:custGeom>
            <a:solidFill>
              <a:srgbClr val="351C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4" name="Google Shape;994;p28"/>
            <p:cNvSpPr/>
            <p:nvPr/>
          </p:nvSpPr>
          <p:spPr>
            <a:xfrm flipH="1">
              <a:off x="5568547" y="1661996"/>
              <a:ext cx="200229" cy="35411"/>
            </a:xfrm>
            <a:custGeom>
              <a:rect b="b" l="l" r="r" t="t"/>
              <a:pathLst>
                <a:path extrusionOk="0" h="4120" w="23296">
                  <a:moveTo>
                    <a:pt x="11648" y="1"/>
                  </a:moveTo>
                  <a:cubicBezTo>
                    <a:pt x="5213" y="1"/>
                    <a:pt x="1" y="902"/>
                    <a:pt x="1" y="2060"/>
                  </a:cubicBezTo>
                  <a:cubicBezTo>
                    <a:pt x="1" y="3186"/>
                    <a:pt x="5213" y="4119"/>
                    <a:pt x="11648" y="4119"/>
                  </a:cubicBezTo>
                  <a:cubicBezTo>
                    <a:pt x="18084" y="4119"/>
                    <a:pt x="23296" y="3186"/>
                    <a:pt x="23296" y="2060"/>
                  </a:cubicBezTo>
                  <a:cubicBezTo>
                    <a:pt x="23296" y="902"/>
                    <a:pt x="18084" y="1"/>
                    <a:pt x="11648" y="1"/>
                  </a:cubicBezTo>
                  <a:close/>
                </a:path>
              </a:pathLst>
            </a:custGeom>
            <a:solidFill>
              <a:srgbClr val="351C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3"/>
          <p:cNvSpPr/>
          <p:nvPr/>
        </p:nvSpPr>
        <p:spPr>
          <a:xfrm>
            <a:off x="1245893" y="1193392"/>
            <a:ext cx="3791681" cy="2756718"/>
          </a:xfrm>
          <a:custGeom>
            <a:rect b="b" l="l" r="r" t="t"/>
            <a:pathLst>
              <a:path extrusionOk="0" h="164237" w="225897">
                <a:moveTo>
                  <a:pt x="137398" y="0"/>
                </a:moveTo>
                <a:cubicBezTo>
                  <a:pt x="125811" y="0"/>
                  <a:pt x="113248" y="5064"/>
                  <a:pt x="100199" y="19831"/>
                </a:cubicBezTo>
                <a:cubicBezTo>
                  <a:pt x="88688" y="32900"/>
                  <a:pt x="72381" y="40774"/>
                  <a:pt x="54995" y="41733"/>
                </a:cubicBezTo>
                <a:lnTo>
                  <a:pt x="54196" y="41773"/>
                </a:lnTo>
                <a:cubicBezTo>
                  <a:pt x="37969" y="42492"/>
                  <a:pt x="22982" y="49407"/>
                  <a:pt x="13110" y="59878"/>
                </a:cubicBezTo>
                <a:cubicBezTo>
                  <a:pt x="2678" y="70949"/>
                  <a:pt x="0" y="87056"/>
                  <a:pt x="5676" y="101125"/>
                </a:cubicBezTo>
                <a:cubicBezTo>
                  <a:pt x="11231" y="114874"/>
                  <a:pt x="24340" y="133658"/>
                  <a:pt x="55115" y="149286"/>
                </a:cubicBezTo>
                <a:cubicBezTo>
                  <a:pt x="74903" y="159335"/>
                  <a:pt x="94956" y="164236"/>
                  <a:pt x="113867" y="164236"/>
                </a:cubicBezTo>
                <a:cubicBezTo>
                  <a:pt x="148430" y="164236"/>
                  <a:pt x="179178" y="147865"/>
                  <a:pt x="197520" y="116632"/>
                </a:cubicBezTo>
                <a:cubicBezTo>
                  <a:pt x="225896" y="68311"/>
                  <a:pt x="198359" y="29623"/>
                  <a:pt x="175497" y="14795"/>
                </a:cubicBezTo>
                <a:cubicBezTo>
                  <a:pt x="164990" y="8005"/>
                  <a:pt x="151965" y="0"/>
                  <a:pt x="137398" y="0"/>
                </a:cubicBezTo>
                <a:close/>
              </a:path>
            </a:pathLst>
          </a:custGeom>
          <a:solidFill>
            <a:srgbClr val="D9D2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3"/>
          <p:cNvSpPr/>
          <p:nvPr/>
        </p:nvSpPr>
        <p:spPr>
          <a:xfrm>
            <a:off x="3097998" y="3688789"/>
            <a:ext cx="1130033" cy="709955"/>
          </a:xfrm>
          <a:custGeom>
            <a:rect b="b" l="l" r="r" t="t"/>
            <a:pathLst>
              <a:path extrusionOk="0" h="42297" w="67324">
                <a:moveTo>
                  <a:pt x="34540" y="1"/>
                </a:moveTo>
                <a:cubicBezTo>
                  <a:pt x="30453" y="1"/>
                  <a:pt x="0" y="802"/>
                  <a:pt x="4775" y="24785"/>
                </a:cubicBezTo>
                <a:cubicBezTo>
                  <a:pt x="7271" y="37228"/>
                  <a:pt x="17768" y="42297"/>
                  <a:pt x="28964" y="42297"/>
                </a:cubicBezTo>
                <a:cubicBezTo>
                  <a:pt x="40891" y="42297"/>
                  <a:pt x="53611" y="36543"/>
                  <a:pt x="58291" y="27822"/>
                </a:cubicBezTo>
                <a:cubicBezTo>
                  <a:pt x="67324" y="10876"/>
                  <a:pt x="51017" y="325"/>
                  <a:pt x="34990" y="5"/>
                </a:cubicBezTo>
                <a:cubicBezTo>
                  <a:pt x="34990" y="5"/>
                  <a:pt x="34832" y="1"/>
                  <a:pt x="34540" y="1"/>
                </a:cubicBezTo>
                <a:close/>
              </a:path>
            </a:pathLst>
          </a:custGeom>
          <a:solidFill>
            <a:srgbClr val="D9D2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3"/>
          <p:cNvSpPr/>
          <p:nvPr/>
        </p:nvSpPr>
        <p:spPr>
          <a:xfrm rot="614627">
            <a:off x="1111260" y="1393269"/>
            <a:ext cx="3791693" cy="2756727"/>
          </a:xfrm>
          <a:custGeom>
            <a:rect b="b" l="l" r="r" t="t"/>
            <a:pathLst>
              <a:path extrusionOk="0" h="164237" w="225897">
                <a:moveTo>
                  <a:pt x="137398" y="0"/>
                </a:moveTo>
                <a:cubicBezTo>
                  <a:pt x="125811" y="0"/>
                  <a:pt x="113248" y="5064"/>
                  <a:pt x="100199" y="19831"/>
                </a:cubicBezTo>
                <a:cubicBezTo>
                  <a:pt x="88688" y="32900"/>
                  <a:pt x="72381" y="40774"/>
                  <a:pt x="54995" y="41733"/>
                </a:cubicBezTo>
                <a:lnTo>
                  <a:pt x="54196" y="41773"/>
                </a:lnTo>
                <a:cubicBezTo>
                  <a:pt x="37969" y="42492"/>
                  <a:pt x="22982" y="49407"/>
                  <a:pt x="13110" y="59878"/>
                </a:cubicBezTo>
                <a:cubicBezTo>
                  <a:pt x="2678" y="70949"/>
                  <a:pt x="0" y="87056"/>
                  <a:pt x="5676" y="101125"/>
                </a:cubicBezTo>
                <a:cubicBezTo>
                  <a:pt x="11231" y="114874"/>
                  <a:pt x="24340" y="133658"/>
                  <a:pt x="55115" y="149286"/>
                </a:cubicBezTo>
                <a:cubicBezTo>
                  <a:pt x="74903" y="159335"/>
                  <a:pt x="94956" y="164236"/>
                  <a:pt x="113867" y="164236"/>
                </a:cubicBezTo>
                <a:cubicBezTo>
                  <a:pt x="148430" y="164236"/>
                  <a:pt x="179178" y="147865"/>
                  <a:pt x="197520" y="116632"/>
                </a:cubicBezTo>
                <a:cubicBezTo>
                  <a:pt x="225896" y="68311"/>
                  <a:pt x="198359" y="29623"/>
                  <a:pt x="175497" y="14795"/>
                </a:cubicBezTo>
                <a:cubicBezTo>
                  <a:pt x="164990" y="8005"/>
                  <a:pt x="151965" y="0"/>
                  <a:pt x="137398" y="0"/>
                </a:cubicBezTo>
                <a:close/>
              </a:path>
            </a:pathLst>
          </a:custGeom>
          <a:noFill/>
          <a:ln cap="flat" cmpd="sng" w="9525">
            <a:solidFill>
              <a:srgbClr val="20124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3"/>
          <p:cNvSpPr txBox="1"/>
          <p:nvPr>
            <p:ph type="title"/>
          </p:nvPr>
        </p:nvSpPr>
        <p:spPr>
          <a:xfrm>
            <a:off x="5709825" y="445450"/>
            <a:ext cx="2892900" cy="1211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Proposed Solution</a:t>
            </a:r>
            <a:endParaRPr/>
          </a:p>
        </p:txBody>
      </p:sp>
      <p:pic>
        <p:nvPicPr>
          <p:cNvPr id="498" name="Google Shape;498;p3"/>
          <p:cNvPicPr preferRelativeResize="0"/>
          <p:nvPr/>
        </p:nvPicPr>
        <p:blipFill rotWithShape="1">
          <a:blip r:embed="rId3">
            <a:alphaModFix/>
          </a:blip>
          <a:srcRect b="0" l="0" r="0" t="0"/>
          <a:stretch/>
        </p:blipFill>
        <p:spPr>
          <a:xfrm>
            <a:off x="728750" y="949700"/>
            <a:ext cx="4020850" cy="3110825"/>
          </a:xfrm>
          <a:prstGeom prst="rect">
            <a:avLst/>
          </a:prstGeom>
          <a:noFill/>
          <a:ln>
            <a:noFill/>
          </a:ln>
        </p:spPr>
      </p:pic>
      <p:sp>
        <p:nvSpPr>
          <p:cNvPr id="499" name="Google Shape;499;p3"/>
          <p:cNvSpPr txBox="1"/>
          <p:nvPr>
            <p:ph type="title"/>
          </p:nvPr>
        </p:nvSpPr>
        <p:spPr>
          <a:xfrm>
            <a:off x="5760250" y="1753038"/>
            <a:ext cx="2892900" cy="807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b="1" lang="en" sz="1800">
                <a:latin typeface="Arial"/>
                <a:ea typeface="Arial"/>
                <a:cs typeface="Arial"/>
                <a:sym typeface="Arial"/>
              </a:rPr>
              <a:t>Forecasting Trip Daily and Hourly</a:t>
            </a:r>
            <a:endParaRPr b="1" sz="1800">
              <a:latin typeface="Arial"/>
              <a:ea typeface="Arial"/>
              <a:cs typeface="Arial"/>
              <a:sym typeface="Arial"/>
            </a:endParaRPr>
          </a:p>
        </p:txBody>
      </p:sp>
      <p:sp>
        <p:nvSpPr>
          <p:cNvPr id="500" name="Google Shape;500;p3"/>
          <p:cNvSpPr txBox="1"/>
          <p:nvPr>
            <p:ph type="title"/>
          </p:nvPr>
        </p:nvSpPr>
        <p:spPr>
          <a:xfrm>
            <a:off x="5850100" y="2707682"/>
            <a:ext cx="2892900" cy="14394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3500"/>
              <a:buNone/>
            </a:pPr>
            <a:r>
              <a:rPr lang="en" sz="1200">
                <a:solidFill>
                  <a:schemeClr val="dk2"/>
                </a:solidFill>
                <a:highlight>
                  <a:srgbClr val="DED8C4"/>
                </a:highlight>
                <a:latin typeface="Roboto"/>
                <a:ea typeface="Roboto"/>
                <a:cs typeface="Roboto"/>
                <a:sym typeface="Roboto"/>
              </a:rPr>
              <a:t>Dengan melakukan analisis data historis dan menggunakan teknik-teknik prediksi yang tepat, perusahaan dapat mengidentifikasi pola-pola dalam permintaan penumpang dan mengantisipasi lonjakan permintaan yang akan terjadi.</a:t>
            </a:r>
            <a:endParaRPr b="1" sz="1200">
              <a:solidFill>
                <a:schemeClr val="dk2"/>
              </a:solidFill>
              <a:highlight>
                <a:srgbClr val="DED8C4"/>
              </a:highlight>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4"/>
          <p:cNvSpPr txBox="1"/>
          <p:nvPr>
            <p:ph type="title"/>
          </p:nvPr>
        </p:nvSpPr>
        <p:spPr>
          <a:xfrm>
            <a:off x="0" y="-3800"/>
            <a:ext cx="9144000" cy="684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Dataset</a:t>
            </a:r>
            <a:endParaRPr/>
          </a:p>
        </p:txBody>
      </p:sp>
      <p:sp>
        <p:nvSpPr>
          <p:cNvPr id="506" name="Google Shape;506;p4"/>
          <p:cNvSpPr txBox="1"/>
          <p:nvPr/>
        </p:nvSpPr>
        <p:spPr>
          <a:xfrm>
            <a:off x="0" y="522950"/>
            <a:ext cx="9144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22222"/>
              </a:lnSpc>
              <a:spcBef>
                <a:spcPts val="0"/>
              </a:spcBef>
              <a:spcAft>
                <a:spcPts val="1200"/>
              </a:spcAft>
              <a:buClr>
                <a:srgbClr val="000000"/>
              </a:buClr>
              <a:buSzPts val="1500"/>
              <a:buFont typeface="Arial"/>
              <a:buNone/>
            </a:pPr>
            <a:r>
              <a:rPr b="1" i="0" lang="en" sz="1500" u="sng" cap="none" strike="noStrike">
                <a:solidFill>
                  <a:schemeClr val="hlink"/>
                </a:solidFill>
                <a:latin typeface="Arial"/>
                <a:ea typeface="Arial"/>
                <a:cs typeface="Arial"/>
                <a:sym typeface="Arial"/>
                <a:hlinkClick r:id="rId3"/>
              </a:rPr>
              <a:t>99 Little Orange</a:t>
            </a:r>
            <a:r>
              <a:rPr b="1" i="0" lang="en" sz="1500" u="none" cap="none" strike="noStrike">
                <a:solidFill>
                  <a:srgbClr val="202124"/>
                </a:solidFill>
                <a:latin typeface="Arial"/>
                <a:ea typeface="Arial"/>
                <a:cs typeface="Arial"/>
                <a:sym typeface="Arial"/>
              </a:rPr>
              <a:t> </a:t>
            </a:r>
            <a:endParaRPr b="1" i="0" sz="1500" u="none" cap="none" strike="noStrike">
              <a:solidFill>
                <a:srgbClr val="202124"/>
              </a:solidFill>
              <a:latin typeface="Arial"/>
              <a:ea typeface="Arial"/>
              <a:cs typeface="Arial"/>
              <a:sym typeface="Arial"/>
            </a:endParaRPr>
          </a:p>
        </p:txBody>
      </p:sp>
      <p:pic>
        <p:nvPicPr>
          <p:cNvPr id="507" name="Google Shape;507;p4"/>
          <p:cNvPicPr preferRelativeResize="0"/>
          <p:nvPr/>
        </p:nvPicPr>
        <p:blipFill rotWithShape="1">
          <a:blip r:embed="rId4">
            <a:alphaModFix/>
          </a:blip>
          <a:srcRect b="-4939" l="0" r="0" t="4940"/>
          <a:stretch/>
        </p:blipFill>
        <p:spPr>
          <a:xfrm>
            <a:off x="44950" y="1499275"/>
            <a:ext cx="5042975" cy="2844700"/>
          </a:xfrm>
          <a:prstGeom prst="rect">
            <a:avLst/>
          </a:prstGeom>
          <a:noFill/>
          <a:ln>
            <a:noFill/>
          </a:ln>
        </p:spPr>
      </p:pic>
      <p:sp>
        <p:nvSpPr>
          <p:cNvPr id="508" name="Google Shape;508;p4"/>
          <p:cNvSpPr txBox="1"/>
          <p:nvPr>
            <p:ph type="title"/>
          </p:nvPr>
        </p:nvSpPr>
        <p:spPr>
          <a:xfrm>
            <a:off x="5029225" y="965700"/>
            <a:ext cx="2236500" cy="41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sz="1500">
                <a:latin typeface="Arial"/>
                <a:ea typeface="Arial"/>
                <a:cs typeface="Arial"/>
                <a:sym typeface="Arial"/>
              </a:rPr>
              <a:t>Description of colom:</a:t>
            </a:r>
            <a:endParaRPr sz="1500">
              <a:latin typeface="Arial"/>
              <a:ea typeface="Arial"/>
              <a:cs typeface="Arial"/>
              <a:sym typeface="Arial"/>
            </a:endParaRPr>
          </a:p>
        </p:txBody>
      </p:sp>
      <p:sp>
        <p:nvSpPr>
          <p:cNvPr id="509" name="Google Shape;509;p4"/>
          <p:cNvSpPr txBox="1"/>
          <p:nvPr/>
        </p:nvSpPr>
        <p:spPr>
          <a:xfrm>
            <a:off x="5072950" y="1332225"/>
            <a:ext cx="3837300" cy="3331200"/>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Clr>
                <a:srgbClr val="000000"/>
              </a:buClr>
              <a:buSzPts val="900"/>
              <a:buFont typeface="Arial"/>
              <a:buNone/>
            </a:pPr>
            <a:r>
              <a:rPr b="0" i="0" lang="en" sz="900" u="none" cap="none" strike="noStrike">
                <a:solidFill>
                  <a:srgbClr val="0451A5"/>
                </a:solidFill>
                <a:latin typeface="Arial"/>
                <a:ea typeface="Arial"/>
                <a:cs typeface="Arial"/>
                <a:sym typeface="Arial"/>
              </a:rPr>
              <a:t>*</a:t>
            </a:r>
            <a:r>
              <a:rPr b="0" i="0" lang="en" sz="900" u="none" cap="none" strike="noStrike">
                <a:solidFill>
                  <a:srgbClr val="000000"/>
                </a:solidFill>
                <a:latin typeface="Arial"/>
                <a:ea typeface="Arial"/>
                <a:cs typeface="Arial"/>
                <a:sym typeface="Arial"/>
              </a:rPr>
              <a:t> id: id unik untuk setiap perjalanan</a:t>
            </a:r>
            <a:endParaRPr b="0" i="0" sz="900" u="none" cap="none" strike="noStrike">
              <a:solidFill>
                <a:srgbClr val="000000"/>
              </a:solidFill>
              <a:latin typeface="Arial"/>
              <a:ea typeface="Arial"/>
              <a:cs typeface="Arial"/>
              <a:sym typeface="Arial"/>
            </a:endParaRPr>
          </a:p>
          <a:p>
            <a:pPr indent="0" lvl="0" marL="0" marR="0" rtl="0" algn="l">
              <a:lnSpc>
                <a:spcPct val="135714"/>
              </a:lnSpc>
              <a:spcBef>
                <a:spcPts val="0"/>
              </a:spcBef>
              <a:spcAft>
                <a:spcPts val="0"/>
              </a:spcAft>
              <a:buClr>
                <a:srgbClr val="000000"/>
              </a:buClr>
              <a:buSzPts val="900"/>
              <a:buFont typeface="Arial"/>
              <a:buNone/>
            </a:pPr>
            <a:r>
              <a:rPr b="0" i="0" lang="en" sz="900" u="none" cap="none" strike="noStrike">
                <a:solidFill>
                  <a:srgbClr val="0451A5"/>
                </a:solidFill>
                <a:latin typeface="Arial"/>
                <a:ea typeface="Arial"/>
                <a:cs typeface="Arial"/>
                <a:sym typeface="Arial"/>
              </a:rPr>
              <a:t>*</a:t>
            </a:r>
            <a:r>
              <a:rPr b="0" i="0" lang="en" sz="900" u="none" cap="none" strike="noStrike">
                <a:solidFill>
                  <a:srgbClr val="000000"/>
                </a:solidFill>
                <a:latin typeface="Arial"/>
                <a:ea typeface="Arial"/>
                <a:cs typeface="Arial"/>
                <a:sym typeface="Arial"/>
              </a:rPr>
              <a:t> driver_id: id pengemudi</a:t>
            </a:r>
            <a:endParaRPr b="0" i="0" sz="900" u="none" cap="none" strike="noStrike">
              <a:solidFill>
                <a:srgbClr val="000000"/>
              </a:solidFill>
              <a:latin typeface="Arial"/>
              <a:ea typeface="Arial"/>
              <a:cs typeface="Arial"/>
              <a:sym typeface="Arial"/>
            </a:endParaRPr>
          </a:p>
          <a:p>
            <a:pPr indent="0" lvl="0" marL="0" marR="0" rtl="0" algn="l">
              <a:lnSpc>
                <a:spcPct val="135714"/>
              </a:lnSpc>
              <a:spcBef>
                <a:spcPts val="0"/>
              </a:spcBef>
              <a:spcAft>
                <a:spcPts val="0"/>
              </a:spcAft>
              <a:buClr>
                <a:srgbClr val="000000"/>
              </a:buClr>
              <a:buSzPts val="900"/>
              <a:buFont typeface="Arial"/>
              <a:buNone/>
            </a:pPr>
            <a:r>
              <a:rPr b="0" i="0" lang="en" sz="900" u="none" cap="none" strike="noStrike">
                <a:solidFill>
                  <a:srgbClr val="0451A5"/>
                </a:solidFill>
                <a:latin typeface="Arial"/>
                <a:ea typeface="Arial"/>
                <a:cs typeface="Arial"/>
                <a:sym typeface="Arial"/>
              </a:rPr>
              <a:t>*</a:t>
            </a:r>
            <a:r>
              <a:rPr b="0" i="0" lang="en" sz="900" u="none" cap="none" strike="noStrike">
                <a:solidFill>
                  <a:srgbClr val="000000"/>
                </a:solidFill>
                <a:latin typeface="Arial"/>
                <a:ea typeface="Arial"/>
                <a:cs typeface="Arial"/>
                <a:sym typeface="Arial"/>
              </a:rPr>
              <a:t> passenger_id: id penumpang</a:t>
            </a:r>
            <a:endParaRPr b="0" i="0" sz="900" u="none" cap="none" strike="noStrike">
              <a:solidFill>
                <a:srgbClr val="000000"/>
              </a:solidFill>
              <a:latin typeface="Arial"/>
              <a:ea typeface="Arial"/>
              <a:cs typeface="Arial"/>
              <a:sym typeface="Arial"/>
            </a:endParaRPr>
          </a:p>
          <a:p>
            <a:pPr indent="0" lvl="0" marL="0" marR="0" rtl="0" algn="l">
              <a:lnSpc>
                <a:spcPct val="135714"/>
              </a:lnSpc>
              <a:spcBef>
                <a:spcPts val="0"/>
              </a:spcBef>
              <a:spcAft>
                <a:spcPts val="0"/>
              </a:spcAft>
              <a:buClr>
                <a:srgbClr val="000000"/>
              </a:buClr>
              <a:buSzPts val="900"/>
              <a:buFont typeface="Arial"/>
              <a:buNone/>
            </a:pPr>
            <a:r>
              <a:rPr b="0" i="0" lang="en" sz="900" u="none" cap="none" strike="noStrike">
                <a:solidFill>
                  <a:srgbClr val="0451A5"/>
                </a:solidFill>
                <a:latin typeface="Arial"/>
                <a:ea typeface="Arial"/>
                <a:cs typeface="Arial"/>
                <a:sym typeface="Arial"/>
              </a:rPr>
              <a:t>*</a:t>
            </a:r>
            <a:r>
              <a:rPr b="0" i="0" lang="en" sz="900" u="none" cap="none" strike="noStrike">
                <a:solidFill>
                  <a:srgbClr val="000000"/>
                </a:solidFill>
                <a:latin typeface="Arial"/>
                <a:ea typeface="Arial"/>
                <a:cs typeface="Arial"/>
                <a:sym typeface="Arial"/>
              </a:rPr>
              <a:t> city_id: asal kota perjalanan</a:t>
            </a:r>
            <a:endParaRPr b="0" i="0" sz="900" u="none" cap="none" strike="noStrike">
              <a:solidFill>
                <a:srgbClr val="000000"/>
              </a:solidFill>
              <a:latin typeface="Arial"/>
              <a:ea typeface="Arial"/>
              <a:cs typeface="Arial"/>
              <a:sym typeface="Arial"/>
            </a:endParaRPr>
          </a:p>
          <a:p>
            <a:pPr indent="0" lvl="0" marL="0" marR="0" rtl="0" algn="l">
              <a:lnSpc>
                <a:spcPct val="135714"/>
              </a:lnSpc>
              <a:spcBef>
                <a:spcPts val="0"/>
              </a:spcBef>
              <a:spcAft>
                <a:spcPts val="0"/>
              </a:spcAft>
              <a:buClr>
                <a:srgbClr val="000000"/>
              </a:buClr>
              <a:buSzPts val="900"/>
              <a:buFont typeface="Arial"/>
              <a:buNone/>
            </a:pPr>
            <a:r>
              <a:rPr b="0" i="0" lang="en" sz="900" u="none" cap="none" strike="noStrike">
                <a:solidFill>
                  <a:srgbClr val="0451A5"/>
                </a:solidFill>
                <a:latin typeface="Arial"/>
                <a:ea typeface="Arial"/>
                <a:cs typeface="Arial"/>
                <a:sym typeface="Arial"/>
              </a:rPr>
              <a:t>*</a:t>
            </a:r>
            <a:r>
              <a:rPr b="0" i="0" lang="en" sz="900" u="none" cap="none" strike="noStrike">
                <a:solidFill>
                  <a:srgbClr val="000000"/>
                </a:solidFill>
                <a:latin typeface="Arial"/>
                <a:ea typeface="Arial"/>
                <a:cs typeface="Arial"/>
                <a:sym typeface="Arial"/>
              </a:rPr>
              <a:t> call_time: waktu pemesanan perjalanan</a:t>
            </a:r>
            <a:endParaRPr b="0" i="0" sz="900" u="none" cap="none" strike="noStrike">
              <a:solidFill>
                <a:srgbClr val="000000"/>
              </a:solidFill>
              <a:latin typeface="Arial"/>
              <a:ea typeface="Arial"/>
              <a:cs typeface="Arial"/>
              <a:sym typeface="Arial"/>
            </a:endParaRPr>
          </a:p>
          <a:p>
            <a:pPr indent="0" lvl="0" marL="0" marR="0" rtl="0" algn="l">
              <a:lnSpc>
                <a:spcPct val="135714"/>
              </a:lnSpc>
              <a:spcBef>
                <a:spcPts val="0"/>
              </a:spcBef>
              <a:spcAft>
                <a:spcPts val="0"/>
              </a:spcAft>
              <a:buClr>
                <a:srgbClr val="000000"/>
              </a:buClr>
              <a:buSzPts val="900"/>
              <a:buFont typeface="Arial"/>
              <a:buNone/>
            </a:pPr>
            <a:r>
              <a:rPr b="0" i="0" lang="en" sz="900" u="none" cap="none" strike="noStrike">
                <a:solidFill>
                  <a:srgbClr val="0451A5"/>
                </a:solidFill>
                <a:latin typeface="Arial"/>
                <a:ea typeface="Arial"/>
                <a:cs typeface="Arial"/>
                <a:sym typeface="Arial"/>
              </a:rPr>
              <a:t>*</a:t>
            </a:r>
            <a:r>
              <a:rPr b="0" i="0" lang="en" sz="900" u="none" cap="none" strike="noStrike">
                <a:solidFill>
                  <a:srgbClr val="000000"/>
                </a:solidFill>
                <a:latin typeface="Arial"/>
                <a:ea typeface="Arial"/>
                <a:cs typeface="Arial"/>
                <a:sym typeface="Arial"/>
              </a:rPr>
              <a:t> finish_time: waktu perjalanan selesai</a:t>
            </a:r>
            <a:endParaRPr b="0" i="0" sz="900" u="none" cap="none" strike="noStrike">
              <a:solidFill>
                <a:srgbClr val="000000"/>
              </a:solidFill>
              <a:latin typeface="Arial"/>
              <a:ea typeface="Arial"/>
              <a:cs typeface="Arial"/>
              <a:sym typeface="Arial"/>
            </a:endParaRPr>
          </a:p>
          <a:p>
            <a:pPr indent="0" lvl="0" marL="0" marR="0" rtl="0" algn="l">
              <a:lnSpc>
                <a:spcPct val="135714"/>
              </a:lnSpc>
              <a:spcBef>
                <a:spcPts val="0"/>
              </a:spcBef>
              <a:spcAft>
                <a:spcPts val="0"/>
              </a:spcAft>
              <a:buClr>
                <a:srgbClr val="000000"/>
              </a:buClr>
              <a:buSzPts val="900"/>
              <a:buFont typeface="Arial"/>
              <a:buNone/>
            </a:pPr>
            <a:r>
              <a:rPr b="0" i="0" lang="en" sz="900" u="none" cap="none" strike="noStrike">
                <a:solidFill>
                  <a:srgbClr val="0451A5"/>
                </a:solidFill>
                <a:latin typeface="Arial"/>
                <a:ea typeface="Arial"/>
                <a:cs typeface="Arial"/>
                <a:sym typeface="Arial"/>
              </a:rPr>
              <a:t>*</a:t>
            </a:r>
            <a:r>
              <a:rPr b="0" i="0" lang="en" sz="900" u="none" cap="none" strike="noStrike">
                <a:solidFill>
                  <a:srgbClr val="000000"/>
                </a:solidFill>
                <a:latin typeface="Arial"/>
                <a:ea typeface="Arial"/>
                <a:cs typeface="Arial"/>
                <a:sym typeface="Arial"/>
              </a:rPr>
              <a:t> surge_rate: nilai kenaikan tarif dinamis pada saat peak hours</a:t>
            </a:r>
            <a:endParaRPr b="0" i="0" sz="900" u="none" cap="none" strike="noStrike">
              <a:solidFill>
                <a:srgbClr val="000000"/>
              </a:solidFill>
              <a:latin typeface="Arial"/>
              <a:ea typeface="Arial"/>
              <a:cs typeface="Arial"/>
              <a:sym typeface="Arial"/>
            </a:endParaRPr>
          </a:p>
          <a:p>
            <a:pPr indent="0" lvl="0" marL="0" marR="0" rtl="0" algn="l">
              <a:lnSpc>
                <a:spcPct val="135714"/>
              </a:lnSpc>
              <a:spcBef>
                <a:spcPts val="0"/>
              </a:spcBef>
              <a:spcAft>
                <a:spcPts val="0"/>
              </a:spcAft>
              <a:buClr>
                <a:srgbClr val="000000"/>
              </a:buClr>
              <a:buSzPts val="900"/>
              <a:buFont typeface="Arial"/>
              <a:buNone/>
            </a:pPr>
            <a:r>
              <a:rPr b="0" i="0" lang="en" sz="900" u="none" cap="none" strike="noStrike">
                <a:solidFill>
                  <a:srgbClr val="0451A5"/>
                </a:solidFill>
                <a:latin typeface="Arial"/>
                <a:ea typeface="Arial"/>
                <a:cs typeface="Arial"/>
                <a:sym typeface="Arial"/>
              </a:rPr>
              <a:t>*</a:t>
            </a:r>
            <a:r>
              <a:rPr b="0" i="0" lang="en" sz="900" u="none" cap="none" strike="noStrike">
                <a:solidFill>
                  <a:srgbClr val="000000"/>
                </a:solidFill>
                <a:latin typeface="Arial"/>
                <a:ea typeface="Arial"/>
                <a:cs typeface="Arial"/>
                <a:sym typeface="Arial"/>
              </a:rPr>
              <a:t> trip_distance: jarak tempuh dalam km</a:t>
            </a:r>
            <a:endParaRPr b="0" i="0" sz="900" u="none" cap="none" strike="noStrike">
              <a:solidFill>
                <a:srgbClr val="000000"/>
              </a:solidFill>
              <a:latin typeface="Arial"/>
              <a:ea typeface="Arial"/>
              <a:cs typeface="Arial"/>
              <a:sym typeface="Arial"/>
            </a:endParaRPr>
          </a:p>
          <a:p>
            <a:pPr indent="0" lvl="0" marL="0" marR="0" rtl="0" algn="l">
              <a:lnSpc>
                <a:spcPct val="135714"/>
              </a:lnSpc>
              <a:spcBef>
                <a:spcPts val="0"/>
              </a:spcBef>
              <a:spcAft>
                <a:spcPts val="0"/>
              </a:spcAft>
              <a:buClr>
                <a:srgbClr val="000000"/>
              </a:buClr>
              <a:buSzPts val="900"/>
              <a:buFont typeface="Arial"/>
              <a:buNone/>
            </a:pPr>
            <a:r>
              <a:rPr b="0" i="0" lang="en" sz="900" u="none" cap="none" strike="noStrike">
                <a:solidFill>
                  <a:srgbClr val="0451A5"/>
                </a:solidFill>
                <a:latin typeface="Arial"/>
                <a:ea typeface="Arial"/>
                <a:cs typeface="Arial"/>
                <a:sym typeface="Arial"/>
              </a:rPr>
              <a:t>*</a:t>
            </a:r>
            <a:r>
              <a:rPr b="0" i="0" lang="en" sz="900" u="none" cap="none" strike="noStrike">
                <a:solidFill>
                  <a:srgbClr val="000000"/>
                </a:solidFill>
                <a:latin typeface="Arial"/>
                <a:ea typeface="Arial"/>
                <a:cs typeface="Arial"/>
                <a:sym typeface="Arial"/>
              </a:rPr>
              <a:t> trip_fare: biaya/tarif perjalanan</a:t>
            </a:r>
            <a:endParaRPr b="0" i="0" sz="900" u="none" cap="none" strike="noStrike">
              <a:solidFill>
                <a:srgbClr val="000000"/>
              </a:solidFill>
              <a:latin typeface="Arial"/>
              <a:ea typeface="Arial"/>
              <a:cs typeface="Arial"/>
              <a:sym typeface="Arial"/>
            </a:endParaRPr>
          </a:p>
          <a:p>
            <a:pPr indent="0" lvl="0" marL="0" marR="0" rtl="0" algn="l">
              <a:lnSpc>
                <a:spcPct val="135714"/>
              </a:lnSpc>
              <a:spcBef>
                <a:spcPts val="0"/>
              </a:spcBef>
              <a:spcAft>
                <a:spcPts val="0"/>
              </a:spcAft>
              <a:buClr>
                <a:srgbClr val="000000"/>
              </a:buClr>
              <a:buSzPts val="900"/>
              <a:buFont typeface="Arial"/>
              <a:buNone/>
            </a:pPr>
            <a:r>
              <a:rPr b="0" i="0" lang="en" sz="900" u="none" cap="none" strike="noStrike">
                <a:solidFill>
                  <a:srgbClr val="0451A5"/>
                </a:solidFill>
                <a:latin typeface="Arial"/>
                <a:ea typeface="Arial"/>
                <a:cs typeface="Arial"/>
                <a:sym typeface="Arial"/>
              </a:rPr>
              <a:t>*</a:t>
            </a:r>
            <a:r>
              <a:rPr b="0" i="0" lang="en" sz="900" u="none" cap="none" strike="noStrike">
                <a:solidFill>
                  <a:srgbClr val="000000"/>
                </a:solidFill>
                <a:latin typeface="Arial"/>
                <a:ea typeface="Arial"/>
                <a:cs typeface="Arial"/>
                <a:sym typeface="Arial"/>
              </a:rPr>
              <a:t> first_call_time : waktu/tanggal pemesanan perjalanan pertama dari passenger</a:t>
            </a:r>
            <a:endParaRPr b="0" i="0" sz="900" u="none" cap="none" strike="noStrike">
              <a:solidFill>
                <a:srgbClr val="000000"/>
              </a:solidFill>
              <a:latin typeface="Arial"/>
              <a:ea typeface="Arial"/>
              <a:cs typeface="Arial"/>
              <a:sym typeface="Arial"/>
            </a:endParaRPr>
          </a:p>
          <a:p>
            <a:pPr indent="0" lvl="0" marL="0" marR="0" rtl="0" algn="l">
              <a:lnSpc>
                <a:spcPct val="135714"/>
              </a:lnSpc>
              <a:spcBef>
                <a:spcPts val="0"/>
              </a:spcBef>
              <a:spcAft>
                <a:spcPts val="0"/>
              </a:spcAft>
              <a:buClr>
                <a:srgbClr val="000000"/>
              </a:buClr>
              <a:buSzPts val="900"/>
              <a:buFont typeface="Arial"/>
              <a:buNone/>
            </a:pPr>
            <a:r>
              <a:rPr b="0" i="0" lang="en" sz="900" u="none" cap="none" strike="noStrike">
                <a:solidFill>
                  <a:srgbClr val="0451A5"/>
                </a:solidFill>
                <a:latin typeface="Arial"/>
                <a:ea typeface="Arial"/>
                <a:cs typeface="Arial"/>
                <a:sym typeface="Arial"/>
              </a:rPr>
              <a:t>*</a:t>
            </a:r>
            <a:r>
              <a:rPr b="0" i="0" lang="en" sz="900" u="none" cap="none" strike="noStrike">
                <a:solidFill>
                  <a:srgbClr val="000000"/>
                </a:solidFill>
                <a:latin typeface="Arial"/>
                <a:ea typeface="Arial"/>
                <a:cs typeface="Arial"/>
                <a:sym typeface="Arial"/>
              </a:rPr>
              <a:t> city: nama kota. Total ada 6 kota pada dataset ini</a:t>
            </a:r>
            <a:endParaRPr b="0" i="0" sz="900" u="none" cap="none" strike="noStrike">
              <a:solidFill>
                <a:srgbClr val="000000"/>
              </a:solidFill>
              <a:latin typeface="Arial"/>
              <a:ea typeface="Arial"/>
              <a:cs typeface="Arial"/>
              <a:sym typeface="Arial"/>
            </a:endParaRPr>
          </a:p>
          <a:p>
            <a:pPr indent="0" lvl="0" marL="0" marR="0" rtl="0" algn="l">
              <a:lnSpc>
                <a:spcPct val="135714"/>
              </a:lnSpc>
              <a:spcBef>
                <a:spcPts val="0"/>
              </a:spcBef>
              <a:spcAft>
                <a:spcPts val="0"/>
              </a:spcAft>
              <a:buClr>
                <a:srgbClr val="000000"/>
              </a:buClr>
              <a:buSzPts val="900"/>
              <a:buFont typeface="Arial"/>
              <a:buNone/>
            </a:pPr>
            <a:r>
              <a:rPr b="0" i="0" lang="en" sz="900" u="none" cap="none" strike="noStrike">
                <a:solidFill>
                  <a:srgbClr val="0451A5"/>
                </a:solidFill>
                <a:latin typeface="Arial"/>
                <a:ea typeface="Arial"/>
                <a:cs typeface="Arial"/>
                <a:sym typeface="Arial"/>
              </a:rPr>
              <a:t>*</a:t>
            </a:r>
            <a:r>
              <a:rPr b="0" i="0" lang="en" sz="900" u="none" cap="none" strike="noStrike">
                <a:solidFill>
                  <a:srgbClr val="000000"/>
                </a:solidFill>
                <a:latin typeface="Arial"/>
                <a:ea typeface="Arial"/>
                <a:cs typeface="Arial"/>
                <a:sym typeface="Arial"/>
              </a:rPr>
              <a:t> calendar_date: tanggal dalam format MM/DD/YYYY</a:t>
            </a:r>
            <a:endParaRPr b="0" i="0" sz="900" u="none" cap="none" strike="noStrike">
              <a:solidFill>
                <a:srgbClr val="000000"/>
              </a:solidFill>
              <a:latin typeface="Arial"/>
              <a:ea typeface="Arial"/>
              <a:cs typeface="Arial"/>
              <a:sym typeface="Arial"/>
            </a:endParaRPr>
          </a:p>
          <a:p>
            <a:pPr indent="0" lvl="0" marL="0" marR="0" rtl="0" algn="l">
              <a:lnSpc>
                <a:spcPct val="135714"/>
              </a:lnSpc>
              <a:spcBef>
                <a:spcPts val="0"/>
              </a:spcBef>
              <a:spcAft>
                <a:spcPts val="0"/>
              </a:spcAft>
              <a:buClr>
                <a:srgbClr val="000000"/>
              </a:buClr>
              <a:buSzPts val="900"/>
              <a:buFont typeface="Arial"/>
              <a:buNone/>
            </a:pPr>
            <a:r>
              <a:rPr b="0" i="0" lang="en" sz="900" u="none" cap="none" strike="noStrike">
                <a:solidFill>
                  <a:srgbClr val="0451A5"/>
                </a:solidFill>
                <a:latin typeface="Arial"/>
                <a:ea typeface="Arial"/>
                <a:cs typeface="Arial"/>
                <a:sym typeface="Arial"/>
              </a:rPr>
              <a:t>*</a:t>
            </a:r>
            <a:r>
              <a:rPr b="0" i="0" lang="en" sz="900" u="none" cap="none" strike="noStrike">
                <a:solidFill>
                  <a:srgbClr val="000000"/>
                </a:solidFill>
                <a:latin typeface="Arial"/>
                <a:ea typeface="Arial"/>
                <a:cs typeface="Arial"/>
                <a:sym typeface="Arial"/>
              </a:rPr>
              <a:t> week_day: nama-nama hari dalam seminggu, senin-minggu</a:t>
            </a:r>
            <a:endParaRPr b="0" i="0" sz="900" u="none" cap="none" strike="noStrike">
              <a:solidFill>
                <a:srgbClr val="000000"/>
              </a:solidFill>
              <a:latin typeface="Arial"/>
              <a:ea typeface="Arial"/>
              <a:cs typeface="Arial"/>
              <a:sym typeface="Arial"/>
            </a:endParaRPr>
          </a:p>
          <a:p>
            <a:pPr indent="0" lvl="0" marL="0" marR="0" rtl="0" algn="l">
              <a:lnSpc>
                <a:spcPct val="135714"/>
              </a:lnSpc>
              <a:spcBef>
                <a:spcPts val="0"/>
              </a:spcBef>
              <a:spcAft>
                <a:spcPts val="0"/>
              </a:spcAft>
              <a:buClr>
                <a:srgbClr val="000000"/>
              </a:buClr>
              <a:buSzPts val="900"/>
              <a:buFont typeface="Arial"/>
              <a:buNone/>
            </a:pPr>
            <a:r>
              <a:rPr b="0" i="0" lang="en" sz="900" u="none" cap="none" strike="noStrike">
                <a:solidFill>
                  <a:srgbClr val="0451A5"/>
                </a:solidFill>
                <a:latin typeface="Arial"/>
                <a:ea typeface="Arial"/>
                <a:cs typeface="Arial"/>
                <a:sym typeface="Arial"/>
              </a:rPr>
              <a:t>*</a:t>
            </a:r>
            <a:r>
              <a:rPr b="0" i="0" lang="en" sz="900" u="none" cap="none" strike="noStrike">
                <a:solidFill>
                  <a:srgbClr val="000000"/>
                </a:solidFill>
                <a:latin typeface="Arial"/>
                <a:ea typeface="Arial"/>
                <a:cs typeface="Arial"/>
                <a:sym typeface="Arial"/>
              </a:rPr>
              <a:t> holiday: apakah tanggal tersebut adalah libur (1) atau tidak (0), total ada 35 hari libur dari periode 2018-01-01 sampai 2020-12-31</a:t>
            </a:r>
            <a:endParaRPr b="0" i="0" sz="900" u="none" cap="none" strike="noStrike">
              <a:solidFill>
                <a:srgbClr val="000000"/>
              </a:solidFill>
              <a:latin typeface="Arial"/>
              <a:ea typeface="Arial"/>
              <a:cs typeface="Arial"/>
              <a:sym typeface="Arial"/>
            </a:endParaRPr>
          </a:p>
          <a:p>
            <a:pPr indent="0" lvl="0" marL="0" marR="0" rtl="0" algn="l">
              <a:lnSpc>
                <a:spcPct val="135714"/>
              </a:lnSpc>
              <a:spcBef>
                <a:spcPts val="0"/>
              </a:spcBef>
              <a:spcAft>
                <a:spcPts val="0"/>
              </a:spcAft>
              <a:buClr>
                <a:srgbClr val="000000"/>
              </a:buClr>
              <a:buSzPts val="900"/>
              <a:buFont typeface="Arial"/>
              <a:buNone/>
            </a:pPr>
            <a:r>
              <a:rPr b="0" i="0" lang="en" sz="900" u="none" cap="none" strike="noStrike">
                <a:solidFill>
                  <a:srgbClr val="0451A5"/>
                </a:solidFill>
                <a:latin typeface="Arial"/>
                <a:ea typeface="Arial"/>
                <a:cs typeface="Arial"/>
                <a:sym typeface="Arial"/>
              </a:rPr>
              <a:t>*</a:t>
            </a:r>
            <a:r>
              <a:rPr b="0" i="0" lang="en" sz="900" u="none" cap="none" strike="noStrike">
                <a:solidFill>
                  <a:srgbClr val="000000"/>
                </a:solidFill>
                <a:latin typeface="Arial"/>
                <a:ea typeface="Arial"/>
                <a:cs typeface="Arial"/>
                <a:sym typeface="Arial"/>
              </a:rPr>
              <a:t> is_weekend: menentukan apakah akhir pekan (1) atau tidak (0)</a:t>
            </a:r>
            <a:endParaRPr b="0" i="0" sz="900" u="none" cap="none" strike="noStrike">
              <a:solidFill>
                <a:srgbClr val="000000"/>
              </a:solidFill>
              <a:latin typeface="Arial"/>
              <a:ea typeface="Arial"/>
              <a:cs typeface="Arial"/>
              <a:sym typeface="Arial"/>
            </a:endParaRPr>
          </a:p>
        </p:txBody>
      </p:sp>
      <p:sp>
        <p:nvSpPr>
          <p:cNvPr id="510" name="Google Shape;510;p4"/>
          <p:cNvSpPr txBox="1"/>
          <p:nvPr>
            <p:ph type="title"/>
          </p:nvPr>
        </p:nvSpPr>
        <p:spPr>
          <a:xfrm>
            <a:off x="244950" y="1083775"/>
            <a:ext cx="2236500" cy="41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sz="1500">
                <a:latin typeface="Arial"/>
                <a:ea typeface="Arial"/>
                <a:cs typeface="Arial"/>
                <a:sym typeface="Arial"/>
              </a:rPr>
              <a:t>Relation Table:</a:t>
            </a:r>
            <a:endParaRPr sz="15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5"/>
          <p:cNvSpPr txBox="1"/>
          <p:nvPr>
            <p:ph idx="2" type="subTitle"/>
          </p:nvPr>
        </p:nvSpPr>
        <p:spPr>
          <a:xfrm>
            <a:off x="912400" y="2077038"/>
            <a:ext cx="2353500" cy="55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1300"/>
              <a:t>Total Driver 142.987</a:t>
            </a:r>
            <a:endParaRPr sz="1300"/>
          </a:p>
          <a:p>
            <a:pPr indent="0" lvl="0" marL="0" rtl="0" algn="l">
              <a:lnSpc>
                <a:spcPct val="100000"/>
              </a:lnSpc>
              <a:spcBef>
                <a:spcPts val="0"/>
              </a:spcBef>
              <a:spcAft>
                <a:spcPts val="0"/>
              </a:spcAft>
              <a:buSzPts val="1400"/>
              <a:buNone/>
            </a:pPr>
            <a:r>
              <a:rPr lang="en" sz="1300"/>
              <a:t>Total Passenger 1.175.267</a:t>
            </a:r>
            <a:endParaRPr sz="1300"/>
          </a:p>
        </p:txBody>
      </p:sp>
      <p:sp>
        <p:nvSpPr>
          <p:cNvPr id="516" name="Google Shape;516;p5"/>
          <p:cNvSpPr/>
          <p:nvPr/>
        </p:nvSpPr>
        <p:spPr>
          <a:xfrm>
            <a:off x="3645000" y="1844700"/>
            <a:ext cx="1854000" cy="1122300"/>
          </a:xfrm>
          <a:prstGeom prst="roundRect">
            <a:avLst>
              <a:gd fmla="val 16667" name="adj"/>
            </a:avLst>
          </a:prstGeom>
          <a:solidFill>
            <a:srgbClr val="E69138"/>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2F2F2"/>
                </a:solidFill>
                <a:latin typeface="Impact"/>
                <a:ea typeface="Impact"/>
                <a:cs typeface="Impact"/>
                <a:sym typeface="Impact"/>
              </a:rPr>
              <a:t>99 Little Orange</a:t>
            </a:r>
            <a:endParaRPr b="0" i="0" sz="1400" u="none" cap="none" strike="noStrike">
              <a:solidFill>
                <a:srgbClr val="F2F2F2"/>
              </a:solidFill>
              <a:latin typeface="Impact"/>
              <a:ea typeface="Impact"/>
              <a:cs typeface="Impact"/>
              <a:sym typeface="Impact"/>
            </a:endParaRPr>
          </a:p>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2F2F2"/>
                </a:solidFill>
                <a:latin typeface="Impact"/>
                <a:ea typeface="Impact"/>
                <a:cs typeface="Impact"/>
                <a:sym typeface="Impact"/>
              </a:rPr>
              <a:t>Mei-September 2019</a:t>
            </a:r>
            <a:endParaRPr b="0" i="0" sz="1400" u="none" cap="none" strike="noStrike">
              <a:solidFill>
                <a:srgbClr val="F2F2F2"/>
              </a:solidFill>
              <a:latin typeface="Impact"/>
              <a:ea typeface="Impact"/>
              <a:cs typeface="Impact"/>
              <a:sym typeface="Impact"/>
            </a:endParaRPr>
          </a:p>
        </p:txBody>
      </p:sp>
      <p:pic>
        <p:nvPicPr>
          <p:cNvPr id="517" name="Google Shape;517;p5"/>
          <p:cNvPicPr preferRelativeResize="0"/>
          <p:nvPr/>
        </p:nvPicPr>
        <p:blipFill rotWithShape="1">
          <a:blip r:embed="rId3">
            <a:alphaModFix/>
          </a:blip>
          <a:srcRect b="0" l="0" r="0" t="0"/>
          <a:stretch/>
        </p:blipFill>
        <p:spPr>
          <a:xfrm>
            <a:off x="239500" y="1982302"/>
            <a:ext cx="625099" cy="744174"/>
          </a:xfrm>
          <a:prstGeom prst="rect">
            <a:avLst/>
          </a:prstGeom>
          <a:noFill/>
          <a:ln>
            <a:noFill/>
          </a:ln>
        </p:spPr>
      </p:pic>
      <p:sp>
        <p:nvSpPr>
          <p:cNvPr id="518" name="Google Shape;518;p5"/>
          <p:cNvSpPr txBox="1"/>
          <p:nvPr>
            <p:ph idx="2" type="subTitle"/>
          </p:nvPr>
        </p:nvSpPr>
        <p:spPr>
          <a:xfrm>
            <a:off x="1133950" y="833325"/>
            <a:ext cx="2679600" cy="744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1300"/>
              <a:t>Rata-rata jumlah </a:t>
            </a:r>
            <a:r>
              <a:rPr lang="en" sz="1300">
                <a:highlight>
                  <a:srgbClr val="DED8C4"/>
                </a:highlight>
              </a:rPr>
              <a:t>trip per bulan</a:t>
            </a:r>
            <a:r>
              <a:rPr lang="en" sz="1300"/>
              <a:t> adalah </a:t>
            </a:r>
            <a:r>
              <a:rPr lang="en" sz="1300">
                <a:highlight>
                  <a:srgbClr val="DED8C4"/>
                </a:highlight>
              </a:rPr>
              <a:t>452.174.6</a:t>
            </a:r>
            <a:r>
              <a:rPr lang="en" sz="1300"/>
              <a:t>, </a:t>
            </a:r>
            <a:r>
              <a:rPr lang="en" sz="1300">
                <a:highlight>
                  <a:srgbClr val="DED8C4"/>
                </a:highlight>
              </a:rPr>
              <a:t>per hari</a:t>
            </a:r>
            <a:r>
              <a:rPr lang="en" sz="1300"/>
              <a:t> adalah </a:t>
            </a:r>
            <a:r>
              <a:rPr lang="en" sz="1300">
                <a:highlight>
                  <a:srgbClr val="DED8C4"/>
                </a:highlight>
              </a:rPr>
              <a:t>15.485</a:t>
            </a:r>
            <a:r>
              <a:rPr lang="en" sz="1300"/>
              <a:t>, dan </a:t>
            </a:r>
            <a:r>
              <a:rPr lang="en" sz="1300">
                <a:highlight>
                  <a:srgbClr val="DED8C4"/>
                </a:highlight>
              </a:rPr>
              <a:t>per jam</a:t>
            </a:r>
            <a:r>
              <a:rPr lang="en" sz="1300"/>
              <a:t> adalah </a:t>
            </a:r>
            <a:r>
              <a:rPr lang="en" sz="1300">
                <a:highlight>
                  <a:srgbClr val="DED8C4"/>
                </a:highlight>
              </a:rPr>
              <a:t>653</a:t>
            </a:r>
            <a:r>
              <a:rPr lang="en" sz="1300"/>
              <a:t>.</a:t>
            </a:r>
            <a:endParaRPr sz="1300"/>
          </a:p>
        </p:txBody>
      </p:sp>
      <p:sp>
        <p:nvSpPr>
          <p:cNvPr id="519" name="Google Shape;519;p5"/>
          <p:cNvSpPr txBox="1"/>
          <p:nvPr>
            <p:ph idx="2" type="subTitle"/>
          </p:nvPr>
        </p:nvSpPr>
        <p:spPr>
          <a:xfrm>
            <a:off x="1498450" y="3338175"/>
            <a:ext cx="2679600" cy="554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1300">
                <a:highlight>
                  <a:srgbClr val="DED8C4"/>
                </a:highlight>
              </a:rPr>
              <a:t>Kota The Shire</a:t>
            </a:r>
            <a:r>
              <a:rPr lang="en" sz="1300"/>
              <a:t> memiliki jumlah trip terbanyak. Kota dengan trip tersedikit adalah </a:t>
            </a:r>
            <a:r>
              <a:rPr lang="en" sz="1300">
                <a:highlight>
                  <a:srgbClr val="DED8C4"/>
                </a:highlight>
              </a:rPr>
              <a:t>Kota Gondor</a:t>
            </a:r>
            <a:r>
              <a:rPr lang="en" sz="1300"/>
              <a:t>.</a:t>
            </a:r>
            <a:endParaRPr sz="1300"/>
          </a:p>
        </p:txBody>
      </p:sp>
      <p:sp>
        <p:nvSpPr>
          <p:cNvPr id="520" name="Google Shape;520;p5"/>
          <p:cNvSpPr txBox="1"/>
          <p:nvPr>
            <p:ph idx="2" type="subTitle"/>
          </p:nvPr>
        </p:nvSpPr>
        <p:spPr>
          <a:xfrm>
            <a:off x="6515150" y="1954050"/>
            <a:ext cx="2548800" cy="677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1300">
                <a:highlight>
                  <a:srgbClr val="DED8C4"/>
                </a:highlight>
              </a:rPr>
              <a:t>Rata-rata jumlah trip</a:t>
            </a:r>
            <a:r>
              <a:rPr lang="en" sz="1300"/>
              <a:t> pada </a:t>
            </a:r>
            <a:r>
              <a:rPr lang="en" sz="1300">
                <a:highlight>
                  <a:srgbClr val="DED8C4"/>
                </a:highlight>
              </a:rPr>
              <a:t>akhir pekan</a:t>
            </a:r>
            <a:r>
              <a:rPr lang="en" sz="1300"/>
              <a:t> lebih tinggi dibandingkan dengan hari kerja.</a:t>
            </a:r>
            <a:endParaRPr sz="1300"/>
          </a:p>
        </p:txBody>
      </p:sp>
      <p:sp>
        <p:nvSpPr>
          <p:cNvPr id="521" name="Google Shape;521;p5"/>
          <p:cNvSpPr txBox="1"/>
          <p:nvPr/>
        </p:nvSpPr>
        <p:spPr>
          <a:xfrm>
            <a:off x="5995250" y="203075"/>
            <a:ext cx="2205600" cy="1385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Lato"/>
                <a:ea typeface="Lato"/>
                <a:cs typeface="Lato"/>
                <a:sym typeface="Lato"/>
              </a:rPr>
              <a:t>Secara umum, perjalanan memiliki jarak sekitar </a:t>
            </a:r>
            <a:r>
              <a:rPr b="0" i="0" lang="en" sz="1300" u="none" cap="none" strike="noStrike">
                <a:solidFill>
                  <a:srgbClr val="000000"/>
                </a:solidFill>
                <a:highlight>
                  <a:srgbClr val="DED8C4"/>
                </a:highlight>
                <a:latin typeface="Lato"/>
                <a:ea typeface="Lato"/>
                <a:cs typeface="Lato"/>
                <a:sym typeface="Lato"/>
              </a:rPr>
              <a:t>2.5 km hingga 8 km</a:t>
            </a:r>
            <a:r>
              <a:rPr b="0" i="0" lang="en" sz="1300" u="none" cap="none" strike="noStrike">
                <a:solidFill>
                  <a:srgbClr val="000000"/>
                </a:solidFill>
                <a:latin typeface="Lato"/>
                <a:ea typeface="Lato"/>
                <a:cs typeface="Lato"/>
                <a:sym typeface="Lato"/>
              </a:rPr>
              <a:t>. Tarif perjalanan paling banyak berkisar antara </a:t>
            </a:r>
            <a:r>
              <a:rPr b="0" i="0" lang="en" sz="1300" u="none" cap="none" strike="noStrike">
                <a:solidFill>
                  <a:srgbClr val="000000"/>
                </a:solidFill>
                <a:highlight>
                  <a:srgbClr val="DED8C4"/>
                </a:highlight>
                <a:latin typeface="Lato"/>
                <a:ea typeface="Lato"/>
                <a:cs typeface="Lato"/>
                <a:sym typeface="Lato"/>
              </a:rPr>
              <a:t>2.6 hingga 7 dolar.</a:t>
            </a:r>
            <a:endParaRPr b="0" i="0" sz="1300" u="none" cap="none" strike="noStrike">
              <a:solidFill>
                <a:srgbClr val="000000"/>
              </a:solidFill>
              <a:highlight>
                <a:srgbClr val="DED8C4"/>
              </a:highlight>
              <a:latin typeface="Lato"/>
              <a:ea typeface="Lato"/>
              <a:cs typeface="Lato"/>
              <a:sym typeface="Lato"/>
            </a:endParaRPr>
          </a:p>
        </p:txBody>
      </p:sp>
      <p:pic>
        <p:nvPicPr>
          <p:cNvPr id="522" name="Google Shape;522;p5"/>
          <p:cNvPicPr preferRelativeResize="0"/>
          <p:nvPr/>
        </p:nvPicPr>
        <p:blipFill rotWithShape="1">
          <a:blip r:embed="rId4">
            <a:alphaModFix/>
          </a:blip>
          <a:srcRect b="0" l="0" r="0" t="0"/>
          <a:stretch/>
        </p:blipFill>
        <p:spPr>
          <a:xfrm>
            <a:off x="5089550" y="465525"/>
            <a:ext cx="860500" cy="860500"/>
          </a:xfrm>
          <a:prstGeom prst="rect">
            <a:avLst/>
          </a:prstGeom>
          <a:noFill/>
          <a:ln>
            <a:noFill/>
          </a:ln>
        </p:spPr>
      </p:pic>
      <p:pic>
        <p:nvPicPr>
          <p:cNvPr id="523" name="Google Shape;523;p5"/>
          <p:cNvPicPr preferRelativeResize="0"/>
          <p:nvPr/>
        </p:nvPicPr>
        <p:blipFill rotWithShape="1">
          <a:blip r:embed="rId5">
            <a:alphaModFix/>
          </a:blip>
          <a:srcRect b="0" l="0" r="0" t="0"/>
          <a:stretch/>
        </p:blipFill>
        <p:spPr>
          <a:xfrm>
            <a:off x="4910825" y="3399663"/>
            <a:ext cx="916076" cy="916076"/>
          </a:xfrm>
          <a:prstGeom prst="rect">
            <a:avLst/>
          </a:prstGeom>
          <a:noFill/>
          <a:ln>
            <a:noFill/>
          </a:ln>
        </p:spPr>
      </p:pic>
      <p:sp>
        <p:nvSpPr>
          <p:cNvPr id="524" name="Google Shape;524;p5"/>
          <p:cNvSpPr txBox="1"/>
          <p:nvPr/>
        </p:nvSpPr>
        <p:spPr>
          <a:xfrm>
            <a:off x="5826900" y="3465150"/>
            <a:ext cx="3000000" cy="78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Lato"/>
                <a:ea typeface="Lato"/>
                <a:cs typeface="Lato"/>
                <a:sym typeface="Lato"/>
              </a:rPr>
              <a:t>Rata-rata tarif perjalanan </a:t>
            </a:r>
            <a:r>
              <a:rPr b="0" i="0" lang="en" sz="1300" u="none" cap="none" strike="noStrike">
                <a:solidFill>
                  <a:srgbClr val="000000"/>
                </a:solidFill>
                <a:highlight>
                  <a:srgbClr val="DED8C4"/>
                </a:highlight>
                <a:latin typeface="Lato"/>
                <a:ea typeface="Lato"/>
                <a:cs typeface="Lato"/>
                <a:sym typeface="Lato"/>
              </a:rPr>
              <a:t>lebih mahal </a:t>
            </a:r>
            <a:r>
              <a:rPr b="0" i="0" lang="en" sz="1300" u="none" cap="none" strike="noStrike">
                <a:solidFill>
                  <a:srgbClr val="000000"/>
                </a:solidFill>
                <a:latin typeface="Lato"/>
                <a:ea typeface="Lato"/>
                <a:cs typeface="Lato"/>
                <a:sym typeface="Lato"/>
              </a:rPr>
              <a:t>pada </a:t>
            </a:r>
            <a:r>
              <a:rPr b="0" i="0" lang="en" sz="1300" u="none" cap="none" strike="noStrike">
                <a:solidFill>
                  <a:srgbClr val="000000"/>
                </a:solidFill>
                <a:highlight>
                  <a:srgbClr val="DED8C4"/>
                </a:highlight>
                <a:latin typeface="Lato"/>
                <a:ea typeface="Lato"/>
                <a:cs typeface="Lato"/>
                <a:sym typeface="Lato"/>
              </a:rPr>
              <a:t>akhir pekan</a:t>
            </a:r>
            <a:r>
              <a:rPr b="0" i="0" lang="en" sz="1300" u="none" cap="none" strike="noStrike">
                <a:solidFill>
                  <a:srgbClr val="000000"/>
                </a:solidFill>
                <a:latin typeface="Lato"/>
                <a:ea typeface="Lato"/>
                <a:cs typeface="Lato"/>
                <a:sym typeface="Lato"/>
              </a:rPr>
              <a:t> karena permintaan yang tinggi.</a:t>
            </a:r>
            <a:endParaRPr b="0" i="0" sz="1300" u="none" cap="none" strike="noStrike">
              <a:solidFill>
                <a:srgbClr val="000000"/>
              </a:solidFill>
              <a:latin typeface="Lato"/>
              <a:ea typeface="Lato"/>
              <a:cs typeface="Lato"/>
              <a:sym typeface="Lato"/>
            </a:endParaRPr>
          </a:p>
        </p:txBody>
      </p:sp>
      <p:pic>
        <p:nvPicPr>
          <p:cNvPr id="525" name="Google Shape;525;p5"/>
          <p:cNvPicPr preferRelativeResize="0"/>
          <p:nvPr/>
        </p:nvPicPr>
        <p:blipFill rotWithShape="1">
          <a:blip r:embed="rId6">
            <a:alphaModFix/>
          </a:blip>
          <a:srcRect b="0" l="0" r="0" t="0"/>
          <a:stretch/>
        </p:blipFill>
        <p:spPr>
          <a:xfrm>
            <a:off x="820750" y="3276675"/>
            <a:ext cx="677700" cy="677700"/>
          </a:xfrm>
          <a:prstGeom prst="rect">
            <a:avLst/>
          </a:prstGeom>
          <a:noFill/>
          <a:ln>
            <a:noFill/>
          </a:ln>
        </p:spPr>
      </p:pic>
      <p:pic>
        <p:nvPicPr>
          <p:cNvPr id="526" name="Google Shape;526;p5"/>
          <p:cNvPicPr preferRelativeResize="0"/>
          <p:nvPr/>
        </p:nvPicPr>
        <p:blipFill rotWithShape="1">
          <a:blip r:embed="rId7">
            <a:alphaModFix/>
          </a:blip>
          <a:srcRect b="17363" l="0" r="0" t="37045"/>
          <a:stretch/>
        </p:blipFill>
        <p:spPr>
          <a:xfrm>
            <a:off x="765663" y="373413"/>
            <a:ext cx="916076" cy="417644"/>
          </a:xfrm>
          <a:prstGeom prst="rect">
            <a:avLst/>
          </a:prstGeom>
          <a:noFill/>
          <a:ln>
            <a:noFill/>
          </a:ln>
        </p:spPr>
      </p:pic>
      <p:pic>
        <p:nvPicPr>
          <p:cNvPr id="527" name="Google Shape;527;p5"/>
          <p:cNvPicPr preferRelativeResize="0"/>
          <p:nvPr/>
        </p:nvPicPr>
        <p:blipFill rotWithShape="1">
          <a:blip r:embed="rId8">
            <a:alphaModFix/>
          </a:blip>
          <a:srcRect b="0" l="0" r="0" t="0"/>
          <a:stretch/>
        </p:blipFill>
        <p:spPr>
          <a:xfrm>
            <a:off x="5878100" y="2015548"/>
            <a:ext cx="554700" cy="554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6"/>
          <p:cNvSpPr txBox="1"/>
          <p:nvPr>
            <p:ph type="title"/>
          </p:nvPr>
        </p:nvSpPr>
        <p:spPr>
          <a:xfrm>
            <a:off x="2490850" y="1895425"/>
            <a:ext cx="6326400" cy="11898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Clr>
                <a:srgbClr val="000000"/>
              </a:buClr>
              <a:buSzPts val="4200"/>
              <a:buFont typeface="Arial"/>
              <a:buNone/>
            </a:pPr>
            <a:r>
              <a:rPr lang="en" sz="3700">
                <a:solidFill>
                  <a:srgbClr val="023831"/>
                </a:solidFill>
                <a:latin typeface="Encode Sans Black"/>
                <a:ea typeface="Encode Sans Black"/>
                <a:cs typeface="Encode Sans Black"/>
                <a:sym typeface="Encode Sans Black"/>
              </a:rPr>
              <a:t>LETS DIVE DEEPER!</a:t>
            </a:r>
            <a:endParaRPr/>
          </a:p>
        </p:txBody>
      </p:sp>
      <p:sp>
        <p:nvSpPr>
          <p:cNvPr id="533" name="Google Shape;533;p6"/>
          <p:cNvSpPr txBox="1"/>
          <p:nvPr>
            <p:ph idx="3" type="title"/>
          </p:nvPr>
        </p:nvSpPr>
        <p:spPr>
          <a:xfrm>
            <a:off x="5080575" y="2772300"/>
            <a:ext cx="3583800" cy="768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Clr>
                <a:srgbClr val="222B0D"/>
              </a:buClr>
              <a:buSzPts val="1100"/>
              <a:buFont typeface="Arial"/>
              <a:buNone/>
            </a:pPr>
            <a:r>
              <a:rPr lang="en">
                <a:solidFill>
                  <a:schemeClr val="lt1"/>
                </a:solidFill>
                <a:latin typeface="Chivo"/>
                <a:ea typeface="Chivo"/>
                <a:cs typeface="Chivo"/>
                <a:sym typeface="Chivo"/>
              </a:rPr>
              <a:t>We are going to do Exploratory Data Analysis from now on.  </a:t>
            </a:r>
            <a:endParaRPr>
              <a:solidFill>
                <a:schemeClr val="lt1"/>
              </a:solidFill>
            </a:endParaRPr>
          </a:p>
        </p:txBody>
      </p:sp>
      <p:grpSp>
        <p:nvGrpSpPr>
          <p:cNvPr id="534" name="Google Shape;534;p6"/>
          <p:cNvGrpSpPr/>
          <p:nvPr/>
        </p:nvGrpSpPr>
        <p:grpSpPr>
          <a:xfrm>
            <a:off x="326968" y="999028"/>
            <a:ext cx="4068177" cy="2982591"/>
            <a:chOff x="1051725" y="238225"/>
            <a:chExt cx="5542475" cy="4063475"/>
          </a:xfrm>
        </p:grpSpPr>
        <p:sp>
          <p:nvSpPr>
            <p:cNvPr id="535" name="Google Shape;535;p6"/>
            <p:cNvSpPr/>
            <p:nvPr/>
          </p:nvSpPr>
          <p:spPr>
            <a:xfrm>
              <a:off x="5096350" y="3116375"/>
              <a:ext cx="1300900" cy="1185325"/>
            </a:xfrm>
            <a:custGeom>
              <a:rect b="b" l="l" r="r" t="t"/>
              <a:pathLst>
                <a:path extrusionOk="0" h="47413" w="52036">
                  <a:moveTo>
                    <a:pt x="25997" y="0"/>
                  </a:moveTo>
                  <a:cubicBezTo>
                    <a:pt x="19933" y="0"/>
                    <a:pt x="13870" y="2312"/>
                    <a:pt x="9247" y="6935"/>
                  </a:cubicBezTo>
                  <a:cubicBezTo>
                    <a:pt x="1" y="16222"/>
                    <a:pt x="1" y="31232"/>
                    <a:pt x="9247" y="40478"/>
                  </a:cubicBezTo>
                  <a:cubicBezTo>
                    <a:pt x="13870" y="45101"/>
                    <a:pt x="19933" y="47412"/>
                    <a:pt x="25997" y="47412"/>
                  </a:cubicBezTo>
                  <a:cubicBezTo>
                    <a:pt x="32061" y="47412"/>
                    <a:pt x="38125" y="45101"/>
                    <a:pt x="42748" y="40478"/>
                  </a:cubicBezTo>
                  <a:cubicBezTo>
                    <a:pt x="52035" y="31232"/>
                    <a:pt x="52035" y="16222"/>
                    <a:pt x="42748" y="6935"/>
                  </a:cubicBezTo>
                  <a:cubicBezTo>
                    <a:pt x="38125" y="2312"/>
                    <a:pt x="32061" y="0"/>
                    <a:pt x="25997" y="0"/>
                  </a:cubicBezTo>
                  <a:close/>
                </a:path>
              </a:pathLst>
            </a:custGeom>
            <a:solidFill>
              <a:srgbClr val="3439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6"/>
            <p:cNvSpPr/>
            <p:nvPr/>
          </p:nvSpPr>
          <p:spPr>
            <a:xfrm>
              <a:off x="5265300" y="3270300"/>
              <a:ext cx="963000" cy="877475"/>
            </a:xfrm>
            <a:custGeom>
              <a:rect b="b" l="l" r="r" t="t"/>
              <a:pathLst>
                <a:path extrusionOk="0" h="35099" w="38520">
                  <a:moveTo>
                    <a:pt x="19244" y="0"/>
                  </a:moveTo>
                  <a:cubicBezTo>
                    <a:pt x="14751" y="0"/>
                    <a:pt x="10263" y="1711"/>
                    <a:pt x="6842" y="5131"/>
                  </a:cubicBezTo>
                  <a:cubicBezTo>
                    <a:pt x="1" y="12014"/>
                    <a:pt x="1" y="23126"/>
                    <a:pt x="6842" y="29967"/>
                  </a:cubicBezTo>
                  <a:cubicBezTo>
                    <a:pt x="10263" y="33388"/>
                    <a:pt x="14751" y="35098"/>
                    <a:pt x="19244" y="35098"/>
                  </a:cubicBezTo>
                  <a:cubicBezTo>
                    <a:pt x="23738" y="35098"/>
                    <a:pt x="28237" y="33388"/>
                    <a:pt x="31678" y="29967"/>
                  </a:cubicBezTo>
                  <a:cubicBezTo>
                    <a:pt x="38519" y="23126"/>
                    <a:pt x="38519" y="12014"/>
                    <a:pt x="31678" y="5131"/>
                  </a:cubicBezTo>
                  <a:cubicBezTo>
                    <a:pt x="28237" y="1711"/>
                    <a:pt x="23738" y="0"/>
                    <a:pt x="19244" y="0"/>
                  </a:cubicBezTo>
                  <a:close/>
                </a:path>
              </a:pathLst>
            </a:custGeom>
            <a:solidFill>
              <a:srgbClr val="201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6"/>
            <p:cNvSpPr/>
            <p:nvPr/>
          </p:nvSpPr>
          <p:spPr>
            <a:xfrm>
              <a:off x="5497500" y="3460775"/>
              <a:ext cx="497575" cy="497550"/>
            </a:xfrm>
            <a:custGeom>
              <a:rect b="b" l="l" r="r" t="t"/>
              <a:pathLst>
                <a:path extrusionOk="0" h="19902" w="19903">
                  <a:moveTo>
                    <a:pt x="9951" y="0"/>
                  </a:moveTo>
                  <a:cubicBezTo>
                    <a:pt x="4478" y="0"/>
                    <a:pt x="0" y="4436"/>
                    <a:pt x="0" y="9951"/>
                  </a:cubicBezTo>
                  <a:cubicBezTo>
                    <a:pt x="0" y="15424"/>
                    <a:pt x="4478" y="19902"/>
                    <a:pt x="9951" y="19902"/>
                  </a:cubicBezTo>
                  <a:cubicBezTo>
                    <a:pt x="15466" y="19902"/>
                    <a:pt x="19902" y="15424"/>
                    <a:pt x="19902" y="9951"/>
                  </a:cubicBezTo>
                  <a:cubicBezTo>
                    <a:pt x="19902" y="4436"/>
                    <a:pt x="15466" y="0"/>
                    <a:pt x="995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6"/>
            <p:cNvSpPr/>
            <p:nvPr/>
          </p:nvSpPr>
          <p:spPr>
            <a:xfrm>
              <a:off x="4949150" y="3040775"/>
              <a:ext cx="1447050" cy="755850"/>
            </a:xfrm>
            <a:custGeom>
              <a:rect b="b" l="l" r="r" t="t"/>
              <a:pathLst>
                <a:path extrusionOk="0" h="30234" w="57882">
                  <a:moveTo>
                    <a:pt x="31357" y="0"/>
                  </a:moveTo>
                  <a:cubicBezTo>
                    <a:pt x="30354" y="0"/>
                    <a:pt x="29771" y="49"/>
                    <a:pt x="29771" y="49"/>
                  </a:cubicBezTo>
                  <a:lnTo>
                    <a:pt x="15093" y="49"/>
                  </a:lnTo>
                  <a:lnTo>
                    <a:pt x="3815" y="18085"/>
                  </a:lnTo>
                  <a:lnTo>
                    <a:pt x="1" y="30234"/>
                  </a:lnTo>
                  <a:lnTo>
                    <a:pt x="15093" y="30234"/>
                  </a:lnTo>
                  <a:lnTo>
                    <a:pt x="21727" y="18085"/>
                  </a:lnTo>
                  <a:lnTo>
                    <a:pt x="57882" y="18085"/>
                  </a:lnTo>
                  <a:cubicBezTo>
                    <a:pt x="53288" y="1344"/>
                    <a:pt x="36598" y="0"/>
                    <a:pt x="31357" y="0"/>
                  </a:cubicBezTo>
                  <a:close/>
                </a:path>
              </a:pathLst>
            </a:custGeom>
            <a:solidFill>
              <a:srgbClr val="201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6"/>
            <p:cNvSpPr/>
            <p:nvPr/>
          </p:nvSpPr>
          <p:spPr>
            <a:xfrm>
              <a:off x="1204100" y="1523450"/>
              <a:ext cx="1028275" cy="1039675"/>
            </a:xfrm>
            <a:custGeom>
              <a:rect b="b" l="l" r="r" t="t"/>
              <a:pathLst>
                <a:path extrusionOk="0" h="41587" w="41131">
                  <a:moveTo>
                    <a:pt x="0" y="0"/>
                  </a:moveTo>
                  <a:lnTo>
                    <a:pt x="0" y="41587"/>
                  </a:lnTo>
                  <a:lnTo>
                    <a:pt x="41131" y="41587"/>
                  </a:lnTo>
                  <a:lnTo>
                    <a:pt x="41131" y="0"/>
                  </a:ln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6"/>
            <p:cNvSpPr/>
            <p:nvPr/>
          </p:nvSpPr>
          <p:spPr>
            <a:xfrm>
              <a:off x="1124275" y="1523450"/>
              <a:ext cx="1188950" cy="238425"/>
            </a:xfrm>
            <a:custGeom>
              <a:rect b="b" l="l" r="r" t="t"/>
              <a:pathLst>
                <a:path extrusionOk="0" h="9537" w="47558">
                  <a:moveTo>
                    <a:pt x="1" y="0"/>
                  </a:moveTo>
                  <a:lnTo>
                    <a:pt x="1" y="9536"/>
                  </a:lnTo>
                  <a:lnTo>
                    <a:pt x="47558" y="9536"/>
                  </a:lnTo>
                  <a:lnTo>
                    <a:pt x="47558" y="0"/>
                  </a:ln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6"/>
            <p:cNvSpPr/>
            <p:nvPr/>
          </p:nvSpPr>
          <p:spPr>
            <a:xfrm>
              <a:off x="1204100" y="1761850"/>
              <a:ext cx="1028275" cy="65325"/>
            </a:xfrm>
            <a:custGeom>
              <a:rect b="b" l="l" r="r" t="t"/>
              <a:pathLst>
                <a:path extrusionOk="0" h="2613" w="41131">
                  <a:moveTo>
                    <a:pt x="0" y="0"/>
                  </a:moveTo>
                  <a:lnTo>
                    <a:pt x="0" y="2613"/>
                  </a:lnTo>
                  <a:lnTo>
                    <a:pt x="41131" y="2613"/>
                  </a:lnTo>
                  <a:lnTo>
                    <a:pt x="41131" y="0"/>
                  </a:lnTo>
                  <a:close/>
                </a:path>
              </a:pathLst>
            </a:custGeom>
            <a:solidFill>
              <a:srgbClr val="D9D2E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6"/>
            <p:cNvSpPr/>
            <p:nvPr/>
          </p:nvSpPr>
          <p:spPr>
            <a:xfrm>
              <a:off x="1308775" y="1523450"/>
              <a:ext cx="69475" cy="1039675"/>
            </a:xfrm>
            <a:custGeom>
              <a:rect b="b" l="l" r="r" t="t"/>
              <a:pathLst>
                <a:path extrusionOk="0" h="41587" w="2779">
                  <a:moveTo>
                    <a:pt x="1" y="0"/>
                  </a:moveTo>
                  <a:lnTo>
                    <a:pt x="1" y="41587"/>
                  </a:lnTo>
                  <a:lnTo>
                    <a:pt x="2779" y="41587"/>
                  </a:lnTo>
                  <a:lnTo>
                    <a:pt x="2779" y="0"/>
                  </a:lnTo>
                  <a:close/>
                </a:path>
              </a:pathLst>
            </a:custGeom>
            <a:solidFill>
              <a:srgbClr val="7473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6"/>
            <p:cNvSpPr/>
            <p:nvPr/>
          </p:nvSpPr>
          <p:spPr>
            <a:xfrm>
              <a:off x="2058225" y="1523450"/>
              <a:ext cx="68425" cy="1039675"/>
            </a:xfrm>
            <a:custGeom>
              <a:rect b="b" l="l" r="r" t="t"/>
              <a:pathLst>
                <a:path extrusionOk="0" h="41587" w="2737">
                  <a:moveTo>
                    <a:pt x="0" y="0"/>
                  </a:moveTo>
                  <a:lnTo>
                    <a:pt x="0" y="41587"/>
                  </a:lnTo>
                  <a:lnTo>
                    <a:pt x="2737" y="41587"/>
                  </a:lnTo>
                  <a:lnTo>
                    <a:pt x="2737" y="0"/>
                  </a:lnTo>
                  <a:close/>
                </a:path>
              </a:pathLst>
            </a:custGeom>
            <a:solidFill>
              <a:srgbClr val="7473D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6"/>
            <p:cNvSpPr/>
            <p:nvPr/>
          </p:nvSpPr>
          <p:spPr>
            <a:xfrm>
              <a:off x="1078675" y="2563100"/>
              <a:ext cx="1447050" cy="25"/>
            </a:xfrm>
            <a:custGeom>
              <a:rect b="b" l="l" r="r" t="t"/>
              <a:pathLst>
                <a:path extrusionOk="0" fill="none" h="1" w="57882">
                  <a:moveTo>
                    <a:pt x="57881" y="1"/>
                  </a:moveTo>
                  <a:lnTo>
                    <a:pt x="0" y="1"/>
                  </a:lnTo>
                </a:path>
              </a:pathLst>
            </a:custGeom>
            <a:noFill/>
            <a:ln cap="flat" cmpd="sng" w="45600">
              <a:solidFill>
                <a:srgbClr val="7473DD"/>
              </a:solidFill>
              <a:prstDash val="solid"/>
              <a:miter lim="414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6"/>
            <p:cNvSpPr/>
            <p:nvPr/>
          </p:nvSpPr>
          <p:spPr>
            <a:xfrm>
              <a:off x="1675725" y="2563100"/>
              <a:ext cx="575300" cy="603300"/>
            </a:xfrm>
            <a:custGeom>
              <a:rect b="b" l="l" r="r" t="t"/>
              <a:pathLst>
                <a:path extrusionOk="0" fill="none" h="24132" w="23012">
                  <a:moveTo>
                    <a:pt x="0" y="1"/>
                  </a:moveTo>
                  <a:lnTo>
                    <a:pt x="23012" y="24132"/>
                  </a:lnTo>
                </a:path>
              </a:pathLst>
            </a:custGeom>
            <a:noFill/>
            <a:ln cap="flat" cmpd="sng" w="45600">
              <a:solidFill>
                <a:srgbClr val="7473DD"/>
              </a:solidFill>
              <a:prstDash val="solid"/>
              <a:miter lim="414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6"/>
            <p:cNvSpPr/>
            <p:nvPr/>
          </p:nvSpPr>
          <p:spPr>
            <a:xfrm>
              <a:off x="4790575" y="1145100"/>
              <a:ext cx="216650" cy="429150"/>
            </a:xfrm>
            <a:custGeom>
              <a:rect b="b" l="l" r="r" t="t"/>
              <a:pathLst>
                <a:path extrusionOk="0" h="17166" w="8666">
                  <a:moveTo>
                    <a:pt x="83" y="0"/>
                  </a:moveTo>
                  <a:lnTo>
                    <a:pt x="0" y="1078"/>
                  </a:lnTo>
                  <a:lnTo>
                    <a:pt x="3939" y="1410"/>
                  </a:lnTo>
                  <a:cubicBezTo>
                    <a:pt x="4768" y="1493"/>
                    <a:pt x="5432" y="2115"/>
                    <a:pt x="5556" y="2944"/>
                  </a:cubicBezTo>
                  <a:lnTo>
                    <a:pt x="7546" y="17166"/>
                  </a:lnTo>
                  <a:lnTo>
                    <a:pt x="8666" y="17000"/>
                  </a:lnTo>
                  <a:lnTo>
                    <a:pt x="6634" y="2778"/>
                  </a:lnTo>
                  <a:cubicBezTo>
                    <a:pt x="6427" y="1452"/>
                    <a:pt x="5349" y="457"/>
                    <a:pt x="4022" y="332"/>
                  </a:cubicBezTo>
                  <a:lnTo>
                    <a:pt x="83" y="0"/>
                  </a:lnTo>
                  <a:close/>
                </a:path>
              </a:pathLst>
            </a:custGeom>
            <a:solidFill>
              <a:srgbClr val="3439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6"/>
            <p:cNvSpPr/>
            <p:nvPr/>
          </p:nvSpPr>
          <p:spPr>
            <a:xfrm>
              <a:off x="4743925" y="970575"/>
              <a:ext cx="69475" cy="326925"/>
            </a:xfrm>
            <a:custGeom>
              <a:rect b="b" l="l" r="r" t="t"/>
              <a:pathLst>
                <a:path extrusionOk="0" h="13077" w="2779">
                  <a:moveTo>
                    <a:pt x="384" y="1"/>
                  </a:moveTo>
                  <a:cubicBezTo>
                    <a:pt x="152" y="1"/>
                    <a:pt x="0" y="57"/>
                    <a:pt x="0" y="57"/>
                  </a:cubicBezTo>
                  <a:lnTo>
                    <a:pt x="0" y="13076"/>
                  </a:lnTo>
                  <a:cubicBezTo>
                    <a:pt x="0" y="13076"/>
                    <a:pt x="2778" y="12662"/>
                    <a:pt x="2778" y="5820"/>
                  </a:cubicBezTo>
                  <a:cubicBezTo>
                    <a:pt x="2778" y="609"/>
                    <a:pt x="1147" y="1"/>
                    <a:pt x="384" y="1"/>
                  </a:cubicBezTo>
                  <a:close/>
                </a:path>
              </a:pathLst>
            </a:custGeom>
            <a:solidFill>
              <a:srgbClr val="201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6"/>
            <p:cNvSpPr/>
            <p:nvPr/>
          </p:nvSpPr>
          <p:spPr>
            <a:xfrm>
              <a:off x="2206450" y="2262500"/>
              <a:ext cx="1836775" cy="408425"/>
            </a:xfrm>
            <a:custGeom>
              <a:rect b="b" l="l" r="r" t="t"/>
              <a:pathLst>
                <a:path extrusionOk="0" h="16337" w="73471">
                  <a:moveTo>
                    <a:pt x="15507" y="1"/>
                  </a:moveTo>
                  <a:cubicBezTo>
                    <a:pt x="5556" y="1"/>
                    <a:pt x="0" y="8418"/>
                    <a:pt x="6468" y="15922"/>
                  </a:cubicBezTo>
                  <a:cubicBezTo>
                    <a:pt x="6717" y="16212"/>
                    <a:pt x="6841" y="16337"/>
                    <a:pt x="6841" y="16337"/>
                  </a:cubicBezTo>
                  <a:lnTo>
                    <a:pt x="67957" y="16337"/>
                  </a:lnTo>
                  <a:cubicBezTo>
                    <a:pt x="68744" y="15259"/>
                    <a:pt x="69449" y="14139"/>
                    <a:pt x="70030" y="12895"/>
                  </a:cubicBezTo>
                  <a:cubicBezTo>
                    <a:pt x="73471" y="5308"/>
                    <a:pt x="67542" y="1"/>
                    <a:pt x="59167" y="1"/>
                  </a:cubicBez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6"/>
            <p:cNvSpPr/>
            <p:nvPr/>
          </p:nvSpPr>
          <p:spPr>
            <a:xfrm>
              <a:off x="3616150" y="2942475"/>
              <a:ext cx="1567300" cy="966100"/>
            </a:xfrm>
            <a:custGeom>
              <a:rect b="b" l="l" r="r" t="t"/>
              <a:pathLst>
                <a:path extrusionOk="0" h="38644" w="62692">
                  <a:moveTo>
                    <a:pt x="57550" y="1"/>
                  </a:moveTo>
                  <a:lnTo>
                    <a:pt x="40965" y="24671"/>
                  </a:lnTo>
                  <a:lnTo>
                    <a:pt x="1" y="24671"/>
                  </a:lnTo>
                  <a:lnTo>
                    <a:pt x="13103" y="38644"/>
                  </a:lnTo>
                  <a:lnTo>
                    <a:pt x="46480" y="35368"/>
                  </a:lnTo>
                  <a:lnTo>
                    <a:pt x="62691" y="9786"/>
                  </a:lnTo>
                  <a:lnTo>
                    <a:pt x="57550" y="1"/>
                  </a:lnTo>
                  <a:close/>
                </a:path>
              </a:pathLst>
            </a:custGeom>
            <a:solidFill>
              <a:srgbClr val="201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6"/>
            <p:cNvSpPr/>
            <p:nvPr/>
          </p:nvSpPr>
          <p:spPr>
            <a:xfrm>
              <a:off x="2012600" y="1523450"/>
              <a:ext cx="3680825" cy="2516775"/>
            </a:xfrm>
            <a:custGeom>
              <a:rect b="b" l="l" r="r" t="t"/>
              <a:pathLst>
                <a:path extrusionOk="0" h="100671" w="147233">
                  <a:moveTo>
                    <a:pt x="116426" y="0"/>
                  </a:moveTo>
                  <a:cubicBezTo>
                    <a:pt x="114602" y="0"/>
                    <a:pt x="112902" y="995"/>
                    <a:pt x="112073" y="2612"/>
                  </a:cubicBezTo>
                  <a:cubicBezTo>
                    <a:pt x="109875" y="6800"/>
                    <a:pt x="109170" y="11610"/>
                    <a:pt x="110166" y="16212"/>
                  </a:cubicBezTo>
                  <a:lnTo>
                    <a:pt x="121899" y="62567"/>
                  </a:lnTo>
                  <a:cubicBezTo>
                    <a:pt x="122272" y="64474"/>
                    <a:pt x="121982" y="66423"/>
                    <a:pt x="121029" y="68123"/>
                  </a:cubicBezTo>
                  <a:lnTo>
                    <a:pt x="111990" y="84251"/>
                  </a:lnTo>
                  <a:cubicBezTo>
                    <a:pt x="110414" y="87071"/>
                    <a:pt x="107471" y="88812"/>
                    <a:pt x="104278" y="88812"/>
                  </a:cubicBezTo>
                  <a:lnTo>
                    <a:pt x="80893" y="88812"/>
                  </a:lnTo>
                  <a:cubicBezTo>
                    <a:pt x="76415" y="88812"/>
                    <a:pt x="70528" y="85495"/>
                    <a:pt x="69989" y="81059"/>
                  </a:cubicBezTo>
                  <a:lnTo>
                    <a:pt x="68621" y="70486"/>
                  </a:lnTo>
                  <a:cubicBezTo>
                    <a:pt x="67791" y="64142"/>
                    <a:pt x="71730" y="57757"/>
                    <a:pt x="75669" y="52740"/>
                  </a:cubicBezTo>
                  <a:lnTo>
                    <a:pt x="75711" y="52657"/>
                  </a:lnTo>
                  <a:lnTo>
                    <a:pt x="75711" y="45899"/>
                  </a:lnTo>
                  <a:lnTo>
                    <a:pt x="14595" y="45899"/>
                  </a:lnTo>
                  <a:lnTo>
                    <a:pt x="1" y="62484"/>
                  </a:lnTo>
                  <a:lnTo>
                    <a:pt x="48263" y="81017"/>
                  </a:lnTo>
                  <a:lnTo>
                    <a:pt x="59209" y="93124"/>
                  </a:lnTo>
                  <a:cubicBezTo>
                    <a:pt x="62733" y="97602"/>
                    <a:pt x="68040" y="100380"/>
                    <a:pt x="73762" y="100670"/>
                  </a:cubicBezTo>
                  <a:lnTo>
                    <a:pt x="108839" y="100670"/>
                  </a:lnTo>
                  <a:cubicBezTo>
                    <a:pt x="112114" y="100670"/>
                    <a:pt x="115100" y="98846"/>
                    <a:pt x="116634" y="95985"/>
                  </a:cubicBezTo>
                  <a:lnTo>
                    <a:pt x="130275" y="71937"/>
                  </a:lnTo>
                  <a:cubicBezTo>
                    <a:pt x="131726" y="69159"/>
                    <a:pt x="134131" y="67003"/>
                    <a:pt x="137033" y="65801"/>
                  </a:cubicBezTo>
                  <a:lnTo>
                    <a:pt x="147233" y="60742"/>
                  </a:lnTo>
                  <a:cubicBezTo>
                    <a:pt x="147233" y="60742"/>
                    <a:pt x="145325" y="50418"/>
                    <a:pt x="135457" y="38353"/>
                  </a:cubicBezTo>
                  <a:cubicBezTo>
                    <a:pt x="128865" y="30309"/>
                    <a:pt x="123392" y="22348"/>
                    <a:pt x="119121" y="17995"/>
                  </a:cubicBezTo>
                  <a:lnTo>
                    <a:pt x="123516" y="17995"/>
                  </a:lnTo>
                  <a:lnTo>
                    <a:pt x="123516" y="0"/>
                  </a:lnTo>
                  <a:close/>
                </a:path>
              </a:pathLst>
            </a:custGeom>
            <a:solidFill>
              <a:srgbClr val="8E7CC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6"/>
            <p:cNvSpPr/>
            <p:nvPr/>
          </p:nvSpPr>
          <p:spPr>
            <a:xfrm>
              <a:off x="5100500" y="1523450"/>
              <a:ext cx="115075" cy="448850"/>
            </a:xfrm>
            <a:custGeom>
              <a:rect b="b" l="l" r="r" t="t"/>
              <a:pathLst>
                <a:path extrusionOk="0" h="17954" w="4603">
                  <a:moveTo>
                    <a:pt x="0" y="0"/>
                  </a:moveTo>
                  <a:lnTo>
                    <a:pt x="0" y="17953"/>
                  </a:lnTo>
                  <a:cubicBezTo>
                    <a:pt x="2530" y="17953"/>
                    <a:pt x="4603" y="15922"/>
                    <a:pt x="4603" y="13392"/>
                  </a:cubicBezTo>
                  <a:lnTo>
                    <a:pt x="4603" y="4602"/>
                  </a:lnTo>
                  <a:cubicBezTo>
                    <a:pt x="4603" y="2073"/>
                    <a:pt x="2530" y="0"/>
                    <a:pt x="0" y="0"/>
                  </a:cubicBezTo>
                  <a:close/>
                </a:path>
              </a:pathLst>
            </a:custGeom>
            <a:solidFill>
              <a:srgbClr val="F6B26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6"/>
            <p:cNvSpPr/>
            <p:nvPr/>
          </p:nvSpPr>
          <p:spPr>
            <a:xfrm>
              <a:off x="4588450" y="1240450"/>
              <a:ext cx="295425" cy="420875"/>
            </a:xfrm>
            <a:custGeom>
              <a:rect b="b" l="l" r="r" t="t"/>
              <a:pathLst>
                <a:path extrusionOk="0" h="16835" w="11817">
                  <a:moveTo>
                    <a:pt x="0" y="1"/>
                  </a:moveTo>
                  <a:lnTo>
                    <a:pt x="0" y="1038"/>
                  </a:lnTo>
                  <a:lnTo>
                    <a:pt x="3400" y="1038"/>
                  </a:lnTo>
                  <a:cubicBezTo>
                    <a:pt x="5141" y="1038"/>
                    <a:pt x="6675" y="2198"/>
                    <a:pt x="7132" y="3898"/>
                  </a:cubicBezTo>
                  <a:lnTo>
                    <a:pt x="10822" y="16835"/>
                  </a:lnTo>
                  <a:lnTo>
                    <a:pt x="11817" y="16544"/>
                  </a:lnTo>
                  <a:lnTo>
                    <a:pt x="8085" y="3608"/>
                  </a:lnTo>
                  <a:cubicBezTo>
                    <a:pt x="7505" y="1494"/>
                    <a:pt x="5597" y="42"/>
                    <a:pt x="3400" y="1"/>
                  </a:cubicBezTo>
                  <a:close/>
                </a:path>
              </a:pathLst>
            </a:custGeom>
            <a:solidFill>
              <a:srgbClr val="3439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6"/>
            <p:cNvSpPr/>
            <p:nvPr/>
          </p:nvSpPr>
          <p:spPr>
            <a:xfrm>
              <a:off x="4487900" y="1041450"/>
              <a:ext cx="133725" cy="399100"/>
            </a:xfrm>
            <a:custGeom>
              <a:rect b="b" l="l" r="r" t="t"/>
              <a:pathLst>
                <a:path extrusionOk="0" h="15964" w="5349">
                  <a:moveTo>
                    <a:pt x="2695" y="0"/>
                  </a:moveTo>
                  <a:cubicBezTo>
                    <a:pt x="1203" y="0"/>
                    <a:pt x="0" y="3566"/>
                    <a:pt x="0" y="7961"/>
                  </a:cubicBezTo>
                  <a:cubicBezTo>
                    <a:pt x="0" y="12397"/>
                    <a:pt x="1203" y="15963"/>
                    <a:pt x="2695" y="15963"/>
                  </a:cubicBezTo>
                  <a:cubicBezTo>
                    <a:pt x="4146" y="15963"/>
                    <a:pt x="5349" y="12397"/>
                    <a:pt x="5349" y="7961"/>
                  </a:cubicBezTo>
                  <a:cubicBezTo>
                    <a:pt x="5349" y="3566"/>
                    <a:pt x="4146" y="0"/>
                    <a:pt x="2695" y="0"/>
                  </a:cubicBezTo>
                  <a:close/>
                </a:path>
              </a:pathLst>
            </a:custGeom>
            <a:solidFill>
              <a:srgbClr val="B4A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6"/>
            <p:cNvSpPr/>
            <p:nvPr/>
          </p:nvSpPr>
          <p:spPr>
            <a:xfrm>
              <a:off x="1051725" y="4301400"/>
              <a:ext cx="5542475" cy="25"/>
            </a:xfrm>
            <a:custGeom>
              <a:rect b="b" l="l" r="r" t="t"/>
              <a:pathLst>
                <a:path extrusionOk="0" fill="none" h="1" w="221699">
                  <a:moveTo>
                    <a:pt x="221698" y="1"/>
                  </a:moveTo>
                  <a:lnTo>
                    <a:pt x="0" y="1"/>
                  </a:lnTo>
                </a:path>
              </a:pathLst>
            </a:custGeom>
            <a:noFill/>
            <a:ln cap="flat" cmpd="sng" w="12450">
              <a:solidFill>
                <a:srgbClr val="34394A"/>
              </a:solidFill>
              <a:prstDash val="solid"/>
              <a:miter lim="414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6"/>
            <p:cNvSpPr/>
            <p:nvPr/>
          </p:nvSpPr>
          <p:spPr>
            <a:xfrm>
              <a:off x="1862300" y="3116825"/>
              <a:ext cx="1301950" cy="1184425"/>
            </a:xfrm>
            <a:custGeom>
              <a:rect b="b" l="l" r="r" t="t"/>
              <a:pathLst>
                <a:path extrusionOk="0" h="47377" w="52078">
                  <a:moveTo>
                    <a:pt x="26016" y="0"/>
                  </a:moveTo>
                  <a:cubicBezTo>
                    <a:pt x="15222" y="0"/>
                    <a:pt x="5473" y="7391"/>
                    <a:pt x="2944" y="18360"/>
                  </a:cubicBezTo>
                  <a:cubicBezTo>
                    <a:pt x="1" y="31089"/>
                    <a:pt x="7961" y="43818"/>
                    <a:pt x="20690" y="46762"/>
                  </a:cubicBezTo>
                  <a:cubicBezTo>
                    <a:pt x="22491" y="47177"/>
                    <a:pt x="24291" y="47376"/>
                    <a:pt x="26062" y="47376"/>
                  </a:cubicBezTo>
                  <a:cubicBezTo>
                    <a:pt x="36856" y="47376"/>
                    <a:pt x="46605" y="39986"/>
                    <a:pt x="49133" y="29016"/>
                  </a:cubicBezTo>
                  <a:cubicBezTo>
                    <a:pt x="52077" y="16287"/>
                    <a:pt x="44116" y="3558"/>
                    <a:pt x="31388" y="614"/>
                  </a:cubicBezTo>
                  <a:cubicBezTo>
                    <a:pt x="29587" y="199"/>
                    <a:pt x="27787" y="0"/>
                    <a:pt x="26016" y="0"/>
                  </a:cubicBezTo>
                  <a:close/>
                </a:path>
              </a:pathLst>
            </a:custGeom>
            <a:solidFill>
              <a:srgbClr val="3439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6"/>
            <p:cNvSpPr/>
            <p:nvPr/>
          </p:nvSpPr>
          <p:spPr>
            <a:xfrm>
              <a:off x="2031250" y="3269950"/>
              <a:ext cx="964025" cy="878175"/>
            </a:xfrm>
            <a:custGeom>
              <a:rect b="b" l="l" r="r" t="t"/>
              <a:pathLst>
                <a:path extrusionOk="0" h="35127" w="38561">
                  <a:moveTo>
                    <a:pt x="19269" y="0"/>
                  </a:moveTo>
                  <a:cubicBezTo>
                    <a:pt x="11279" y="0"/>
                    <a:pt x="4049" y="5488"/>
                    <a:pt x="2198" y="13604"/>
                  </a:cubicBezTo>
                  <a:cubicBezTo>
                    <a:pt x="1" y="23057"/>
                    <a:pt x="5847" y="32469"/>
                    <a:pt x="15301" y="34666"/>
                  </a:cubicBezTo>
                  <a:cubicBezTo>
                    <a:pt x="16639" y="34977"/>
                    <a:pt x="17976" y="35126"/>
                    <a:pt x="19292" y="35126"/>
                  </a:cubicBezTo>
                  <a:cubicBezTo>
                    <a:pt x="27274" y="35126"/>
                    <a:pt x="34477" y="29644"/>
                    <a:pt x="36363" y="21564"/>
                  </a:cubicBezTo>
                  <a:cubicBezTo>
                    <a:pt x="38561" y="12111"/>
                    <a:pt x="32715" y="2658"/>
                    <a:pt x="23261" y="460"/>
                  </a:cubicBezTo>
                  <a:cubicBezTo>
                    <a:pt x="21924" y="149"/>
                    <a:pt x="20586" y="0"/>
                    <a:pt x="19269" y="0"/>
                  </a:cubicBezTo>
                  <a:close/>
                </a:path>
              </a:pathLst>
            </a:custGeom>
            <a:solidFill>
              <a:srgbClr val="201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6"/>
            <p:cNvSpPr/>
            <p:nvPr/>
          </p:nvSpPr>
          <p:spPr>
            <a:xfrm>
              <a:off x="2264475" y="3460775"/>
              <a:ext cx="497575" cy="497550"/>
            </a:xfrm>
            <a:custGeom>
              <a:rect b="b" l="l" r="r" t="t"/>
              <a:pathLst>
                <a:path extrusionOk="0" h="19902" w="19903">
                  <a:moveTo>
                    <a:pt x="9952" y="0"/>
                  </a:moveTo>
                  <a:cubicBezTo>
                    <a:pt x="4437" y="0"/>
                    <a:pt x="1" y="4436"/>
                    <a:pt x="1" y="9951"/>
                  </a:cubicBezTo>
                  <a:cubicBezTo>
                    <a:pt x="1" y="15424"/>
                    <a:pt x="4437" y="19902"/>
                    <a:pt x="9952" y="19902"/>
                  </a:cubicBezTo>
                  <a:cubicBezTo>
                    <a:pt x="15425" y="19902"/>
                    <a:pt x="19903" y="15424"/>
                    <a:pt x="19903" y="9951"/>
                  </a:cubicBezTo>
                  <a:cubicBezTo>
                    <a:pt x="19903" y="4436"/>
                    <a:pt x="15425" y="0"/>
                    <a:pt x="995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6"/>
            <p:cNvSpPr/>
            <p:nvPr/>
          </p:nvSpPr>
          <p:spPr>
            <a:xfrm>
              <a:off x="1636325" y="2746700"/>
              <a:ext cx="1827475" cy="882000"/>
            </a:xfrm>
            <a:custGeom>
              <a:rect b="b" l="l" r="r" t="t"/>
              <a:pathLst>
                <a:path extrusionOk="0" h="35280" w="73099">
                  <a:moveTo>
                    <a:pt x="41967" y="1"/>
                  </a:moveTo>
                  <a:cubicBezTo>
                    <a:pt x="37696" y="1"/>
                    <a:pt x="32861" y="640"/>
                    <a:pt x="27449" y="2193"/>
                  </a:cubicBezTo>
                  <a:cubicBezTo>
                    <a:pt x="11403" y="6837"/>
                    <a:pt x="2572" y="24500"/>
                    <a:pt x="498" y="31839"/>
                  </a:cubicBezTo>
                  <a:cubicBezTo>
                    <a:pt x="1" y="33497"/>
                    <a:pt x="1203" y="35197"/>
                    <a:pt x="2945" y="35238"/>
                  </a:cubicBezTo>
                  <a:lnTo>
                    <a:pt x="65843" y="35280"/>
                  </a:lnTo>
                  <a:cubicBezTo>
                    <a:pt x="73099" y="27153"/>
                    <a:pt x="68952" y="16290"/>
                    <a:pt x="66672" y="11605"/>
                  </a:cubicBezTo>
                  <a:cubicBezTo>
                    <a:pt x="64774" y="7649"/>
                    <a:pt x="56739" y="1"/>
                    <a:pt x="41967" y="1"/>
                  </a:cubicBezTo>
                  <a:close/>
                </a:path>
              </a:pathLst>
            </a:custGeom>
            <a:solidFill>
              <a:srgbClr val="2012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6"/>
            <p:cNvSpPr/>
            <p:nvPr/>
          </p:nvSpPr>
          <p:spPr>
            <a:xfrm>
              <a:off x="1557550" y="3512600"/>
              <a:ext cx="2027525" cy="168975"/>
            </a:xfrm>
            <a:custGeom>
              <a:rect b="b" l="l" r="r" t="t"/>
              <a:pathLst>
                <a:path extrusionOk="0" h="6759" w="81101">
                  <a:moveTo>
                    <a:pt x="1" y="0"/>
                  </a:moveTo>
                  <a:lnTo>
                    <a:pt x="1" y="6758"/>
                  </a:lnTo>
                  <a:lnTo>
                    <a:pt x="81101" y="6758"/>
                  </a:lnTo>
                  <a:lnTo>
                    <a:pt x="81101" y="0"/>
                  </a:lnTo>
                  <a:close/>
                </a:path>
              </a:pathLst>
            </a:custGeom>
            <a:solidFill>
              <a:srgbClr val="B4A7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6"/>
            <p:cNvSpPr/>
            <p:nvPr/>
          </p:nvSpPr>
          <p:spPr>
            <a:xfrm>
              <a:off x="1936925" y="3388200"/>
              <a:ext cx="326550" cy="25"/>
            </a:xfrm>
            <a:custGeom>
              <a:rect b="b" l="l" r="r" t="t"/>
              <a:pathLst>
                <a:path extrusionOk="0" fill="none" h="1" w="13062">
                  <a:moveTo>
                    <a:pt x="1" y="1"/>
                  </a:moveTo>
                  <a:lnTo>
                    <a:pt x="13062" y="1"/>
                  </a:lnTo>
                </a:path>
              </a:pathLst>
            </a:custGeom>
            <a:noFill/>
            <a:ln cap="rnd" cmpd="sng" w="25925">
              <a:solidFill>
                <a:srgbClr val="34394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6"/>
            <p:cNvSpPr/>
            <p:nvPr/>
          </p:nvSpPr>
          <p:spPr>
            <a:xfrm>
              <a:off x="2004300" y="3317725"/>
              <a:ext cx="259175" cy="25"/>
            </a:xfrm>
            <a:custGeom>
              <a:rect b="b" l="l" r="r" t="t"/>
              <a:pathLst>
                <a:path extrusionOk="0" fill="none" h="1" w="10367">
                  <a:moveTo>
                    <a:pt x="1" y="0"/>
                  </a:moveTo>
                  <a:lnTo>
                    <a:pt x="10367" y="0"/>
                  </a:lnTo>
                </a:path>
              </a:pathLst>
            </a:custGeom>
            <a:noFill/>
            <a:ln cap="rnd" cmpd="sng" w="25925">
              <a:solidFill>
                <a:srgbClr val="34394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6"/>
            <p:cNvSpPr/>
            <p:nvPr/>
          </p:nvSpPr>
          <p:spPr>
            <a:xfrm>
              <a:off x="2099675" y="3247225"/>
              <a:ext cx="163800" cy="25"/>
            </a:xfrm>
            <a:custGeom>
              <a:rect b="b" l="l" r="r" t="t"/>
              <a:pathLst>
                <a:path extrusionOk="0" fill="none" h="1" w="6552">
                  <a:moveTo>
                    <a:pt x="0" y="1"/>
                  </a:moveTo>
                  <a:lnTo>
                    <a:pt x="6552" y="1"/>
                  </a:lnTo>
                </a:path>
              </a:pathLst>
            </a:custGeom>
            <a:noFill/>
            <a:ln cap="rnd" cmpd="sng" w="25925">
              <a:solidFill>
                <a:srgbClr val="34394A"/>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6"/>
            <p:cNvSpPr/>
            <p:nvPr/>
          </p:nvSpPr>
          <p:spPr>
            <a:xfrm>
              <a:off x="3795475" y="369750"/>
              <a:ext cx="468550" cy="554925"/>
            </a:xfrm>
            <a:custGeom>
              <a:rect b="b" l="l" r="r" t="t"/>
              <a:pathLst>
                <a:path extrusionOk="0" h="22197" w="18742">
                  <a:moveTo>
                    <a:pt x="13310" y="1"/>
                  </a:moveTo>
                  <a:lnTo>
                    <a:pt x="1" y="10283"/>
                  </a:lnTo>
                  <a:lnTo>
                    <a:pt x="2239" y="18327"/>
                  </a:lnTo>
                  <a:cubicBezTo>
                    <a:pt x="4105" y="19861"/>
                    <a:pt x="6137" y="21105"/>
                    <a:pt x="8334" y="22017"/>
                  </a:cubicBezTo>
                  <a:cubicBezTo>
                    <a:pt x="8613" y="22139"/>
                    <a:pt x="8891" y="22197"/>
                    <a:pt x="9169" y="22197"/>
                  </a:cubicBezTo>
                  <a:cubicBezTo>
                    <a:pt x="12580" y="22197"/>
                    <a:pt x="15910" y="13535"/>
                    <a:pt x="17290" y="8666"/>
                  </a:cubicBezTo>
                  <a:cubicBezTo>
                    <a:pt x="18741" y="3401"/>
                    <a:pt x="13310" y="1"/>
                    <a:pt x="13310" y="1"/>
                  </a:cubicBezTo>
                  <a:close/>
                </a:path>
              </a:pathLst>
            </a:custGeom>
            <a:solidFill>
              <a:srgbClr val="EACB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6"/>
            <p:cNvSpPr/>
            <p:nvPr/>
          </p:nvSpPr>
          <p:spPr>
            <a:xfrm>
              <a:off x="3625475" y="624750"/>
              <a:ext cx="311000" cy="430200"/>
            </a:xfrm>
            <a:custGeom>
              <a:rect b="b" l="l" r="r" t="t"/>
              <a:pathLst>
                <a:path extrusionOk="0" h="17208" w="12440">
                  <a:moveTo>
                    <a:pt x="8998" y="0"/>
                  </a:moveTo>
                  <a:lnTo>
                    <a:pt x="1" y="7008"/>
                  </a:lnTo>
                  <a:lnTo>
                    <a:pt x="5184" y="17207"/>
                  </a:lnTo>
                  <a:lnTo>
                    <a:pt x="12439" y="9164"/>
                  </a:lnTo>
                  <a:lnTo>
                    <a:pt x="8998" y="0"/>
                  </a:lnTo>
                  <a:close/>
                </a:path>
              </a:pathLst>
            </a:custGeom>
            <a:solidFill>
              <a:srgbClr val="EACB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6"/>
            <p:cNvSpPr/>
            <p:nvPr/>
          </p:nvSpPr>
          <p:spPr>
            <a:xfrm>
              <a:off x="3841075" y="799925"/>
              <a:ext cx="76750" cy="145150"/>
            </a:xfrm>
            <a:custGeom>
              <a:rect b="b" l="l" r="r" t="t"/>
              <a:pathLst>
                <a:path extrusionOk="0" h="5806" w="3070">
                  <a:moveTo>
                    <a:pt x="1" y="1"/>
                  </a:moveTo>
                  <a:lnTo>
                    <a:pt x="540" y="5805"/>
                  </a:lnTo>
                  <a:lnTo>
                    <a:pt x="3069" y="3027"/>
                  </a:lnTo>
                  <a:cubicBezTo>
                    <a:pt x="1991" y="2074"/>
                    <a:pt x="955" y="1037"/>
                    <a:pt x="1" y="1"/>
                  </a:cubicBezTo>
                  <a:close/>
                </a:path>
              </a:pathLst>
            </a:custGeom>
            <a:solidFill>
              <a:srgbClr val="E0AD9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6"/>
            <p:cNvSpPr/>
            <p:nvPr/>
          </p:nvSpPr>
          <p:spPr>
            <a:xfrm>
              <a:off x="3675225" y="311625"/>
              <a:ext cx="482775" cy="399175"/>
            </a:xfrm>
            <a:custGeom>
              <a:rect b="b" l="l" r="r" t="t"/>
              <a:pathLst>
                <a:path extrusionOk="0" h="15967" w="19311">
                  <a:moveTo>
                    <a:pt x="18120" y="3777"/>
                  </a:moveTo>
                  <a:cubicBezTo>
                    <a:pt x="18121" y="3782"/>
                    <a:pt x="18122" y="3786"/>
                    <a:pt x="18122" y="3791"/>
                  </a:cubicBezTo>
                  <a:lnTo>
                    <a:pt x="18122" y="3791"/>
                  </a:lnTo>
                  <a:cubicBezTo>
                    <a:pt x="18122" y="3786"/>
                    <a:pt x="18121" y="3782"/>
                    <a:pt x="18120" y="3777"/>
                  </a:cubicBezTo>
                  <a:close/>
                  <a:moveTo>
                    <a:pt x="8128" y="1"/>
                  </a:moveTo>
                  <a:cubicBezTo>
                    <a:pt x="7670" y="1"/>
                    <a:pt x="7237" y="65"/>
                    <a:pt x="6842" y="211"/>
                  </a:cubicBezTo>
                  <a:cubicBezTo>
                    <a:pt x="4230" y="1165"/>
                    <a:pt x="664" y="4482"/>
                    <a:pt x="291" y="7260"/>
                  </a:cubicBezTo>
                  <a:cubicBezTo>
                    <a:pt x="1" y="9416"/>
                    <a:pt x="1328" y="12028"/>
                    <a:pt x="2572" y="15967"/>
                  </a:cubicBezTo>
                  <a:lnTo>
                    <a:pt x="8293" y="11447"/>
                  </a:lnTo>
                  <a:lnTo>
                    <a:pt x="10366" y="12857"/>
                  </a:lnTo>
                  <a:lnTo>
                    <a:pt x="10532" y="11033"/>
                  </a:lnTo>
                  <a:cubicBezTo>
                    <a:pt x="10532" y="11033"/>
                    <a:pt x="19310" y="10743"/>
                    <a:pt x="18122" y="3791"/>
                  </a:cubicBezTo>
                  <a:lnTo>
                    <a:pt x="18122" y="3791"/>
                  </a:lnTo>
                  <a:cubicBezTo>
                    <a:pt x="18148" y="3951"/>
                    <a:pt x="18086" y="4022"/>
                    <a:pt x="17951" y="4022"/>
                  </a:cubicBezTo>
                  <a:cubicBezTo>
                    <a:pt x="16934" y="4022"/>
                    <a:pt x="11740" y="1"/>
                    <a:pt x="8128" y="1"/>
                  </a:cubicBezTo>
                  <a:close/>
                </a:path>
              </a:pathLst>
            </a:custGeom>
            <a:solidFill>
              <a:srgbClr val="3439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6"/>
            <p:cNvSpPr/>
            <p:nvPr/>
          </p:nvSpPr>
          <p:spPr>
            <a:xfrm>
              <a:off x="4116800" y="691075"/>
              <a:ext cx="72425" cy="118950"/>
            </a:xfrm>
            <a:custGeom>
              <a:rect b="b" l="l" r="r" t="t"/>
              <a:pathLst>
                <a:path extrusionOk="0" h="4758" w="2897">
                  <a:moveTo>
                    <a:pt x="1908" y="1"/>
                  </a:moveTo>
                  <a:lnTo>
                    <a:pt x="1" y="3857"/>
                  </a:lnTo>
                  <a:lnTo>
                    <a:pt x="2198" y="4728"/>
                  </a:lnTo>
                  <a:cubicBezTo>
                    <a:pt x="2259" y="4748"/>
                    <a:pt x="2318" y="4757"/>
                    <a:pt x="2375" y="4757"/>
                  </a:cubicBezTo>
                  <a:cubicBezTo>
                    <a:pt x="2669" y="4757"/>
                    <a:pt x="2896" y="4508"/>
                    <a:pt x="2862" y="4230"/>
                  </a:cubicBezTo>
                  <a:lnTo>
                    <a:pt x="1908" y="1"/>
                  </a:lnTo>
                  <a:close/>
                </a:path>
              </a:pathLst>
            </a:custGeom>
            <a:solidFill>
              <a:srgbClr val="EACB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6"/>
            <p:cNvSpPr/>
            <p:nvPr/>
          </p:nvSpPr>
          <p:spPr>
            <a:xfrm>
              <a:off x="4111400" y="677400"/>
              <a:ext cx="43775" cy="35125"/>
            </a:xfrm>
            <a:custGeom>
              <a:rect b="b" l="l" r="r" t="t"/>
              <a:pathLst>
                <a:path extrusionOk="0" h="1405" w="1751">
                  <a:moveTo>
                    <a:pt x="887" y="0"/>
                  </a:moveTo>
                  <a:cubicBezTo>
                    <a:pt x="630" y="0"/>
                    <a:pt x="374" y="151"/>
                    <a:pt x="258" y="382"/>
                  </a:cubicBezTo>
                  <a:cubicBezTo>
                    <a:pt x="1" y="861"/>
                    <a:pt x="364" y="1405"/>
                    <a:pt x="884" y="1405"/>
                  </a:cubicBezTo>
                  <a:cubicBezTo>
                    <a:pt x="949" y="1405"/>
                    <a:pt x="1018" y="1396"/>
                    <a:pt x="1088" y="1377"/>
                  </a:cubicBezTo>
                  <a:cubicBezTo>
                    <a:pt x="1668" y="1170"/>
                    <a:pt x="1751" y="382"/>
                    <a:pt x="1212" y="92"/>
                  </a:cubicBezTo>
                  <a:cubicBezTo>
                    <a:pt x="1111" y="29"/>
                    <a:pt x="999" y="0"/>
                    <a:pt x="887" y="0"/>
                  </a:cubicBezTo>
                  <a:close/>
                </a:path>
              </a:pathLst>
            </a:custGeom>
            <a:solidFill>
              <a:srgbClr val="3439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6"/>
            <p:cNvSpPr/>
            <p:nvPr/>
          </p:nvSpPr>
          <p:spPr>
            <a:xfrm>
              <a:off x="4086750" y="570825"/>
              <a:ext cx="121300" cy="51225"/>
            </a:xfrm>
            <a:custGeom>
              <a:rect b="b" l="l" r="r" t="t"/>
              <a:pathLst>
                <a:path extrusionOk="0" h="2049" w="4852">
                  <a:moveTo>
                    <a:pt x="1663" y="1"/>
                  </a:moveTo>
                  <a:cubicBezTo>
                    <a:pt x="1029" y="1"/>
                    <a:pt x="122" y="139"/>
                    <a:pt x="42" y="914"/>
                  </a:cubicBezTo>
                  <a:cubicBezTo>
                    <a:pt x="42" y="914"/>
                    <a:pt x="0" y="1701"/>
                    <a:pt x="1825" y="1950"/>
                  </a:cubicBezTo>
                  <a:cubicBezTo>
                    <a:pt x="2384" y="2012"/>
                    <a:pt x="2842" y="2048"/>
                    <a:pt x="3215" y="2048"/>
                  </a:cubicBezTo>
                  <a:cubicBezTo>
                    <a:pt x="4089" y="2048"/>
                    <a:pt x="4499" y="1851"/>
                    <a:pt x="4644" y="1328"/>
                  </a:cubicBezTo>
                  <a:cubicBezTo>
                    <a:pt x="4851" y="582"/>
                    <a:pt x="3276" y="84"/>
                    <a:pt x="2281" y="43"/>
                  </a:cubicBezTo>
                  <a:cubicBezTo>
                    <a:pt x="2281" y="43"/>
                    <a:pt x="2013" y="1"/>
                    <a:pt x="1663" y="1"/>
                  </a:cubicBezTo>
                  <a:close/>
                </a:path>
              </a:pathLst>
            </a:custGeom>
            <a:solidFill>
              <a:srgbClr val="3439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6"/>
            <p:cNvSpPr/>
            <p:nvPr/>
          </p:nvSpPr>
          <p:spPr>
            <a:xfrm>
              <a:off x="3916750" y="689025"/>
              <a:ext cx="297525" cy="238700"/>
            </a:xfrm>
            <a:custGeom>
              <a:rect b="b" l="l" r="r" t="t"/>
              <a:pathLst>
                <a:path extrusionOk="0" h="9548" w="11901">
                  <a:moveTo>
                    <a:pt x="1162" y="0"/>
                  </a:moveTo>
                  <a:lnTo>
                    <a:pt x="1" y="7463"/>
                  </a:lnTo>
                  <a:cubicBezTo>
                    <a:pt x="498" y="7836"/>
                    <a:pt x="954" y="8210"/>
                    <a:pt x="1369" y="8500"/>
                  </a:cubicBezTo>
                  <a:cubicBezTo>
                    <a:pt x="2334" y="9206"/>
                    <a:pt x="3456" y="9547"/>
                    <a:pt x="4569" y="9547"/>
                  </a:cubicBezTo>
                  <a:cubicBezTo>
                    <a:pt x="6135" y="9547"/>
                    <a:pt x="7683" y="8872"/>
                    <a:pt x="8749" y="7588"/>
                  </a:cubicBezTo>
                  <a:lnTo>
                    <a:pt x="11900" y="3732"/>
                  </a:lnTo>
                  <a:lnTo>
                    <a:pt x="116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6"/>
            <p:cNvSpPr/>
            <p:nvPr/>
          </p:nvSpPr>
          <p:spPr>
            <a:xfrm>
              <a:off x="3787175" y="584325"/>
              <a:ext cx="177275" cy="139950"/>
            </a:xfrm>
            <a:custGeom>
              <a:rect b="b" l="l" r="r" t="t"/>
              <a:pathLst>
                <a:path extrusionOk="0" fill="none" h="5598" w="7091">
                  <a:moveTo>
                    <a:pt x="4603" y="0"/>
                  </a:moveTo>
                  <a:lnTo>
                    <a:pt x="7091" y="5598"/>
                  </a:lnTo>
                  <a:lnTo>
                    <a:pt x="1" y="2530"/>
                  </a:lnTo>
                </a:path>
              </a:pathLst>
            </a:custGeom>
            <a:noFill/>
            <a:ln cap="flat" cmpd="sng" w="12450">
              <a:solidFill>
                <a:srgbClr val="FFFFFF"/>
              </a:solidFill>
              <a:prstDash val="solid"/>
              <a:miter lim="414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6"/>
            <p:cNvSpPr/>
            <p:nvPr/>
          </p:nvSpPr>
          <p:spPr>
            <a:xfrm>
              <a:off x="3645725" y="238225"/>
              <a:ext cx="673225" cy="446150"/>
            </a:xfrm>
            <a:custGeom>
              <a:rect b="b" l="l" r="r" t="t"/>
              <a:pathLst>
                <a:path extrusionOk="0" h="17846" w="26929">
                  <a:moveTo>
                    <a:pt x="11080" y="0"/>
                  </a:moveTo>
                  <a:cubicBezTo>
                    <a:pt x="564" y="0"/>
                    <a:pt x="1" y="12634"/>
                    <a:pt x="725" y="15047"/>
                  </a:cubicBezTo>
                  <a:cubicBezTo>
                    <a:pt x="725" y="15047"/>
                    <a:pt x="4243" y="17846"/>
                    <a:pt x="7844" y="17846"/>
                  </a:cubicBezTo>
                  <a:cubicBezTo>
                    <a:pt x="8818" y="17846"/>
                    <a:pt x="9799" y="17641"/>
                    <a:pt x="10717" y="17120"/>
                  </a:cubicBezTo>
                  <a:lnTo>
                    <a:pt x="14781" y="11854"/>
                  </a:lnTo>
                  <a:lnTo>
                    <a:pt x="26929" y="14964"/>
                  </a:lnTo>
                  <a:cubicBezTo>
                    <a:pt x="26929" y="14964"/>
                    <a:pt x="26639" y="14425"/>
                    <a:pt x="25892" y="11025"/>
                  </a:cubicBezTo>
                  <a:cubicBezTo>
                    <a:pt x="25188" y="7584"/>
                    <a:pt x="23695" y="867"/>
                    <a:pt x="12085" y="37"/>
                  </a:cubicBezTo>
                  <a:cubicBezTo>
                    <a:pt x="11741" y="13"/>
                    <a:pt x="11405" y="0"/>
                    <a:pt x="11080" y="0"/>
                  </a:cubicBezTo>
                  <a:close/>
                </a:path>
              </a:pathLst>
            </a:custGeom>
            <a:solidFill>
              <a:srgbClr val="674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6"/>
            <p:cNvSpPr/>
            <p:nvPr/>
          </p:nvSpPr>
          <p:spPr>
            <a:xfrm>
              <a:off x="4015225" y="534575"/>
              <a:ext cx="432575" cy="123350"/>
            </a:xfrm>
            <a:custGeom>
              <a:rect b="b" l="l" r="r" t="t"/>
              <a:pathLst>
                <a:path extrusionOk="0" h="4934" w="17303">
                  <a:moveTo>
                    <a:pt x="1" y="0"/>
                  </a:moveTo>
                  <a:lnTo>
                    <a:pt x="16337" y="4893"/>
                  </a:lnTo>
                  <a:cubicBezTo>
                    <a:pt x="16407" y="4921"/>
                    <a:pt x="16475" y="4934"/>
                    <a:pt x="16539" y="4934"/>
                  </a:cubicBezTo>
                  <a:cubicBezTo>
                    <a:pt x="17039" y="4934"/>
                    <a:pt x="17303" y="4155"/>
                    <a:pt x="16751" y="3898"/>
                  </a:cubicBezTo>
                  <a:lnTo>
                    <a:pt x="11568" y="1120"/>
                  </a:lnTo>
                  <a:lnTo>
                    <a:pt x="1" y="0"/>
                  </a:lnTo>
                  <a:close/>
                </a:path>
              </a:pathLst>
            </a:custGeom>
            <a:solidFill>
              <a:srgbClr val="674EA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6"/>
            <p:cNvSpPr/>
            <p:nvPr/>
          </p:nvSpPr>
          <p:spPr>
            <a:xfrm>
              <a:off x="2884350" y="799925"/>
              <a:ext cx="877975" cy="1462600"/>
            </a:xfrm>
            <a:custGeom>
              <a:rect b="b" l="l" r="r" t="t"/>
              <a:pathLst>
                <a:path extrusionOk="0" h="58504" w="35119">
                  <a:moveTo>
                    <a:pt x="29646" y="1"/>
                  </a:moveTo>
                  <a:cubicBezTo>
                    <a:pt x="29646" y="1"/>
                    <a:pt x="22514" y="664"/>
                    <a:pt x="15051" y="10988"/>
                  </a:cubicBezTo>
                  <a:cubicBezTo>
                    <a:pt x="10407" y="17456"/>
                    <a:pt x="0" y="43868"/>
                    <a:pt x="0" y="43868"/>
                  </a:cubicBezTo>
                  <a:cubicBezTo>
                    <a:pt x="0" y="43868"/>
                    <a:pt x="4768" y="54399"/>
                    <a:pt x="20275" y="58504"/>
                  </a:cubicBezTo>
                  <a:cubicBezTo>
                    <a:pt x="20275" y="58504"/>
                    <a:pt x="31885" y="36321"/>
                    <a:pt x="34829" y="9620"/>
                  </a:cubicBezTo>
                  <a:cubicBezTo>
                    <a:pt x="35119" y="6966"/>
                    <a:pt x="29646" y="1"/>
                    <a:pt x="29646" y="1"/>
                  </a:cubicBezTo>
                  <a:close/>
                </a:path>
              </a:pathLst>
            </a:custGeom>
            <a:solidFill>
              <a:srgbClr val="351C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6"/>
            <p:cNvSpPr/>
            <p:nvPr/>
          </p:nvSpPr>
          <p:spPr>
            <a:xfrm>
              <a:off x="3532200" y="1467475"/>
              <a:ext cx="388725" cy="413675"/>
            </a:xfrm>
            <a:custGeom>
              <a:rect b="b" l="l" r="r" t="t"/>
              <a:pathLst>
                <a:path extrusionOk="0" h="16547" w="15549">
                  <a:moveTo>
                    <a:pt x="10988" y="0"/>
                  </a:moveTo>
                  <a:lnTo>
                    <a:pt x="0" y="3442"/>
                  </a:lnTo>
                  <a:lnTo>
                    <a:pt x="2654" y="11485"/>
                  </a:lnTo>
                  <a:cubicBezTo>
                    <a:pt x="3630" y="14578"/>
                    <a:pt x="6474" y="16546"/>
                    <a:pt x="9537" y="16546"/>
                  </a:cubicBezTo>
                  <a:cubicBezTo>
                    <a:pt x="10374" y="16546"/>
                    <a:pt x="11229" y="16399"/>
                    <a:pt x="12066" y="16088"/>
                  </a:cubicBezTo>
                  <a:cubicBezTo>
                    <a:pt x="15548" y="14802"/>
                    <a:pt x="14719" y="12480"/>
                    <a:pt x="13766" y="8832"/>
                  </a:cubicBezTo>
                  <a:lnTo>
                    <a:pt x="10988" y="0"/>
                  </a:lnTo>
                  <a:close/>
                </a:path>
              </a:pathLst>
            </a:custGeom>
            <a:solidFill>
              <a:srgbClr val="EACB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6"/>
            <p:cNvSpPr/>
            <p:nvPr/>
          </p:nvSpPr>
          <p:spPr>
            <a:xfrm>
              <a:off x="3342500" y="979400"/>
              <a:ext cx="519350" cy="595900"/>
            </a:xfrm>
            <a:custGeom>
              <a:rect b="b" l="l" r="r" t="t"/>
              <a:pathLst>
                <a:path extrusionOk="0" h="23836" w="20774">
                  <a:moveTo>
                    <a:pt x="8698" y="1"/>
                  </a:moveTo>
                  <a:cubicBezTo>
                    <a:pt x="7828" y="1"/>
                    <a:pt x="6948" y="144"/>
                    <a:pt x="6096" y="492"/>
                  </a:cubicBezTo>
                  <a:cubicBezTo>
                    <a:pt x="2115" y="2151"/>
                    <a:pt x="1" y="6504"/>
                    <a:pt x="1162" y="10609"/>
                  </a:cubicBezTo>
                  <a:lnTo>
                    <a:pt x="4852" y="23835"/>
                  </a:lnTo>
                  <a:lnTo>
                    <a:pt x="20773" y="18818"/>
                  </a:lnTo>
                  <a:lnTo>
                    <a:pt x="16503" y="3021"/>
                  </a:lnTo>
                  <a:cubicBezTo>
                    <a:pt x="16503" y="3021"/>
                    <a:pt x="12699" y="1"/>
                    <a:pt x="8698" y="1"/>
                  </a:cubicBezTo>
                  <a:close/>
                </a:path>
              </a:pathLst>
            </a:custGeom>
            <a:solidFill>
              <a:srgbClr val="351C7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6"/>
            <p:cNvSpPr/>
            <p:nvPr/>
          </p:nvSpPr>
          <p:spPr>
            <a:xfrm>
              <a:off x="3371525" y="1244600"/>
              <a:ext cx="160700" cy="330700"/>
            </a:xfrm>
            <a:custGeom>
              <a:rect b="b" l="l" r="r" t="t"/>
              <a:pathLst>
                <a:path extrusionOk="0" fill="none" h="13228" w="6428">
                  <a:moveTo>
                    <a:pt x="6427" y="12357"/>
                  </a:moveTo>
                  <a:lnTo>
                    <a:pt x="3691" y="13227"/>
                  </a:lnTo>
                  <a:lnTo>
                    <a:pt x="1" y="1"/>
                  </a:lnTo>
                </a:path>
              </a:pathLst>
            </a:custGeom>
            <a:noFill/>
            <a:ln cap="rnd" cmpd="sng" w="12450">
              <a:solidFill>
                <a:srgbClr val="51858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6"/>
            <p:cNvSpPr/>
            <p:nvPr/>
          </p:nvSpPr>
          <p:spPr>
            <a:xfrm>
              <a:off x="3578825" y="1581700"/>
              <a:ext cx="1046950" cy="300425"/>
            </a:xfrm>
            <a:custGeom>
              <a:rect b="b" l="l" r="r" t="t"/>
              <a:pathLst>
                <a:path extrusionOk="0" h="12017" w="41878">
                  <a:moveTo>
                    <a:pt x="4485" y="0"/>
                  </a:moveTo>
                  <a:cubicBezTo>
                    <a:pt x="3236" y="0"/>
                    <a:pt x="2300" y="538"/>
                    <a:pt x="1701" y="2355"/>
                  </a:cubicBezTo>
                  <a:cubicBezTo>
                    <a:pt x="1" y="7248"/>
                    <a:pt x="2779" y="11270"/>
                    <a:pt x="7920" y="12016"/>
                  </a:cubicBezTo>
                  <a:lnTo>
                    <a:pt x="40551" y="9280"/>
                  </a:lnTo>
                  <a:lnTo>
                    <a:pt x="41878" y="4221"/>
                  </a:lnTo>
                  <a:lnTo>
                    <a:pt x="9579" y="946"/>
                  </a:lnTo>
                  <a:cubicBezTo>
                    <a:pt x="7537" y="623"/>
                    <a:pt x="5829" y="0"/>
                    <a:pt x="4485" y="0"/>
                  </a:cubicBezTo>
                  <a:close/>
                </a:path>
              </a:pathLst>
            </a:custGeom>
            <a:solidFill>
              <a:srgbClr val="EACB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6"/>
            <p:cNvSpPr/>
            <p:nvPr/>
          </p:nvSpPr>
          <p:spPr>
            <a:xfrm>
              <a:off x="4528325" y="1563125"/>
              <a:ext cx="453000" cy="290000"/>
            </a:xfrm>
            <a:custGeom>
              <a:rect b="b" l="l" r="r" t="t"/>
              <a:pathLst>
                <a:path extrusionOk="0" h="11600" w="18120">
                  <a:moveTo>
                    <a:pt x="12393" y="1"/>
                  </a:moveTo>
                  <a:cubicBezTo>
                    <a:pt x="12031" y="1"/>
                    <a:pt x="11665" y="79"/>
                    <a:pt x="11319" y="237"/>
                  </a:cubicBezTo>
                  <a:lnTo>
                    <a:pt x="1244" y="4881"/>
                  </a:lnTo>
                  <a:lnTo>
                    <a:pt x="0" y="10023"/>
                  </a:lnTo>
                  <a:cubicBezTo>
                    <a:pt x="1740" y="11265"/>
                    <a:pt x="3373" y="11600"/>
                    <a:pt x="4629" y="11600"/>
                  </a:cubicBezTo>
                  <a:cubicBezTo>
                    <a:pt x="6097" y="11600"/>
                    <a:pt x="7049" y="11142"/>
                    <a:pt x="7049" y="11142"/>
                  </a:cubicBezTo>
                  <a:lnTo>
                    <a:pt x="11402" y="9566"/>
                  </a:lnTo>
                  <a:lnTo>
                    <a:pt x="12397" y="10562"/>
                  </a:lnTo>
                  <a:cubicBezTo>
                    <a:pt x="12772" y="10913"/>
                    <a:pt x="13252" y="11092"/>
                    <a:pt x="13741" y="11092"/>
                  </a:cubicBezTo>
                  <a:cubicBezTo>
                    <a:pt x="14119" y="11092"/>
                    <a:pt x="14501" y="10985"/>
                    <a:pt x="14844" y="10769"/>
                  </a:cubicBezTo>
                  <a:lnTo>
                    <a:pt x="16212" y="9857"/>
                  </a:lnTo>
                  <a:cubicBezTo>
                    <a:pt x="16668" y="9566"/>
                    <a:pt x="17000" y="9110"/>
                    <a:pt x="17207" y="8613"/>
                  </a:cubicBezTo>
                  <a:lnTo>
                    <a:pt x="17705" y="7535"/>
                  </a:lnTo>
                  <a:cubicBezTo>
                    <a:pt x="18119" y="6540"/>
                    <a:pt x="17912" y="5379"/>
                    <a:pt x="17207" y="4591"/>
                  </a:cubicBezTo>
                  <a:lnTo>
                    <a:pt x="14222" y="818"/>
                  </a:lnTo>
                  <a:cubicBezTo>
                    <a:pt x="13735" y="277"/>
                    <a:pt x="13071" y="1"/>
                    <a:pt x="1239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6"/>
            <p:cNvSpPr/>
            <p:nvPr/>
          </p:nvSpPr>
          <p:spPr>
            <a:xfrm>
              <a:off x="4658925" y="1686950"/>
              <a:ext cx="255025" cy="213625"/>
            </a:xfrm>
            <a:custGeom>
              <a:rect b="b" l="l" r="r" t="t"/>
              <a:pathLst>
                <a:path extrusionOk="0" h="8545" w="10201">
                  <a:moveTo>
                    <a:pt x="6469" y="1"/>
                  </a:moveTo>
                  <a:cubicBezTo>
                    <a:pt x="5670" y="1"/>
                    <a:pt x="4872" y="281"/>
                    <a:pt x="4230" y="840"/>
                  </a:cubicBezTo>
                  <a:lnTo>
                    <a:pt x="1618" y="2416"/>
                  </a:lnTo>
                  <a:cubicBezTo>
                    <a:pt x="42" y="3784"/>
                    <a:pt x="0" y="6189"/>
                    <a:pt x="1493" y="7599"/>
                  </a:cubicBezTo>
                  <a:cubicBezTo>
                    <a:pt x="2166" y="8232"/>
                    <a:pt x="3028" y="8544"/>
                    <a:pt x="3889" y="8544"/>
                  </a:cubicBezTo>
                  <a:cubicBezTo>
                    <a:pt x="4832" y="8544"/>
                    <a:pt x="5775" y="8170"/>
                    <a:pt x="6469" y="7433"/>
                  </a:cubicBezTo>
                  <a:lnTo>
                    <a:pt x="8915" y="5650"/>
                  </a:lnTo>
                  <a:cubicBezTo>
                    <a:pt x="10200" y="4240"/>
                    <a:pt x="10076" y="2126"/>
                    <a:pt x="8708" y="840"/>
                  </a:cubicBezTo>
                  <a:cubicBezTo>
                    <a:pt x="8065" y="281"/>
                    <a:pt x="7267" y="1"/>
                    <a:pt x="6469" y="1"/>
                  </a:cubicBezTo>
                  <a:close/>
                </a:path>
              </a:pathLst>
            </a:custGeom>
            <a:solidFill>
              <a:srgbClr val="3439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6"/>
            <p:cNvSpPr/>
            <p:nvPr/>
          </p:nvSpPr>
          <p:spPr>
            <a:xfrm>
              <a:off x="4460950" y="1670625"/>
              <a:ext cx="120250" cy="150325"/>
            </a:xfrm>
            <a:custGeom>
              <a:rect b="b" l="l" r="r" t="t"/>
              <a:pathLst>
                <a:path extrusionOk="0" h="6013" w="4810">
                  <a:moveTo>
                    <a:pt x="0" y="1"/>
                  </a:moveTo>
                  <a:lnTo>
                    <a:pt x="1368" y="6013"/>
                  </a:lnTo>
                  <a:lnTo>
                    <a:pt x="4395" y="5723"/>
                  </a:lnTo>
                  <a:lnTo>
                    <a:pt x="4810" y="457"/>
                  </a:ln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6"/>
            <p:cNvSpPr/>
            <p:nvPr/>
          </p:nvSpPr>
          <p:spPr>
            <a:xfrm>
              <a:off x="2577525" y="1913175"/>
              <a:ext cx="1962225" cy="580500"/>
            </a:xfrm>
            <a:custGeom>
              <a:rect b="b" l="l" r="r" t="t"/>
              <a:pathLst>
                <a:path extrusionOk="0" h="23220" w="78489">
                  <a:moveTo>
                    <a:pt x="12605" y="1"/>
                  </a:moveTo>
                  <a:cubicBezTo>
                    <a:pt x="12605" y="1"/>
                    <a:pt x="1" y="20608"/>
                    <a:pt x="27117" y="23178"/>
                  </a:cubicBezTo>
                  <a:lnTo>
                    <a:pt x="71315" y="23220"/>
                  </a:lnTo>
                  <a:cubicBezTo>
                    <a:pt x="75710" y="23220"/>
                    <a:pt x="78488" y="17539"/>
                    <a:pt x="77991" y="13227"/>
                  </a:cubicBezTo>
                  <a:cubicBezTo>
                    <a:pt x="77618" y="9703"/>
                    <a:pt x="74757" y="6967"/>
                    <a:pt x="71232" y="6718"/>
                  </a:cubicBezTo>
                  <a:lnTo>
                    <a:pt x="12605" y="1"/>
                  </a:lnTo>
                  <a:close/>
                </a:path>
              </a:pathLst>
            </a:custGeom>
            <a:solidFill>
              <a:srgbClr val="3439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6"/>
            <p:cNvSpPr/>
            <p:nvPr/>
          </p:nvSpPr>
          <p:spPr>
            <a:xfrm>
              <a:off x="4037000" y="3008825"/>
              <a:ext cx="310975" cy="391850"/>
            </a:xfrm>
            <a:custGeom>
              <a:rect b="b" l="l" r="r" t="t"/>
              <a:pathLst>
                <a:path extrusionOk="0" h="15674" w="12439">
                  <a:moveTo>
                    <a:pt x="12439" y="0"/>
                  </a:moveTo>
                  <a:lnTo>
                    <a:pt x="1576" y="2074"/>
                  </a:lnTo>
                  <a:lnTo>
                    <a:pt x="0" y="15673"/>
                  </a:lnTo>
                  <a:lnTo>
                    <a:pt x="10490" y="15176"/>
                  </a:lnTo>
                  <a:lnTo>
                    <a:pt x="12439" y="0"/>
                  </a:lnTo>
                  <a:close/>
                </a:path>
              </a:pathLst>
            </a:custGeom>
            <a:solidFill>
              <a:srgbClr val="EACBB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6"/>
            <p:cNvSpPr/>
            <p:nvPr/>
          </p:nvSpPr>
          <p:spPr>
            <a:xfrm>
              <a:off x="3983100" y="3333275"/>
              <a:ext cx="723525" cy="261225"/>
            </a:xfrm>
            <a:custGeom>
              <a:rect b="b" l="l" r="r" t="t"/>
              <a:pathLst>
                <a:path extrusionOk="0" h="10449" w="28941">
                  <a:moveTo>
                    <a:pt x="2281" y="0"/>
                  </a:moveTo>
                  <a:lnTo>
                    <a:pt x="0" y="10034"/>
                  </a:lnTo>
                  <a:lnTo>
                    <a:pt x="28651" y="10449"/>
                  </a:lnTo>
                  <a:cubicBezTo>
                    <a:pt x="28941" y="9288"/>
                    <a:pt x="28360" y="8085"/>
                    <a:pt x="27324" y="7546"/>
                  </a:cubicBezTo>
                  <a:lnTo>
                    <a:pt x="12895" y="83"/>
                  </a:lnTo>
                  <a:lnTo>
                    <a:pt x="228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6"/>
            <p:cNvSpPr/>
            <p:nvPr/>
          </p:nvSpPr>
          <p:spPr>
            <a:xfrm>
              <a:off x="3982050" y="3584125"/>
              <a:ext cx="717325" cy="53925"/>
            </a:xfrm>
            <a:custGeom>
              <a:rect b="b" l="l" r="r" t="t"/>
              <a:pathLst>
                <a:path extrusionOk="0" h="2157" w="28693">
                  <a:moveTo>
                    <a:pt x="42" y="0"/>
                  </a:moveTo>
                  <a:lnTo>
                    <a:pt x="1" y="2032"/>
                  </a:lnTo>
                  <a:lnTo>
                    <a:pt x="26371" y="2156"/>
                  </a:lnTo>
                  <a:cubicBezTo>
                    <a:pt x="27449" y="2156"/>
                    <a:pt x="28402" y="1451"/>
                    <a:pt x="28693" y="415"/>
                  </a:cubicBezTo>
                  <a:lnTo>
                    <a:pt x="42" y="0"/>
                  </a:ln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6"/>
            <p:cNvSpPr/>
            <p:nvPr/>
          </p:nvSpPr>
          <p:spPr>
            <a:xfrm>
              <a:off x="4082600" y="3388200"/>
              <a:ext cx="149300" cy="150325"/>
            </a:xfrm>
            <a:custGeom>
              <a:rect b="b" l="l" r="r" t="t"/>
              <a:pathLst>
                <a:path extrusionOk="0" fill="none" h="6013" w="5972">
                  <a:moveTo>
                    <a:pt x="42" y="2654"/>
                  </a:moveTo>
                  <a:cubicBezTo>
                    <a:pt x="83" y="4935"/>
                    <a:pt x="2820" y="6013"/>
                    <a:pt x="4396" y="4354"/>
                  </a:cubicBezTo>
                  <a:cubicBezTo>
                    <a:pt x="5971" y="2737"/>
                    <a:pt x="4810" y="1"/>
                    <a:pt x="2530" y="42"/>
                  </a:cubicBezTo>
                  <a:cubicBezTo>
                    <a:pt x="1120" y="84"/>
                    <a:pt x="1" y="1245"/>
                    <a:pt x="42" y="2654"/>
                  </a:cubicBezTo>
                  <a:close/>
                </a:path>
              </a:pathLst>
            </a:custGeom>
            <a:noFill/>
            <a:ln cap="flat" cmpd="sng" w="10375">
              <a:solidFill>
                <a:srgbClr val="000000"/>
              </a:solidFill>
              <a:prstDash val="solid"/>
              <a:miter lim="41462"/>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7" name="Google Shape;587;p6"/>
            <p:cNvSpPr/>
            <p:nvPr/>
          </p:nvSpPr>
          <p:spPr>
            <a:xfrm>
              <a:off x="4357300" y="3385100"/>
              <a:ext cx="55975" cy="49775"/>
            </a:xfrm>
            <a:custGeom>
              <a:rect b="b" l="l" r="r" t="t"/>
              <a:pathLst>
                <a:path extrusionOk="0" fill="none" h="1991" w="2239">
                  <a:moveTo>
                    <a:pt x="2239" y="0"/>
                  </a:moveTo>
                  <a:lnTo>
                    <a:pt x="0" y="1990"/>
                  </a:lnTo>
                </a:path>
              </a:pathLst>
            </a:custGeom>
            <a:noFill/>
            <a:ln cap="rnd" cmpd="sng" w="207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8" name="Google Shape;588;p6"/>
            <p:cNvSpPr/>
            <p:nvPr/>
          </p:nvSpPr>
          <p:spPr>
            <a:xfrm>
              <a:off x="4409125" y="3411000"/>
              <a:ext cx="57025" cy="49775"/>
            </a:xfrm>
            <a:custGeom>
              <a:rect b="b" l="l" r="r" t="t"/>
              <a:pathLst>
                <a:path extrusionOk="0" fill="none" h="1991" w="2281">
                  <a:moveTo>
                    <a:pt x="2281" y="1"/>
                  </a:moveTo>
                  <a:lnTo>
                    <a:pt x="0" y="1991"/>
                  </a:lnTo>
                </a:path>
              </a:pathLst>
            </a:custGeom>
            <a:noFill/>
            <a:ln cap="rnd" cmpd="sng" w="207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9" name="Google Shape;589;p6"/>
            <p:cNvSpPr/>
            <p:nvPr/>
          </p:nvSpPr>
          <p:spPr>
            <a:xfrm>
              <a:off x="4463025" y="3440025"/>
              <a:ext cx="59100" cy="51850"/>
            </a:xfrm>
            <a:custGeom>
              <a:rect b="b" l="l" r="r" t="t"/>
              <a:pathLst>
                <a:path extrusionOk="0" fill="none" h="2074" w="2364">
                  <a:moveTo>
                    <a:pt x="2363" y="1"/>
                  </a:moveTo>
                  <a:lnTo>
                    <a:pt x="0" y="2074"/>
                  </a:lnTo>
                </a:path>
              </a:pathLst>
            </a:custGeom>
            <a:noFill/>
            <a:ln cap="rnd" cmpd="sng" w="207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0" name="Google Shape;590;p6"/>
            <p:cNvSpPr/>
            <p:nvPr/>
          </p:nvSpPr>
          <p:spPr>
            <a:xfrm>
              <a:off x="4005900" y="2165075"/>
              <a:ext cx="523475" cy="1024125"/>
            </a:xfrm>
            <a:custGeom>
              <a:rect b="b" l="l" r="r" t="t"/>
              <a:pathLst>
                <a:path extrusionOk="0" h="40965" w="20939">
                  <a:moveTo>
                    <a:pt x="4312" y="0"/>
                  </a:moveTo>
                  <a:lnTo>
                    <a:pt x="0" y="40965"/>
                  </a:lnTo>
                  <a:lnTo>
                    <a:pt x="15383" y="40965"/>
                  </a:lnTo>
                  <a:lnTo>
                    <a:pt x="20939" y="4146"/>
                  </a:lnTo>
                  <a:lnTo>
                    <a:pt x="4312" y="0"/>
                  </a:lnTo>
                  <a:close/>
                </a:path>
              </a:pathLst>
            </a:custGeom>
            <a:solidFill>
              <a:srgbClr val="34394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7"/>
          <p:cNvSpPr txBox="1"/>
          <p:nvPr>
            <p:ph type="title"/>
          </p:nvPr>
        </p:nvSpPr>
        <p:spPr>
          <a:xfrm>
            <a:off x="477200" y="215450"/>
            <a:ext cx="7704000" cy="1321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sz="2500"/>
              <a:t>Pola musiman pada data penumpang baru harian terlihat makin memudar dari waktu ke waktu, serta diiringi tren menurun dalam jangka panjang.</a:t>
            </a:r>
            <a:endParaRPr sz="2500"/>
          </a:p>
        </p:txBody>
      </p:sp>
      <p:pic>
        <p:nvPicPr>
          <p:cNvPr id="596" name="Google Shape;596;p7"/>
          <p:cNvPicPr preferRelativeResize="0"/>
          <p:nvPr/>
        </p:nvPicPr>
        <p:blipFill rotWithShape="1">
          <a:blip r:embed="rId3">
            <a:alphaModFix/>
          </a:blip>
          <a:srcRect b="0" l="0" r="0" t="0"/>
          <a:stretch/>
        </p:blipFill>
        <p:spPr>
          <a:xfrm>
            <a:off x="152400" y="1689050"/>
            <a:ext cx="8839201" cy="2125952"/>
          </a:xfrm>
          <a:prstGeom prst="rect">
            <a:avLst/>
          </a:prstGeom>
          <a:noFill/>
          <a:ln>
            <a:noFill/>
          </a:ln>
        </p:spPr>
      </p:pic>
      <p:cxnSp>
        <p:nvCxnSpPr>
          <p:cNvPr id="597" name="Google Shape;597;p7"/>
          <p:cNvCxnSpPr/>
          <p:nvPr/>
        </p:nvCxnSpPr>
        <p:spPr>
          <a:xfrm rot="10800000">
            <a:off x="641075" y="2165350"/>
            <a:ext cx="8238900" cy="11490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8"/>
          <p:cNvSpPr txBox="1"/>
          <p:nvPr>
            <p:ph type="title"/>
          </p:nvPr>
        </p:nvSpPr>
        <p:spPr>
          <a:xfrm>
            <a:off x="477200" y="215450"/>
            <a:ext cx="7704000" cy="808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a:t>Terdapat pola musiman pada trip harian</a:t>
            </a:r>
            <a:endParaRPr/>
          </a:p>
        </p:txBody>
      </p:sp>
      <p:sp>
        <p:nvSpPr>
          <p:cNvPr id="603" name="Google Shape;603;p8"/>
          <p:cNvSpPr txBox="1"/>
          <p:nvPr>
            <p:ph type="title"/>
          </p:nvPr>
        </p:nvSpPr>
        <p:spPr>
          <a:xfrm>
            <a:off x="1125000" y="3336975"/>
            <a:ext cx="7704000" cy="1193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sz="1500">
                <a:latin typeface="Oswald"/>
                <a:ea typeface="Oswald"/>
                <a:cs typeface="Oswald"/>
                <a:sym typeface="Oswald"/>
              </a:rPr>
              <a:t>Catatan:</a:t>
            </a:r>
            <a:endParaRPr sz="1500">
              <a:latin typeface="Oswald"/>
              <a:ea typeface="Oswald"/>
              <a:cs typeface="Oswald"/>
              <a:sym typeface="Oswald"/>
            </a:endParaRPr>
          </a:p>
          <a:p>
            <a:pPr indent="-323850" lvl="0" marL="457200" rtl="0" algn="l">
              <a:lnSpc>
                <a:spcPct val="100000"/>
              </a:lnSpc>
              <a:spcBef>
                <a:spcPts val="0"/>
              </a:spcBef>
              <a:spcAft>
                <a:spcPts val="0"/>
              </a:spcAft>
              <a:buSzPts val="1500"/>
              <a:buFont typeface="Oswald"/>
              <a:buChar char="●"/>
            </a:pPr>
            <a:r>
              <a:rPr lang="en" sz="1500">
                <a:latin typeface="Oswald"/>
                <a:ea typeface="Oswald"/>
                <a:cs typeface="Oswald"/>
                <a:sym typeface="Oswald"/>
              </a:rPr>
              <a:t>Total trip tertinggi terjadi pada Holiday dan Weekend. (bagian warna hijau).</a:t>
            </a:r>
            <a:endParaRPr sz="1500">
              <a:latin typeface="Oswald"/>
              <a:ea typeface="Oswald"/>
              <a:cs typeface="Oswald"/>
              <a:sym typeface="Oswald"/>
            </a:endParaRPr>
          </a:p>
          <a:p>
            <a:pPr indent="-323850" lvl="0" marL="457200" rtl="0" algn="l">
              <a:lnSpc>
                <a:spcPct val="100000"/>
              </a:lnSpc>
              <a:spcBef>
                <a:spcPts val="0"/>
              </a:spcBef>
              <a:spcAft>
                <a:spcPts val="0"/>
              </a:spcAft>
              <a:buSzPts val="1500"/>
              <a:buFont typeface="Oswald"/>
              <a:buChar char="●"/>
            </a:pPr>
            <a:r>
              <a:rPr lang="en" sz="1500">
                <a:latin typeface="Oswald"/>
                <a:ea typeface="Oswald"/>
                <a:cs typeface="Oswald"/>
                <a:sym typeface="Oswald"/>
              </a:rPr>
              <a:t>Total trip harian tetap stabil tanpa tren naik atau turun yang signifikan. Hal ini menunjukkan adanya konsistensi dalam permintaan layanan ride sharing dari minggu ke minggu.</a:t>
            </a:r>
            <a:endParaRPr sz="1500">
              <a:latin typeface="Oswald"/>
              <a:ea typeface="Oswald"/>
              <a:cs typeface="Oswald"/>
              <a:sym typeface="Oswald"/>
            </a:endParaRPr>
          </a:p>
          <a:p>
            <a:pPr indent="-323850" lvl="0" marL="457200" rtl="0" algn="l">
              <a:lnSpc>
                <a:spcPct val="100000"/>
              </a:lnSpc>
              <a:spcBef>
                <a:spcPts val="0"/>
              </a:spcBef>
              <a:spcAft>
                <a:spcPts val="0"/>
              </a:spcAft>
              <a:buSzPts val="1500"/>
              <a:buFont typeface="Oswald"/>
              <a:buChar char="●"/>
            </a:pPr>
            <a:r>
              <a:rPr lang="en" sz="1500">
                <a:latin typeface="Oswald"/>
                <a:ea typeface="Oswald"/>
                <a:cs typeface="Oswald"/>
                <a:sym typeface="Oswald"/>
              </a:rPr>
              <a:t>Pemodelan deret waktu trip harian akan memperhatikan pola musiman</a:t>
            </a:r>
            <a:endParaRPr sz="1500">
              <a:latin typeface="Oswald"/>
              <a:ea typeface="Oswald"/>
              <a:cs typeface="Oswald"/>
              <a:sym typeface="Oswald"/>
            </a:endParaRPr>
          </a:p>
        </p:txBody>
      </p:sp>
      <p:pic>
        <p:nvPicPr>
          <p:cNvPr id="604" name="Google Shape;604;p8"/>
          <p:cNvPicPr preferRelativeResize="0"/>
          <p:nvPr/>
        </p:nvPicPr>
        <p:blipFill rotWithShape="1">
          <a:blip r:embed="rId3">
            <a:alphaModFix/>
          </a:blip>
          <a:srcRect b="0" l="0" r="0" t="0"/>
          <a:stretch/>
        </p:blipFill>
        <p:spPr>
          <a:xfrm>
            <a:off x="152400" y="1176650"/>
            <a:ext cx="8839200" cy="211430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9"/>
          <p:cNvSpPr txBox="1"/>
          <p:nvPr>
            <p:ph type="title"/>
          </p:nvPr>
        </p:nvSpPr>
        <p:spPr>
          <a:xfrm>
            <a:off x="477200" y="215450"/>
            <a:ext cx="7704000" cy="53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sz="2500"/>
              <a:t>Penurunan total penumpang baru tidak terlalu mempengaruhi jumlah trip harian</a:t>
            </a:r>
            <a:endParaRPr sz="2500"/>
          </a:p>
        </p:txBody>
      </p:sp>
      <p:pic>
        <p:nvPicPr>
          <p:cNvPr id="610" name="Google Shape;610;p9"/>
          <p:cNvPicPr preferRelativeResize="0"/>
          <p:nvPr/>
        </p:nvPicPr>
        <p:blipFill rotWithShape="1">
          <a:blip r:embed="rId3">
            <a:alphaModFix/>
          </a:blip>
          <a:srcRect b="0" l="0" r="0" t="0"/>
          <a:stretch/>
        </p:blipFill>
        <p:spPr>
          <a:xfrm>
            <a:off x="393530" y="1337675"/>
            <a:ext cx="4820345" cy="3037725"/>
          </a:xfrm>
          <a:prstGeom prst="rect">
            <a:avLst/>
          </a:prstGeom>
          <a:noFill/>
          <a:ln>
            <a:noFill/>
          </a:ln>
        </p:spPr>
      </p:pic>
      <p:sp>
        <p:nvSpPr>
          <p:cNvPr id="611" name="Google Shape;611;p9"/>
          <p:cNvSpPr txBox="1"/>
          <p:nvPr>
            <p:ph idx="4294967295" type="subTitle"/>
          </p:nvPr>
        </p:nvSpPr>
        <p:spPr>
          <a:xfrm>
            <a:off x="5607350" y="1208300"/>
            <a:ext cx="3000000" cy="3160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20124D"/>
              </a:buClr>
              <a:buSzPts val="1400"/>
              <a:buFont typeface="Oswald"/>
              <a:buNone/>
            </a:pPr>
            <a:r>
              <a:rPr b="1" i="0" lang="en" sz="1200" u="none" cap="none" strike="noStrike">
                <a:solidFill>
                  <a:srgbClr val="20124D"/>
                </a:solidFill>
                <a:latin typeface="Oswald"/>
                <a:ea typeface="Oswald"/>
                <a:cs typeface="Oswald"/>
                <a:sym typeface="Oswald"/>
              </a:rPr>
              <a:t>Penyebab:</a:t>
            </a:r>
            <a:endParaRPr b="1" i="0" sz="1200" u="none" cap="none" strike="noStrike">
              <a:solidFill>
                <a:srgbClr val="20124D"/>
              </a:solidFill>
              <a:latin typeface="Oswald"/>
              <a:ea typeface="Oswald"/>
              <a:cs typeface="Oswald"/>
              <a:sym typeface="Oswald"/>
            </a:endParaRPr>
          </a:p>
          <a:p>
            <a:pPr indent="-190500" lvl="0" marL="285750" marR="0" rtl="0" algn="just">
              <a:lnSpc>
                <a:spcPct val="100000"/>
              </a:lnSpc>
              <a:spcBef>
                <a:spcPts val="0"/>
              </a:spcBef>
              <a:spcAft>
                <a:spcPts val="0"/>
              </a:spcAft>
              <a:buClr>
                <a:srgbClr val="20124D"/>
              </a:buClr>
              <a:buSzPts val="1200"/>
              <a:buFont typeface="Oswald"/>
              <a:buChar char="●"/>
            </a:pPr>
            <a:r>
              <a:rPr b="0" i="0" lang="en" sz="1200" u="none" cap="none" strike="noStrike">
                <a:solidFill>
                  <a:srgbClr val="20124D"/>
                </a:solidFill>
                <a:latin typeface="Oswald"/>
                <a:ea typeface="Oswald"/>
                <a:cs typeface="Oswald"/>
                <a:sym typeface="Oswald"/>
              </a:rPr>
              <a:t>Adanya tren penurunan jumlah penumpang baru tanpa mempengaruhi tren total trip menunjukkan bahwa </a:t>
            </a:r>
            <a:r>
              <a:rPr b="1" i="0" lang="en" sz="1200" u="none" cap="none" strike="noStrike">
                <a:solidFill>
                  <a:srgbClr val="20124D"/>
                </a:solidFill>
                <a:latin typeface="Oswald"/>
                <a:ea typeface="Oswald"/>
                <a:cs typeface="Oswald"/>
                <a:sym typeface="Oswald"/>
              </a:rPr>
              <a:t>pasar</a:t>
            </a:r>
            <a:r>
              <a:rPr b="0" i="0" lang="en" sz="1200" u="none" cap="none" strike="noStrike">
                <a:solidFill>
                  <a:srgbClr val="20124D"/>
                </a:solidFill>
                <a:latin typeface="Oswald"/>
                <a:ea typeface="Oswald"/>
                <a:cs typeface="Oswald"/>
                <a:sym typeface="Oswald"/>
              </a:rPr>
              <a:t> mungkin telah mencapai </a:t>
            </a:r>
            <a:r>
              <a:rPr b="1" i="0" lang="en" sz="1200" u="none" cap="none" strike="noStrike">
                <a:solidFill>
                  <a:srgbClr val="20124D"/>
                </a:solidFill>
                <a:latin typeface="Oswald"/>
                <a:ea typeface="Oswald"/>
                <a:cs typeface="Oswald"/>
                <a:sym typeface="Oswald"/>
              </a:rPr>
              <a:t>titik jenuh</a:t>
            </a:r>
            <a:r>
              <a:rPr b="0" i="0" lang="en" sz="1200" u="none" cap="none" strike="noStrike">
                <a:solidFill>
                  <a:srgbClr val="20124D"/>
                </a:solidFill>
                <a:latin typeface="Oswald"/>
                <a:ea typeface="Oswald"/>
                <a:cs typeface="Oswald"/>
                <a:sym typeface="Oswald"/>
              </a:rPr>
              <a:t>. </a:t>
            </a:r>
            <a:endParaRPr b="0" i="0" sz="1200" u="none" cap="none" strike="noStrike">
              <a:solidFill>
                <a:srgbClr val="20124D"/>
              </a:solidFill>
              <a:latin typeface="Oswald"/>
              <a:ea typeface="Oswald"/>
              <a:cs typeface="Oswald"/>
              <a:sym typeface="Oswald"/>
            </a:endParaRPr>
          </a:p>
          <a:p>
            <a:pPr indent="0" lvl="0" marL="0" marR="0" rtl="0" algn="just">
              <a:lnSpc>
                <a:spcPct val="100000"/>
              </a:lnSpc>
              <a:spcBef>
                <a:spcPts val="1600"/>
              </a:spcBef>
              <a:spcAft>
                <a:spcPts val="0"/>
              </a:spcAft>
              <a:buClr>
                <a:srgbClr val="20124D"/>
              </a:buClr>
              <a:buSzPts val="1400"/>
              <a:buFont typeface="Oswald"/>
              <a:buNone/>
            </a:pPr>
            <a:r>
              <a:rPr b="1" i="0" lang="en" sz="1200" u="none" cap="none" strike="noStrike">
                <a:solidFill>
                  <a:srgbClr val="20124D"/>
                </a:solidFill>
                <a:latin typeface="Oswald"/>
                <a:ea typeface="Oswald"/>
                <a:cs typeface="Oswald"/>
                <a:sym typeface="Oswald"/>
              </a:rPr>
              <a:t>Rekomendasi:</a:t>
            </a:r>
            <a:endParaRPr b="1" i="0" sz="1200" u="none" cap="none" strike="noStrike">
              <a:solidFill>
                <a:srgbClr val="20124D"/>
              </a:solidFill>
              <a:latin typeface="Oswald"/>
              <a:ea typeface="Oswald"/>
              <a:cs typeface="Oswald"/>
              <a:sym typeface="Oswald"/>
            </a:endParaRPr>
          </a:p>
          <a:p>
            <a:pPr indent="-190500" lvl="0" marL="285750" marR="0" rtl="0" algn="just">
              <a:lnSpc>
                <a:spcPct val="100000"/>
              </a:lnSpc>
              <a:spcBef>
                <a:spcPts val="0"/>
              </a:spcBef>
              <a:spcAft>
                <a:spcPts val="0"/>
              </a:spcAft>
              <a:buClr>
                <a:srgbClr val="20124D"/>
              </a:buClr>
              <a:buSzPts val="1200"/>
              <a:buFont typeface="Oswald"/>
              <a:buChar char="●"/>
            </a:pPr>
            <a:r>
              <a:rPr b="0" i="0" lang="en" sz="1200" u="none" cap="none" strike="noStrike">
                <a:solidFill>
                  <a:srgbClr val="20124D"/>
                </a:solidFill>
                <a:latin typeface="Oswald"/>
                <a:ea typeface="Oswald"/>
                <a:cs typeface="Oswald"/>
                <a:sym typeface="Oswald"/>
              </a:rPr>
              <a:t>Perlunya </a:t>
            </a:r>
            <a:r>
              <a:rPr b="1" i="0" lang="en" sz="1200" u="none" cap="none" strike="noStrike">
                <a:solidFill>
                  <a:srgbClr val="20124D"/>
                </a:solidFill>
                <a:latin typeface="Oswald"/>
                <a:ea typeface="Oswald"/>
                <a:cs typeface="Oswald"/>
                <a:sym typeface="Oswald"/>
              </a:rPr>
              <a:t>perluasan jangkauan</a:t>
            </a:r>
            <a:r>
              <a:rPr b="0" i="0" lang="en" sz="1200" u="none" cap="none" strike="noStrike">
                <a:solidFill>
                  <a:srgbClr val="20124D"/>
                </a:solidFill>
                <a:latin typeface="Oswald"/>
                <a:ea typeface="Oswald"/>
                <a:cs typeface="Oswald"/>
                <a:sym typeface="Oswald"/>
              </a:rPr>
              <a:t> layanan ride sharing ke wilayah baru atau segmentasi pasar yang belum tergarap untuk mengimbangi penurunan jumlah penumpang baru dan meningkatkan pertumbuhan jumlah penumpang baru.</a:t>
            </a:r>
            <a:endParaRPr b="0" i="0" sz="1200" u="none" cap="none" strike="noStrike">
              <a:solidFill>
                <a:srgbClr val="20124D"/>
              </a:solidFill>
              <a:latin typeface="Oswald"/>
              <a:ea typeface="Oswald"/>
              <a:cs typeface="Oswald"/>
              <a:sym typeface="Oswald"/>
            </a:endParaRPr>
          </a:p>
          <a:p>
            <a:pPr indent="-190500" lvl="0" marL="285750" marR="0" rtl="0" algn="just">
              <a:lnSpc>
                <a:spcPct val="100000"/>
              </a:lnSpc>
              <a:spcBef>
                <a:spcPts val="0"/>
              </a:spcBef>
              <a:spcAft>
                <a:spcPts val="0"/>
              </a:spcAft>
              <a:buClr>
                <a:srgbClr val="20124D"/>
              </a:buClr>
              <a:buSzPts val="1200"/>
              <a:buFont typeface="Oswald"/>
              <a:buChar char="●"/>
            </a:pPr>
            <a:r>
              <a:rPr b="0" i="0" lang="en" sz="1200" u="none" cap="none" strike="noStrike">
                <a:solidFill>
                  <a:srgbClr val="20124D"/>
                </a:solidFill>
                <a:latin typeface="Oswald"/>
                <a:ea typeface="Oswald"/>
                <a:cs typeface="Oswald"/>
                <a:sym typeface="Oswald"/>
              </a:rPr>
              <a:t>Selain itu, perusahaan perlu </a:t>
            </a:r>
            <a:r>
              <a:rPr b="1" i="0" lang="en" sz="1200" u="none" cap="none" strike="noStrike">
                <a:solidFill>
                  <a:srgbClr val="20124D"/>
                </a:solidFill>
                <a:latin typeface="Oswald"/>
                <a:ea typeface="Oswald"/>
                <a:cs typeface="Oswald"/>
                <a:sym typeface="Oswald"/>
              </a:rPr>
              <a:t>menjaga reputasi dan citra merek</a:t>
            </a:r>
            <a:r>
              <a:rPr b="0" i="0" lang="en" sz="1200" u="none" cap="none" strike="noStrike">
                <a:solidFill>
                  <a:srgbClr val="20124D"/>
                </a:solidFill>
                <a:latin typeface="Oswald"/>
                <a:ea typeface="Oswald"/>
                <a:cs typeface="Oswald"/>
                <a:sym typeface="Oswald"/>
              </a:rPr>
              <a:t> agar tidak terjadi penurunan jumlah trip.</a:t>
            </a:r>
            <a:endParaRPr b="0" i="0" sz="1200" u="none" cap="none" strike="noStrike">
              <a:solidFill>
                <a:srgbClr val="20124D"/>
              </a:solidFill>
              <a:latin typeface="Oswald"/>
              <a:ea typeface="Oswald"/>
              <a:cs typeface="Oswald"/>
              <a:sym typeface="Oswald"/>
            </a:endParaRPr>
          </a:p>
        </p:txBody>
      </p:sp>
      <p:cxnSp>
        <p:nvCxnSpPr>
          <p:cNvPr id="612" name="Google Shape;612;p9"/>
          <p:cNvCxnSpPr/>
          <p:nvPr/>
        </p:nvCxnSpPr>
        <p:spPr>
          <a:xfrm rot="10800000">
            <a:off x="1133525" y="3314400"/>
            <a:ext cx="3791100" cy="578400"/>
          </a:xfrm>
          <a:prstGeom prst="straightConnector1">
            <a:avLst/>
          </a:prstGeom>
          <a:noFill/>
          <a:ln cap="flat" cmpd="sng" w="9525">
            <a:solidFill>
              <a:schemeClr val="dk2"/>
            </a:solidFill>
            <a:prstDash val="solid"/>
            <a:round/>
            <a:headEnd len="sm" w="sm" type="none"/>
            <a:tailEnd len="sm" w="sm" type="none"/>
          </a:ln>
        </p:spPr>
      </p:cxnSp>
      <p:cxnSp>
        <p:nvCxnSpPr>
          <p:cNvPr id="613" name="Google Shape;613;p9"/>
          <p:cNvCxnSpPr/>
          <p:nvPr/>
        </p:nvCxnSpPr>
        <p:spPr>
          <a:xfrm flipH="1">
            <a:off x="1086625" y="2087100"/>
            <a:ext cx="3931800" cy="17940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ansport Consulting by Slidesgo">
  <a:themeElements>
    <a:clrScheme name="Simple Light">
      <a:dk1>
        <a:srgbClr val="FFFFFF"/>
      </a:dk1>
      <a:lt1>
        <a:srgbClr val="20124D"/>
      </a:lt1>
      <a:dk2>
        <a:srgbClr val="20124D"/>
      </a:dk2>
      <a:lt2>
        <a:srgbClr val="20124D"/>
      </a:lt2>
      <a:accent1>
        <a:srgbClr val="D9D2E9"/>
      </a:accent1>
      <a:accent2>
        <a:srgbClr val="B4A7D6"/>
      </a:accent2>
      <a:accent3>
        <a:srgbClr val="8C7CC3"/>
      </a:accent3>
      <a:accent4>
        <a:srgbClr val="F6B26B"/>
      </a:accent4>
      <a:accent5>
        <a:srgbClr val="20124D"/>
      </a:accent5>
      <a:accent6>
        <a:srgbClr val="351C75"/>
      </a:accent6>
      <a:hlink>
        <a:srgbClr val="20124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