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1" autoAdjust="0"/>
    <p:restoredTop sz="94660"/>
  </p:normalViewPr>
  <p:slideViewPr>
    <p:cSldViewPr>
      <p:cViewPr varScale="1">
        <p:scale>
          <a:sx n="92" d="100"/>
          <a:sy n="92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28396-9367-410D-8111-6118D34C2F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A8473-EDC5-48A8-BA72-94484FA4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8473-EDC5-48A8-BA72-94484FA4E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5262-5C33-46CF-8567-B6FE48F939D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7BEF-D5E3-4372-9032-1D5914F5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24744"/>
              </p:ext>
            </p:extLst>
          </p:nvPr>
        </p:nvGraphicFramePr>
        <p:xfrm>
          <a:off x="4343400" y="1513112"/>
          <a:ext cx="4049652" cy="397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203"/>
                <a:gridCol w="996942"/>
                <a:gridCol w="960934"/>
                <a:gridCol w="1029573"/>
              </a:tblGrid>
              <a:tr h="49666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 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  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 (mm)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 (mm)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T(mm)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 (degree)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 (degree)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 (degree)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Weight (g)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2.30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0" name="Group 99"/>
          <p:cNvGrpSpPr/>
          <p:nvPr/>
        </p:nvGrpSpPr>
        <p:grpSpPr>
          <a:xfrm>
            <a:off x="496227" y="1434221"/>
            <a:ext cx="3188700" cy="4062839"/>
            <a:chOff x="-383196" y="845819"/>
            <a:chExt cx="4421795" cy="5633969"/>
          </a:xfrm>
        </p:grpSpPr>
        <p:sp>
          <p:nvSpPr>
            <p:cNvPr id="76" name="Arc 75"/>
            <p:cNvSpPr/>
            <p:nvPr/>
          </p:nvSpPr>
          <p:spPr>
            <a:xfrm rot="2406679" flipV="1">
              <a:off x="1518502" y="5087196"/>
              <a:ext cx="1235372" cy="1243940"/>
            </a:xfrm>
            <a:prstGeom prst="arc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/>
            <p:cNvSpPr/>
            <p:nvPr/>
          </p:nvSpPr>
          <p:spPr>
            <a:xfrm rot="3065427">
              <a:off x="-326346" y="3246873"/>
              <a:ext cx="1551905" cy="1665605"/>
            </a:xfrm>
            <a:prstGeom prst="arc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33599" y="845819"/>
              <a:ext cx="1371600" cy="347472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667000" y="4340129"/>
              <a:ext cx="838200" cy="197773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122713" y="5768337"/>
              <a:ext cx="533401" cy="50183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48390" y="856705"/>
              <a:ext cx="1371600" cy="347472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48389" y="4351015"/>
              <a:ext cx="836624" cy="189738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585013" y="5783585"/>
              <a:ext cx="534979" cy="46481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33599" y="856705"/>
              <a:ext cx="0" cy="488986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8390" y="4331425"/>
              <a:ext cx="275680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19199" y="5440675"/>
              <a:ext cx="1815191" cy="20682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9" idx="1"/>
            </p:cNvCxnSpPr>
            <p:nvPr/>
          </p:nvCxnSpPr>
          <p:spPr>
            <a:xfrm>
              <a:off x="2119992" y="1828800"/>
              <a:ext cx="15376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514600" y="4648200"/>
              <a:ext cx="1142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14600" y="5783585"/>
              <a:ext cx="1142999" cy="76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14600" y="4351015"/>
              <a:ext cx="0" cy="29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14600" y="5486400"/>
              <a:ext cx="0" cy="29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657600" y="1644134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7600" y="4463534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57600" y="5598919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67" name="Arc 66"/>
            <p:cNvSpPr/>
            <p:nvPr/>
          </p:nvSpPr>
          <p:spPr>
            <a:xfrm rot="7967899">
              <a:off x="1331876" y="915023"/>
              <a:ext cx="1551905" cy="1665605"/>
            </a:xfrm>
            <a:prstGeom prst="arc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 flipV="1">
              <a:off x="655866" y="2470666"/>
              <a:ext cx="11430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flipH="1">
              <a:off x="304800" y="2286000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80" name="Straight Arrow Connector 79"/>
            <p:cNvCxnSpPr>
              <a:endCxn id="82" idx="1"/>
            </p:cNvCxnSpPr>
            <p:nvPr/>
          </p:nvCxnSpPr>
          <p:spPr>
            <a:xfrm flipH="1" flipV="1">
              <a:off x="685799" y="6295122"/>
              <a:ext cx="1205592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flipH="1">
              <a:off x="304800" y="6110456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09599" y="3886200"/>
              <a:ext cx="5987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flipH="1">
              <a:off x="274867" y="3701534"/>
              <a:ext cx="38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0233" y="914400"/>
            <a:ext cx="32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 View of The Arrow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724400" y="914400"/>
            <a:ext cx="32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 Dimensions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23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4328"/>
              </p:ext>
            </p:extLst>
          </p:nvPr>
        </p:nvGraphicFramePr>
        <p:xfrm>
          <a:off x="1524000" y="1295400"/>
          <a:ext cx="6553201" cy="3962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796"/>
                <a:gridCol w="1270290"/>
                <a:gridCol w="1404791"/>
                <a:gridCol w="1935324"/>
              </a:tblGrid>
              <a:tr h="344556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Clip at </a:t>
                      </a:r>
                      <a:r>
                        <a:rPr lang="en-US" sz="1400" b="1" u="none" strike="noStrike" dirty="0" smtClean="0">
                          <a:effectLst/>
                        </a:rPr>
                        <a:t>Front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Clip at Middle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Clip at Rear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Average Distance (cm)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Distance 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Number of X-Rotation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Number of Y-Rotation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Y-Rotation 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Number of Z-Rotation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Z-Rotation 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810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Stability </a:t>
            </a:r>
            <a:r>
              <a:rPr lang="en-US" sz="2800" dirty="0" err="1" smtClean="0"/>
              <a:t>vs</a:t>
            </a:r>
            <a:r>
              <a:rPr lang="en-US" sz="2800" dirty="0" smtClean="0"/>
              <a:t> Center of Gravity 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891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123</Words>
  <Application>Microsoft Office PowerPoint</Application>
  <PresentationFormat>On-screen Show (4:3)</PresentationFormat>
  <Paragraphs>72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Gao</dc:creator>
  <cp:lastModifiedBy>Han Gao</cp:lastModifiedBy>
  <cp:revision>10</cp:revision>
  <dcterms:created xsi:type="dcterms:W3CDTF">2013-05-15T02:50:02Z</dcterms:created>
  <dcterms:modified xsi:type="dcterms:W3CDTF">2013-05-15T07:04:56Z</dcterms:modified>
</cp:coreProperties>
</file>