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64" r:id="rId4"/>
    <p:sldId id="265" r:id="rId5"/>
    <p:sldId id="266" r:id="rId6"/>
    <p:sldId id="258" r:id="rId7"/>
    <p:sldId id="259" r:id="rId8"/>
    <p:sldId id="271" r:id="rId9"/>
    <p:sldId id="272" r:id="rId10"/>
    <p:sldId id="260" r:id="rId11"/>
    <p:sldId id="261" r:id="rId12"/>
    <p:sldId id="262" r:id="rId13"/>
    <p:sldId id="263" r:id="rId14"/>
    <p:sldId id="268" r:id="rId15"/>
    <p:sldId id="269" r:id="rId16"/>
    <p:sldId id="270" r:id="rId17"/>
    <p:sldId id="273" r:id="rId18"/>
    <p:sldId id="274" r:id="rId1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3947" autoAdjust="0"/>
    <p:restoredTop sz="94660"/>
  </p:normalViewPr>
  <p:slideViewPr>
    <p:cSldViewPr>
      <p:cViewPr>
        <p:scale>
          <a:sx n="66" d="100"/>
          <a:sy n="66" d="100"/>
        </p:scale>
        <p:origin x="-1260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F9C06-F346-48AB-9FE8-2C890CABB23A}" type="datetimeFigureOut">
              <a:rPr lang="pl-PL" smtClean="0"/>
              <a:pPr/>
              <a:t>2017-05-31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8EBB4-7654-47EC-A140-053323224BFC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00443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8EBB4-7654-47EC-A140-053323224BFC}" type="slidenum">
              <a:rPr lang="pl-PL" smtClean="0"/>
              <a:pPr/>
              <a:t>1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837764" cy="1658615"/>
          </a:xfrm>
        </p:spPr>
        <p:txBody>
          <a:bodyPr>
            <a:no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74964" y="4005064"/>
            <a:ext cx="7848600" cy="156172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AD2A-B395-4591-8551-E45590CDA7A3}" type="datetime1">
              <a:rPr lang="pl-PL" smtClean="0"/>
              <a:pPr/>
              <a:t>2017-05-31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>
            <a:off x="674964" y="3901019"/>
            <a:ext cx="7848600" cy="1588"/>
          </a:xfrm>
          <a:prstGeom prst="line">
            <a:avLst/>
          </a:prstGeom>
          <a:ln w="19050">
            <a:gradFill>
              <a:gsLst>
                <a:gs pos="0">
                  <a:srgbClr val="00B050"/>
                </a:gs>
                <a:gs pos="50000">
                  <a:schemeClr val="tx1"/>
                </a:gs>
                <a:gs pos="100000">
                  <a:srgbClr val="FF000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56253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000"/>
            </a:lvl1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813A-C126-486A-91C4-3E17A8B31910}" type="datetime1">
              <a:rPr lang="pl-PL" smtClean="0"/>
              <a:pPr/>
              <a:t>2017-05-31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309881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476672"/>
            <a:ext cx="2057400" cy="5649491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476672"/>
            <a:ext cx="6019800" cy="5649491"/>
          </a:xfrm>
        </p:spPr>
        <p:txBody>
          <a:bodyPr vert="eaVert"/>
          <a:lstStyle>
            <a:lvl1pPr>
              <a:defRPr sz="2000"/>
            </a:lvl1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2117-7846-49D2-8028-7D3037F12DB6}" type="datetime1">
              <a:rPr lang="pl-PL" smtClean="0"/>
              <a:pPr/>
              <a:t>2017-05-31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29151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2017-05-31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011440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4964" y="2924944"/>
            <a:ext cx="7848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74964" y="4509120"/>
            <a:ext cx="7848600" cy="15001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78FA-0EB8-40D3-9CDC-E0736B0C4C35}" type="datetime1">
              <a:rPr lang="pl-PL" smtClean="0"/>
              <a:pPr/>
              <a:t>2017-05-31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  <p:cxnSp>
        <p:nvCxnSpPr>
          <p:cNvPr id="7" name="Straight Connector 7"/>
          <p:cNvCxnSpPr/>
          <p:nvPr/>
        </p:nvCxnSpPr>
        <p:spPr>
          <a:xfrm>
            <a:off x="674964" y="4405828"/>
            <a:ext cx="7848600" cy="0"/>
          </a:xfrm>
          <a:prstGeom prst="line">
            <a:avLst/>
          </a:prstGeom>
          <a:ln w="19050">
            <a:gradFill>
              <a:gsLst>
                <a:gs pos="0">
                  <a:srgbClr val="00B050"/>
                </a:gs>
                <a:gs pos="50000">
                  <a:schemeClr val="tx1"/>
                </a:gs>
                <a:gs pos="100000">
                  <a:srgbClr val="FF000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00326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19BA-7EF1-4ED5-AF1A-099C54F8F7B4}" type="datetime1">
              <a:rPr lang="pl-PL" smtClean="0"/>
              <a:pPr/>
              <a:t>2017-05-31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70095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1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276872"/>
            <a:ext cx="4040188" cy="384929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1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276871"/>
            <a:ext cx="4041775" cy="384929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057B-584C-474C-A081-F65F5E7966C6}" type="datetime1">
              <a:rPr lang="pl-PL" smtClean="0"/>
              <a:pPr/>
              <a:t>2017-05-31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  <p:cxnSp>
        <p:nvCxnSpPr>
          <p:cNvPr id="10" name="Straight Connector 10"/>
          <p:cNvCxnSpPr/>
          <p:nvPr/>
        </p:nvCxnSpPr>
        <p:spPr>
          <a:xfrm>
            <a:off x="4572794" y="1562904"/>
            <a:ext cx="0" cy="460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42026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B5B1-0ACD-4764-A2A3-0251308FEF1C}" type="datetime1">
              <a:rPr lang="pl-PL" smtClean="0"/>
              <a:pPr/>
              <a:t>2017-05-31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047916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6213-6C40-449F-977E-0A6E121EC626}" type="datetime1">
              <a:rPr lang="pl-PL" smtClean="0"/>
              <a:pPr/>
              <a:t>2017-05-31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672770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3008313" cy="958428"/>
          </a:xfrm>
        </p:spPr>
        <p:txBody>
          <a:bodyPr anchor="b"/>
          <a:lstStyle>
            <a:lvl1pPr algn="l">
              <a:defRPr sz="2000" b="1">
                <a:ln w="6350">
                  <a:solidFill>
                    <a:schemeClr val="tx1"/>
                  </a:solidFill>
                  <a:prstDash val="solid"/>
                  <a:miter lim="800000"/>
                </a:ln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476672"/>
            <a:ext cx="5111750" cy="564949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556792"/>
            <a:ext cx="3008313" cy="45693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77D7-A444-4B68-96AE-1126F450C109}" type="datetime1">
              <a:rPr lang="pl-PL" smtClean="0"/>
              <a:pPr/>
              <a:t>2017-05-31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397882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n w="6350">
                  <a:solidFill>
                    <a:schemeClr val="tx1"/>
                  </a:solidFill>
                  <a:prstDash val="solid"/>
                  <a:miter lim="800000"/>
                </a:ln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AA89-61BC-4543-9C29-7BF2580DF5BB}" type="datetime1">
              <a:rPr lang="pl-PL" smtClean="0"/>
              <a:pPr/>
              <a:t>2017-05-31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944213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335086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50000">
                <a:schemeClr val="tx1">
                  <a:alpha val="70000"/>
                </a:schemeClr>
              </a:gs>
              <a:gs pos="100000">
                <a:srgbClr val="C000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6"/>
          <p:cNvSpPr/>
          <p:nvPr/>
        </p:nvSpPr>
        <p:spPr>
          <a:xfrm>
            <a:off x="-1" y="6381328"/>
            <a:ext cx="9144000" cy="476672"/>
          </a:xfrm>
          <a:prstGeom prst="rect">
            <a:avLst/>
          </a:prstGeom>
          <a:gradFill flip="none" rotWithShape="1">
            <a:gsLst>
              <a:gs pos="0">
                <a:srgbClr val="00B050">
                  <a:alpha val="70000"/>
                </a:srgbClr>
              </a:gs>
              <a:gs pos="100000">
                <a:srgbClr val="C00000">
                  <a:alpha val="70000"/>
                </a:srgbClr>
              </a:gs>
              <a:gs pos="57000">
                <a:schemeClr val="tx1">
                  <a:alpha val="7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4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-1" y="0"/>
            <a:ext cx="1403648" cy="335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284D8F3B-99C0-4D59-90E1-0B93D14B583D}" type="datetime1">
              <a:rPr lang="pl-PL" smtClean="0"/>
              <a:pPr/>
              <a:t>2017-05-31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403648" y="0"/>
            <a:ext cx="6912768" cy="335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316415" y="0"/>
            <a:ext cx="827584" cy="335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18" name="Obraz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81300" y="6430639"/>
            <a:ext cx="396167" cy="399123"/>
          </a:xfrm>
          <a:prstGeom prst="rect">
            <a:avLst/>
          </a:prstGeom>
        </p:spPr>
      </p:pic>
      <p:pic>
        <p:nvPicPr>
          <p:cNvPr id="19" name="Obraz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4" y="6425316"/>
            <a:ext cx="201016" cy="388695"/>
          </a:xfrm>
          <a:prstGeom prst="rect">
            <a:avLst/>
          </a:prstGeom>
        </p:spPr>
      </p:pic>
      <p:sp>
        <p:nvSpPr>
          <p:cNvPr id="20" name="pole tekstowe 19"/>
          <p:cNvSpPr txBox="1"/>
          <p:nvPr/>
        </p:nvSpPr>
        <p:spPr>
          <a:xfrm>
            <a:off x="308520" y="6473596"/>
            <a:ext cx="1738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1400" b="1" kern="1200" spc="0" baseline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AGH | </a:t>
            </a:r>
            <a:r>
              <a:rPr lang="pl-PL" sz="1400" b="1" kern="1200" spc="0" baseline="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WEAIiIB</a:t>
            </a:r>
            <a:endParaRPr lang="pl-PL" sz="1400" b="1" kern="1200" spc="0" baseline="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pole tekstowe 20"/>
          <p:cNvSpPr txBox="1"/>
          <p:nvPr/>
        </p:nvSpPr>
        <p:spPr>
          <a:xfrm>
            <a:off x="6278039" y="6465773"/>
            <a:ext cx="2843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b="1" kern="1200" spc="-30" baseline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GRUPA 1A</a:t>
            </a:r>
          </a:p>
        </p:txBody>
      </p:sp>
    </p:spTree>
    <p:extLst>
      <p:ext uri="{BB962C8B-B14F-4D97-AF65-F5344CB8AC3E}">
        <p14:creationId xmlns:p14="http://schemas.microsoft.com/office/powerpoint/2010/main" xmlns="" val="46832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000" b="1" kern="1200" cap="none" spc="0">
          <a:ln w="12700">
            <a:solidFill>
              <a:schemeClr val="tx1"/>
            </a:solidFill>
            <a:prstDash val="solid"/>
            <a:miter lim="800000"/>
          </a:ln>
          <a:solidFill>
            <a:schemeClr val="bg1">
              <a:lumMod val="95000"/>
            </a:schemeClr>
          </a:solidFill>
          <a:effectLst>
            <a:outerShdw blurRad="25500" dist="23000" dir="7020000" algn="tl">
              <a:srgbClr val="000000">
                <a:alpha val="50000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v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Ø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q"/>
        <a:defRPr sz="1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SPRAWOZDANIE </a:t>
            </a:r>
            <a:br>
              <a:rPr lang="pl-PL" dirty="0" smtClean="0"/>
            </a:br>
            <a:r>
              <a:rPr lang="pl-PL" dirty="0" smtClean="0"/>
              <a:t>Z PROJEKTU INPG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pl-PL" dirty="0" smtClean="0"/>
              <a:t>Maciej Aleksandrowicz</a:t>
            </a:r>
          </a:p>
          <a:p>
            <a:pPr algn="r"/>
            <a:r>
              <a:rPr lang="pl-PL" dirty="0"/>
              <a:t>Aleksandra Dąbrowska</a:t>
            </a:r>
          </a:p>
          <a:p>
            <a:pPr algn="r"/>
            <a:r>
              <a:rPr lang="pl-PL" dirty="0"/>
              <a:t>Filip </a:t>
            </a:r>
            <a:r>
              <a:rPr lang="pl-PL" dirty="0" smtClean="0"/>
              <a:t>Garbacik</a:t>
            </a:r>
            <a:br>
              <a:rPr lang="pl-PL" dirty="0" smtClean="0"/>
            </a:br>
            <a:r>
              <a:rPr lang="pl-PL" dirty="0" smtClean="0"/>
              <a:t>Kinga Talaga</a:t>
            </a:r>
          </a:p>
        </p:txBody>
      </p:sp>
    </p:spTree>
    <p:extLst>
      <p:ext uri="{BB962C8B-B14F-4D97-AF65-F5344CB8AC3E}">
        <p14:creationId xmlns:p14="http://schemas.microsoft.com/office/powerpoint/2010/main" xmlns="" val="135410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Raporty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2017-05-31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10</a:t>
            </a:fld>
            <a:endParaRPr lang="pl-P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40768"/>
            <a:ext cx="7467600" cy="462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2468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Statystyka </a:t>
            </a:r>
            <a:r>
              <a:rPr lang="pl-PL" dirty="0" err="1" smtClean="0"/>
              <a:t>commitów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2017-05-31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11</a:t>
            </a:fld>
            <a:endParaRPr lang="pl-PL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7375" y="1692275"/>
            <a:ext cx="7969250" cy="347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4877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Założenie </a:t>
            </a:r>
            <a:r>
              <a:rPr lang="pl-PL" dirty="0" err="1" smtClean="0"/>
              <a:t>Trello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2017-05-31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12</a:t>
            </a:fld>
            <a:endParaRPr lang="pl-PL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660292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0150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Instalacja oprogramowania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2017-05-31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13</a:t>
            </a:fld>
            <a:endParaRPr lang="pl-PL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6301903" cy="2114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 descr="https://scontent-waw1-1.xx.fbcdn.net/v/t35.0-12/18553130_1550892381618967_1180952906_o.png?oh=0a37913b104f46c98619132700ff028c&amp;oe=591ED8D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830020"/>
            <a:ext cx="5472608" cy="307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4286256"/>
            <a:ext cx="13144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0541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Trello</a:t>
            </a:r>
            <a:r>
              <a:rPr lang="pl-PL" dirty="0" smtClean="0"/>
              <a:t> okazało się być bardzo pomocne w pracy.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2017-05-31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14</a:t>
            </a:fld>
            <a:endParaRPr lang="pl-PL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7890" y="1714488"/>
            <a:ext cx="8558910" cy="4138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Repozytorium stale się rozrastało i aktualizowało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2017-05-31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15</a:t>
            </a:fld>
            <a:endParaRPr lang="pl-PL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37984"/>
            <a:ext cx="8229600" cy="3850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Liczba </a:t>
            </a:r>
            <a:r>
              <a:rPr lang="pl-PL" dirty="0" err="1" smtClean="0"/>
              <a:t>commitów</a:t>
            </a:r>
            <a:r>
              <a:rPr lang="pl-PL" dirty="0" smtClean="0"/>
              <a:t> – ok. 100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2017-05-31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16</a:t>
            </a:fld>
            <a:endParaRPr lang="pl-PL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 l="9334" t="8789" r="18949" b="54101"/>
          <a:stretch>
            <a:fillRect/>
          </a:stretch>
        </p:blipFill>
        <p:spPr bwMode="auto">
          <a:xfrm>
            <a:off x="357157" y="3071810"/>
            <a:ext cx="8523417" cy="247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/>
          <a:lstStyle/>
          <a:p>
            <a:r>
              <a:rPr lang="pl-PL" dirty="0" smtClean="0"/>
              <a:t>Staraliśmy się regularnie pracować 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2017-05-31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17</a:t>
            </a:fld>
            <a:endParaRPr lang="pl-PL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 l="10981" t="43945" r="11603" b="15039"/>
          <a:stretch>
            <a:fillRect/>
          </a:stretch>
        </p:blipFill>
        <p:spPr bwMode="auto">
          <a:xfrm>
            <a:off x="214282" y="2357430"/>
            <a:ext cx="8643998" cy="2574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Repozytorium </a:t>
            </a:r>
            <a:r>
              <a:rPr lang="pl-PL" dirty="0" err="1" smtClean="0"/>
              <a:t>GitHub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2017-05-31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18</a:t>
            </a:fld>
            <a:endParaRPr lang="pl-P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9334" t="9765" r="11054" b="6250"/>
          <a:stretch>
            <a:fillRect/>
          </a:stretch>
        </p:blipFill>
        <p:spPr bwMode="auto">
          <a:xfrm>
            <a:off x="263292" y="1285861"/>
            <a:ext cx="8666426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SPIS TREŚCI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A293-143E-49F8-AB74-8BE42FB9E430}" type="datetime1">
              <a:rPr lang="pl-PL" smtClean="0"/>
              <a:pPr/>
              <a:t>2017-05-31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67921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Na początek kilka słów o tym czym jest SCRUM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2017-05-31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3</a:t>
            </a:fld>
            <a:endParaRPr lang="pl-PL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28926" y="1571612"/>
            <a:ext cx="3786201" cy="4591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5400" dirty="0" smtClean="0"/>
              <a:t>Przejrzystość</a:t>
            </a:r>
          </a:p>
          <a:p>
            <a:pPr algn="ctr"/>
            <a:r>
              <a:rPr lang="pl-PL" sz="5400" dirty="0" smtClean="0"/>
              <a:t>Inspekcja </a:t>
            </a:r>
          </a:p>
          <a:p>
            <a:pPr algn="ctr"/>
            <a:r>
              <a:rPr lang="pl-PL" sz="5400" dirty="0" smtClean="0"/>
              <a:t>Adaptacja</a:t>
            </a:r>
            <a:endParaRPr lang="pl-PL" sz="540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2017-05-31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4</a:t>
            </a:fld>
            <a:endParaRPr lang="pl-P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28596" y="428604"/>
            <a:ext cx="8258204" cy="5697559"/>
          </a:xfrm>
        </p:spPr>
        <p:txBody>
          <a:bodyPr/>
          <a:lstStyle/>
          <a:p>
            <a:pPr algn="ctr">
              <a:buNone/>
            </a:pPr>
            <a:endParaRPr lang="pl-PL" dirty="0" smtClean="0"/>
          </a:p>
          <a:p>
            <a:pPr algn="ctr">
              <a:buNone/>
            </a:pPr>
            <a:r>
              <a:rPr lang="pl-PL" dirty="0" smtClean="0"/>
              <a:t>Zespół </a:t>
            </a:r>
            <a:r>
              <a:rPr lang="pl-PL" dirty="0" err="1" smtClean="0"/>
              <a:t>Scrumowy</a:t>
            </a:r>
            <a:endParaRPr lang="pl-PL" dirty="0" smtClean="0"/>
          </a:p>
          <a:p>
            <a:pPr algn="ctr"/>
            <a:r>
              <a:rPr lang="pl-PL" dirty="0" smtClean="0"/>
              <a:t>Właściciel Produktu</a:t>
            </a:r>
          </a:p>
          <a:p>
            <a:pPr algn="ctr"/>
            <a:r>
              <a:rPr lang="pl-PL" dirty="0" smtClean="0"/>
              <a:t>Zespół Deweloperski</a:t>
            </a:r>
          </a:p>
          <a:p>
            <a:pPr algn="ctr"/>
            <a:r>
              <a:rPr lang="pl-PL" dirty="0" err="1" smtClean="0"/>
              <a:t>Scrum</a:t>
            </a:r>
            <a:r>
              <a:rPr lang="pl-PL" dirty="0" smtClean="0"/>
              <a:t> Master</a:t>
            </a:r>
          </a:p>
          <a:p>
            <a:pPr algn="ctr">
              <a:buNone/>
            </a:pPr>
            <a:endParaRPr lang="pl-PL" dirty="0" smtClean="0"/>
          </a:p>
          <a:p>
            <a:pPr algn="ctr">
              <a:buNone/>
            </a:pPr>
            <a:r>
              <a:rPr lang="pl-PL" dirty="0" smtClean="0"/>
              <a:t>Inne pojęcia</a:t>
            </a:r>
          </a:p>
          <a:p>
            <a:pPr algn="ctr"/>
            <a:r>
              <a:rPr lang="pl-PL" dirty="0" smtClean="0"/>
              <a:t>Sprint</a:t>
            </a:r>
          </a:p>
          <a:p>
            <a:pPr algn="ctr"/>
            <a:r>
              <a:rPr lang="pl-PL" dirty="0" err="1" smtClean="0"/>
              <a:t>Backlog</a:t>
            </a:r>
            <a:r>
              <a:rPr lang="pl-PL" dirty="0" smtClean="0"/>
              <a:t> Produktu</a:t>
            </a:r>
          </a:p>
          <a:p>
            <a:pPr algn="ctr"/>
            <a:r>
              <a:rPr lang="pl-PL" dirty="0" smtClean="0"/>
              <a:t>Definicja ukończenia</a:t>
            </a:r>
          </a:p>
          <a:p>
            <a:pPr algn="ctr"/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2017-05-31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5</a:t>
            </a:fld>
            <a:endParaRPr lang="pl-P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Backlog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2017-05-31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6</a:t>
            </a:fld>
            <a:endParaRPr lang="pl-P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4363" y="2233613"/>
            <a:ext cx="791527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8265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 Sprint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2017-05-31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7</a:t>
            </a:fld>
            <a:endParaRPr lang="pl-P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2463" y="1340768"/>
            <a:ext cx="7839075" cy="499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7406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II Sprint</a:t>
            </a:r>
            <a:endParaRPr lang="pl-PL" dirty="0"/>
          </a:p>
        </p:txBody>
      </p:sp>
      <p:graphicFrame>
        <p:nvGraphicFramePr>
          <p:cNvPr id="7" name="Symbol zastępczy zawartości 6"/>
          <p:cNvGraphicFramePr>
            <a:graphicFrameLocks noGrp="1"/>
          </p:cNvGraphicFramePr>
          <p:nvPr>
            <p:ph idx="1"/>
          </p:nvPr>
        </p:nvGraphicFramePr>
        <p:xfrm>
          <a:off x="1000100" y="1520306"/>
          <a:ext cx="7143800" cy="4653794"/>
        </p:xfrm>
        <a:graphic>
          <a:graphicData uri="http://schemas.openxmlformats.org/drawingml/2006/table">
            <a:tbl>
              <a:tblPr/>
              <a:tblGrid>
                <a:gridCol w="1071733"/>
                <a:gridCol w="989192"/>
                <a:gridCol w="705537"/>
                <a:gridCol w="528660"/>
                <a:gridCol w="681953"/>
                <a:gridCol w="714707"/>
                <a:gridCol w="1636425"/>
                <a:gridCol w="815593"/>
              </a:tblGrid>
              <a:tr h="304252">
                <a:tc gridSpan="8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II SPRINT SCRUM MASTER: ALEKSANDRA DĄBROWSKA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59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  <a:tr h="3377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Nazwa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Wykonawca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Status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Sprint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Priorytet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Poziom trudności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Zatwierdzone/Odrzucone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Komentarz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16886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Kontynuacja tworzenia sprawozdania, sprawowanie pieczy nad członkami zespołu, rozwiązywanie problemów w zespole.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AD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Zakończono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II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Wysoki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Średni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Zatwierdzone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54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Napisanie header'a klasy GRA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MA/FG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Zakończono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II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Wysoki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Wysoki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Zatwierdzone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W razie problemów proszę o kontakt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54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Napisanie header'a klasy INTERFEJSU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KT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Zakończono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II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Wysoki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Wysoki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Zatwierdzone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W razie problemów proszę o kontakt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43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Ciągła nauka programowania i tworzenia grafiki w języku C++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AD/MA/KT/FG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Zakończono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II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Wysoki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Wysoki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Zatwierdzone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l-PL" sz="1000" dirty="0">
                        <a:solidFill>
                          <a:srgbClr val="00000A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2017-05-31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8</a:t>
            </a:fld>
            <a:endParaRPr lang="pl-P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III Sprint</a:t>
            </a:r>
            <a:endParaRPr lang="pl-PL" dirty="0"/>
          </a:p>
        </p:txBody>
      </p:sp>
      <p:graphicFrame>
        <p:nvGraphicFramePr>
          <p:cNvPr id="7" name="Symbol zastępczy zawartości 6"/>
          <p:cNvGraphicFramePr>
            <a:graphicFrameLocks noGrp="1"/>
          </p:cNvGraphicFramePr>
          <p:nvPr>
            <p:ph idx="1"/>
          </p:nvPr>
        </p:nvGraphicFramePr>
        <p:xfrm>
          <a:off x="1071538" y="1566061"/>
          <a:ext cx="7072362" cy="4565792"/>
        </p:xfrm>
        <a:graphic>
          <a:graphicData uri="http://schemas.openxmlformats.org/drawingml/2006/table">
            <a:tbl>
              <a:tblPr/>
              <a:tblGrid>
                <a:gridCol w="994682"/>
                <a:gridCol w="966800"/>
                <a:gridCol w="749578"/>
                <a:gridCol w="534950"/>
                <a:gridCol w="683440"/>
                <a:gridCol w="714563"/>
                <a:gridCol w="1618467"/>
                <a:gridCol w="809882"/>
              </a:tblGrid>
              <a:tr h="279065">
                <a:tc gridSpan="8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 dirty="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III SPRINT SCRUM MASTER: KINGA TALAGA, FILIP GARBACIK</a:t>
                      </a:r>
                      <a:endParaRPr lang="pl-PL" sz="900" dirty="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D99594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  <a:tr h="3097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Nazwa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C2D69B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Wykonawca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C2D69B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Status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C2D69B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Sprint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C2D69B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Priorytet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C2D69B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Poziom trudności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C2D69B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Zatwierdzone/Odrzucone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C2D69B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Komentarz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C2D69B"/>
                      </a:bgClr>
                    </a:pattFill>
                  </a:tcPr>
                </a:tc>
              </a:tr>
              <a:tr h="1548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Kontynuacja tworzenia sprawozdania, sprawowanie pieczy nad członkami zespołu, rozwiązywanie problemów w zespole.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 dirty="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KT/FG</a:t>
                      </a:r>
                      <a:endParaRPr lang="pl-PL" sz="900" dirty="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Wykonane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III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Wysoki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Średni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Zatwierdzone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12391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Instalacja programu Qt Creator, nauka obsługi, przygotowywanie się do implementacji kodu.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AD/MA/KT/FG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Wykonane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III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Wysoki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Średni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Zatwierdzone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W razie problemów proszę o kontakt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6195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Pisanie kodu programu.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AD/MA/KT/FG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W trakcie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III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Wysoki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Wysoki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Zatwierdzone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W razie problemów proszę o kontakt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5295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Przeprowadzenie testów działania gry.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AD/MA/KT/FG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W trakcie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III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Wysoki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Wysoki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Zatwierdzone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l-PL" sz="900" dirty="0">
                        <a:solidFill>
                          <a:srgbClr val="00000A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2017-05-31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9</a:t>
            </a:fld>
            <a:endParaRPr lang="pl-P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AGH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Motyw AGH</Template>
  <TotalTime>539</TotalTime>
  <Words>361</Words>
  <Application>Microsoft Office PowerPoint</Application>
  <PresentationFormat>Pokaz na ekranie (4:3)</PresentationFormat>
  <Paragraphs>163</Paragraphs>
  <Slides>18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19" baseType="lpstr">
      <vt:lpstr>Motyw AGH</vt:lpstr>
      <vt:lpstr>SPRAWOZDANIE  Z PROJEKTU INPG</vt:lpstr>
      <vt:lpstr>SPIS TREŚCI</vt:lpstr>
      <vt:lpstr>Na początek kilka słów o tym czym jest SCRUM</vt:lpstr>
      <vt:lpstr>Slajd 4</vt:lpstr>
      <vt:lpstr>Slajd 5</vt:lpstr>
      <vt:lpstr>Backlog</vt:lpstr>
      <vt:lpstr>I Sprint</vt:lpstr>
      <vt:lpstr>II Sprint</vt:lpstr>
      <vt:lpstr>III Sprint</vt:lpstr>
      <vt:lpstr>Raporty</vt:lpstr>
      <vt:lpstr>Statystyka commitów</vt:lpstr>
      <vt:lpstr>Założenie Trello</vt:lpstr>
      <vt:lpstr>Instalacja oprogramowania</vt:lpstr>
      <vt:lpstr>Trello okazało się być bardzo pomocne w pracy.</vt:lpstr>
      <vt:lpstr>Repozytorium stale się rozrastało i aktualizowało</vt:lpstr>
      <vt:lpstr>Podsumowanie</vt:lpstr>
      <vt:lpstr>Slajd 17</vt:lpstr>
      <vt:lpstr>Repozytorium GitHub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SPRAWOZDANIE  Z PROJEKTU INPG</dc:title>
  <dc:creator>Maciej Aleksandrowicz</dc:creator>
  <cp:lastModifiedBy>Filip</cp:lastModifiedBy>
  <cp:revision>30</cp:revision>
  <dcterms:created xsi:type="dcterms:W3CDTF">2017-05-11T18:51:47Z</dcterms:created>
  <dcterms:modified xsi:type="dcterms:W3CDTF">2017-05-31T04:15:02Z</dcterms:modified>
</cp:coreProperties>
</file>