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58" r:id="rId6"/>
    <p:sldId id="259" r:id="rId7"/>
    <p:sldId id="271" r:id="rId8"/>
    <p:sldId id="272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3" r:id="rId17"/>
    <p:sldId id="274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3947" autoAdjust="0"/>
    <p:restoredTop sz="94660"/>
  </p:normalViewPr>
  <p:slideViewPr>
    <p:cSldViewPr>
      <p:cViewPr>
        <p:scale>
          <a:sx n="66" d="100"/>
          <a:sy n="66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9C06-F346-48AB-9FE8-2C890CABB23A}" type="datetimeFigureOut">
              <a:rPr lang="pl-PL" smtClean="0"/>
              <a:pPr/>
              <a:t>31.05.2017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EBB4-7654-47EC-A140-053323224BF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004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EBB4-7654-47EC-A140-053323224BF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837764" cy="1658615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74964" y="4005064"/>
            <a:ext cx="7848600" cy="15617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D2A-B395-4591-8551-E45590CDA7A3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74964" y="3901019"/>
            <a:ext cx="7848600" cy="1588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562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813A-C126-486A-91C4-3E17A8B31910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09881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476672"/>
            <a:ext cx="2057400" cy="564949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476672"/>
            <a:ext cx="6019800" cy="5649491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2117-7846-49D2-8028-7D3037F12DB6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91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01144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4964" y="2924944"/>
            <a:ext cx="784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74964" y="4509120"/>
            <a:ext cx="78486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78FA-0EB8-40D3-9CDC-E0736B0C4C35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7" name="Straight Connector 7"/>
          <p:cNvCxnSpPr/>
          <p:nvPr/>
        </p:nvCxnSpPr>
        <p:spPr>
          <a:xfrm>
            <a:off x="674964" y="4405828"/>
            <a:ext cx="7848600" cy="0"/>
          </a:xfrm>
          <a:prstGeom prst="line">
            <a:avLst/>
          </a:prstGeom>
          <a:ln w="19050">
            <a:gradFill>
              <a:gsLst>
                <a:gs pos="0">
                  <a:srgbClr val="00B050"/>
                </a:gs>
                <a:gs pos="50000">
                  <a:schemeClr val="tx1"/>
                </a:gs>
                <a:gs pos="100000">
                  <a:srgbClr val="FF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032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9BA-7EF1-4ED5-AF1A-099C54F8F7B4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7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8492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4041775" cy="38492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057B-584C-474C-A081-F65F5E7966C6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0" name="Straight Connector 10"/>
          <p:cNvCxnSpPr/>
          <p:nvPr/>
        </p:nvCxnSpPr>
        <p:spPr>
          <a:xfrm>
            <a:off x="4572794" y="1562904"/>
            <a:ext cx="0" cy="460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4202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B5B1-0ACD-4764-A2A3-0251308FEF1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04791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6213-6C40-449F-977E-0A6E121EC626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6727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77D7-A444-4B68-96AE-1126F450C109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39788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n w="6350">
                  <a:solidFill>
                    <a:schemeClr val="tx1"/>
                  </a:solidFill>
                  <a:prstDash val="solid"/>
                  <a:miter lim="800000"/>
                </a:ln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AA89-61BC-4543-9C29-7BF2580DF5BB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9442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350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50000">
                <a:schemeClr val="tx1">
                  <a:alpha val="70000"/>
                </a:schemeClr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-1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00B050">
                  <a:alpha val="70000"/>
                </a:srgbClr>
              </a:gs>
              <a:gs pos="100000">
                <a:srgbClr val="C00000">
                  <a:alpha val="70000"/>
                </a:srgbClr>
              </a:gs>
              <a:gs pos="57000">
                <a:schemeClr val="tx1">
                  <a:alpha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-1" y="0"/>
            <a:ext cx="140364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84D8F3B-99C0-4D59-90E1-0B93D14B583D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403648" y="0"/>
            <a:ext cx="6912768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316415" y="0"/>
            <a:ext cx="827584" cy="335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ABA60A5-3177-43D4-9934-32BA489A924D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00" y="6430639"/>
            <a:ext cx="396167" cy="399123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25316"/>
            <a:ext cx="201016" cy="38869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308520" y="6473596"/>
            <a:ext cx="1738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b="1" kern="1200" spc="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AGH | </a:t>
            </a:r>
            <a:r>
              <a:rPr lang="pl-PL" sz="1400" b="1" kern="1200" spc="0" baseline="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WEAIiIB</a:t>
            </a:r>
            <a:endParaRPr lang="pl-PL" sz="1400" b="1" kern="1200" spc="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6278039" y="6465773"/>
            <a:ext cx="284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kern="1200" spc="-30" baseline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GRUPA 1A</a:t>
            </a:r>
          </a:p>
        </p:txBody>
      </p:sp>
    </p:spTree>
    <p:extLst>
      <p:ext uri="{BB962C8B-B14F-4D97-AF65-F5344CB8AC3E}">
        <p14:creationId xmlns="" xmlns:p14="http://schemas.microsoft.com/office/powerpoint/2010/main" val="4683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1" kern="1200" cap="none" spc="0">
          <a:ln w="12700">
            <a:solidFill>
              <a:schemeClr val="tx1"/>
            </a:solidFill>
            <a:prstDash val="solid"/>
            <a:miter lim="800000"/>
          </a:ln>
          <a:solidFill>
            <a:schemeClr val="bg1">
              <a:lumMod val="95000"/>
            </a:schemeClr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v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SPRAWOZDANIE </a:t>
            </a:r>
            <a:br>
              <a:rPr lang="pl-PL" dirty="0" smtClean="0"/>
            </a:br>
            <a:r>
              <a:rPr lang="pl-PL" dirty="0" smtClean="0"/>
              <a:t>Z PROJEKTU INPG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dirty="0" smtClean="0"/>
              <a:t>Maciej Aleksandrowicz</a:t>
            </a:r>
          </a:p>
          <a:p>
            <a:pPr algn="r"/>
            <a:r>
              <a:rPr lang="pl-PL" dirty="0"/>
              <a:t>Aleksandra Dąbrowska</a:t>
            </a:r>
          </a:p>
          <a:p>
            <a:pPr algn="r"/>
            <a:r>
              <a:rPr lang="pl-PL" dirty="0"/>
              <a:t>Filip </a:t>
            </a:r>
            <a:r>
              <a:rPr lang="pl-PL" dirty="0" smtClean="0"/>
              <a:t>Garbacik</a:t>
            </a:r>
            <a:br>
              <a:rPr lang="pl-PL" dirty="0" smtClean="0"/>
            </a:br>
            <a:r>
              <a:rPr lang="pl-PL" dirty="0" smtClean="0"/>
              <a:t>Kinga Talaga</a:t>
            </a:r>
          </a:p>
        </p:txBody>
      </p:sp>
    </p:spTree>
    <p:extLst>
      <p:ext uri="{BB962C8B-B14F-4D97-AF65-F5344CB8AC3E}">
        <p14:creationId xmlns="" xmlns:p14="http://schemas.microsoft.com/office/powerpoint/2010/main" val="13541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Statystyka </a:t>
            </a:r>
            <a:r>
              <a:rPr lang="pl-PL" dirty="0" err="1" smtClean="0"/>
              <a:t>commitów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692275"/>
            <a:ext cx="796925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48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Założenie </a:t>
            </a:r>
            <a:r>
              <a:rPr lang="pl-PL" dirty="0" err="1" smtClean="0"/>
              <a:t>Trello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029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01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6301903" cy="21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s://scontent-waw1-1.xx.fbcdn.net/v/t35.0-12/18553130_1550892381618967_1180952906_o.png?oh=0a37913b104f46c98619132700ff028c&amp;oe=591ED8D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0020"/>
            <a:ext cx="5472608" cy="3078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86256"/>
            <a:ext cx="1314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054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Trello</a:t>
            </a:r>
            <a:r>
              <a:rPr lang="pl-PL" dirty="0" smtClean="0"/>
              <a:t> okazało się być bardzo pomocne w pracy.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890" y="1714488"/>
            <a:ext cx="8558910" cy="413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Repozytorium stale się rozrastało i aktualizowało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984"/>
            <a:ext cx="8229600" cy="385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Liczba </a:t>
            </a:r>
            <a:r>
              <a:rPr lang="pl-PL" dirty="0" err="1" smtClean="0"/>
              <a:t>commitów</a:t>
            </a:r>
            <a:r>
              <a:rPr lang="pl-PL" dirty="0" smtClean="0"/>
              <a:t> – ok. 100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9334" t="8789" r="18949" b="54101"/>
          <a:stretch>
            <a:fillRect/>
          </a:stretch>
        </p:blipFill>
        <p:spPr bwMode="auto">
          <a:xfrm>
            <a:off x="357157" y="3071810"/>
            <a:ext cx="8523417" cy="24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Staraliśmy się regularnie pracować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0981" t="43945" r="11603" b="15039"/>
          <a:stretch>
            <a:fillRect/>
          </a:stretch>
        </p:blipFill>
        <p:spPr bwMode="auto">
          <a:xfrm>
            <a:off x="214282" y="2357430"/>
            <a:ext cx="8643998" cy="257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</a:t>
            </a:r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334" t="9765" r="11054" b="6250"/>
          <a:stretch>
            <a:fillRect/>
          </a:stretch>
        </p:blipFill>
        <p:spPr bwMode="auto">
          <a:xfrm>
            <a:off x="263292" y="1285861"/>
            <a:ext cx="866642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 początek kilka słów o tym czym jest SCRUM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571612"/>
            <a:ext cx="3786201" cy="45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smtClean="0"/>
              <a:t>Przejrzystość</a:t>
            </a:r>
          </a:p>
          <a:p>
            <a:pPr algn="ctr"/>
            <a:r>
              <a:rPr lang="pl-PL" sz="5400" dirty="0" smtClean="0"/>
              <a:t>Inspekcja </a:t>
            </a:r>
          </a:p>
          <a:p>
            <a:pPr algn="ctr"/>
            <a:r>
              <a:rPr lang="pl-PL" sz="5400" dirty="0" smtClean="0"/>
              <a:t>Adaptacja</a:t>
            </a:r>
            <a:endParaRPr lang="pl-PL" sz="5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Zespół </a:t>
            </a:r>
            <a:r>
              <a:rPr lang="pl-PL" dirty="0" err="1" smtClean="0"/>
              <a:t>Scrumowy</a:t>
            </a:r>
            <a:endParaRPr lang="pl-PL" dirty="0" smtClean="0"/>
          </a:p>
          <a:p>
            <a:pPr algn="ctr"/>
            <a:r>
              <a:rPr lang="pl-PL" dirty="0" smtClean="0"/>
              <a:t>Właściciel Produktu</a:t>
            </a:r>
          </a:p>
          <a:p>
            <a:pPr algn="ctr"/>
            <a:r>
              <a:rPr lang="pl-PL" dirty="0" smtClean="0"/>
              <a:t>Zespół Deweloperski</a:t>
            </a:r>
          </a:p>
          <a:p>
            <a:pPr algn="ctr"/>
            <a:r>
              <a:rPr lang="pl-PL" dirty="0" err="1" smtClean="0"/>
              <a:t>Scrum</a:t>
            </a:r>
            <a:r>
              <a:rPr lang="pl-PL" dirty="0" smtClean="0"/>
              <a:t> Master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Inne pojęcia</a:t>
            </a:r>
          </a:p>
          <a:p>
            <a:pPr algn="ctr"/>
            <a:r>
              <a:rPr lang="pl-PL" dirty="0" smtClean="0"/>
              <a:t>Sprint</a:t>
            </a:r>
          </a:p>
          <a:p>
            <a:pPr algn="ctr"/>
            <a:r>
              <a:rPr lang="pl-PL" dirty="0" err="1" smtClean="0"/>
              <a:t>Backlog</a:t>
            </a:r>
            <a:r>
              <a:rPr lang="pl-PL" dirty="0" smtClean="0"/>
              <a:t> Produktu</a:t>
            </a:r>
          </a:p>
          <a:p>
            <a:pPr algn="ctr"/>
            <a:r>
              <a:rPr lang="pl-PL" dirty="0" smtClean="0"/>
              <a:t>Definicja ukończenia</a:t>
            </a:r>
          </a:p>
          <a:p>
            <a:pPr algn="ctr"/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Backlog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233613"/>
            <a:ext cx="7915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26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Sprint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0768"/>
            <a:ext cx="7839075" cy="499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7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 Sprint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1000100" y="1520306"/>
          <a:ext cx="7143800" cy="4653794"/>
        </p:xfrm>
        <a:graphic>
          <a:graphicData uri="http://schemas.openxmlformats.org/drawingml/2006/table">
            <a:tbl>
              <a:tblPr/>
              <a:tblGrid>
                <a:gridCol w="1071733"/>
                <a:gridCol w="989192"/>
                <a:gridCol w="705537"/>
                <a:gridCol w="528660"/>
                <a:gridCol w="681953"/>
                <a:gridCol w="714707"/>
                <a:gridCol w="1636425"/>
                <a:gridCol w="815593"/>
              </a:tblGrid>
              <a:tr h="304252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 SPRINT SCRUM MASTER: ALEKSANDRA DĄBROWSKA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377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Nazwa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Wykonawca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Sprint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Priorytet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Poziom trudności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Zatwierdzone/Odrzucone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Komentarz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688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Kontynuacja tworzenia sprawozdania, sprawowanie pieczy nad członkami zespołu, rozwiązywanie problemów w zespole.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Napisanie header'a klasy GRA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MA/FG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Napisanie header'a klasy INTERFEJSU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43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Ciągła nauka programowania i tworzenia grafiki w języku C++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Zakończono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10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1000" dirty="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291" marR="600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III Sprint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</p:nvPr>
        </p:nvGraphicFramePr>
        <p:xfrm>
          <a:off x="1071538" y="1566061"/>
          <a:ext cx="7072362" cy="4565792"/>
        </p:xfrm>
        <a:graphic>
          <a:graphicData uri="http://schemas.openxmlformats.org/drawingml/2006/table">
            <a:tbl>
              <a:tblPr/>
              <a:tblGrid>
                <a:gridCol w="994682"/>
                <a:gridCol w="966800"/>
                <a:gridCol w="749578"/>
                <a:gridCol w="534950"/>
                <a:gridCol w="683440"/>
                <a:gridCol w="714563"/>
                <a:gridCol w="1618467"/>
                <a:gridCol w="809882"/>
              </a:tblGrid>
              <a:tr h="279065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 dirty="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 SPRINT SCRUM MASTER: KINGA TALAGA, FILIP GARBACIK</a:t>
                      </a: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D99594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09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Nazwa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Wykonawca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Sprint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Priorytet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Poziom trudności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Zatwierdzone/Odrzucone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Komentarz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C2D69B"/>
                      </a:bgClr>
                    </a:pattFill>
                  </a:tcPr>
                </a:tc>
              </a:tr>
              <a:tr h="1548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Kontynuacja tworzenia sprawozdania, sprawowanie pieczy nad członkami zespołu, rozwiązywanie problemów w zespole.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 dirty="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KT/FG</a:t>
                      </a: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1239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Instalacja programu Qt Creator, nauka obsługi, przygotowywanie się do implementacji kodu.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Wykonane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Średni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619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Pisanie kodu programu.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trakcie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razie problemów proszę o kontakt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5295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Przeprowadzenie testów działania gry.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AD/MA/KT/FG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 trakcie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III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Wysoki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00">
                          <a:solidFill>
                            <a:srgbClr val="00000A"/>
                          </a:solidFill>
                          <a:latin typeface="Calibri"/>
                          <a:ea typeface="Calibri"/>
                          <a:cs typeface="Times New Roman"/>
                        </a:rPr>
                        <a:t>Zatwierdzone</a:t>
                      </a:r>
                      <a:endParaRPr lang="pl-PL" sz="900">
                        <a:solidFill>
                          <a:srgbClr val="00000A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900" dirty="0">
                        <a:solidFill>
                          <a:srgbClr val="00000A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099" marR="55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349-9EFE-4CF4-A443-9D73D6C5CDDC}" type="datetime1">
              <a:rPr lang="pl-PL" smtClean="0"/>
              <a:pPr/>
              <a:t>31.05.2017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Sprawozdanie z projektu INPG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60A5-3177-43D4-9934-32BA489A924D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0768"/>
            <a:ext cx="7467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46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AGH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AGH</Template>
  <TotalTime>540</TotalTime>
  <Words>353</Words>
  <Application>Microsoft Office PowerPoint</Application>
  <PresentationFormat>Pokaz na ekranie (4:3)</PresentationFormat>
  <Paragraphs>159</Paragraphs>
  <Slides>17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AGH</vt:lpstr>
      <vt:lpstr>SPRAWOZDANIE  Z PROJEKTU INPG</vt:lpstr>
      <vt:lpstr>Na początek kilka słów o tym czym jest SCRUM</vt:lpstr>
      <vt:lpstr>Slajd 3</vt:lpstr>
      <vt:lpstr>Slajd 4</vt:lpstr>
      <vt:lpstr>Backlog</vt:lpstr>
      <vt:lpstr>I Sprint</vt:lpstr>
      <vt:lpstr>II Sprint</vt:lpstr>
      <vt:lpstr>III Sprint</vt:lpstr>
      <vt:lpstr>Raporty</vt:lpstr>
      <vt:lpstr>Statystyka commitów</vt:lpstr>
      <vt:lpstr>Założenie Trello</vt:lpstr>
      <vt:lpstr>Instalacja oprogramowania</vt:lpstr>
      <vt:lpstr>Trello okazało się być bardzo pomocne w pracy.</vt:lpstr>
      <vt:lpstr>Repozytorium stale się rozrastało i aktualizowało</vt:lpstr>
      <vt:lpstr>Podsumowanie</vt:lpstr>
      <vt:lpstr>Staraliśmy się regularnie pracować</vt:lpstr>
      <vt:lpstr>Repozytorium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SPRAWOZDANIE  Z PROJEKTU INPG</dc:title>
  <dc:creator>Maciej Aleksandrowicz</dc:creator>
  <cp:lastModifiedBy>Aleksandra Dąbrowska</cp:lastModifiedBy>
  <cp:revision>31</cp:revision>
  <dcterms:created xsi:type="dcterms:W3CDTF">2017-05-11T18:51:47Z</dcterms:created>
  <dcterms:modified xsi:type="dcterms:W3CDTF">2017-05-31T05:00:02Z</dcterms:modified>
</cp:coreProperties>
</file>