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947" autoAdjust="0"/>
    <p:restoredTop sz="94660"/>
  </p:normalViewPr>
  <p:slideViewPr>
    <p:cSldViewPr>
      <p:cViewPr>
        <p:scale>
          <a:sx n="66" d="100"/>
          <a:sy n="66" d="100"/>
        </p:scale>
        <p:origin x="-12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pPr/>
              <a:t>23.05.2017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EBB4-7654-47EC-A140-053323224BF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</a:p>
        </p:txBody>
      </p:sp>
    </p:spTree>
    <p:extLst>
      <p:ext uri="{BB962C8B-B14F-4D97-AF65-F5344CB8AC3E}">
        <p14:creationId xmlns="" xmlns:p14="http://schemas.microsoft.com/office/powerpoint/2010/main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="" xmlns:p14="http://schemas.microsoft.com/office/powerpoint/2010/main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commitów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2275"/>
            <a:ext cx="7969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48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Założenie </a:t>
            </a:r>
            <a:r>
              <a:rPr lang="pl-PL" dirty="0" err="1" smtClean="0"/>
              <a:t>Trello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02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01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301903" cy="21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content-waw1-1.xx.fbcdn.net/v/t35.0-12/18553130_1550892381618967_1180952906_o.png?oh=0a37913b104f46c98619132700ff028c&amp;oe=591ED8D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0020"/>
            <a:ext cx="5472608" cy="30783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A293-143E-49F8-AB74-8BE42FB9E430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6792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 początek kilka słów o tym czym jest SCRUM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3786201" cy="45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smtClean="0"/>
              <a:t>Przejrzystość</a:t>
            </a:r>
          </a:p>
          <a:p>
            <a:pPr algn="ctr"/>
            <a:r>
              <a:rPr lang="pl-PL" sz="5400" dirty="0" smtClean="0"/>
              <a:t>Inspekcja </a:t>
            </a:r>
          </a:p>
          <a:p>
            <a:pPr algn="ctr"/>
            <a:r>
              <a:rPr lang="pl-PL" sz="5400" dirty="0" smtClean="0"/>
              <a:t>Adaptacja</a:t>
            </a:r>
            <a:endParaRPr lang="pl-PL" sz="5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Zespół </a:t>
            </a:r>
            <a:r>
              <a:rPr lang="pl-PL" dirty="0" err="1" smtClean="0"/>
              <a:t>Scrumowy</a:t>
            </a:r>
            <a:endParaRPr lang="pl-PL" dirty="0" smtClean="0"/>
          </a:p>
          <a:p>
            <a:pPr algn="ctr"/>
            <a:r>
              <a:rPr lang="pl-PL" dirty="0" smtClean="0"/>
              <a:t>Właściciel Produktu</a:t>
            </a:r>
          </a:p>
          <a:p>
            <a:pPr algn="ctr"/>
            <a:r>
              <a:rPr lang="pl-PL" dirty="0" smtClean="0"/>
              <a:t>Zespół Deweloperski</a:t>
            </a:r>
          </a:p>
          <a:p>
            <a:pPr algn="ctr"/>
            <a:r>
              <a:rPr lang="pl-PL" dirty="0" err="1" smtClean="0"/>
              <a:t>Scrum</a:t>
            </a:r>
            <a:r>
              <a:rPr lang="pl-PL" dirty="0" smtClean="0"/>
              <a:t> Master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Inne pojęcia</a:t>
            </a:r>
          </a:p>
          <a:p>
            <a:pPr algn="ctr"/>
            <a:r>
              <a:rPr lang="pl-PL" dirty="0" smtClean="0"/>
              <a:t>Sprint</a:t>
            </a:r>
          </a:p>
          <a:p>
            <a:pPr algn="ctr"/>
            <a:r>
              <a:rPr lang="pl-PL" dirty="0" err="1" smtClean="0"/>
              <a:t>Backlog</a:t>
            </a:r>
            <a:r>
              <a:rPr lang="pl-PL" dirty="0" smtClean="0"/>
              <a:t> Produktu</a:t>
            </a:r>
          </a:p>
          <a:p>
            <a:pPr algn="ctr"/>
            <a:r>
              <a:rPr lang="pl-PL" dirty="0" smtClean="0"/>
              <a:t>Definicja ukończenia</a:t>
            </a:r>
          </a:p>
          <a:p>
            <a:pPr algn="ctr"/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33613"/>
            <a:ext cx="7915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Sprint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0768"/>
            <a:ext cx="7839075" cy="4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23.05.2017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0768"/>
            <a:ext cx="7467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216</TotalTime>
  <Words>113</Words>
  <Application>Microsoft Office PowerPoint</Application>
  <PresentationFormat>Pokaz na ekranie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AGH</vt:lpstr>
      <vt:lpstr>SPRAWOZDANIE  Z PROJEKTU INPG</vt:lpstr>
      <vt:lpstr>SPIS TREŚCI</vt:lpstr>
      <vt:lpstr>Na początek kilka słów o tym czym jest SCRUM</vt:lpstr>
      <vt:lpstr>Slajd 4</vt:lpstr>
      <vt:lpstr>Slajd 5</vt:lpstr>
      <vt:lpstr>Slajd 6</vt:lpstr>
      <vt:lpstr>Backlog</vt:lpstr>
      <vt:lpstr>I Sprint</vt:lpstr>
      <vt:lpstr>Raporty</vt:lpstr>
      <vt:lpstr>Statystyka commitów</vt:lpstr>
      <vt:lpstr>Założenie Trello</vt:lpstr>
      <vt:lpstr>Instalacja oprogramowania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Aleksandra Dąbrowska</cp:lastModifiedBy>
  <cp:revision>25</cp:revision>
  <dcterms:created xsi:type="dcterms:W3CDTF">2017-05-11T18:51:47Z</dcterms:created>
  <dcterms:modified xsi:type="dcterms:W3CDTF">2017-05-23T18:27:52Z</dcterms:modified>
</cp:coreProperties>
</file>