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947" autoAdjust="0"/>
    <p:restoredTop sz="94660"/>
  </p:normalViewPr>
  <p:slideViewPr>
    <p:cSldViewPr>
      <p:cViewPr>
        <p:scale>
          <a:sx n="66" d="100"/>
          <a:sy n="66" d="100"/>
        </p:scale>
        <p:origin x="-12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9C06-F346-48AB-9FE8-2C890CABB23A}" type="datetimeFigureOut">
              <a:rPr lang="pl-PL" smtClean="0"/>
              <a:pPr/>
              <a:t>20.05.2017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EBB4-7654-47EC-A140-053323224B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04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EBB4-7654-47EC-A140-053323224BFC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837764" cy="165861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964" y="4005064"/>
            <a:ext cx="7848600" cy="15617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D2A-B395-4591-8551-E45590CDA7A3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74964" y="3901019"/>
            <a:ext cx="7848600" cy="1588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62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813A-C126-486A-91C4-3E17A8B31910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0988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76672"/>
            <a:ext cx="2057400" cy="564949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76672"/>
            <a:ext cx="6019800" cy="5649491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2117-7846-49D2-8028-7D3037F12DB6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91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1144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4964" y="2924944"/>
            <a:ext cx="784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4964" y="4509120"/>
            <a:ext cx="78486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78FA-0EB8-40D3-9CDC-E0736B0C4C35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7" name="Straight Connector 7"/>
          <p:cNvCxnSpPr/>
          <p:nvPr/>
        </p:nvCxnSpPr>
        <p:spPr>
          <a:xfrm>
            <a:off x="674964" y="4405828"/>
            <a:ext cx="7848600" cy="0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BA-7EF1-4ED5-AF1A-099C54F8F7B4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8492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8492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57B-584C-474C-A081-F65F5E7966C6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" name="Straight Connector 10"/>
          <p:cNvCxnSpPr/>
          <p:nvPr/>
        </p:nvCxnSpPr>
        <p:spPr>
          <a:xfrm>
            <a:off x="4572794" y="1562904"/>
            <a:ext cx="0" cy="460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202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B5B1-0ACD-4764-A2A3-0251308FEF1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0479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213-6C40-449F-977E-0A6E121EC626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727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D7-A444-4B68-96AE-1126F450C109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9788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A89-61BC-4543-9C29-7BF2580DF5BB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442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50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tx1">
                  <a:alpha val="70000"/>
                </a:schemeClr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-1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70000"/>
                </a:srgbClr>
              </a:gs>
              <a:gs pos="100000">
                <a:srgbClr val="C00000">
                  <a:alpha val="70000"/>
                </a:srgbClr>
              </a:gs>
              <a:gs pos="57000">
                <a:schemeClr val="tx1">
                  <a:alpha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-1" y="0"/>
            <a:ext cx="140364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84D8F3B-99C0-4D59-90E1-0B93D14B583D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03648" y="0"/>
            <a:ext cx="691276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316415" y="0"/>
            <a:ext cx="827584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300" y="6430639"/>
            <a:ext cx="396167" cy="399123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6425316"/>
            <a:ext cx="201016" cy="38869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308520" y="6473596"/>
            <a:ext cx="17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1" kern="1200" spc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AGH | </a:t>
            </a:r>
            <a:r>
              <a:rPr lang="pl-PL" sz="1400" b="1" kern="1200" spc="0" baseline="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WEAIiIB</a:t>
            </a:r>
            <a:endParaRPr lang="pl-PL" sz="1400" b="1" kern="1200" spc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278039" y="6465773"/>
            <a:ext cx="284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kern="1200" spc="-3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GRUPA 1A</a:t>
            </a:r>
          </a:p>
        </p:txBody>
      </p:sp>
    </p:spTree>
    <p:extLst>
      <p:ext uri="{BB962C8B-B14F-4D97-AF65-F5344CB8AC3E}">
        <p14:creationId xmlns:p14="http://schemas.microsoft.com/office/powerpoint/2010/main" xmlns="" val="4683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1" kern="1200" cap="none" spc="0">
          <a:ln w="12700">
            <a:solidFill>
              <a:schemeClr val="tx1"/>
            </a:solidFill>
            <a:prstDash val="solid"/>
            <a:miter lim="800000"/>
          </a:ln>
          <a:solidFill>
            <a:schemeClr val="bg1">
              <a:lumMod val="95000"/>
            </a:schemeClr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v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SPRAWOZDANIE </a:t>
            </a:r>
            <a:br>
              <a:rPr lang="pl-PL" dirty="0" smtClean="0"/>
            </a:br>
            <a:r>
              <a:rPr lang="pl-PL" dirty="0" smtClean="0"/>
              <a:t>Z PROJEKTU INPG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dirty="0" smtClean="0"/>
              <a:t>Maciej Aleksandrowicz</a:t>
            </a:r>
          </a:p>
          <a:p>
            <a:pPr algn="r"/>
            <a:r>
              <a:rPr lang="pl-PL" dirty="0"/>
              <a:t>Aleksandra Dąbrowska</a:t>
            </a:r>
          </a:p>
          <a:p>
            <a:pPr algn="r"/>
            <a:r>
              <a:rPr lang="pl-PL" dirty="0"/>
              <a:t>Filip </a:t>
            </a:r>
            <a:r>
              <a:rPr lang="pl-PL" dirty="0" smtClean="0"/>
              <a:t>Garbacik</a:t>
            </a:r>
            <a:br>
              <a:rPr lang="pl-PL" dirty="0" smtClean="0"/>
            </a:br>
            <a:r>
              <a:rPr lang="pl-PL" dirty="0" smtClean="0"/>
              <a:t>Kinga Talaga</a:t>
            </a:r>
          </a:p>
        </p:txBody>
      </p:sp>
    </p:spTree>
    <p:extLst>
      <p:ext uri="{BB962C8B-B14F-4D97-AF65-F5344CB8AC3E}">
        <p14:creationId xmlns:p14="http://schemas.microsoft.com/office/powerpoint/2010/main" xmlns="" val="13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A293-143E-49F8-AB74-8BE42FB9E430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792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Newsletter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33613"/>
            <a:ext cx="79152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26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Sprint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0768"/>
            <a:ext cx="7839075" cy="499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0768"/>
            <a:ext cx="74676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Statystyka </a:t>
            </a:r>
            <a:r>
              <a:rPr lang="pl-PL" dirty="0" err="1" smtClean="0"/>
              <a:t>commitów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92275"/>
            <a:ext cx="7969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8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Założenie </a:t>
            </a:r>
            <a:r>
              <a:rPr lang="pl-PL" dirty="0" err="1" smtClean="0"/>
              <a:t>Trello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02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1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oprogramowania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301903" cy="21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scontent-waw1-1.xx.fbcdn.net/v/t35.0-12/18553130_1550892381618967_1180952906_o.png?oh=0a37913b104f46c98619132700ff028c&amp;oe=591ED8D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0020"/>
            <a:ext cx="5472608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5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AGH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AGH</Template>
  <TotalTime>181</TotalTime>
  <Words>62</Words>
  <Application>Microsoft Office PowerPoint</Application>
  <PresentationFormat>Pokaz na ekranie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AGH</vt:lpstr>
      <vt:lpstr>SPRAWOZDANIE  Z PROJEKTU INPG</vt:lpstr>
      <vt:lpstr>SPIS TREŚCI</vt:lpstr>
      <vt:lpstr>Newsletter</vt:lpstr>
      <vt:lpstr>I Sprint</vt:lpstr>
      <vt:lpstr>Raporty</vt:lpstr>
      <vt:lpstr>Statystyka commitów</vt:lpstr>
      <vt:lpstr>Założenie Trello</vt:lpstr>
      <vt:lpstr>Instalacja oprogramowania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 Z PROJEKTU INPG</dc:title>
  <dc:creator>Maciej Aleksandrowicz</dc:creator>
  <cp:lastModifiedBy>Aleksandra Dąbrowska</cp:lastModifiedBy>
  <cp:revision>21</cp:revision>
  <dcterms:created xsi:type="dcterms:W3CDTF">2017-05-11T18:51:47Z</dcterms:created>
  <dcterms:modified xsi:type="dcterms:W3CDTF">2017-05-20T11:48:53Z</dcterms:modified>
</cp:coreProperties>
</file>