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947" autoAdjust="0"/>
    <p:restoredTop sz="94660"/>
  </p:normalViewPr>
  <p:slideViewPr>
    <p:cSldViewPr>
      <p:cViewPr>
        <p:scale>
          <a:sx n="66" d="100"/>
          <a:sy n="66" d="100"/>
        </p:scale>
        <p:origin x="-1752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F9C06-F346-48AB-9FE8-2C890CABB23A}" type="datetimeFigureOut">
              <a:rPr lang="pl-PL" smtClean="0"/>
              <a:t>17.05.2017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8EBB4-7654-47EC-A140-053323224B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44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837764" cy="1658615"/>
          </a:xfr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74964" y="4005064"/>
            <a:ext cx="7848600" cy="156172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AD2A-B395-4591-8551-E45590CDA7A3}" type="datetime1">
              <a:rPr lang="pl-PL" smtClean="0"/>
              <a:t>17.05.2017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7ABA60A5-3177-43D4-9934-32BA489A924D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>
            <a:off x="674964" y="3901019"/>
            <a:ext cx="7848600" cy="1588"/>
          </a:xfrm>
          <a:prstGeom prst="line">
            <a:avLst/>
          </a:prstGeom>
          <a:ln w="19050">
            <a:gradFill>
              <a:gsLst>
                <a:gs pos="0">
                  <a:srgbClr val="00B050"/>
                </a:gs>
                <a:gs pos="50000">
                  <a:schemeClr val="tx1"/>
                </a:gs>
                <a:gs pos="100000">
                  <a:srgbClr val="FF000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253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000"/>
            </a:lvl1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813A-C126-486A-91C4-3E17A8B31910}" type="datetime1">
              <a:rPr lang="pl-PL" smtClean="0"/>
              <a:t>17.05.2017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9881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476672"/>
            <a:ext cx="2057400" cy="564949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476672"/>
            <a:ext cx="6019800" cy="5649491"/>
          </a:xfrm>
        </p:spPr>
        <p:txBody>
          <a:bodyPr vert="eaVert"/>
          <a:lstStyle>
            <a:lvl1pPr>
              <a:defRPr sz="2000"/>
            </a:lvl1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2117-7846-49D2-8028-7D3037F12DB6}" type="datetime1">
              <a:rPr lang="pl-PL" smtClean="0"/>
              <a:t>17.05.2017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151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t>17.05.2017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144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4964" y="2924944"/>
            <a:ext cx="784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74964" y="4509120"/>
            <a:ext cx="7848600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78FA-0EB8-40D3-9CDC-E0736B0C4C35}" type="datetime1">
              <a:rPr lang="pl-PL" smtClean="0"/>
              <a:t>17.05.2017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7"/>
          <p:cNvCxnSpPr/>
          <p:nvPr/>
        </p:nvCxnSpPr>
        <p:spPr>
          <a:xfrm>
            <a:off x="674964" y="4405828"/>
            <a:ext cx="7848600" cy="0"/>
          </a:xfrm>
          <a:prstGeom prst="line">
            <a:avLst/>
          </a:prstGeom>
          <a:ln w="19050">
            <a:gradFill>
              <a:gsLst>
                <a:gs pos="0">
                  <a:srgbClr val="00B050"/>
                </a:gs>
                <a:gs pos="50000">
                  <a:schemeClr val="tx1"/>
                </a:gs>
                <a:gs pos="100000">
                  <a:srgbClr val="FF000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326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19BA-7EF1-4ED5-AF1A-099C54F8F7B4}" type="datetime1">
              <a:rPr lang="pl-PL" smtClean="0"/>
              <a:t>17.05.2017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09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384929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276871"/>
            <a:ext cx="4041775" cy="384929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057B-584C-474C-A081-F65F5E7966C6}" type="datetime1">
              <a:rPr lang="pl-PL" smtClean="0"/>
              <a:t>17.05.2017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10"/>
          <p:cNvCxnSpPr/>
          <p:nvPr/>
        </p:nvCxnSpPr>
        <p:spPr>
          <a:xfrm>
            <a:off x="4572794" y="1562904"/>
            <a:ext cx="0" cy="460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02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B5B1-0ACD-4764-A2A3-0251308FEF1C}" type="datetime1">
              <a:rPr lang="pl-PL" smtClean="0"/>
              <a:t>17.05.2017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791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6213-6C40-449F-977E-0A6E121EC626}" type="datetime1">
              <a:rPr lang="pl-PL" smtClean="0"/>
              <a:t>17.05.2017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277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958428"/>
          </a:xfrm>
        </p:spPr>
        <p:txBody>
          <a:bodyPr anchor="b"/>
          <a:lstStyle>
            <a:lvl1pPr algn="l">
              <a:defRPr sz="2000" b="1">
                <a:ln w="6350">
                  <a:solidFill>
                    <a:schemeClr val="tx1"/>
                  </a:solidFill>
                  <a:prstDash val="solid"/>
                  <a:miter lim="800000"/>
                </a:ln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556792"/>
            <a:ext cx="3008313" cy="4569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77D7-A444-4B68-96AE-1126F450C109}" type="datetime1">
              <a:rPr lang="pl-PL" smtClean="0"/>
              <a:t>17.05.2017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7882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n w="6350">
                  <a:solidFill>
                    <a:schemeClr val="tx1"/>
                  </a:solidFill>
                  <a:prstDash val="solid"/>
                  <a:miter lim="800000"/>
                </a:ln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AA89-61BC-4543-9C29-7BF2580DF5BB}" type="datetime1">
              <a:rPr lang="pl-PL" smtClean="0"/>
              <a:t>17.05.2017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4213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335086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50000">
                <a:schemeClr val="tx1">
                  <a:alpha val="70000"/>
                </a:schemeClr>
              </a:gs>
              <a:gs pos="100000">
                <a:srgbClr val="C00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6"/>
          <p:cNvSpPr/>
          <p:nvPr/>
        </p:nvSpPr>
        <p:spPr>
          <a:xfrm>
            <a:off x="-1" y="6381328"/>
            <a:ext cx="9144000" cy="476672"/>
          </a:xfrm>
          <a:prstGeom prst="rect">
            <a:avLst/>
          </a:prstGeom>
          <a:gradFill flip="none" rotWithShape="1">
            <a:gsLst>
              <a:gs pos="0">
                <a:srgbClr val="00B050">
                  <a:alpha val="70000"/>
                </a:srgbClr>
              </a:gs>
              <a:gs pos="100000">
                <a:srgbClr val="C00000">
                  <a:alpha val="70000"/>
                </a:srgbClr>
              </a:gs>
              <a:gs pos="57000">
                <a:schemeClr val="tx1">
                  <a:alpha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-1" y="0"/>
            <a:ext cx="1403648" cy="335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284D8F3B-99C0-4D59-90E1-0B93D14B583D}" type="datetime1">
              <a:rPr lang="pl-PL" smtClean="0"/>
              <a:t>17.05.2017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403648" y="0"/>
            <a:ext cx="6912768" cy="335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316415" y="0"/>
            <a:ext cx="827584" cy="335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7ABA60A5-3177-43D4-9934-32BA489A924D}" type="slidenum">
              <a:rPr lang="pl-PL" smtClean="0"/>
              <a:t>‹#›</a:t>
            </a:fld>
            <a:endParaRPr lang="pl-PL"/>
          </a:p>
        </p:txBody>
      </p:sp>
      <p:pic>
        <p:nvPicPr>
          <p:cNvPr id="18" name="Obraz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00" y="6430639"/>
            <a:ext cx="396167" cy="399123"/>
          </a:xfrm>
          <a:prstGeom prst="rect">
            <a:avLst/>
          </a:prstGeom>
        </p:spPr>
      </p:pic>
      <p:pic>
        <p:nvPicPr>
          <p:cNvPr id="19" name="Obraz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25316"/>
            <a:ext cx="201016" cy="388695"/>
          </a:xfrm>
          <a:prstGeom prst="rect">
            <a:avLst/>
          </a:prstGeom>
        </p:spPr>
      </p:pic>
      <p:sp>
        <p:nvSpPr>
          <p:cNvPr id="20" name="pole tekstowe 19"/>
          <p:cNvSpPr txBox="1"/>
          <p:nvPr/>
        </p:nvSpPr>
        <p:spPr>
          <a:xfrm>
            <a:off x="308520" y="6473596"/>
            <a:ext cx="1738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400" b="1" kern="1200" spc="0" baseline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AGH | </a:t>
            </a:r>
            <a:r>
              <a:rPr lang="pl-PL" sz="1400" b="1" kern="1200" spc="0" baseline="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WEAIiIB</a:t>
            </a:r>
            <a:endParaRPr lang="pl-PL" sz="1400" b="1" kern="1200" spc="0" baseline="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6278039" y="6465773"/>
            <a:ext cx="284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kern="1200" spc="-30" baseline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GRUPA 1A</a:t>
            </a:r>
          </a:p>
        </p:txBody>
      </p:sp>
    </p:spTree>
    <p:extLst>
      <p:ext uri="{BB962C8B-B14F-4D97-AF65-F5344CB8AC3E}">
        <p14:creationId xmlns:p14="http://schemas.microsoft.com/office/powerpoint/2010/main" val="46832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b="1" kern="1200" cap="none" spc="0">
          <a:ln w="12700">
            <a:solidFill>
              <a:schemeClr val="tx1"/>
            </a:solidFill>
            <a:prstDash val="solid"/>
            <a:miter lim="800000"/>
          </a:ln>
          <a:solidFill>
            <a:schemeClr val="bg1">
              <a:lumMod val="95000"/>
            </a:schemeClr>
          </a:solidFill>
          <a:effectLst>
            <a:outerShdw blurRad="25500" dist="23000" dir="7020000" algn="tl">
              <a:srgbClr val="000000">
                <a:alpha val="50000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v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Ø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q"/>
        <a:defRPr sz="1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SPRAWOZDANIE </a:t>
            </a:r>
            <a:br>
              <a:rPr lang="pl-PL" dirty="0" smtClean="0"/>
            </a:br>
            <a:r>
              <a:rPr lang="pl-PL" dirty="0" smtClean="0"/>
              <a:t>Z PROJEKTU INPG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pl-PL" dirty="0" smtClean="0"/>
              <a:t>Maciej Aleksandrowicz</a:t>
            </a:r>
          </a:p>
          <a:p>
            <a:pPr algn="r"/>
            <a:r>
              <a:rPr lang="pl-PL" dirty="0"/>
              <a:t>Aleksandra Dąbrowska</a:t>
            </a:r>
          </a:p>
          <a:p>
            <a:pPr algn="r"/>
            <a:r>
              <a:rPr lang="pl-PL" dirty="0"/>
              <a:t>Filip </a:t>
            </a:r>
            <a:r>
              <a:rPr lang="pl-PL" dirty="0" smtClean="0"/>
              <a:t>Garbacik</a:t>
            </a:r>
            <a:br>
              <a:rPr lang="pl-PL" dirty="0" smtClean="0"/>
            </a:br>
            <a:r>
              <a:rPr lang="pl-PL" dirty="0" smtClean="0"/>
              <a:t>Kinga Talaga</a:t>
            </a:r>
          </a:p>
        </p:txBody>
      </p:sp>
    </p:spTree>
    <p:extLst>
      <p:ext uri="{BB962C8B-B14F-4D97-AF65-F5344CB8AC3E}">
        <p14:creationId xmlns:p14="http://schemas.microsoft.com/office/powerpoint/2010/main" val="13541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A293-143E-49F8-AB74-8BE42FB9E430}" type="datetime1">
              <a:rPr lang="pl-PL" smtClean="0"/>
              <a:t>17.05.2017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921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Backlog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t>17.05.2017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t>3</a:t>
            </a:fld>
            <a:endParaRPr lang="pl-P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2233613"/>
            <a:ext cx="79152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65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 Sprint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t>17.05.2017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t>4</a:t>
            </a:fld>
            <a:endParaRPr lang="pl-P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340768"/>
            <a:ext cx="7839075" cy="499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0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Raporty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t>17.05.2017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t>5</a:t>
            </a:fld>
            <a:endParaRPr lang="pl-P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40768"/>
            <a:ext cx="7467600" cy="462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46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Statystyka </a:t>
            </a:r>
            <a:r>
              <a:rPr lang="pl-PL" dirty="0" err="1" smtClean="0"/>
              <a:t>commitów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t>17.05.2017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t>6</a:t>
            </a:fld>
            <a:endParaRPr lang="pl-P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692275"/>
            <a:ext cx="7969250" cy="347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7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Założenie </a:t>
            </a:r>
            <a:r>
              <a:rPr lang="pl-PL" dirty="0" err="1" smtClean="0"/>
              <a:t>Trello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t>17.05.2017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t>7</a:t>
            </a:fld>
            <a:endParaRPr lang="pl-PL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60292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5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oprogramowania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t>17.05.2017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t>8</a:t>
            </a:fld>
            <a:endParaRPr lang="pl-PL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6301903" cy="211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 descr="https://scontent-waw1-1.xx.fbcdn.net/v/t35.0-12/18553130_1550892381618967_1180952906_o.png?oh=0a37913b104f46c98619132700ff028c&amp;oe=591ED8D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830020"/>
            <a:ext cx="5472608" cy="307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4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AGH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 AGH</Template>
  <TotalTime>53</TotalTime>
  <Words>61</Words>
  <Application>Microsoft Office PowerPoint</Application>
  <PresentationFormat>Pokaz na ekranie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Motyw AGH</vt:lpstr>
      <vt:lpstr>SPRAWOZDANIE  Z PROJEKTU INPG</vt:lpstr>
      <vt:lpstr>SPIS TREŚCI</vt:lpstr>
      <vt:lpstr>Backlog</vt:lpstr>
      <vt:lpstr>I Sprint</vt:lpstr>
      <vt:lpstr>Raporty</vt:lpstr>
      <vt:lpstr>Statystyka commitów</vt:lpstr>
      <vt:lpstr>Założenie Trello</vt:lpstr>
      <vt:lpstr>Instalacja oprogramowania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SPRAWOZDANIE  Z PROJEKTU INPG</dc:title>
  <dc:creator>Maciej Aleksandrowicz</dc:creator>
  <cp:lastModifiedBy>Maciej Aleksandrowicz</cp:lastModifiedBy>
  <cp:revision>8</cp:revision>
  <dcterms:created xsi:type="dcterms:W3CDTF">2017-05-11T18:51:47Z</dcterms:created>
  <dcterms:modified xsi:type="dcterms:W3CDTF">2017-05-17T07:16:41Z</dcterms:modified>
</cp:coreProperties>
</file>