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Seguridad en repositorios Git con Gitleaks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6683" y="3603967"/>
            <a:ext cx="6400800" cy="1752600"/>
          </a:xfrm>
        </p:spPr>
        <p:txBody>
          <a:bodyPr/>
          <a:lstStyle/>
          <a:p>
            <a:r>
              <a:rPr dirty="0" err="1"/>
              <a:t>Laboratorio</a:t>
            </a:r>
            <a:r>
              <a:rPr dirty="0"/>
              <a:t> de </a:t>
            </a:r>
            <a:r>
              <a:rPr dirty="0" err="1"/>
              <a:t>detección</a:t>
            </a:r>
            <a:r>
              <a:rPr dirty="0"/>
              <a:t> y </a:t>
            </a:r>
            <a:r>
              <a:rPr dirty="0" err="1"/>
              <a:t>remediación</a:t>
            </a:r>
            <a:r>
              <a:rPr dirty="0"/>
              <a:t> de </a:t>
            </a:r>
            <a:r>
              <a:rPr dirty="0" err="1"/>
              <a:t>secretos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Los </a:t>
            </a:r>
            <a:r>
              <a:rPr dirty="0" err="1"/>
              <a:t>repositorios</a:t>
            </a:r>
            <a:r>
              <a:rPr dirty="0"/>
              <a:t> </a:t>
            </a:r>
            <a:r>
              <a:rPr dirty="0" err="1"/>
              <a:t>colaborativos</a:t>
            </a:r>
            <a:r>
              <a:rPr dirty="0"/>
              <a:t> </a:t>
            </a:r>
            <a:r>
              <a:rPr dirty="0" err="1"/>
              <a:t>suelen</a:t>
            </a:r>
            <a:r>
              <a:rPr dirty="0"/>
              <a:t> </a:t>
            </a:r>
            <a:r>
              <a:rPr dirty="0" err="1"/>
              <a:t>contener</a:t>
            </a:r>
            <a:r>
              <a:rPr dirty="0"/>
              <a:t> </a:t>
            </a:r>
            <a:r>
              <a:rPr dirty="0" err="1"/>
              <a:t>información</a:t>
            </a:r>
            <a:r>
              <a:rPr dirty="0"/>
              <a:t> sensible</a:t>
            </a:r>
          </a:p>
          <a:p>
            <a:r>
              <a:rPr dirty="0" err="1"/>
              <a:t>Riesgos</a:t>
            </a:r>
            <a:r>
              <a:rPr dirty="0"/>
              <a:t>: </a:t>
            </a:r>
            <a:r>
              <a:rPr dirty="0" err="1"/>
              <a:t>contraseñas</a:t>
            </a:r>
            <a:r>
              <a:rPr dirty="0"/>
              <a:t>, tokens, claves de API</a:t>
            </a:r>
          </a:p>
          <a:p>
            <a:r>
              <a:rPr dirty="0" err="1"/>
              <a:t>Objetivo</a:t>
            </a:r>
            <a:r>
              <a:rPr dirty="0"/>
              <a:t> del </a:t>
            </a:r>
            <a:r>
              <a:rPr dirty="0" err="1"/>
              <a:t>laboratorio</a:t>
            </a:r>
            <a:r>
              <a:rPr dirty="0"/>
              <a:t>:</a:t>
            </a:r>
          </a:p>
          <a:p>
            <a:r>
              <a:rPr dirty="0"/>
              <a:t> </a:t>
            </a:r>
            <a:r>
              <a:rPr dirty="0" err="1"/>
              <a:t>Simular</a:t>
            </a:r>
            <a:r>
              <a:rPr dirty="0"/>
              <a:t> </a:t>
            </a:r>
            <a:r>
              <a:rPr dirty="0" err="1"/>
              <a:t>exposición</a:t>
            </a:r>
            <a:r>
              <a:rPr dirty="0"/>
              <a:t> de </a:t>
            </a:r>
            <a:r>
              <a:rPr dirty="0" err="1"/>
              <a:t>secretos</a:t>
            </a:r>
            <a:endParaRPr dirty="0"/>
          </a:p>
          <a:p>
            <a:r>
              <a:rPr dirty="0"/>
              <a:t>  </a:t>
            </a:r>
            <a:r>
              <a:rPr dirty="0" err="1"/>
              <a:t>Detectar</a:t>
            </a:r>
            <a:r>
              <a:rPr dirty="0"/>
              <a:t> y </a:t>
            </a:r>
            <a:r>
              <a:rPr dirty="0" err="1"/>
              <a:t>remediar</a:t>
            </a:r>
            <a:r>
              <a:rPr dirty="0"/>
              <a:t> con </a:t>
            </a:r>
            <a:r>
              <a:rPr dirty="0" err="1"/>
              <a:t>Gitleaks</a:t>
            </a:r>
            <a:endParaRPr dirty="0"/>
          </a:p>
          <a:p>
            <a:r>
              <a:rPr dirty="0"/>
              <a:t>  </a:t>
            </a:r>
            <a:r>
              <a:rPr dirty="0" err="1"/>
              <a:t>Reforzar</a:t>
            </a:r>
            <a:r>
              <a:rPr dirty="0"/>
              <a:t> </a:t>
            </a:r>
            <a:r>
              <a:rPr dirty="0" err="1"/>
              <a:t>buenas</a:t>
            </a:r>
            <a:r>
              <a:rPr dirty="0"/>
              <a:t> </a:t>
            </a:r>
            <a:r>
              <a:rPr dirty="0" err="1"/>
              <a:t>prácticas</a:t>
            </a:r>
            <a:r>
              <a:rPr dirty="0"/>
              <a:t> de </a:t>
            </a:r>
            <a:r>
              <a:rPr dirty="0" err="1"/>
              <a:t>seguridad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Funcionamiento técnico de Gitleaks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 err="1"/>
              <a:t>Detecta</a:t>
            </a:r>
            <a:r>
              <a:rPr dirty="0"/>
              <a:t> </a:t>
            </a:r>
            <a:r>
              <a:rPr dirty="0" err="1"/>
              <a:t>secretos</a:t>
            </a:r>
            <a:r>
              <a:rPr dirty="0"/>
              <a:t> </a:t>
            </a:r>
            <a:r>
              <a:rPr dirty="0" err="1"/>
              <a:t>mediante</a:t>
            </a:r>
            <a:r>
              <a:rPr dirty="0"/>
              <a:t> </a:t>
            </a:r>
            <a:r>
              <a:rPr dirty="0" err="1"/>
              <a:t>reglas</a:t>
            </a:r>
            <a:r>
              <a:rPr dirty="0"/>
              <a:t> y </a:t>
            </a:r>
            <a:r>
              <a:rPr dirty="0" err="1"/>
              <a:t>expresiones</a:t>
            </a:r>
            <a:r>
              <a:rPr dirty="0"/>
              <a:t> </a:t>
            </a:r>
            <a:r>
              <a:rPr dirty="0" err="1"/>
              <a:t>regulares</a:t>
            </a:r>
            <a:endParaRPr dirty="0"/>
          </a:p>
          <a:p>
            <a:r>
              <a:rPr dirty="0" err="1"/>
              <a:t>Modos</a:t>
            </a:r>
            <a:r>
              <a:rPr dirty="0"/>
              <a:t> de </a:t>
            </a:r>
            <a:r>
              <a:rPr dirty="0" err="1"/>
              <a:t>ejecución</a:t>
            </a:r>
            <a:r>
              <a:rPr dirty="0"/>
              <a:t>:</a:t>
            </a:r>
          </a:p>
          <a:p>
            <a:r>
              <a:rPr dirty="0"/>
              <a:t> </a:t>
            </a:r>
            <a:r>
              <a:rPr dirty="0" err="1"/>
              <a:t>Escaneo</a:t>
            </a:r>
            <a:r>
              <a:rPr dirty="0"/>
              <a:t> del </a:t>
            </a:r>
            <a:r>
              <a:rPr dirty="0" err="1"/>
              <a:t>historial</a:t>
            </a:r>
            <a:r>
              <a:rPr dirty="0"/>
              <a:t> Git (commits, </a:t>
            </a:r>
            <a:r>
              <a:rPr dirty="0" err="1"/>
              <a:t>ramas</a:t>
            </a:r>
            <a:r>
              <a:rPr dirty="0"/>
              <a:t>)</a:t>
            </a:r>
          </a:p>
          <a:p>
            <a:r>
              <a:rPr dirty="0"/>
              <a:t> </a:t>
            </a:r>
            <a:r>
              <a:rPr dirty="0" err="1"/>
              <a:t>Análisis</a:t>
            </a:r>
            <a:r>
              <a:rPr dirty="0"/>
              <a:t> del workspace actual</a:t>
            </a:r>
          </a:p>
          <a:p>
            <a:r>
              <a:rPr dirty="0" err="1"/>
              <a:t>Reportes</a:t>
            </a:r>
            <a:r>
              <a:rPr dirty="0"/>
              <a:t> JSON con:</a:t>
            </a:r>
          </a:p>
          <a:p>
            <a:r>
              <a:rPr dirty="0"/>
              <a:t> </a:t>
            </a:r>
            <a:r>
              <a:rPr dirty="0" err="1"/>
              <a:t>Regla</a:t>
            </a:r>
            <a:r>
              <a:rPr dirty="0"/>
              <a:t> </a:t>
            </a:r>
            <a:r>
              <a:rPr dirty="0" err="1"/>
              <a:t>activada</a:t>
            </a:r>
            <a:endParaRPr dirty="0"/>
          </a:p>
          <a:p>
            <a:r>
              <a:rPr dirty="0"/>
              <a:t>  </a:t>
            </a:r>
            <a:r>
              <a:rPr dirty="0" err="1"/>
              <a:t>Archivo</a:t>
            </a:r>
            <a:r>
              <a:rPr dirty="0"/>
              <a:t> </a:t>
            </a:r>
            <a:r>
              <a:rPr dirty="0" err="1"/>
              <a:t>afectado</a:t>
            </a:r>
            <a:endParaRPr dirty="0"/>
          </a:p>
          <a:p>
            <a:r>
              <a:rPr dirty="0"/>
              <a:t>  </a:t>
            </a:r>
            <a:r>
              <a:rPr dirty="0" err="1"/>
              <a:t>Fragmento</a:t>
            </a:r>
            <a:r>
              <a:rPr dirty="0"/>
              <a:t> </a:t>
            </a:r>
            <a:r>
              <a:rPr dirty="0" err="1"/>
              <a:t>comprometido</a:t>
            </a:r>
            <a:endParaRPr dirty="0"/>
          </a:p>
          <a:p>
            <a:r>
              <a:rPr dirty="0"/>
              <a:t>-</a:t>
            </a:r>
            <a:r>
              <a:rPr dirty="0" err="1"/>
              <a:t>Importante</a:t>
            </a:r>
            <a:r>
              <a:rPr dirty="0"/>
              <a:t>: </a:t>
            </a:r>
            <a:r>
              <a:rPr dirty="0" err="1"/>
              <a:t>Gitleaks</a:t>
            </a:r>
            <a:r>
              <a:rPr dirty="0"/>
              <a:t> solo </a:t>
            </a:r>
            <a:r>
              <a:rPr dirty="0" err="1"/>
              <a:t>detecta</a:t>
            </a:r>
            <a:r>
              <a:rPr dirty="0"/>
              <a:t>, la </a:t>
            </a:r>
            <a:r>
              <a:rPr dirty="0" err="1"/>
              <a:t>remediación</a:t>
            </a:r>
            <a:r>
              <a:rPr dirty="0"/>
              <a:t> es manual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controlada: Detección y Mitigación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 err="1"/>
              <a:t>Detección</a:t>
            </a:r>
            <a:r>
              <a:rPr dirty="0"/>
              <a:t>:</a:t>
            </a:r>
          </a:p>
          <a:p>
            <a:r>
              <a:rPr dirty="0" err="1"/>
              <a:t>Escaneo</a:t>
            </a:r>
            <a:r>
              <a:rPr dirty="0"/>
              <a:t> del </a:t>
            </a:r>
            <a:r>
              <a:rPr dirty="0" err="1"/>
              <a:t>historial</a:t>
            </a:r>
            <a:r>
              <a:rPr dirty="0"/>
              <a:t> y del workspace</a:t>
            </a:r>
          </a:p>
          <a:p>
            <a:r>
              <a:rPr dirty="0" err="1"/>
              <a:t>Identificación</a:t>
            </a:r>
            <a:r>
              <a:rPr dirty="0"/>
              <a:t> </a:t>
            </a:r>
            <a:r>
              <a:rPr dirty="0" err="1"/>
              <a:t>precisa</a:t>
            </a:r>
            <a:r>
              <a:rPr dirty="0"/>
              <a:t> de </a:t>
            </a:r>
            <a:r>
              <a:rPr dirty="0" err="1"/>
              <a:t>secretos</a:t>
            </a:r>
            <a:endParaRPr dirty="0"/>
          </a:p>
          <a:p>
            <a:r>
              <a:rPr dirty="0" err="1"/>
              <a:t>Reportes</a:t>
            </a:r>
            <a:r>
              <a:rPr dirty="0"/>
              <a:t> JSON </a:t>
            </a:r>
            <a:r>
              <a:rPr dirty="0" err="1"/>
              <a:t>detallados</a:t>
            </a:r>
            <a:endParaRPr dirty="0"/>
          </a:p>
          <a:p>
            <a:endParaRPr dirty="0"/>
          </a:p>
          <a:p>
            <a:r>
              <a:rPr dirty="0" err="1"/>
              <a:t>Mitigación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1. </a:t>
            </a:r>
            <a:r>
              <a:rPr dirty="0" err="1"/>
              <a:t>Eliminación</a:t>
            </a:r>
            <a:r>
              <a:rPr dirty="0"/>
              <a:t> de </a:t>
            </a:r>
            <a:r>
              <a:rPr dirty="0" err="1"/>
              <a:t>archivos</a:t>
            </a:r>
            <a:r>
              <a:rPr dirty="0"/>
              <a:t> </a:t>
            </a:r>
            <a:r>
              <a:rPr dirty="0" err="1"/>
              <a:t>comprometidos</a:t>
            </a:r>
            <a:endParaRPr dirty="0"/>
          </a:p>
          <a:p>
            <a:pPr marL="0" indent="0">
              <a:buNone/>
            </a:pPr>
            <a:r>
              <a:rPr dirty="0"/>
              <a:t>2. </a:t>
            </a:r>
            <a:r>
              <a:rPr dirty="0" err="1"/>
              <a:t>Configuración</a:t>
            </a:r>
            <a:r>
              <a:rPr dirty="0"/>
              <a:t> de .</a:t>
            </a:r>
            <a:r>
              <a:rPr dirty="0" err="1"/>
              <a:t>gitignore</a:t>
            </a:r>
            <a:endParaRPr dirty="0"/>
          </a:p>
          <a:p>
            <a:pPr marL="0" indent="0">
              <a:buNone/>
            </a:pPr>
            <a:r>
              <a:rPr dirty="0"/>
              <a:t>3. Commit de </a:t>
            </a:r>
            <a:r>
              <a:rPr dirty="0" err="1"/>
              <a:t>limpieza</a:t>
            </a:r>
            <a:endParaRPr dirty="0"/>
          </a:p>
          <a:p>
            <a:pPr marL="0" indent="0">
              <a:buNone/>
            </a:pPr>
            <a:r>
              <a:rPr dirty="0"/>
              <a:t>4. </a:t>
            </a:r>
            <a:r>
              <a:rPr dirty="0" err="1"/>
              <a:t>Uso</a:t>
            </a:r>
            <a:r>
              <a:rPr dirty="0"/>
              <a:t> de BFG Repo-Cleaner</a:t>
            </a:r>
          </a:p>
          <a:p>
            <a:pPr marL="0" indent="0">
              <a:buNone/>
            </a:pPr>
            <a:r>
              <a:rPr dirty="0"/>
              <a:t>5. Nuevo </a:t>
            </a:r>
            <a:r>
              <a:rPr dirty="0" err="1"/>
              <a:t>escaneo</a:t>
            </a:r>
            <a:r>
              <a:rPr dirty="0"/>
              <a:t> con </a:t>
            </a:r>
            <a:r>
              <a:rPr dirty="0" err="1"/>
              <a:t>Gitleaks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Buenas prácticas de seguridad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No almacenar credenciales en el código</a:t>
            </a:r>
          </a:p>
          <a:p>
            <a:r>
              <a:t>- Usar .gitignore para excluir archivos sensibles</a:t>
            </a:r>
          </a:p>
          <a:p>
            <a:r>
              <a:t>- Implementar gestores de secretos (Vault, AWS Secrets Manager)</a:t>
            </a:r>
          </a:p>
          <a:p>
            <a:r>
              <a:t>- Integrar Gitleaks en CI/CD</a:t>
            </a:r>
          </a:p>
          <a:p>
            <a:r>
              <a:t>- Capacitar a los desarrolladores en seguridad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La exposición de secretos en Git es un riesgo crítico</a:t>
            </a:r>
          </a:p>
          <a:p>
            <a:r>
              <a:t>- Gitleaks es eficaz para la detección temprana</a:t>
            </a:r>
          </a:p>
          <a:p>
            <a:r>
              <a:t>- La remediación requiere limpiar archivos e historial</a:t>
            </a:r>
          </a:p>
          <a:p>
            <a:r>
              <a:t>- Herramientas complementarias: BFG Repo-Cleaner, .gitignore, gestores de secretos</a:t>
            </a:r>
          </a:p>
          <a:p>
            <a:r>
              <a:t>- La seguridad depende también de la conciencia de los desarrolladores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254</Words>
  <Application>Microsoft Office PowerPoint</Application>
  <PresentationFormat>Presentación en pantalla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Seguridad en repositorios Git con Gitleaks</vt:lpstr>
      <vt:lpstr>Introducción</vt:lpstr>
      <vt:lpstr>Funcionamiento técnico de Gitleaks</vt:lpstr>
      <vt:lpstr>Demo controlada: Detección y Mitigación</vt:lpstr>
      <vt:lpstr>Buenas prácticas de seguridad</vt:lpstr>
      <vt:lpstr>Conclusiones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Seguridad en repositorios Git con Gitleaks</dc:title>
  <dc:subject/>
  <dc:creator>Lenovo</dc:creator>
  <cp:keywords/>
  <dc:description>generated using python-pptx</dc:description>
  <cp:lastModifiedBy>Huber Alexander Moreno Cuatin</cp:lastModifiedBy>
  <cp:revision>2</cp:revision>
  <dcterms:created xsi:type="dcterms:W3CDTF">2013-01-27T09:14:16Z</dcterms:created>
  <dcterms:modified xsi:type="dcterms:W3CDTF">2025-09-29T23:53:46Z</dcterms:modified>
  <cp:category/>
</cp:coreProperties>
</file>